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9.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tags/tag21.xml" ContentType="application/vnd.openxmlformats-officedocument.presentationml.tags+xml"/>
  <Override PartName="/ppt/tags/tag22.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2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5"/>
  </p:notesMasterIdLst>
  <p:sldIdLst>
    <p:sldId id="470" r:id="rId11"/>
    <p:sldId id="353" r:id="rId12"/>
    <p:sldId id="471" r:id="rId13"/>
    <p:sldId id="352" r:id="rId14"/>
    <p:sldId id="494" r:id="rId15"/>
    <p:sldId id="495" r:id="rId16"/>
    <p:sldId id="496" r:id="rId17"/>
    <p:sldId id="497" r:id="rId18"/>
    <p:sldId id="491" r:id="rId19"/>
    <p:sldId id="498" r:id="rId20"/>
    <p:sldId id="499" r:id="rId21"/>
    <p:sldId id="500" r:id="rId22"/>
    <p:sldId id="501" r:id="rId23"/>
    <p:sldId id="492" r:id="rId24"/>
    <p:sldId id="502" r:id="rId25"/>
    <p:sldId id="503" r:id="rId26"/>
    <p:sldId id="504" r:id="rId27"/>
    <p:sldId id="505" r:id="rId28"/>
    <p:sldId id="493" r:id="rId29"/>
    <p:sldId id="507" r:id="rId30"/>
    <p:sldId id="506" r:id="rId31"/>
    <p:sldId id="508" r:id="rId32"/>
    <p:sldId id="509" r:id="rId33"/>
    <p:sldId id="297" r:id="rId34"/>
  </p:sldIdLst>
  <p:sldSz cx="12190413" cy="6859588"/>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6B58B"/>
    <a:srgbClr val="97B05E"/>
    <a:srgbClr val="AD9F60"/>
    <a:srgbClr val="B4A46A"/>
    <a:srgbClr val="8EBA62"/>
    <a:srgbClr val="73A978"/>
    <a:srgbClr val="3296A8"/>
    <a:srgbClr val="6D8AAB"/>
    <a:srgbClr val="31709C"/>
    <a:srgbClr val="7697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44" autoAdjust="0"/>
    <p:restoredTop sz="97778" autoAdjust="0"/>
  </p:normalViewPr>
  <p:slideViewPr>
    <p:cSldViewPr snapToGrid="0" showGuides="1">
      <p:cViewPr varScale="1">
        <p:scale>
          <a:sx n="110" d="100"/>
          <a:sy n="110" d="100"/>
        </p:scale>
        <p:origin x="612" y="108"/>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heme" Target="theme/theme1.xml"/><Relationship Id="rId21" Type="http://schemas.openxmlformats.org/officeDocument/2006/relationships/slide" Target="slides/slide11.xml"/><Relationship Id="rId34" Type="http://schemas.openxmlformats.org/officeDocument/2006/relationships/slide" Target="slides/slide24.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ags" Target="tags/tag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notesMaster" Target="notesMasters/notesMaster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areaChart>
        <c:grouping val="standard"/>
        <c:varyColors val="0"/>
        <c:ser>
          <c:idx val="0"/>
          <c:order val="0"/>
          <c:tx>
            <c:strRef>
              <c:f>Sheet1!$B$1</c:f>
              <c:strCache>
                <c:ptCount val="1"/>
                <c:pt idx="0">
                  <c:v>Series 1</c:v>
                </c:pt>
              </c:strCache>
            </c:strRef>
          </c:tx>
          <c:spPr>
            <a:solidFill>
              <a:schemeClr val="bg1">
                <a:lumMod val="75000"/>
              </a:schemeClr>
            </a:solidFill>
            <a:ln w="25304">
              <a:noFill/>
            </a:ln>
          </c:spPr>
          <c:cat>
            <c:numRef>
              <c:f>Sheet1!$A$2:$A$6</c:f>
              <c:numCache>
                <c:formatCode>m/d/yy</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27</c:v>
                </c:pt>
                <c:pt idx="4">
                  <c:v>32</c:v>
                </c:pt>
              </c:numCache>
            </c:numRef>
          </c:val>
          <c:extLst>
            <c:ext xmlns:c16="http://schemas.microsoft.com/office/drawing/2014/chart" uri="{C3380CC4-5D6E-409C-BE32-E72D297353CC}">
              <c16:uniqueId val="{00000000-3774-473E-8641-1394A35ED673}"/>
            </c:ext>
          </c:extLst>
        </c:ser>
        <c:ser>
          <c:idx val="1"/>
          <c:order val="1"/>
          <c:tx>
            <c:strRef>
              <c:f>Sheet1!$C$1</c:f>
              <c:strCache>
                <c:ptCount val="1"/>
                <c:pt idx="0">
                  <c:v>Series 3</c:v>
                </c:pt>
              </c:strCache>
            </c:strRef>
          </c:tx>
          <c:spPr>
            <a:solidFill>
              <a:srgbClr val="86B58B"/>
            </a:solidFill>
            <a:ln w="25304">
              <a:noFill/>
            </a:ln>
          </c:spPr>
          <c:cat>
            <c:numRef>
              <c:f>Sheet1!$A$2:$A$6</c:f>
              <c:numCache>
                <c:formatCode>m/d/yy</c:formatCode>
                <c:ptCount val="5"/>
                <c:pt idx="0">
                  <c:v>37377</c:v>
                </c:pt>
                <c:pt idx="1">
                  <c:v>37408</c:v>
                </c:pt>
                <c:pt idx="2">
                  <c:v>37438</c:v>
                </c:pt>
                <c:pt idx="3">
                  <c:v>37469</c:v>
                </c:pt>
                <c:pt idx="4">
                  <c:v>37500</c:v>
                </c:pt>
              </c:numCache>
            </c:numRef>
          </c:cat>
          <c:val>
            <c:numRef>
              <c:f>Sheet1!$C$2:$C$6</c:f>
              <c:numCache>
                <c:formatCode>General</c:formatCode>
                <c:ptCount val="5"/>
                <c:pt idx="0">
                  <c:v>25</c:v>
                </c:pt>
                <c:pt idx="1">
                  <c:v>45</c:v>
                </c:pt>
                <c:pt idx="2">
                  <c:v>20</c:v>
                </c:pt>
                <c:pt idx="3">
                  <c:v>24</c:v>
                </c:pt>
                <c:pt idx="4">
                  <c:v>26</c:v>
                </c:pt>
              </c:numCache>
            </c:numRef>
          </c:val>
          <c:extLst>
            <c:ext xmlns:c16="http://schemas.microsoft.com/office/drawing/2014/chart" uri="{C3380CC4-5D6E-409C-BE32-E72D297353CC}">
              <c16:uniqueId val="{00000001-3774-473E-8641-1394A35ED673}"/>
            </c:ext>
          </c:extLst>
        </c:ser>
        <c:ser>
          <c:idx val="2"/>
          <c:order val="2"/>
          <c:tx>
            <c:strRef>
              <c:f>Sheet1!$D$1</c:f>
              <c:strCache>
                <c:ptCount val="1"/>
                <c:pt idx="0">
                  <c:v>Series 2</c:v>
                </c:pt>
              </c:strCache>
            </c:strRef>
          </c:tx>
          <c:spPr>
            <a:solidFill>
              <a:schemeClr val="bg1">
                <a:lumMod val="75000"/>
              </a:schemeClr>
            </a:solidFill>
            <a:ln w="25304">
              <a:noFill/>
            </a:ln>
          </c:spPr>
          <c:cat>
            <c:numRef>
              <c:f>Sheet1!$A$2:$A$6</c:f>
              <c:numCache>
                <c:formatCode>m/d/yy</c:formatCode>
                <c:ptCount val="5"/>
                <c:pt idx="0">
                  <c:v>37377</c:v>
                </c:pt>
                <c:pt idx="1">
                  <c:v>37408</c:v>
                </c:pt>
                <c:pt idx="2">
                  <c:v>37438</c:v>
                </c:pt>
                <c:pt idx="3">
                  <c:v>37469</c:v>
                </c:pt>
                <c:pt idx="4">
                  <c:v>37500</c:v>
                </c:pt>
              </c:numCache>
            </c:numRef>
          </c:cat>
          <c:val>
            <c:numRef>
              <c:f>Sheet1!$D$2:$D$6</c:f>
              <c:numCache>
                <c:formatCode>General</c:formatCode>
                <c:ptCount val="5"/>
                <c:pt idx="0">
                  <c:v>22</c:v>
                </c:pt>
                <c:pt idx="1">
                  <c:v>12</c:v>
                </c:pt>
                <c:pt idx="2">
                  <c:v>12</c:v>
                </c:pt>
                <c:pt idx="3">
                  <c:v>21</c:v>
                </c:pt>
                <c:pt idx="4">
                  <c:v>28</c:v>
                </c:pt>
              </c:numCache>
            </c:numRef>
          </c:val>
          <c:extLst>
            <c:ext xmlns:c16="http://schemas.microsoft.com/office/drawing/2014/chart" uri="{C3380CC4-5D6E-409C-BE32-E72D297353CC}">
              <c16:uniqueId val="{00000002-3774-473E-8641-1394A35ED673}"/>
            </c:ext>
          </c:extLst>
        </c:ser>
        <c:ser>
          <c:idx val="3"/>
          <c:order val="3"/>
          <c:tx>
            <c:strRef>
              <c:f>Sheet1!$E$1</c:f>
              <c:strCache>
                <c:ptCount val="1"/>
                <c:pt idx="0">
                  <c:v>Series 4</c:v>
                </c:pt>
              </c:strCache>
            </c:strRef>
          </c:tx>
          <c:spPr>
            <a:solidFill>
              <a:srgbClr val="86B58B"/>
            </a:solidFill>
            <a:ln w="25400">
              <a:noFill/>
            </a:ln>
          </c:spPr>
          <c:cat>
            <c:numRef>
              <c:f>Sheet1!$A$2:$A$6</c:f>
              <c:numCache>
                <c:formatCode>m/d/yy</c:formatCode>
                <c:ptCount val="5"/>
                <c:pt idx="0">
                  <c:v>37377</c:v>
                </c:pt>
                <c:pt idx="1">
                  <c:v>37408</c:v>
                </c:pt>
                <c:pt idx="2">
                  <c:v>37438</c:v>
                </c:pt>
                <c:pt idx="3">
                  <c:v>37469</c:v>
                </c:pt>
                <c:pt idx="4">
                  <c:v>37500</c:v>
                </c:pt>
              </c:numCache>
            </c:numRef>
          </c:cat>
          <c:val>
            <c:numRef>
              <c:f>Sheet1!$E$2:$E$6</c:f>
              <c:numCache>
                <c:formatCode>General</c:formatCode>
                <c:ptCount val="5"/>
                <c:pt idx="0">
                  <c:v>18</c:v>
                </c:pt>
                <c:pt idx="1">
                  <c:v>12</c:v>
                </c:pt>
                <c:pt idx="2">
                  <c:v>11</c:v>
                </c:pt>
                <c:pt idx="3">
                  <c:v>13</c:v>
                </c:pt>
                <c:pt idx="4">
                  <c:v>12</c:v>
                </c:pt>
              </c:numCache>
            </c:numRef>
          </c:val>
          <c:extLst>
            <c:ext xmlns:c16="http://schemas.microsoft.com/office/drawing/2014/chart" uri="{C3380CC4-5D6E-409C-BE32-E72D297353CC}">
              <c16:uniqueId val="{00000003-3774-473E-8641-1394A35ED673}"/>
            </c:ext>
          </c:extLst>
        </c:ser>
        <c:dLbls>
          <c:showLegendKey val="0"/>
          <c:showVal val="0"/>
          <c:showCatName val="0"/>
          <c:showSerName val="0"/>
          <c:showPercent val="0"/>
          <c:showBubbleSize val="0"/>
        </c:dLbls>
        <c:axId val="553851520"/>
        <c:axId val="553853312"/>
      </c:areaChart>
      <c:dateAx>
        <c:axId val="553851520"/>
        <c:scaling>
          <c:orientation val="minMax"/>
        </c:scaling>
        <c:delete val="0"/>
        <c:axPos val="b"/>
        <c:numFmt formatCode="yyyy/m/d" sourceLinked="0"/>
        <c:majorTickMark val="out"/>
        <c:minorTickMark val="none"/>
        <c:tickLblPos val="nextTo"/>
        <c:spPr>
          <a:ln w="3163">
            <a:solidFill>
              <a:schemeClr val="bg1">
                <a:lumMod val="85000"/>
              </a:schemeClr>
            </a:solidFill>
            <a:prstDash val="solid"/>
          </a:ln>
        </c:spPr>
        <c:txPr>
          <a:bodyPr rot="0" vert="horz"/>
          <a:lstStyle/>
          <a:p>
            <a:pPr>
              <a:defRPr sz="1600"/>
            </a:pPr>
            <a:endParaRPr lang="zh-CN"/>
          </a:p>
        </c:txPr>
        <c:crossAx val="553853312"/>
        <c:crosses val="autoZero"/>
        <c:auto val="1"/>
        <c:lblOffset val="100"/>
        <c:baseTimeUnit val="months"/>
      </c:dateAx>
      <c:valAx>
        <c:axId val="553853312"/>
        <c:scaling>
          <c:orientation val="minMax"/>
          <c:max val="50"/>
        </c:scaling>
        <c:delete val="0"/>
        <c:axPos val="l"/>
        <c:majorGridlines>
          <c:spPr>
            <a:ln w="3163">
              <a:solidFill>
                <a:schemeClr val="bg1">
                  <a:lumMod val="85000"/>
                </a:schemeClr>
              </a:solidFill>
              <a:prstDash val="solid"/>
            </a:ln>
          </c:spPr>
        </c:majorGridlines>
        <c:numFmt formatCode="General" sourceLinked="1"/>
        <c:majorTickMark val="out"/>
        <c:minorTickMark val="none"/>
        <c:tickLblPos val="nextTo"/>
        <c:spPr>
          <a:ln w="3163">
            <a:solidFill>
              <a:schemeClr val="bg1">
                <a:lumMod val="85000"/>
              </a:schemeClr>
            </a:solidFill>
            <a:prstDash val="solid"/>
          </a:ln>
        </c:spPr>
        <c:crossAx val="553851520"/>
        <c:crosses val="autoZero"/>
        <c:crossBetween val="midCat"/>
      </c:valAx>
      <c:spPr>
        <a:noFill/>
        <a:ln w="25380">
          <a:noFill/>
        </a:ln>
      </c:spPr>
    </c:plotArea>
    <c:plotVisOnly val="1"/>
    <c:dispBlanksAs val="zero"/>
    <c:showDLblsOverMax val="0"/>
  </c:chart>
  <c:spPr>
    <a:noFill/>
    <a:ln>
      <a:noFill/>
    </a:ln>
  </c:spPr>
  <c:txPr>
    <a:bodyPr/>
    <a:lstStyle/>
    <a:p>
      <a:pPr>
        <a:defRPr sz="1100">
          <a:solidFill>
            <a:schemeClr val="bg1">
              <a:lumMod val="50000"/>
            </a:schemeClr>
          </a:solidFill>
          <a:latin typeface="Helvetica Neue"/>
          <a:cs typeface="Helvetica Neue"/>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8542846463921499E-2"/>
          <c:y val="6.1728053737122097E-2"/>
          <c:w val="0.93443680207996704"/>
          <c:h val="0.83077783067242505"/>
        </c:manualLayout>
      </c:layout>
      <c:areaChart>
        <c:grouping val="standard"/>
        <c:varyColors val="0"/>
        <c:ser>
          <c:idx val="0"/>
          <c:order val="0"/>
          <c:tx>
            <c:strRef>
              <c:f>Sheet1!$B$1</c:f>
              <c:strCache>
                <c:ptCount val="1"/>
                <c:pt idx="0">
                  <c:v>Series 1</c:v>
                </c:pt>
              </c:strCache>
            </c:strRef>
          </c:tx>
          <c:spPr>
            <a:solidFill>
              <a:schemeClr val="bg1">
                <a:lumMod val="50000"/>
              </a:schemeClr>
            </a:solidFill>
            <a:ln w="12700">
              <a:noFill/>
            </a:ln>
            <a:effectLst/>
          </c:spPr>
          <c:cat>
            <c:numRef>
              <c:f>Sheet1!$A$2:$A$5</c:f>
              <c:numCache>
                <c:formatCode>General</c:formatCode>
                <c:ptCount val="4"/>
                <c:pt idx="0">
                  <c:v>2014</c:v>
                </c:pt>
                <c:pt idx="1">
                  <c:v>2015</c:v>
                </c:pt>
                <c:pt idx="2">
                  <c:v>2016</c:v>
                </c:pt>
                <c:pt idx="3">
                  <c:v>2017</c:v>
                </c:pt>
              </c:numCache>
            </c:num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AB88-4D70-9D53-DF0F8EBE9B7E}"/>
            </c:ext>
          </c:extLst>
        </c:ser>
        <c:ser>
          <c:idx val="1"/>
          <c:order val="1"/>
          <c:tx>
            <c:strRef>
              <c:f>Sheet1!$C$1</c:f>
              <c:strCache>
                <c:ptCount val="1"/>
                <c:pt idx="0">
                  <c:v>Series 2</c:v>
                </c:pt>
              </c:strCache>
            </c:strRef>
          </c:tx>
          <c:spPr>
            <a:solidFill>
              <a:srgbClr val="86B58B"/>
            </a:solidFill>
            <a:ln w="12700">
              <a:noFill/>
            </a:ln>
            <a:effectLst/>
          </c:spPr>
          <c:cat>
            <c:numRef>
              <c:f>Sheet1!$A$2:$A$5</c:f>
              <c:numCache>
                <c:formatCode>General</c:formatCode>
                <c:ptCount val="4"/>
                <c:pt idx="0">
                  <c:v>2014</c:v>
                </c:pt>
                <c:pt idx="1">
                  <c:v>2015</c:v>
                </c:pt>
                <c:pt idx="2">
                  <c:v>2016</c:v>
                </c:pt>
                <c:pt idx="3">
                  <c:v>2017</c:v>
                </c:pt>
              </c:numCache>
            </c:numRef>
          </c:cat>
          <c:val>
            <c:numRef>
              <c:f>Sheet1!$C$2:$C$5</c:f>
              <c:numCache>
                <c:formatCode>General</c:formatCode>
                <c:ptCount val="4"/>
                <c:pt idx="0">
                  <c:v>2.4</c:v>
                </c:pt>
                <c:pt idx="1">
                  <c:v>4.4000000000000004</c:v>
                </c:pt>
                <c:pt idx="2">
                  <c:v>1.8</c:v>
                </c:pt>
                <c:pt idx="3">
                  <c:v>1</c:v>
                </c:pt>
              </c:numCache>
            </c:numRef>
          </c:val>
          <c:extLst>
            <c:ext xmlns:c16="http://schemas.microsoft.com/office/drawing/2014/chart" uri="{C3380CC4-5D6E-409C-BE32-E72D297353CC}">
              <c16:uniqueId val="{00000001-AB88-4D70-9D53-DF0F8EBE9B7E}"/>
            </c:ext>
          </c:extLst>
        </c:ser>
        <c:ser>
          <c:idx val="2"/>
          <c:order val="2"/>
          <c:tx>
            <c:strRef>
              <c:f>Sheet1!$D$1</c:f>
              <c:strCache>
                <c:ptCount val="1"/>
                <c:pt idx="0">
                  <c:v>Series 3</c:v>
                </c:pt>
              </c:strCache>
            </c:strRef>
          </c:tx>
          <c:spPr>
            <a:solidFill>
              <a:schemeClr val="bg1">
                <a:lumMod val="75000"/>
              </a:schemeClr>
            </a:solidFill>
            <a:ln w="12700">
              <a:noFill/>
            </a:ln>
            <a:effectLst/>
          </c:spPr>
          <c:cat>
            <c:numRef>
              <c:f>Sheet1!$A$2:$A$5</c:f>
              <c:numCache>
                <c:formatCode>General</c:formatCode>
                <c:ptCount val="4"/>
                <c:pt idx="0">
                  <c:v>2014</c:v>
                </c:pt>
                <c:pt idx="1">
                  <c:v>2015</c:v>
                </c:pt>
                <c:pt idx="2">
                  <c:v>2016</c:v>
                </c:pt>
                <c:pt idx="3">
                  <c:v>2017</c:v>
                </c:pt>
              </c:numCache>
            </c:num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AB88-4D70-9D53-DF0F8EBE9B7E}"/>
            </c:ext>
          </c:extLst>
        </c:ser>
        <c:ser>
          <c:idx val="3"/>
          <c:order val="3"/>
          <c:tx>
            <c:strRef>
              <c:f>Sheet1!$E$1</c:f>
              <c:strCache>
                <c:ptCount val="1"/>
                <c:pt idx="0">
                  <c:v>series 4</c:v>
                </c:pt>
              </c:strCache>
            </c:strRef>
          </c:tx>
          <c:spPr>
            <a:solidFill>
              <a:srgbClr val="86B58B"/>
            </a:solidFill>
            <a:ln w="12700">
              <a:noFill/>
            </a:ln>
            <a:effectLst/>
          </c:spPr>
          <c:cat>
            <c:numRef>
              <c:f>Sheet1!$A$2:$A$5</c:f>
              <c:numCache>
                <c:formatCode>General</c:formatCode>
                <c:ptCount val="4"/>
                <c:pt idx="0">
                  <c:v>2014</c:v>
                </c:pt>
                <c:pt idx="1">
                  <c:v>2015</c:v>
                </c:pt>
                <c:pt idx="2">
                  <c:v>2016</c:v>
                </c:pt>
                <c:pt idx="3">
                  <c:v>2017</c:v>
                </c:pt>
              </c:numCache>
            </c:numRef>
          </c:cat>
          <c:val>
            <c:numRef>
              <c:f>Sheet1!$E$2:$E$5</c:f>
              <c:numCache>
                <c:formatCode>General</c:formatCode>
                <c:ptCount val="4"/>
                <c:pt idx="0">
                  <c:v>1</c:v>
                </c:pt>
                <c:pt idx="1">
                  <c:v>3</c:v>
                </c:pt>
                <c:pt idx="2">
                  <c:v>2.7</c:v>
                </c:pt>
                <c:pt idx="3">
                  <c:v>3.7</c:v>
                </c:pt>
              </c:numCache>
            </c:numRef>
          </c:val>
          <c:extLst>
            <c:ext xmlns:c16="http://schemas.microsoft.com/office/drawing/2014/chart" uri="{C3380CC4-5D6E-409C-BE32-E72D297353CC}">
              <c16:uniqueId val="{00000003-AB88-4D70-9D53-DF0F8EBE9B7E}"/>
            </c:ext>
          </c:extLst>
        </c:ser>
        <c:dLbls>
          <c:showLegendKey val="0"/>
          <c:showVal val="0"/>
          <c:showCatName val="0"/>
          <c:showSerName val="0"/>
          <c:showPercent val="0"/>
          <c:showBubbleSize val="0"/>
        </c:dLbls>
        <c:axId val="-2122877056"/>
        <c:axId val="-2122873472"/>
      </c:areaChart>
      <c:catAx>
        <c:axId val="-2122877056"/>
        <c:scaling>
          <c:orientation val="minMax"/>
        </c:scaling>
        <c:delete val="0"/>
        <c:axPos val="b"/>
        <c:numFmt formatCode="General" sourceLinked="1"/>
        <c:majorTickMark val="out"/>
        <c:minorTickMark val="none"/>
        <c:tickLblPos val="nextTo"/>
        <c:spPr>
          <a:noFill/>
          <a:ln w="9525" cap="flat" cmpd="sng" algn="ctr">
            <a:solidFill>
              <a:schemeClr val="bg1">
                <a:lumMod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crossAx val="-2122873472"/>
        <c:crosses val="autoZero"/>
        <c:auto val="1"/>
        <c:lblAlgn val="ctr"/>
        <c:lblOffset val="100"/>
        <c:noMultiLvlLbl val="0"/>
      </c:catAx>
      <c:valAx>
        <c:axId val="-2122873472"/>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out"/>
        <c:minorTickMark val="none"/>
        <c:tickLblPos val="nextTo"/>
        <c:spPr>
          <a:noFill/>
          <a:ln>
            <a:solidFill>
              <a:schemeClr val="bg1">
                <a:lumMod val="75000"/>
              </a:schemeClr>
            </a:solid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crossAx val="-2122877056"/>
        <c:crosses val="autoZero"/>
        <c:crossBetween val="midCat"/>
      </c:valAx>
      <c:spPr>
        <a:noFill/>
        <a:ln>
          <a:noFill/>
        </a:ln>
        <a:effectLst/>
      </c:spPr>
    </c:plotArea>
    <c:plotVisOnly val="1"/>
    <c:dispBlanksAs val="gap"/>
    <c:showDLblsOverMax val="0"/>
  </c:chart>
  <c:spPr>
    <a:noFill/>
    <a:ln>
      <a:noFill/>
    </a:ln>
    <a:effectLst/>
  </c:spPr>
  <c:txPr>
    <a:bodyPr/>
    <a:lstStyle/>
    <a:p>
      <a:pPr>
        <a:defRPr sz="90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2018\1\27 Saturday</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10823307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24128635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33930475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17815420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782551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28591849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39889031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29815546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0860945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6889665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26144960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38047754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23116604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33507489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595030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466871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3827989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37171744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14361282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1672127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2018\1\27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2018\1\27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2018\1\27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27/01/2018</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27/01/2018</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2018\1\27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27/01/2018</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27/01/2018</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27/01/2018</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27/01/2018</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2018\1\27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27/01/2018</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27/01/2018</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1/27/2018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1/27/2018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1/27/2018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1/27/2018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2018\1\27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1/27/2018</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1/27/2018</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1/27/2018</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1/27/2018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1/27/2018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1/27/2018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1/27/2018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2018\1\27 Saturday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2018\1\27 Saturday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2018\1\27 Saturday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2018\1\27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2018\1\27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2018\1\27 Saturday</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1/27/2018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27/01/2018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27/01/2018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27/01/2018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27/01/2018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27/01/2018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27/01/2018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27/01/2018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27/01/2018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Layout" Target="../slideLayouts/slideLayout43.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1.xml"/><Relationship Id="rId2" Type="http://schemas.openxmlformats.org/officeDocument/2006/relationships/tags" Target="../tags/tag3.xml"/><Relationship Id="rId16" Type="http://schemas.openxmlformats.org/officeDocument/2006/relationships/image" Target="../media/image6.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audio" Target="../media/media1.mp3"/><Relationship Id="rId5" Type="http://schemas.openxmlformats.org/officeDocument/2006/relationships/tags" Target="../tags/tag6.xml"/><Relationship Id="rId15" Type="http://schemas.openxmlformats.org/officeDocument/2006/relationships/image" Target="../media/image5.jpg"/><Relationship Id="rId10" Type="http://schemas.microsoft.com/office/2007/relationships/media" Target="../media/media1.mp3"/><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image" Target="../media/image8.jpg"/><Relationship Id="rId5" Type="http://schemas.openxmlformats.org/officeDocument/2006/relationships/notesSlide" Target="../notesSlides/notesSlide10.xml"/><Relationship Id="rId4"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22.xml"/><Relationship Id="rId1" Type="http://schemas.openxmlformats.org/officeDocument/2006/relationships/tags" Target="../tags/tag21.xml"/><Relationship Id="rId5" Type="http://schemas.openxmlformats.org/officeDocument/2006/relationships/image" Target="../media/image5.jp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24.xml"/><Relationship Id="rId1" Type="http://schemas.openxmlformats.org/officeDocument/2006/relationships/tags" Target="../tags/tag23.xml"/><Relationship Id="rId5" Type="http://schemas.openxmlformats.org/officeDocument/2006/relationships/image" Target="../media/image5.jp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13.xml"/><Relationship Id="rId1" Type="http://schemas.openxmlformats.org/officeDocument/2006/relationships/tags" Target="../tags/tag12.xml"/><Relationship Id="rId5" Type="http://schemas.openxmlformats.org/officeDocument/2006/relationships/image" Target="../media/image5.jp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8" Type="http://schemas.openxmlformats.org/officeDocument/2006/relationships/tags" Target="../tags/tag32.xml"/><Relationship Id="rId3" Type="http://schemas.openxmlformats.org/officeDocument/2006/relationships/tags" Target="../tags/tag27.xml"/><Relationship Id="rId7" Type="http://schemas.openxmlformats.org/officeDocument/2006/relationships/tags" Target="../tags/tag31.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image" Target="../media/image5.jpg"/><Relationship Id="rId5" Type="http://schemas.openxmlformats.org/officeDocument/2006/relationships/tags" Target="../tags/tag29.xml"/><Relationship Id="rId10" Type="http://schemas.openxmlformats.org/officeDocument/2006/relationships/notesSlide" Target="../notesSlides/notesSlide24.xml"/><Relationship Id="rId4" Type="http://schemas.openxmlformats.org/officeDocument/2006/relationships/tags" Target="../tags/tag28.xml"/><Relationship Id="rId9"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image" Target="../media/image5.jp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5.jp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B4A85FA6-E512-4D51-B2E4-356D942A69FD}"/>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4" name="18">
            <a:extLst>
              <a:ext uri="{FF2B5EF4-FFF2-40B4-BE49-F238E27FC236}">
                <a16:creationId xmlns:a16="http://schemas.microsoft.com/office/drawing/2014/main" id="{E9195EFA-8F87-4343-9CC1-FFD096D598C2}"/>
              </a:ext>
            </a:extLst>
          </p:cNvPr>
          <p:cNvSpPr>
            <a:spLocks noChangeArrowheads="1"/>
          </p:cNvSpPr>
          <p:nvPr>
            <p:custDataLst>
              <p:tags r:id="rId1"/>
            </p:custDataLst>
          </p:nvPr>
        </p:nvSpPr>
        <p:spPr bwMode="auto">
          <a:xfrm>
            <a:off x="4673918" y="1709646"/>
            <a:ext cx="1180022" cy="923330"/>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6000" dirty="0">
                <a:solidFill>
                  <a:srgbClr val="86B58B"/>
                </a:solidFill>
                <a:latin typeface="华康海报体W12(P)" panose="040B0C00000000000000" pitchFamily="82" charset="-122"/>
                <a:ea typeface="华康海报体W12(P)" panose="040B0C00000000000000" pitchFamily="82" charset="-122"/>
                <a:cs typeface="宋体" pitchFamily="2" charset="-122"/>
              </a:rPr>
              <a:t>师</a:t>
            </a:r>
            <a:endParaRPr lang="en-US" altLang="zh-CN" sz="6000" dirty="0">
              <a:solidFill>
                <a:srgbClr val="86B58B"/>
              </a:solidFill>
              <a:latin typeface="华康海报体W12(P)" panose="040B0C00000000000000" pitchFamily="82" charset="-122"/>
              <a:ea typeface="华康海报体W12(P)" panose="040B0C00000000000000" pitchFamily="82" charset="-122"/>
              <a:cs typeface="宋体" pitchFamily="2" charset="-122"/>
            </a:endParaRPr>
          </a:p>
        </p:txBody>
      </p:sp>
      <p:sp>
        <p:nvSpPr>
          <p:cNvPr id="15" name="18">
            <a:extLst>
              <a:ext uri="{FF2B5EF4-FFF2-40B4-BE49-F238E27FC236}">
                <a16:creationId xmlns:a16="http://schemas.microsoft.com/office/drawing/2014/main" id="{FDFAA165-C6FB-4B7C-B22A-8754CFDED3C4}"/>
              </a:ext>
            </a:extLst>
          </p:cNvPr>
          <p:cNvSpPr>
            <a:spLocks noChangeArrowheads="1"/>
          </p:cNvSpPr>
          <p:nvPr>
            <p:custDataLst>
              <p:tags r:id="rId2"/>
            </p:custDataLst>
          </p:nvPr>
        </p:nvSpPr>
        <p:spPr bwMode="auto">
          <a:xfrm>
            <a:off x="5136303" y="2564671"/>
            <a:ext cx="1180022" cy="830997"/>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5400" dirty="0">
                <a:solidFill>
                  <a:srgbClr val="86B58B"/>
                </a:solidFill>
                <a:latin typeface="华康海报体W12(P)" panose="040B0C00000000000000" pitchFamily="82" charset="-122"/>
                <a:ea typeface="华康海报体W12(P)" panose="040B0C00000000000000" pitchFamily="82" charset="-122"/>
                <a:cs typeface="宋体" pitchFamily="2" charset="-122"/>
              </a:rPr>
              <a:t>训</a:t>
            </a:r>
            <a:endParaRPr lang="en-US" altLang="zh-CN" sz="5400" dirty="0">
              <a:solidFill>
                <a:srgbClr val="86B58B"/>
              </a:solidFill>
              <a:latin typeface="华康海报体W12(P)" panose="040B0C00000000000000" pitchFamily="82" charset="-122"/>
              <a:ea typeface="华康海报体W12(P)" panose="040B0C00000000000000" pitchFamily="82" charset="-122"/>
              <a:cs typeface="宋体" pitchFamily="2" charset="-122"/>
            </a:endParaRPr>
          </a:p>
        </p:txBody>
      </p:sp>
      <p:sp>
        <p:nvSpPr>
          <p:cNvPr id="16" name="18">
            <a:extLst>
              <a:ext uri="{FF2B5EF4-FFF2-40B4-BE49-F238E27FC236}">
                <a16:creationId xmlns:a16="http://schemas.microsoft.com/office/drawing/2014/main" id="{113A3F42-F9CC-4E55-9F6B-C8D3AD5DFDBD}"/>
              </a:ext>
            </a:extLst>
          </p:cNvPr>
          <p:cNvSpPr>
            <a:spLocks noChangeArrowheads="1"/>
          </p:cNvSpPr>
          <p:nvPr>
            <p:custDataLst>
              <p:tags r:id="rId3"/>
            </p:custDataLst>
          </p:nvPr>
        </p:nvSpPr>
        <p:spPr bwMode="auto">
          <a:xfrm rot="20962133">
            <a:off x="6868321" y="2635943"/>
            <a:ext cx="1180022" cy="923330"/>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6000" dirty="0">
                <a:solidFill>
                  <a:srgbClr val="86B58B"/>
                </a:solidFill>
                <a:latin typeface="华康海报体W12(P)" panose="040B0C00000000000000" pitchFamily="82" charset="-122"/>
                <a:ea typeface="华康海报体W12(P)" panose="040B0C00000000000000" pitchFamily="82" charset="-122"/>
                <a:cs typeface="宋体" pitchFamily="2" charset="-122"/>
              </a:rPr>
              <a:t>件</a:t>
            </a:r>
            <a:endParaRPr lang="en-US" altLang="zh-CN" sz="6000" dirty="0">
              <a:solidFill>
                <a:srgbClr val="86B58B"/>
              </a:solidFill>
              <a:latin typeface="华康海报体W12(P)" panose="040B0C00000000000000" pitchFamily="82" charset="-122"/>
              <a:ea typeface="华康海报体W12(P)" panose="040B0C00000000000000" pitchFamily="82" charset="-122"/>
              <a:cs typeface="宋体" pitchFamily="2" charset="-122"/>
            </a:endParaRPr>
          </a:p>
        </p:txBody>
      </p:sp>
      <p:sp>
        <p:nvSpPr>
          <p:cNvPr id="17" name="18">
            <a:extLst>
              <a:ext uri="{FF2B5EF4-FFF2-40B4-BE49-F238E27FC236}">
                <a16:creationId xmlns:a16="http://schemas.microsoft.com/office/drawing/2014/main" id="{A7FD4370-5E9A-4447-8F2F-ECA84A3F73BA}"/>
              </a:ext>
            </a:extLst>
          </p:cNvPr>
          <p:cNvSpPr>
            <a:spLocks noChangeArrowheads="1"/>
          </p:cNvSpPr>
          <p:nvPr>
            <p:custDataLst>
              <p:tags r:id="rId4"/>
            </p:custDataLst>
          </p:nvPr>
        </p:nvSpPr>
        <p:spPr bwMode="auto">
          <a:xfrm>
            <a:off x="3782261" y="1359369"/>
            <a:ext cx="1180022" cy="1231106"/>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8000" dirty="0">
                <a:solidFill>
                  <a:srgbClr val="86B58B"/>
                </a:solidFill>
                <a:latin typeface="华康海报体W12(P)" panose="040B0C00000000000000" pitchFamily="82" charset="-122"/>
                <a:ea typeface="华康海报体W12(P)" panose="040B0C00000000000000" pitchFamily="82" charset="-122"/>
                <a:cs typeface="宋体" pitchFamily="2" charset="-122"/>
              </a:rPr>
              <a:t>教</a:t>
            </a:r>
            <a:endParaRPr lang="en-US" altLang="zh-CN" sz="8000" dirty="0">
              <a:solidFill>
                <a:srgbClr val="86B58B"/>
              </a:solidFill>
              <a:latin typeface="华康海报体W12(P)" panose="040B0C00000000000000" pitchFamily="82" charset="-122"/>
              <a:ea typeface="华康海报体W12(P)" panose="040B0C00000000000000" pitchFamily="82" charset="-122"/>
              <a:cs typeface="宋体" pitchFamily="2" charset="-122"/>
            </a:endParaRPr>
          </a:p>
        </p:txBody>
      </p:sp>
      <p:sp>
        <p:nvSpPr>
          <p:cNvPr id="18" name="18">
            <a:extLst>
              <a:ext uri="{FF2B5EF4-FFF2-40B4-BE49-F238E27FC236}">
                <a16:creationId xmlns:a16="http://schemas.microsoft.com/office/drawing/2014/main" id="{26C86C12-FC75-4363-93E3-3703158B5895}"/>
              </a:ext>
            </a:extLst>
          </p:cNvPr>
          <p:cNvSpPr>
            <a:spLocks noChangeArrowheads="1"/>
          </p:cNvSpPr>
          <p:nvPr>
            <p:custDataLst>
              <p:tags r:id="rId5"/>
            </p:custDataLst>
          </p:nvPr>
        </p:nvSpPr>
        <p:spPr bwMode="auto">
          <a:xfrm rot="673446">
            <a:off x="5522159" y="1520849"/>
            <a:ext cx="1180022" cy="1231106"/>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8000" dirty="0">
                <a:solidFill>
                  <a:srgbClr val="86B58B"/>
                </a:solidFill>
                <a:latin typeface="华康海报体W12(P)" panose="040B0C00000000000000" pitchFamily="82" charset="-122"/>
                <a:ea typeface="华康海报体W12(P)" panose="040B0C00000000000000" pitchFamily="82" charset="-122"/>
                <a:cs typeface="宋体" pitchFamily="2" charset="-122"/>
              </a:rPr>
              <a:t>公</a:t>
            </a:r>
            <a:endParaRPr lang="en-US" altLang="zh-CN" sz="8000" dirty="0">
              <a:solidFill>
                <a:srgbClr val="86B58B"/>
              </a:solidFill>
              <a:latin typeface="华康海报体W12(P)" panose="040B0C00000000000000" pitchFamily="82" charset="-122"/>
              <a:ea typeface="华康海报体W12(P)" panose="040B0C00000000000000" pitchFamily="82" charset="-122"/>
              <a:cs typeface="宋体" pitchFamily="2" charset="-122"/>
            </a:endParaRPr>
          </a:p>
        </p:txBody>
      </p:sp>
      <p:sp>
        <p:nvSpPr>
          <p:cNvPr id="19" name="18">
            <a:extLst>
              <a:ext uri="{FF2B5EF4-FFF2-40B4-BE49-F238E27FC236}">
                <a16:creationId xmlns:a16="http://schemas.microsoft.com/office/drawing/2014/main" id="{7A2FA2D1-AF3C-4440-8D5C-E111A156F0E5}"/>
              </a:ext>
            </a:extLst>
          </p:cNvPr>
          <p:cNvSpPr>
            <a:spLocks noChangeArrowheads="1"/>
          </p:cNvSpPr>
          <p:nvPr>
            <p:custDataLst>
              <p:tags r:id="rId6"/>
            </p:custDataLst>
          </p:nvPr>
        </p:nvSpPr>
        <p:spPr bwMode="auto">
          <a:xfrm>
            <a:off x="4278302" y="2378394"/>
            <a:ext cx="1180022" cy="1231106"/>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8000" dirty="0">
                <a:solidFill>
                  <a:srgbClr val="86B58B"/>
                </a:solidFill>
                <a:latin typeface="华康海报体W12(P)" panose="040B0C00000000000000" pitchFamily="82" charset="-122"/>
                <a:ea typeface="华康海报体W12(P)" panose="040B0C00000000000000" pitchFamily="82" charset="-122"/>
                <a:cs typeface="宋体" pitchFamily="2" charset="-122"/>
              </a:rPr>
              <a:t>培</a:t>
            </a:r>
            <a:endParaRPr lang="en-US" altLang="zh-CN" sz="8000" dirty="0">
              <a:solidFill>
                <a:srgbClr val="86B58B"/>
              </a:solidFill>
              <a:latin typeface="华康海报体W12(P)" panose="040B0C00000000000000" pitchFamily="82" charset="-122"/>
              <a:ea typeface="华康海报体W12(P)" panose="040B0C00000000000000" pitchFamily="82" charset="-122"/>
              <a:cs typeface="宋体" pitchFamily="2" charset="-122"/>
            </a:endParaRPr>
          </a:p>
        </p:txBody>
      </p:sp>
      <p:sp>
        <p:nvSpPr>
          <p:cNvPr id="20" name="18">
            <a:extLst>
              <a:ext uri="{FF2B5EF4-FFF2-40B4-BE49-F238E27FC236}">
                <a16:creationId xmlns:a16="http://schemas.microsoft.com/office/drawing/2014/main" id="{A0995DD0-5C1C-43BA-8739-67F9293FF10A}"/>
              </a:ext>
            </a:extLst>
          </p:cNvPr>
          <p:cNvSpPr>
            <a:spLocks noChangeArrowheads="1"/>
          </p:cNvSpPr>
          <p:nvPr>
            <p:custDataLst>
              <p:tags r:id="rId7"/>
            </p:custDataLst>
          </p:nvPr>
        </p:nvSpPr>
        <p:spPr bwMode="auto">
          <a:xfrm>
            <a:off x="5978357" y="2489434"/>
            <a:ext cx="1180022" cy="1107996"/>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7200" dirty="0">
                <a:solidFill>
                  <a:srgbClr val="86B58B"/>
                </a:solidFill>
                <a:latin typeface="华康海报体W12(P)" panose="040B0C00000000000000" pitchFamily="82" charset="-122"/>
                <a:ea typeface="华康海报体W12(P)" panose="040B0C00000000000000" pitchFamily="82" charset="-122"/>
                <a:cs typeface="宋体" pitchFamily="2" charset="-122"/>
              </a:rPr>
              <a:t>课</a:t>
            </a:r>
            <a:endParaRPr lang="en-US" altLang="zh-CN" sz="7200" dirty="0">
              <a:solidFill>
                <a:srgbClr val="86B58B"/>
              </a:solidFill>
              <a:latin typeface="华康海报体W12(P)" panose="040B0C00000000000000" pitchFamily="82" charset="-122"/>
              <a:ea typeface="华康海报体W12(P)" panose="040B0C00000000000000" pitchFamily="82" charset="-122"/>
              <a:cs typeface="宋体" pitchFamily="2" charset="-122"/>
            </a:endParaRPr>
          </a:p>
        </p:txBody>
      </p:sp>
      <p:sp>
        <p:nvSpPr>
          <p:cNvPr id="21" name="18">
            <a:extLst>
              <a:ext uri="{FF2B5EF4-FFF2-40B4-BE49-F238E27FC236}">
                <a16:creationId xmlns:a16="http://schemas.microsoft.com/office/drawing/2014/main" id="{6F184DB0-79F9-4D88-8660-54A994ADEE57}"/>
              </a:ext>
            </a:extLst>
          </p:cNvPr>
          <p:cNvSpPr>
            <a:spLocks noChangeArrowheads="1"/>
          </p:cNvSpPr>
          <p:nvPr>
            <p:custDataLst>
              <p:tags r:id="rId8"/>
            </p:custDataLst>
          </p:nvPr>
        </p:nvSpPr>
        <p:spPr bwMode="auto">
          <a:xfrm>
            <a:off x="6379681" y="1728701"/>
            <a:ext cx="1180022" cy="923330"/>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6000" dirty="0">
                <a:solidFill>
                  <a:srgbClr val="86B58B"/>
                </a:solidFill>
                <a:latin typeface="华康海报体W12(P)" panose="040B0C00000000000000" pitchFamily="82" charset="-122"/>
                <a:ea typeface="华康海报体W12(P)" panose="040B0C00000000000000" pitchFamily="82" charset="-122"/>
                <a:cs typeface="宋体" pitchFamily="2" charset="-122"/>
              </a:rPr>
              <a:t>开</a:t>
            </a:r>
            <a:endParaRPr lang="en-US" altLang="zh-CN" sz="6000" dirty="0">
              <a:solidFill>
                <a:srgbClr val="86B58B"/>
              </a:solidFill>
              <a:latin typeface="华康海报体W12(P)" panose="040B0C00000000000000" pitchFamily="82" charset="-122"/>
              <a:ea typeface="华康海报体W12(P)" panose="040B0C00000000000000" pitchFamily="82" charset="-122"/>
              <a:cs typeface="宋体" pitchFamily="2" charset="-122"/>
            </a:endParaRPr>
          </a:p>
        </p:txBody>
      </p:sp>
      <p:sp>
        <p:nvSpPr>
          <p:cNvPr id="22" name="文本框 21">
            <a:extLst>
              <a:ext uri="{FF2B5EF4-FFF2-40B4-BE49-F238E27FC236}">
                <a16:creationId xmlns:a16="http://schemas.microsoft.com/office/drawing/2014/main" id="{CE6AA6B5-1779-4A84-AB25-9263CE192A88}"/>
              </a:ext>
            </a:extLst>
          </p:cNvPr>
          <p:cNvSpPr txBox="1"/>
          <p:nvPr/>
        </p:nvSpPr>
        <p:spPr>
          <a:xfrm>
            <a:off x="3028041" y="3789865"/>
            <a:ext cx="6299202" cy="498598"/>
          </a:xfrm>
          <a:prstGeom prst="rect">
            <a:avLst/>
          </a:prstGeom>
          <a:noFill/>
        </p:spPr>
        <p:txBody>
          <a:bodyPr wrap="square" rtlCol="0">
            <a:spAutoFit/>
          </a:bodyPr>
          <a:lstStyle/>
          <a:p>
            <a:pPr algn="ctr">
              <a:lnSpc>
                <a:spcPct val="120000"/>
              </a:lnSpc>
            </a:pPr>
            <a:r>
              <a:rPr lang="en-US" altLang="zh-CN" sz="1050" dirty="0">
                <a:solidFill>
                  <a:schemeClr val="bg1">
                    <a:lumMod val="50000"/>
                  </a:schemeClr>
                </a:solidFill>
                <a:latin typeface="Century Gothic" panose="020B0502020202020204" pitchFamily="34" charset="0"/>
                <a:ea typeface="汉仪黑荔枝体简" panose="00020600040101010101" pitchFamily="18" charset="-122"/>
              </a:rPr>
              <a:t>The user can demonstrate on a projector or computer, or print the presentation and make it into a film to be used in a wider field</a:t>
            </a:r>
          </a:p>
        </p:txBody>
      </p:sp>
      <p:cxnSp>
        <p:nvCxnSpPr>
          <p:cNvPr id="23" name="直接连接符 22">
            <a:extLst>
              <a:ext uri="{FF2B5EF4-FFF2-40B4-BE49-F238E27FC236}">
                <a16:creationId xmlns:a16="http://schemas.microsoft.com/office/drawing/2014/main" id="{DFEAE60E-740B-4E30-A7E5-BAB213C76438}"/>
              </a:ext>
            </a:extLst>
          </p:cNvPr>
          <p:cNvCxnSpPr>
            <a:cxnSpLocks/>
          </p:cNvCxnSpPr>
          <p:nvPr/>
        </p:nvCxnSpPr>
        <p:spPr>
          <a:xfrm>
            <a:off x="3539218" y="3678673"/>
            <a:ext cx="5276850" cy="0"/>
          </a:xfrm>
          <a:prstGeom prst="line">
            <a:avLst/>
          </a:prstGeom>
          <a:ln w="12700">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4" name="18">
            <a:extLst>
              <a:ext uri="{FF2B5EF4-FFF2-40B4-BE49-F238E27FC236}">
                <a16:creationId xmlns:a16="http://schemas.microsoft.com/office/drawing/2014/main" id="{4DD9279B-0DD0-48E4-83EE-A3584D288E97}"/>
              </a:ext>
            </a:extLst>
          </p:cNvPr>
          <p:cNvSpPr>
            <a:spLocks noChangeArrowheads="1"/>
          </p:cNvSpPr>
          <p:nvPr>
            <p:custDataLst>
              <p:tags r:id="rId9"/>
            </p:custDataLst>
          </p:nvPr>
        </p:nvSpPr>
        <p:spPr bwMode="auto">
          <a:xfrm>
            <a:off x="7229399" y="1476028"/>
            <a:ext cx="1180022" cy="1107996"/>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7200" dirty="0">
                <a:solidFill>
                  <a:srgbClr val="86B58B"/>
                </a:solidFill>
                <a:latin typeface="华康海报体W12(P)" panose="040B0C00000000000000" pitchFamily="82" charset="-122"/>
                <a:ea typeface="华康海报体W12(P)" panose="040B0C00000000000000" pitchFamily="82" charset="-122"/>
                <a:cs typeface="宋体" pitchFamily="2" charset="-122"/>
              </a:rPr>
              <a:t>课</a:t>
            </a:r>
            <a:endParaRPr lang="en-US" altLang="zh-CN" sz="7200" dirty="0">
              <a:solidFill>
                <a:srgbClr val="86B58B"/>
              </a:solidFill>
              <a:latin typeface="华康海报体W12(P)" panose="040B0C00000000000000" pitchFamily="82" charset="-122"/>
              <a:ea typeface="华康海报体W12(P)" panose="040B0C00000000000000" pitchFamily="82" charset="-122"/>
              <a:cs typeface="宋体" pitchFamily="2" charset="-122"/>
            </a:endParaRPr>
          </a:p>
        </p:txBody>
      </p:sp>
      <p:pic>
        <p:nvPicPr>
          <p:cNvPr id="25" name="PA_MakeIt Last.mp3">
            <a:hlinkClick r:id="" action="ppaction://media"/>
            <a:extLst>
              <a:ext uri="{FF2B5EF4-FFF2-40B4-BE49-F238E27FC236}">
                <a16:creationId xmlns:a16="http://schemas.microsoft.com/office/drawing/2014/main" id="{5B10A98D-0C31-4544-9239-1C753D97C765}"/>
              </a:ext>
            </a:extLst>
          </p:cNvPr>
          <p:cNvPicPr>
            <a:picLocks noChangeAspect="1"/>
          </p:cNvPicPr>
          <p:nvPr>
            <a:audioFile r:link="rId11"/>
            <p:custDataLst>
              <p:tags r:id="rId12"/>
            </p:custDataLst>
            <p:extLst>
              <p:ext uri="{DAA4B4D4-6D71-4841-9C94-3DE7FCFB9230}">
                <p14:media xmlns:p14="http://schemas.microsoft.com/office/powerpoint/2010/main" r:embed="rId10"/>
              </p:ext>
            </p:extLst>
          </p:nvPr>
        </p:nvPicPr>
        <p:blipFill>
          <a:blip r:embed="rId16" cstate="print"/>
          <a:stretch>
            <a:fillRect/>
          </a:stretch>
        </p:blipFill>
        <p:spPr>
          <a:xfrm>
            <a:off x="-765599" y="-1676722"/>
            <a:ext cx="609600" cy="609600"/>
          </a:xfrm>
          <a:prstGeom prst="rect">
            <a:avLst/>
          </a:prstGeom>
        </p:spPr>
      </p:pic>
    </p:spTree>
    <p:extLst>
      <p:ext uri="{BB962C8B-B14F-4D97-AF65-F5344CB8AC3E}">
        <p14:creationId xmlns:p14="http://schemas.microsoft.com/office/powerpoint/2010/main" val="1462424996"/>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par>
                                    <p:cTn id="7" presetID="16" presetClass="entr" presetSubtype="21" fill="hold" nodeType="withEffect">
                                      <p:stCondLst>
                                        <p:cond delay="0"/>
                                      </p:stCondLst>
                                      <p:childTnLst>
                                        <p:set>
                                          <p:cBhvr>
                                            <p:cTn id="8" dur="1" fill="hold">
                                              <p:stCondLst>
                                                <p:cond delay="0"/>
                                              </p:stCondLst>
                                            </p:cTn>
                                            <p:tgtEl>
                                              <p:spTgt spid="13"/>
                                            </p:tgtEl>
                                            <p:attrNameLst>
                                              <p:attrName>style.visibility</p:attrName>
                                            </p:attrNameLst>
                                          </p:cBhvr>
                                          <p:to>
                                            <p:strVal val="visible"/>
                                          </p:to>
                                        </p:set>
                                        <p:animEffect transition="in" filter="barn(inVertical)">
                                          <p:cBhvr>
                                            <p:cTn id="9" dur="750"/>
                                            <p:tgtEl>
                                              <p:spTgt spid="13"/>
                                            </p:tgtEl>
                                          </p:cBhvr>
                                        </p:animEffect>
                                      </p:childTnLst>
                                    </p:cTn>
                                  </p:par>
                                </p:childTnLst>
                              </p:cTn>
                            </p:par>
                            <p:par>
                              <p:cTn id="10" fill="hold">
                                <p:stCondLst>
                                  <p:cond delay="750"/>
                                </p:stCondLst>
                                <p:childTnLst>
                                  <p:par>
                                    <p:cTn id="11" presetID="2" presetClass="entr" presetSubtype="1" fill="hold" grpId="0" nodeType="afterEffect" p14:presetBounceEnd="50000">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14:bounceEnd="50000">
                                          <p:cBhvr additive="base">
                                            <p:cTn id="13"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4" dur="500" fill="hold"/>
                                            <p:tgtEl>
                                              <p:spTgt spid="17"/>
                                            </p:tgtEl>
                                            <p:attrNameLst>
                                              <p:attrName>ppt_y</p:attrName>
                                            </p:attrNameLst>
                                          </p:cBhvr>
                                          <p:tavLst>
                                            <p:tav tm="0">
                                              <p:val>
                                                <p:strVal val="0-#ppt_h/2"/>
                                              </p:val>
                                            </p:tav>
                                            <p:tav tm="100000">
                                              <p:val>
                                                <p:strVal val="#ppt_y"/>
                                              </p:val>
                                            </p:tav>
                                          </p:tavLst>
                                        </p:anim>
                                      </p:childTnLst>
                                    </p:cTn>
                                  </p:par>
                                  <p:par>
                                    <p:cTn id="15" presetID="2" presetClass="entr" presetSubtype="4" fill="hold" grpId="0" nodeType="withEffect" p14:presetBounceEnd="50000">
                                      <p:stCondLst>
                                        <p:cond delay="250"/>
                                      </p:stCondLst>
                                      <p:childTnLst>
                                        <p:set>
                                          <p:cBhvr>
                                            <p:cTn id="16" dur="1" fill="hold">
                                              <p:stCondLst>
                                                <p:cond delay="0"/>
                                              </p:stCondLst>
                                            </p:cTn>
                                            <p:tgtEl>
                                              <p:spTgt spid="14"/>
                                            </p:tgtEl>
                                            <p:attrNameLst>
                                              <p:attrName>style.visibility</p:attrName>
                                            </p:attrNameLst>
                                          </p:cBhvr>
                                          <p:to>
                                            <p:strVal val="visible"/>
                                          </p:to>
                                        </p:set>
                                        <p:anim calcmode="lin" valueType="num" p14:bounceEnd="50000">
                                          <p:cBhvr additive="base">
                                            <p:cTn id="17"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0-#ppt_h/2"/>
                                              </p:val>
                                            </p:tav>
                                            <p:tav tm="100000">
                                              <p:val>
                                                <p:strVal val="#ppt_y"/>
                                              </p:val>
                                            </p:tav>
                                          </p:tavLst>
                                        </p:anim>
                                      </p:childTnLst>
                                    </p:cTn>
                                  </p:par>
                                  <p:par>
                                    <p:cTn id="24" presetID="2" presetClass="entr" presetSubtype="4" fill="hold" grpId="0" nodeType="withEffect" p14:presetBounceEnd="50000">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14:bounceEnd="50000">
                                          <p:cBhvr additive="base">
                                            <p:cTn id="26"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27" dur="500" fill="hold"/>
                                            <p:tgtEl>
                                              <p:spTgt spid="21"/>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14:presetBounceEnd="50000">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14:bounceEnd="50000">
                                          <p:cBhvr additive="base">
                                            <p:cTn id="30" dur="5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31" dur="500" fill="hold"/>
                                            <p:tgtEl>
                                              <p:spTgt spid="24"/>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 presetClass="entr" presetSubtype="1" fill="hold" grpId="0" nodeType="afterEffect" p14:presetBounceEnd="50000">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14:bounceEnd="50000">
                                          <p:cBhvr additive="base">
                                            <p:cTn id="35"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36" dur="500" fill="hold"/>
                                            <p:tgtEl>
                                              <p:spTgt spid="19"/>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14:presetBounceEnd="50000">
                                      <p:stCondLst>
                                        <p:cond delay="250"/>
                                      </p:stCondLst>
                                      <p:childTnLst>
                                        <p:set>
                                          <p:cBhvr>
                                            <p:cTn id="38" dur="1" fill="hold">
                                              <p:stCondLst>
                                                <p:cond delay="0"/>
                                              </p:stCondLst>
                                            </p:cTn>
                                            <p:tgtEl>
                                              <p:spTgt spid="15"/>
                                            </p:tgtEl>
                                            <p:attrNameLst>
                                              <p:attrName>style.visibility</p:attrName>
                                            </p:attrNameLst>
                                          </p:cBhvr>
                                          <p:to>
                                            <p:strVal val="visible"/>
                                          </p:to>
                                        </p:set>
                                        <p:anim calcmode="lin" valueType="num" p14:bounceEnd="50000">
                                          <p:cBhvr additive="base">
                                            <p:cTn id="39"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40" dur="500" fill="hold"/>
                                            <p:tgtEl>
                                              <p:spTgt spid="15"/>
                                            </p:tgtEl>
                                            <p:attrNameLst>
                                              <p:attrName>ppt_y</p:attrName>
                                            </p:attrNameLst>
                                          </p:cBhvr>
                                          <p:tavLst>
                                            <p:tav tm="0">
                                              <p:val>
                                                <p:strVal val="1+#ppt_h/2"/>
                                              </p:val>
                                            </p:tav>
                                            <p:tav tm="100000">
                                              <p:val>
                                                <p:strVal val="#ppt_y"/>
                                              </p:val>
                                            </p:tav>
                                          </p:tavLst>
                                        </p:anim>
                                      </p:childTnLst>
                                    </p:cTn>
                                  </p:par>
                                </p:childTnLst>
                              </p:cTn>
                            </p:par>
                            <p:par>
                              <p:cTn id="41" fill="hold">
                                <p:stCondLst>
                                  <p:cond delay="2750"/>
                                </p:stCondLst>
                                <p:childTnLst>
                                  <p:par>
                                    <p:cTn id="42" presetID="2" presetClass="entr" presetSubtype="1" fill="hold" grpId="0" nodeType="afterEffect" p14:presetBounceEnd="50000">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14:bounceEnd="50000">
                                          <p:cBhvr additive="base">
                                            <p:cTn id="44"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45" dur="500" fill="hold"/>
                                            <p:tgtEl>
                                              <p:spTgt spid="20"/>
                                            </p:tgtEl>
                                            <p:attrNameLst>
                                              <p:attrName>ppt_y</p:attrName>
                                            </p:attrNameLst>
                                          </p:cBhvr>
                                          <p:tavLst>
                                            <p:tav tm="0">
                                              <p:val>
                                                <p:strVal val="0-#ppt_h/2"/>
                                              </p:val>
                                            </p:tav>
                                            <p:tav tm="100000">
                                              <p:val>
                                                <p:strVal val="#ppt_y"/>
                                              </p:val>
                                            </p:tav>
                                          </p:tavLst>
                                        </p:anim>
                                      </p:childTnLst>
                                    </p:cTn>
                                  </p:par>
                                  <p:par>
                                    <p:cTn id="46" presetID="2" presetClass="entr" presetSubtype="4" fill="hold" grpId="0" nodeType="withEffect" p14:presetBounceEnd="50000">
                                      <p:stCondLst>
                                        <p:cond delay="250"/>
                                      </p:stCondLst>
                                      <p:childTnLst>
                                        <p:set>
                                          <p:cBhvr>
                                            <p:cTn id="47" dur="1" fill="hold">
                                              <p:stCondLst>
                                                <p:cond delay="0"/>
                                              </p:stCondLst>
                                            </p:cTn>
                                            <p:tgtEl>
                                              <p:spTgt spid="16"/>
                                            </p:tgtEl>
                                            <p:attrNameLst>
                                              <p:attrName>style.visibility</p:attrName>
                                            </p:attrNameLst>
                                          </p:cBhvr>
                                          <p:to>
                                            <p:strVal val="visible"/>
                                          </p:to>
                                        </p:set>
                                        <p:anim calcmode="lin" valueType="num" p14:bounceEnd="50000">
                                          <p:cBhvr additive="base">
                                            <p:cTn id="48"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16"/>
                                            </p:tgtEl>
                                            <p:attrNameLst>
                                              <p:attrName>ppt_y</p:attrName>
                                            </p:attrNameLst>
                                          </p:cBhvr>
                                          <p:tavLst>
                                            <p:tav tm="0">
                                              <p:val>
                                                <p:strVal val="1+#ppt_h/2"/>
                                              </p:val>
                                            </p:tav>
                                            <p:tav tm="100000">
                                              <p:val>
                                                <p:strVal val="#ppt_y"/>
                                              </p:val>
                                            </p:tav>
                                          </p:tavLst>
                                        </p:anim>
                                      </p:childTnLst>
                                    </p:cTn>
                                  </p:par>
                                </p:childTnLst>
                              </p:cTn>
                            </p:par>
                            <p:par>
                              <p:cTn id="50" fill="hold">
                                <p:stCondLst>
                                  <p:cond delay="3500"/>
                                </p:stCondLst>
                                <p:childTnLst>
                                  <p:par>
                                    <p:cTn id="51" presetID="16" presetClass="entr" presetSubtype="37" fill="hold"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barn(outVertical)">
                                          <p:cBhvr>
                                            <p:cTn id="53" dur="500"/>
                                            <p:tgtEl>
                                              <p:spTgt spid="23"/>
                                            </p:tgtEl>
                                          </p:cBhvr>
                                        </p:animEffect>
                                      </p:childTnLst>
                                    </p:cTn>
                                  </p:par>
                                </p:childTnLst>
                              </p:cTn>
                            </p:par>
                            <p:par>
                              <p:cTn id="54" fill="hold">
                                <p:stCondLst>
                                  <p:cond delay="4000"/>
                                </p:stCondLst>
                                <p:childTnLst>
                                  <p:par>
                                    <p:cTn id="55" presetID="14" presetClass="entr" presetSubtype="10"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randombar(horizontal)">
                                          <p:cBhvr>
                                            <p:cTn id="5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100">
                    <p:cTn id="58" fill="hold" display="0">
                      <p:stCondLst>
                        <p:cond delay="indefinite"/>
                      </p:stCondLst>
                      <p:endCondLst>
                        <p:cond evt="onStopAudio" delay="0">
                          <p:tgtEl>
                            <p:sldTgt/>
                          </p:tgtEl>
                        </p:cond>
                      </p:endCondLst>
                    </p:cTn>
                    <p:tgtEl>
                      <p:spTgt spid="25"/>
                    </p:tgtEl>
                  </p:cMediaNode>
                </p:audio>
              </p:childTnLst>
            </p:cTn>
          </p:par>
        </p:tnLst>
        <p:bldLst>
          <p:bldP spid="14" grpId="0"/>
          <p:bldP spid="15" grpId="0"/>
          <p:bldP spid="16" grpId="0"/>
          <p:bldP spid="17" grpId="0"/>
          <p:bldP spid="18" grpId="0"/>
          <p:bldP spid="19" grpId="0"/>
          <p:bldP spid="20" grpId="0"/>
          <p:bldP spid="21" grpId="0"/>
          <p:bldP spid="22"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par>
                                    <p:cTn id="7" presetID="16" presetClass="entr" presetSubtype="21" fill="hold" nodeType="withEffect">
                                      <p:stCondLst>
                                        <p:cond delay="0"/>
                                      </p:stCondLst>
                                      <p:childTnLst>
                                        <p:set>
                                          <p:cBhvr>
                                            <p:cTn id="8" dur="1" fill="hold">
                                              <p:stCondLst>
                                                <p:cond delay="0"/>
                                              </p:stCondLst>
                                            </p:cTn>
                                            <p:tgtEl>
                                              <p:spTgt spid="13"/>
                                            </p:tgtEl>
                                            <p:attrNameLst>
                                              <p:attrName>style.visibility</p:attrName>
                                            </p:attrNameLst>
                                          </p:cBhvr>
                                          <p:to>
                                            <p:strVal val="visible"/>
                                          </p:to>
                                        </p:set>
                                        <p:animEffect transition="in" filter="barn(inVertical)">
                                          <p:cBhvr>
                                            <p:cTn id="9" dur="750"/>
                                            <p:tgtEl>
                                              <p:spTgt spid="13"/>
                                            </p:tgtEl>
                                          </p:cBhvr>
                                        </p:animEffect>
                                      </p:childTnLst>
                                    </p:cTn>
                                  </p:par>
                                </p:childTnLst>
                              </p:cTn>
                            </p:par>
                            <p:par>
                              <p:cTn id="10" fill="hold">
                                <p:stCondLst>
                                  <p:cond delay="750"/>
                                </p:stCondLst>
                                <p:childTnLst>
                                  <p:par>
                                    <p:cTn id="11" presetID="2" presetClass="entr" presetSubtype="1"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0-#ppt_h/2"/>
                                              </p:val>
                                            </p:tav>
                                            <p:tav tm="100000">
                                              <p:val>
                                                <p:strVal val="#ppt_y"/>
                                              </p:val>
                                            </p:tav>
                                          </p:tavLst>
                                        </p:anim>
                                      </p:childTnLst>
                                    </p:cTn>
                                  </p:par>
                                  <p:par>
                                    <p:cTn id="15" presetID="2" presetClass="entr" presetSubtype="4" fill="hold" grpId="0" nodeType="withEffect">
                                      <p:stCondLst>
                                        <p:cond delay="25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0-#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500" fill="hold"/>
                                            <p:tgtEl>
                                              <p:spTgt spid="24"/>
                                            </p:tgtEl>
                                            <p:attrNameLst>
                                              <p:attrName>ppt_x</p:attrName>
                                            </p:attrNameLst>
                                          </p:cBhvr>
                                          <p:tavLst>
                                            <p:tav tm="0">
                                              <p:val>
                                                <p:strVal val="#ppt_x"/>
                                              </p:val>
                                            </p:tav>
                                            <p:tav tm="100000">
                                              <p:val>
                                                <p:strVal val="#ppt_x"/>
                                              </p:val>
                                            </p:tav>
                                          </p:tavLst>
                                        </p:anim>
                                        <p:anim calcmode="lin" valueType="num">
                                          <p:cBhvr additive="base">
                                            <p:cTn id="31" dur="500" fill="hold"/>
                                            <p:tgtEl>
                                              <p:spTgt spid="24"/>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 presetClass="entr" presetSubtype="1"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5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childTnLst>
                              </p:cTn>
                            </p:par>
                            <p:par>
                              <p:cTn id="41" fill="hold">
                                <p:stCondLst>
                                  <p:cond delay="2750"/>
                                </p:stCondLst>
                                <p:childTnLst>
                                  <p:par>
                                    <p:cTn id="42" presetID="2" presetClass="entr" presetSubtype="1"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fill="hold"/>
                                            <p:tgtEl>
                                              <p:spTgt spid="20"/>
                                            </p:tgtEl>
                                            <p:attrNameLst>
                                              <p:attrName>ppt_x</p:attrName>
                                            </p:attrNameLst>
                                          </p:cBhvr>
                                          <p:tavLst>
                                            <p:tav tm="0">
                                              <p:val>
                                                <p:strVal val="#ppt_x"/>
                                              </p:val>
                                            </p:tav>
                                            <p:tav tm="100000">
                                              <p:val>
                                                <p:strVal val="#ppt_x"/>
                                              </p:val>
                                            </p:tav>
                                          </p:tavLst>
                                        </p:anim>
                                        <p:anim calcmode="lin" valueType="num">
                                          <p:cBhvr additive="base">
                                            <p:cTn id="45" dur="500" fill="hold"/>
                                            <p:tgtEl>
                                              <p:spTgt spid="20"/>
                                            </p:tgtEl>
                                            <p:attrNameLst>
                                              <p:attrName>ppt_y</p:attrName>
                                            </p:attrNameLst>
                                          </p:cBhvr>
                                          <p:tavLst>
                                            <p:tav tm="0">
                                              <p:val>
                                                <p:strVal val="0-#ppt_h/2"/>
                                              </p:val>
                                            </p:tav>
                                            <p:tav tm="100000">
                                              <p:val>
                                                <p:strVal val="#ppt_y"/>
                                              </p:val>
                                            </p:tav>
                                          </p:tavLst>
                                        </p:anim>
                                      </p:childTnLst>
                                    </p:cTn>
                                  </p:par>
                                  <p:par>
                                    <p:cTn id="46" presetID="2" presetClass="entr" presetSubtype="4" fill="hold" grpId="0" nodeType="withEffect">
                                      <p:stCondLst>
                                        <p:cond delay="25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ppt_x"/>
                                              </p:val>
                                            </p:tav>
                                            <p:tav tm="100000">
                                              <p:val>
                                                <p:strVal val="#ppt_x"/>
                                              </p:val>
                                            </p:tav>
                                          </p:tavLst>
                                        </p:anim>
                                        <p:anim calcmode="lin" valueType="num">
                                          <p:cBhvr additive="base">
                                            <p:cTn id="49" dur="500" fill="hold"/>
                                            <p:tgtEl>
                                              <p:spTgt spid="16"/>
                                            </p:tgtEl>
                                            <p:attrNameLst>
                                              <p:attrName>ppt_y</p:attrName>
                                            </p:attrNameLst>
                                          </p:cBhvr>
                                          <p:tavLst>
                                            <p:tav tm="0">
                                              <p:val>
                                                <p:strVal val="1+#ppt_h/2"/>
                                              </p:val>
                                            </p:tav>
                                            <p:tav tm="100000">
                                              <p:val>
                                                <p:strVal val="#ppt_y"/>
                                              </p:val>
                                            </p:tav>
                                          </p:tavLst>
                                        </p:anim>
                                      </p:childTnLst>
                                    </p:cTn>
                                  </p:par>
                                </p:childTnLst>
                              </p:cTn>
                            </p:par>
                            <p:par>
                              <p:cTn id="50" fill="hold">
                                <p:stCondLst>
                                  <p:cond delay="3500"/>
                                </p:stCondLst>
                                <p:childTnLst>
                                  <p:par>
                                    <p:cTn id="51" presetID="16" presetClass="entr" presetSubtype="37" fill="hold"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barn(outVertical)">
                                          <p:cBhvr>
                                            <p:cTn id="53" dur="500"/>
                                            <p:tgtEl>
                                              <p:spTgt spid="23"/>
                                            </p:tgtEl>
                                          </p:cBhvr>
                                        </p:animEffect>
                                      </p:childTnLst>
                                    </p:cTn>
                                  </p:par>
                                </p:childTnLst>
                              </p:cTn>
                            </p:par>
                            <p:par>
                              <p:cTn id="54" fill="hold">
                                <p:stCondLst>
                                  <p:cond delay="4000"/>
                                </p:stCondLst>
                                <p:childTnLst>
                                  <p:par>
                                    <p:cTn id="55" presetID="14" presetClass="entr" presetSubtype="10"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randombar(horizontal)">
                                          <p:cBhvr>
                                            <p:cTn id="5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100">
                    <p:cTn id="58" fill="hold" display="0">
                      <p:stCondLst>
                        <p:cond delay="indefinite"/>
                      </p:stCondLst>
                      <p:endCondLst>
                        <p:cond evt="onStopAudio" delay="0">
                          <p:tgtEl>
                            <p:sldTgt/>
                          </p:tgtEl>
                        </p:cond>
                      </p:endCondLst>
                    </p:cTn>
                    <p:tgtEl>
                      <p:spTgt spid="25"/>
                    </p:tgtEl>
                  </p:cMediaNode>
                </p:audio>
              </p:childTnLst>
            </p:cTn>
          </p:par>
        </p:tnLst>
        <p:bldLst>
          <p:bldP spid="14" grpId="0"/>
          <p:bldP spid="15" grpId="0"/>
          <p:bldP spid="16" grpId="0"/>
          <p:bldP spid="17" grpId="0"/>
          <p:bldP spid="18" grpId="0"/>
          <p:bldP spid="19" grpId="0"/>
          <p:bldP spid="20" grpId="0"/>
          <p:bldP spid="21" grpId="0"/>
          <p:bldP spid="22" grpId="0"/>
          <p:bldP spid="24"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8542"/>
            <a:ext cx="12190413" cy="747711"/>
            <a:chOff x="0" y="628602"/>
            <a:chExt cx="12190413" cy="74771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2860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86B58B"/>
                  </a:solidFill>
                  <a:latin typeface="华文新魏" panose="02010800040101010101" pitchFamily="2" charset="-122"/>
                  <a:ea typeface="华文新魏" panose="02010800040101010101" pitchFamily="2" charset="-122"/>
                  <a:sym typeface="Arial" panose="020B0604020202020204" pitchFamily="34" charset="0"/>
                </a:rPr>
                <a:t>教学方案介绍</a:t>
              </a:r>
            </a:p>
          </p:txBody>
        </p:sp>
      </p:grpSp>
      <p:grpSp>
        <p:nvGrpSpPr>
          <p:cNvPr id="5" name="组合 4">
            <a:extLst>
              <a:ext uri="{FF2B5EF4-FFF2-40B4-BE49-F238E27FC236}">
                <a16:creationId xmlns:a16="http://schemas.microsoft.com/office/drawing/2014/main" id="{A881555B-3AB8-4DA6-BCC1-DBA02AD73350}"/>
              </a:ext>
            </a:extLst>
          </p:cNvPr>
          <p:cNvGrpSpPr/>
          <p:nvPr/>
        </p:nvGrpSpPr>
        <p:grpSpPr>
          <a:xfrm>
            <a:off x="6514926" y="2000019"/>
            <a:ext cx="4999502" cy="3954279"/>
            <a:chOff x="6408665" y="1809469"/>
            <a:chExt cx="2672855" cy="3426058"/>
          </a:xfrm>
        </p:grpSpPr>
        <p:sp>
          <p:nvSpPr>
            <p:cNvPr id="6" name="矩形 5">
              <a:extLst>
                <a:ext uri="{FF2B5EF4-FFF2-40B4-BE49-F238E27FC236}">
                  <a16:creationId xmlns:a16="http://schemas.microsoft.com/office/drawing/2014/main" id="{56A16627-54E8-4ABF-9ECD-DC3E4074C4C4}"/>
                </a:ext>
              </a:extLst>
            </p:cNvPr>
            <p:cNvSpPr/>
            <p:nvPr/>
          </p:nvSpPr>
          <p:spPr>
            <a:xfrm>
              <a:off x="6408665" y="1809469"/>
              <a:ext cx="2672855" cy="2158862"/>
            </a:xfrm>
            <a:prstGeom prst="rect">
              <a:avLst/>
            </a:prstGeom>
            <a:blipFill dpi="0" rotWithShape="1">
              <a:blip r:embed="rId6"/>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600">
                <a:solidFill>
                  <a:prstClr val="white"/>
                </a:solidFill>
                <a:latin typeface="Calibri"/>
                <a:ea typeface="宋体"/>
              </a:endParaRPr>
            </a:p>
          </p:txBody>
        </p:sp>
        <p:sp>
          <p:nvSpPr>
            <p:cNvPr id="7" name="矩形 6">
              <a:extLst>
                <a:ext uri="{FF2B5EF4-FFF2-40B4-BE49-F238E27FC236}">
                  <a16:creationId xmlns:a16="http://schemas.microsoft.com/office/drawing/2014/main" id="{A8D1742B-C59D-467A-A172-B1A6AD87D6E0}"/>
                </a:ext>
              </a:extLst>
            </p:cNvPr>
            <p:cNvSpPr/>
            <p:nvPr/>
          </p:nvSpPr>
          <p:spPr>
            <a:xfrm>
              <a:off x="6408665" y="3965646"/>
              <a:ext cx="2672855" cy="336229"/>
            </a:xfrm>
            <a:prstGeom prst="rect">
              <a:avLst/>
            </a:pr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 name="文本框 4">
              <a:extLst>
                <a:ext uri="{FF2B5EF4-FFF2-40B4-BE49-F238E27FC236}">
                  <a16:creationId xmlns:a16="http://schemas.microsoft.com/office/drawing/2014/main" id="{196C1EC3-24F3-4391-8CF8-7F15995802AE}"/>
                </a:ext>
              </a:extLst>
            </p:cNvPr>
            <p:cNvSpPr txBox="1"/>
            <p:nvPr/>
          </p:nvSpPr>
          <p:spPr>
            <a:xfrm>
              <a:off x="6714937" y="3944803"/>
              <a:ext cx="1942228" cy="322648"/>
            </a:xfrm>
            <a:prstGeom prst="rect">
              <a:avLst/>
            </a:prstGeom>
            <a:noFill/>
          </p:spPr>
          <p:txBody>
            <a:bodyPr wrap="square" lIns="91424" tIns="45712" rIns="91424" bIns="45712" rtlCol="0">
              <a:spAutoFit/>
            </a:bodyPr>
            <a:lstStyle/>
            <a:p>
              <a:pPr algn="ctr" defTabSz="457106">
                <a:lnSpc>
                  <a:spcPct val="130000"/>
                </a:lnSpc>
              </a:pPr>
              <a:r>
                <a:rPr lang="zh-CN" altLang="en-US" sz="1400" dirty="0">
                  <a:solidFill>
                    <a:schemeClr val="bg1"/>
                  </a:solidFill>
                  <a:latin typeface="Century Gothic"/>
                  <a:ea typeface="微软雅黑" panose="020B0503020204020204" pitchFamily="34" charset="-122"/>
                </a:rPr>
                <a:t>添加标题</a:t>
              </a:r>
              <a:endParaRPr lang="en-US" altLang="zh-CN" sz="1400" dirty="0">
                <a:solidFill>
                  <a:schemeClr val="bg1"/>
                </a:solidFill>
                <a:latin typeface="Century Gothic"/>
                <a:ea typeface="微软雅黑" panose="020B0503020204020204" pitchFamily="34" charset="-122"/>
              </a:endParaRPr>
            </a:p>
          </p:txBody>
        </p:sp>
        <p:grpSp>
          <p:nvGrpSpPr>
            <p:cNvPr id="10" name="组合 9">
              <a:extLst>
                <a:ext uri="{FF2B5EF4-FFF2-40B4-BE49-F238E27FC236}">
                  <a16:creationId xmlns:a16="http://schemas.microsoft.com/office/drawing/2014/main" id="{0F5D0B34-9D67-41FA-AD9B-D1912075A8D1}"/>
                </a:ext>
              </a:extLst>
            </p:cNvPr>
            <p:cNvGrpSpPr/>
            <p:nvPr/>
          </p:nvGrpSpPr>
          <p:grpSpPr>
            <a:xfrm>
              <a:off x="6513954" y="4470046"/>
              <a:ext cx="2499891" cy="765481"/>
              <a:chOff x="1865754" y="4700356"/>
              <a:chExt cx="2499891" cy="765481"/>
            </a:xfrm>
          </p:grpSpPr>
          <p:sp>
            <p:nvSpPr>
              <p:cNvPr id="13" name="PA_KSO_Shape">
                <a:extLst>
                  <a:ext uri="{FF2B5EF4-FFF2-40B4-BE49-F238E27FC236}">
                    <a16:creationId xmlns:a16="http://schemas.microsoft.com/office/drawing/2014/main" id="{306907E3-A3DD-4709-9B80-86B7294DA65B}"/>
                  </a:ext>
                </a:extLst>
              </p:cNvPr>
              <p:cNvSpPr/>
              <p:nvPr>
                <p:custDataLst>
                  <p:tags r:id="rId1"/>
                </p:custDataLst>
              </p:nvPr>
            </p:nvSpPr>
            <p:spPr>
              <a:xfrm>
                <a:off x="1865754" y="4726065"/>
                <a:ext cx="285272"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4" name="出品 26">
                <a:extLst>
                  <a:ext uri="{FF2B5EF4-FFF2-40B4-BE49-F238E27FC236}">
                    <a16:creationId xmlns:a16="http://schemas.microsoft.com/office/drawing/2014/main" id="{94E13832-CD90-4E7C-A9AC-139328BCF7C9}"/>
                  </a:ext>
                </a:extLst>
              </p:cNvPr>
              <p:cNvSpPr txBox="1"/>
              <p:nvPr>
                <p:custDataLst>
                  <p:tags r:id="rId2"/>
                </p:custDataLst>
              </p:nvPr>
            </p:nvSpPr>
            <p:spPr>
              <a:xfrm>
                <a:off x="2172026" y="4700356"/>
                <a:ext cx="756906" cy="293329"/>
              </a:xfrm>
              <a:prstGeom prst="rect">
                <a:avLst/>
              </a:prstGeom>
              <a:noFill/>
            </p:spPr>
            <p:txBody>
              <a:bodyPr wrap="non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加入标题描述</a:t>
                </a:r>
              </a:p>
            </p:txBody>
          </p:sp>
          <p:sp>
            <p:nvSpPr>
              <p:cNvPr id="15" name="品 15">
                <a:extLst>
                  <a:ext uri="{FF2B5EF4-FFF2-40B4-BE49-F238E27FC236}">
                    <a16:creationId xmlns:a16="http://schemas.microsoft.com/office/drawing/2014/main" id="{3268ACDE-9592-480C-A1BB-78ED2EB9F72D}"/>
                  </a:ext>
                </a:extLst>
              </p:cNvPr>
              <p:cNvSpPr txBox="1"/>
              <p:nvPr>
                <p:custDataLst>
                  <p:tags r:id="rId3"/>
                </p:custDataLst>
              </p:nvPr>
            </p:nvSpPr>
            <p:spPr>
              <a:xfrm>
                <a:off x="2172026" y="4971733"/>
                <a:ext cx="2193619" cy="494104"/>
              </a:xfrm>
              <a:prstGeom prst="rect">
                <a:avLst/>
              </a:prstGeom>
              <a:noFill/>
            </p:spPr>
            <p:txBody>
              <a:bodyPr wrap="square" rtlCol="0">
                <a:spAutoFit/>
              </a:bodyPr>
              <a:lstStyle/>
              <a:p>
                <a:pP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这里输入简单的文字概述这里输入简单字概述这里输入简单简单的文字概述这里输这里输入简单的文字概述这里输入简单字概述</a:t>
                </a:r>
              </a:p>
            </p:txBody>
          </p:sp>
        </p:grpSp>
      </p:grpSp>
      <p:grpSp>
        <p:nvGrpSpPr>
          <p:cNvPr id="16" name="组合 15">
            <a:extLst>
              <a:ext uri="{FF2B5EF4-FFF2-40B4-BE49-F238E27FC236}">
                <a16:creationId xmlns:a16="http://schemas.microsoft.com/office/drawing/2014/main" id="{7E7790D3-3D2F-4124-A0F9-5E9A36441870}"/>
              </a:ext>
            </a:extLst>
          </p:cNvPr>
          <p:cNvGrpSpPr/>
          <p:nvPr/>
        </p:nvGrpSpPr>
        <p:grpSpPr>
          <a:xfrm>
            <a:off x="525734" y="2323966"/>
            <a:ext cx="5702756" cy="3307556"/>
            <a:chOff x="5295045" y="2241495"/>
            <a:chExt cx="6370437" cy="3694808"/>
          </a:xfrm>
        </p:grpSpPr>
        <p:cxnSp>
          <p:nvCxnSpPr>
            <p:cNvPr id="17" name="直接连接符 84">
              <a:extLst>
                <a:ext uri="{FF2B5EF4-FFF2-40B4-BE49-F238E27FC236}">
                  <a16:creationId xmlns:a16="http://schemas.microsoft.com/office/drawing/2014/main" id="{4A831D4D-2D11-4828-8E6F-BBDEEB6B1C5C}"/>
                </a:ext>
              </a:extLst>
            </p:cNvPr>
            <p:cNvCxnSpPr/>
            <p:nvPr/>
          </p:nvCxnSpPr>
          <p:spPr>
            <a:xfrm flipH="1">
              <a:off x="5295045" y="3591013"/>
              <a:ext cx="6370437" cy="1"/>
            </a:xfrm>
            <a:prstGeom prst="line">
              <a:avLst/>
            </a:prstGeom>
            <a:ln w="25400">
              <a:solidFill>
                <a:schemeClr val="bg1">
                  <a:lumMod val="50000"/>
                </a:schemeClr>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18" name="直接连接符 85">
              <a:extLst>
                <a:ext uri="{FF2B5EF4-FFF2-40B4-BE49-F238E27FC236}">
                  <a16:creationId xmlns:a16="http://schemas.microsoft.com/office/drawing/2014/main" id="{9C170297-DA01-4648-9A6A-F086AA127053}"/>
                </a:ext>
              </a:extLst>
            </p:cNvPr>
            <p:cNvCxnSpPr/>
            <p:nvPr/>
          </p:nvCxnSpPr>
          <p:spPr>
            <a:xfrm flipH="1">
              <a:off x="5295045" y="4937896"/>
              <a:ext cx="6370437" cy="1"/>
            </a:xfrm>
            <a:prstGeom prst="line">
              <a:avLst/>
            </a:prstGeom>
            <a:ln w="25400">
              <a:solidFill>
                <a:schemeClr val="bg1">
                  <a:lumMod val="50000"/>
                </a:schemeClr>
              </a:solidFill>
              <a:prstDash val="sysDot"/>
              <a:headEnd type="oval"/>
            </a:ln>
          </p:spPr>
          <p:style>
            <a:lnRef idx="1">
              <a:schemeClr val="accent1"/>
            </a:lnRef>
            <a:fillRef idx="0">
              <a:schemeClr val="accent1"/>
            </a:fillRef>
            <a:effectRef idx="0">
              <a:schemeClr val="accent1"/>
            </a:effectRef>
            <a:fontRef idx="minor">
              <a:schemeClr val="tx1"/>
            </a:fontRef>
          </p:style>
        </p:cxnSp>
        <p:sp>
          <p:nvSpPr>
            <p:cNvPr id="19" name="文本框 5">
              <a:extLst>
                <a:ext uri="{FF2B5EF4-FFF2-40B4-BE49-F238E27FC236}">
                  <a16:creationId xmlns:a16="http://schemas.microsoft.com/office/drawing/2014/main" id="{B36ABF6D-152C-41B5-8D09-2B0F28BAF53C}"/>
                </a:ext>
              </a:extLst>
            </p:cNvPr>
            <p:cNvSpPr txBox="1"/>
            <p:nvPr/>
          </p:nvSpPr>
          <p:spPr>
            <a:xfrm>
              <a:off x="5554712" y="2241495"/>
              <a:ext cx="1554670" cy="1031432"/>
            </a:xfrm>
            <a:prstGeom prst="rect">
              <a:avLst/>
            </a:prstGeom>
            <a:noFill/>
          </p:spPr>
          <p:txBody>
            <a:bodyPr wrap="none" lIns="91439" tIns="45719" rIns="91439" bIns="45719" rtlCol="0">
              <a:spAutoFit/>
            </a:bodyPr>
            <a:lstStyle/>
            <a:p>
              <a:pPr defTabSz="914354"/>
              <a:r>
                <a:rPr lang="en-US" altLang="zh-CN" sz="5400" b="1" dirty="0">
                  <a:solidFill>
                    <a:schemeClr val="bg1">
                      <a:lumMod val="50000"/>
                    </a:schemeClr>
                  </a:solidFill>
                  <a:latin typeface="Calibri"/>
                  <a:ea typeface="宋体"/>
                </a:rPr>
                <a:t>46%</a:t>
              </a:r>
              <a:endParaRPr lang="zh-CN" altLang="en-US" sz="5400" b="1" dirty="0">
                <a:solidFill>
                  <a:schemeClr val="bg1">
                    <a:lumMod val="50000"/>
                  </a:schemeClr>
                </a:solidFill>
                <a:latin typeface="Calibri"/>
                <a:ea typeface="宋体"/>
              </a:endParaRPr>
            </a:p>
          </p:txBody>
        </p:sp>
        <p:sp>
          <p:nvSpPr>
            <p:cNvPr id="20" name="矩形 19">
              <a:extLst>
                <a:ext uri="{FF2B5EF4-FFF2-40B4-BE49-F238E27FC236}">
                  <a16:creationId xmlns:a16="http://schemas.microsoft.com/office/drawing/2014/main" id="{D8C2563D-A2DF-4E01-838C-FE665C4EF4FC}"/>
                </a:ext>
              </a:extLst>
            </p:cNvPr>
            <p:cNvSpPr/>
            <p:nvPr/>
          </p:nvSpPr>
          <p:spPr>
            <a:xfrm>
              <a:off x="6980101" y="2386752"/>
              <a:ext cx="4453572" cy="907660"/>
            </a:xfrm>
            <a:prstGeom prst="rect">
              <a:avLst/>
            </a:prstGeom>
          </p:spPr>
          <p:txBody>
            <a:bodyPr wrap="square" lIns="91439" tIns="45719" rIns="91439" bIns="45719">
              <a:spAutoFit/>
            </a:bodyPr>
            <a:lstStyle/>
            <a:p>
              <a:pPr lvl="0">
                <a:lnSpc>
                  <a:spcPct val="130000"/>
                </a:lnSpc>
              </a:pPr>
              <a:r>
                <a:rPr lang="zh-CN" altLang="en-US" sz="1200" dirty="0">
                  <a:solidFill>
                    <a:schemeClr val="bg1">
                      <a:lumMod val="50000"/>
                    </a:schemeClr>
                  </a:solidFill>
                  <a:latin typeface="+mj-ea"/>
                </a:rPr>
                <a:t>标题数字等都可以通过点击和重新输入进行更改，顶部“开始”面板中可以对字体、字号、颜色、行距等进行修改。建议正文字号</a:t>
              </a:r>
              <a:r>
                <a:rPr lang="en-US" altLang="zh-CN" sz="1200" dirty="0">
                  <a:solidFill>
                    <a:schemeClr val="bg1">
                      <a:lumMod val="50000"/>
                    </a:schemeClr>
                  </a:solidFill>
                  <a:latin typeface="+mj-ea"/>
                </a:rPr>
                <a:t>10</a:t>
              </a:r>
              <a:r>
                <a:rPr lang="zh-CN" altLang="en-US" sz="1200" dirty="0">
                  <a:solidFill>
                    <a:schemeClr val="bg1">
                      <a:lumMod val="50000"/>
                    </a:schemeClr>
                  </a:solidFill>
                  <a:latin typeface="+mj-ea"/>
                </a:rPr>
                <a:t>，</a:t>
              </a:r>
              <a:r>
                <a:rPr lang="en-US" altLang="zh-CN" sz="1200" dirty="0">
                  <a:solidFill>
                    <a:schemeClr val="bg1">
                      <a:lumMod val="50000"/>
                    </a:schemeClr>
                  </a:solidFill>
                  <a:latin typeface="+mj-ea"/>
                </a:rPr>
                <a:t>1.3</a:t>
              </a:r>
              <a:r>
                <a:rPr lang="zh-CN" altLang="en-US" sz="1200" dirty="0">
                  <a:solidFill>
                    <a:schemeClr val="bg1">
                      <a:lumMod val="50000"/>
                    </a:schemeClr>
                  </a:solidFill>
                  <a:latin typeface="+mj-ea"/>
                </a:rPr>
                <a:t>倍行距。</a:t>
              </a:r>
              <a:endParaRPr lang="en-US" altLang="zh-CN" sz="1200" dirty="0">
                <a:solidFill>
                  <a:schemeClr val="bg1">
                    <a:lumMod val="50000"/>
                  </a:schemeClr>
                </a:solidFill>
              </a:endParaRPr>
            </a:p>
          </p:txBody>
        </p:sp>
        <p:sp>
          <p:nvSpPr>
            <p:cNvPr id="21" name="文本框 6">
              <a:extLst>
                <a:ext uri="{FF2B5EF4-FFF2-40B4-BE49-F238E27FC236}">
                  <a16:creationId xmlns:a16="http://schemas.microsoft.com/office/drawing/2014/main" id="{C0A6CADE-E98C-4875-8C42-21221A5B33C1}"/>
                </a:ext>
              </a:extLst>
            </p:cNvPr>
            <p:cNvSpPr txBox="1"/>
            <p:nvPr/>
          </p:nvSpPr>
          <p:spPr>
            <a:xfrm>
              <a:off x="5554712" y="3690299"/>
              <a:ext cx="1554670" cy="1031432"/>
            </a:xfrm>
            <a:prstGeom prst="rect">
              <a:avLst/>
            </a:prstGeom>
            <a:noFill/>
          </p:spPr>
          <p:txBody>
            <a:bodyPr wrap="none" lIns="91439" tIns="45719" rIns="91439" bIns="45719" rtlCol="0">
              <a:spAutoFit/>
            </a:bodyPr>
            <a:lstStyle/>
            <a:p>
              <a:pPr defTabSz="914354"/>
              <a:r>
                <a:rPr lang="en-US" altLang="zh-CN" sz="5400" b="1" dirty="0">
                  <a:solidFill>
                    <a:schemeClr val="bg1">
                      <a:lumMod val="50000"/>
                    </a:schemeClr>
                  </a:solidFill>
                  <a:latin typeface="Calibri"/>
                  <a:ea typeface="宋体"/>
                </a:rPr>
                <a:t>56%</a:t>
              </a:r>
              <a:endParaRPr lang="zh-CN" altLang="en-US" sz="5400" b="1" dirty="0">
                <a:solidFill>
                  <a:schemeClr val="bg1">
                    <a:lumMod val="50000"/>
                  </a:schemeClr>
                </a:solidFill>
                <a:latin typeface="Calibri"/>
                <a:ea typeface="宋体"/>
              </a:endParaRPr>
            </a:p>
          </p:txBody>
        </p:sp>
        <p:sp>
          <p:nvSpPr>
            <p:cNvPr id="22" name="矩形 21">
              <a:extLst>
                <a:ext uri="{FF2B5EF4-FFF2-40B4-BE49-F238E27FC236}">
                  <a16:creationId xmlns:a16="http://schemas.microsoft.com/office/drawing/2014/main" id="{FF031134-96E7-45B6-BD95-6C063B76AACD}"/>
                </a:ext>
              </a:extLst>
            </p:cNvPr>
            <p:cNvSpPr/>
            <p:nvPr/>
          </p:nvSpPr>
          <p:spPr>
            <a:xfrm>
              <a:off x="6980101" y="3824939"/>
              <a:ext cx="4453572" cy="907660"/>
            </a:xfrm>
            <a:prstGeom prst="rect">
              <a:avLst/>
            </a:prstGeom>
          </p:spPr>
          <p:txBody>
            <a:bodyPr wrap="square" lIns="91439" tIns="45719" rIns="91439" bIns="45719">
              <a:spAutoFit/>
            </a:bodyPr>
            <a:lstStyle/>
            <a:p>
              <a:pPr defTabSz="914354">
                <a:lnSpc>
                  <a:spcPct val="130000"/>
                </a:lnSpc>
              </a:pPr>
              <a:r>
                <a:rPr lang="zh-CN" altLang="en-US" sz="1200" dirty="0">
                  <a:solidFill>
                    <a:schemeClr val="bg1">
                      <a:lumMod val="50000"/>
                    </a:schemeClr>
                  </a:solidFill>
                  <a:latin typeface="微软雅黑"/>
                </a:rPr>
                <a:t>标题数字等都可以通过点击和重新输入进行更改，顶部“开始”面板中可以对字体、字号、颜色、行距等进行修改。建议正文字号</a:t>
              </a:r>
              <a:r>
                <a:rPr lang="en-US" altLang="zh-CN" sz="1200" dirty="0">
                  <a:solidFill>
                    <a:schemeClr val="bg1">
                      <a:lumMod val="50000"/>
                    </a:schemeClr>
                  </a:solidFill>
                  <a:latin typeface="微软雅黑"/>
                </a:rPr>
                <a:t>10</a:t>
              </a:r>
              <a:r>
                <a:rPr lang="zh-CN" altLang="en-US" sz="1200" dirty="0">
                  <a:solidFill>
                    <a:schemeClr val="bg1">
                      <a:lumMod val="50000"/>
                    </a:schemeClr>
                  </a:solidFill>
                  <a:latin typeface="微软雅黑"/>
                </a:rPr>
                <a:t>，</a:t>
              </a:r>
              <a:r>
                <a:rPr lang="en-US" altLang="zh-CN" sz="1200" dirty="0">
                  <a:solidFill>
                    <a:schemeClr val="bg1">
                      <a:lumMod val="50000"/>
                    </a:schemeClr>
                  </a:solidFill>
                  <a:latin typeface="微软雅黑"/>
                </a:rPr>
                <a:t>1.3</a:t>
              </a:r>
              <a:r>
                <a:rPr lang="zh-CN" altLang="en-US" sz="1200" dirty="0">
                  <a:solidFill>
                    <a:schemeClr val="bg1">
                      <a:lumMod val="50000"/>
                    </a:schemeClr>
                  </a:solidFill>
                  <a:latin typeface="微软雅黑"/>
                </a:rPr>
                <a:t>倍行距。</a:t>
              </a:r>
              <a:endParaRPr lang="zh-CN" altLang="en-US" dirty="0">
                <a:solidFill>
                  <a:schemeClr val="bg1">
                    <a:lumMod val="50000"/>
                  </a:schemeClr>
                </a:solidFill>
                <a:latin typeface="Calibri"/>
                <a:ea typeface="宋体"/>
              </a:endParaRPr>
            </a:p>
          </p:txBody>
        </p:sp>
        <p:sp>
          <p:nvSpPr>
            <p:cNvPr id="23" name="文本框 7">
              <a:extLst>
                <a:ext uri="{FF2B5EF4-FFF2-40B4-BE49-F238E27FC236}">
                  <a16:creationId xmlns:a16="http://schemas.microsoft.com/office/drawing/2014/main" id="{F78FFDB5-6E78-442C-8C73-E9B36A697892}"/>
                </a:ext>
              </a:extLst>
            </p:cNvPr>
            <p:cNvSpPr txBox="1"/>
            <p:nvPr/>
          </p:nvSpPr>
          <p:spPr>
            <a:xfrm>
              <a:off x="5554712" y="4904871"/>
              <a:ext cx="1554670" cy="1031432"/>
            </a:xfrm>
            <a:prstGeom prst="rect">
              <a:avLst/>
            </a:prstGeom>
            <a:noFill/>
          </p:spPr>
          <p:txBody>
            <a:bodyPr wrap="none" lIns="91439" tIns="45719" rIns="91439" bIns="45719" rtlCol="0">
              <a:spAutoFit/>
            </a:bodyPr>
            <a:lstStyle/>
            <a:p>
              <a:pPr defTabSz="914354"/>
              <a:r>
                <a:rPr lang="en-US" altLang="zh-CN" sz="5400" b="1" dirty="0">
                  <a:solidFill>
                    <a:schemeClr val="bg1">
                      <a:lumMod val="50000"/>
                    </a:schemeClr>
                  </a:solidFill>
                  <a:latin typeface="Calibri"/>
                  <a:ea typeface="宋体"/>
                </a:rPr>
                <a:t>66%</a:t>
              </a:r>
              <a:endParaRPr lang="zh-CN" altLang="en-US" sz="5400" b="1" dirty="0">
                <a:solidFill>
                  <a:schemeClr val="bg1">
                    <a:lumMod val="50000"/>
                  </a:schemeClr>
                </a:solidFill>
                <a:latin typeface="Calibri"/>
                <a:ea typeface="宋体"/>
              </a:endParaRPr>
            </a:p>
          </p:txBody>
        </p:sp>
        <p:sp>
          <p:nvSpPr>
            <p:cNvPr id="24" name="矩形 23">
              <a:extLst>
                <a:ext uri="{FF2B5EF4-FFF2-40B4-BE49-F238E27FC236}">
                  <a16:creationId xmlns:a16="http://schemas.microsoft.com/office/drawing/2014/main" id="{DC637486-84A8-4025-8C02-F4F7A3EAE63D}"/>
                </a:ext>
              </a:extLst>
            </p:cNvPr>
            <p:cNvSpPr/>
            <p:nvPr/>
          </p:nvSpPr>
          <p:spPr>
            <a:xfrm>
              <a:off x="6980101" y="5017324"/>
              <a:ext cx="4453572" cy="907660"/>
            </a:xfrm>
            <a:prstGeom prst="rect">
              <a:avLst/>
            </a:prstGeom>
          </p:spPr>
          <p:txBody>
            <a:bodyPr wrap="square" lIns="91439" tIns="45719" rIns="91439" bIns="45719">
              <a:spAutoFit/>
            </a:bodyPr>
            <a:lstStyle/>
            <a:p>
              <a:pPr lvl="0">
                <a:lnSpc>
                  <a:spcPct val="130000"/>
                </a:lnSpc>
              </a:pPr>
              <a:r>
                <a:rPr lang="zh-CN" altLang="en-US" sz="1200" dirty="0">
                  <a:solidFill>
                    <a:schemeClr val="bg1">
                      <a:lumMod val="50000"/>
                    </a:schemeClr>
                  </a:solidFill>
                  <a:latin typeface="微软雅黑"/>
                </a:rPr>
                <a:t>标题数字等都可以通过点击和重新输入进行更改，顶部“开始”面板中可以对字体、字号、颜色、行距等进行修改。建议正文字号</a:t>
              </a:r>
              <a:r>
                <a:rPr lang="en-US" altLang="zh-CN" sz="1200" dirty="0">
                  <a:solidFill>
                    <a:schemeClr val="bg1">
                      <a:lumMod val="50000"/>
                    </a:schemeClr>
                  </a:solidFill>
                  <a:latin typeface="微软雅黑"/>
                </a:rPr>
                <a:t>10</a:t>
              </a:r>
              <a:r>
                <a:rPr lang="zh-CN" altLang="en-US" sz="1200" dirty="0">
                  <a:solidFill>
                    <a:schemeClr val="bg1">
                      <a:lumMod val="50000"/>
                    </a:schemeClr>
                  </a:solidFill>
                  <a:latin typeface="微软雅黑"/>
                </a:rPr>
                <a:t>，</a:t>
              </a:r>
              <a:r>
                <a:rPr lang="en-US" altLang="zh-CN" sz="1200" dirty="0">
                  <a:solidFill>
                    <a:schemeClr val="bg1">
                      <a:lumMod val="50000"/>
                    </a:schemeClr>
                  </a:solidFill>
                  <a:latin typeface="微软雅黑"/>
                </a:rPr>
                <a:t>1.3</a:t>
              </a:r>
              <a:r>
                <a:rPr lang="zh-CN" altLang="en-US" sz="1200" dirty="0">
                  <a:solidFill>
                    <a:schemeClr val="bg1">
                      <a:lumMod val="50000"/>
                    </a:schemeClr>
                  </a:solidFill>
                  <a:latin typeface="微软雅黑"/>
                </a:rPr>
                <a:t>倍行距。</a:t>
              </a:r>
              <a:endParaRPr lang="en-US" altLang="zh-CN" sz="1200" dirty="0">
                <a:solidFill>
                  <a:schemeClr val="bg1">
                    <a:lumMod val="50000"/>
                  </a:schemeClr>
                </a:solidFill>
              </a:endParaRPr>
            </a:p>
          </p:txBody>
        </p:sp>
      </p:grpSp>
    </p:spTree>
    <p:extLst>
      <p:ext uri="{BB962C8B-B14F-4D97-AF65-F5344CB8AC3E}">
        <p14:creationId xmlns:p14="http://schemas.microsoft.com/office/powerpoint/2010/main" val="4181544343"/>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8542"/>
            <a:ext cx="12190413" cy="747711"/>
            <a:chOff x="0" y="628602"/>
            <a:chExt cx="12190413" cy="74771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2860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rgbClr val="86B58B"/>
                  </a:solidFill>
                  <a:latin typeface="华文新魏" panose="02010800040101010101" pitchFamily="2" charset="-122"/>
                  <a:ea typeface="华文新魏" panose="02010800040101010101" pitchFamily="2" charset="-122"/>
                  <a:sym typeface="Arial" panose="020B0604020202020204" pitchFamily="34" charset="0"/>
                </a:rPr>
                <a:t>教学方案介绍</a:t>
              </a:r>
              <a:endParaRPr lang="zh-CN" altLang="en-US" sz="3600" dirty="0">
                <a:solidFill>
                  <a:srgbClr val="86B58B"/>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Group 12">
            <a:extLst>
              <a:ext uri="{FF2B5EF4-FFF2-40B4-BE49-F238E27FC236}">
                <a16:creationId xmlns:a16="http://schemas.microsoft.com/office/drawing/2014/main" id="{0A18F93D-5E30-4AE1-95B5-B161156F2E83}"/>
              </a:ext>
            </a:extLst>
          </p:cNvPr>
          <p:cNvGrpSpPr>
            <a:grpSpLocks/>
          </p:cNvGrpSpPr>
          <p:nvPr/>
        </p:nvGrpSpPr>
        <p:grpSpPr bwMode="auto">
          <a:xfrm>
            <a:off x="1378326" y="2586541"/>
            <a:ext cx="3039080" cy="3224601"/>
            <a:chOff x="602424" y="1855363"/>
            <a:chExt cx="2876941" cy="3522282"/>
          </a:xfrm>
        </p:grpSpPr>
        <p:sp>
          <p:nvSpPr>
            <p:cNvPr id="6" name="Text Placeholder 32">
              <a:extLst>
                <a:ext uri="{FF2B5EF4-FFF2-40B4-BE49-F238E27FC236}">
                  <a16:creationId xmlns:a16="http://schemas.microsoft.com/office/drawing/2014/main" id="{3D71D5C7-25A6-4C79-9764-4FC0CD815CE5}"/>
                </a:ext>
              </a:extLst>
            </p:cNvPr>
            <p:cNvSpPr txBox="1"/>
            <p:nvPr/>
          </p:nvSpPr>
          <p:spPr>
            <a:xfrm>
              <a:off x="602424" y="3864793"/>
              <a:ext cx="2781691" cy="1512852"/>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ctr" defTabSz="914400">
                <a:lnSpc>
                  <a:spcPct val="150000"/>
                </a:lnSpc>
                <a:spcBef>
                  <a:spcPts val="0"/>
                </a:spcBef>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marL="0" lvl="0" indent="0" algn="ctr" defTabSz="914400">
                <a:lnSpc>
                  <a:spcPct val="150000"/>
                </a:lnSpc>
                <a:spcBef>
                  <a:spcPts val="0"/>
                </a:spcBef>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marL="0" lvl="0" indent="0" algn="ctr" defTabSz="914400">
                <a:lnSpc>
                  <a:spcPct val="150000"/>
                </a:lnSpc>
                <a:spcBef>
                  <a:spcPts val="0"/>
                </a:spcBef>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marL="0" lvl="0" indent="0" algn="ctr" defTabSz="914400">
                <a:lnSpc>
                  <a:spcPct val="150000"/>
                </a:lnSpc>
                <a:spcBef>
                  <a:spcPts val="0"/>
                </a:spcBef>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marL="0" lvl="0" indent="0" algn="ctr" defTabSz="914400">
                <a:lnSpc>
                  <a:spcPct val="150000"/>
                </a:lnSpc>
                <a:spcBef>
                  <a:spcPts val="0"/>
                </a:spcBef>
                <a:buNone/>
              </a:pP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 name="Text Placeholder 33">
              <a:extLst>
                <a:ext uri="{FF2B5EF4-FFF2-40B4-BE49-F238E27FC236}">
                  <a16:creationId xmlns:a16="http://schemas.microsoft.com/office/drawing/2014/main" id="{38F0A121-D915-461E-8D34-3DDDC70BCE55}"/>
                </a:ext>
              </a:extLst>
            </p:cNvPr>
            <p:cNvSpPr txBox="1"/>
            <p:nvPr/>
          </p:nvSpPr>
          <p:spPr>
            <a:xfrm>
              <a:off x="615818" y="2257729"/>
              <a:ext cx="2781691" cy="1512852"/>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ctr" defTabSz="914400">
                <a:lnSpc>
                  <a:spcPct val="150000"/>
                </a:lnSpc>
                <a:spcBef>
                  <a:spcPts val="0"/>
                </a:spcBef>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marL="0" lvl="0" indent="0" algn="ctr" defTabSz="914400">
                <a:lnSpc>
                  <a:spcPct val="150000"/>
                </a:lnSpc>
                <a:spcBef>
                  <a:spcPts val="0"/>
                </a:spcBef>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marL="0" lvl="0" indent="0" algn="ctr" defTabSz="914400">
                <a:lnSpc>
                  <a:spcPct val="150000"/>
                </a:lnSpc>
                <a:spcBef>
                  <a:spcPts val="0"/>
                </a:spcBef>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marL="0" lvl="0" indent="0" algn="ctr" defTabSz="914400">
                <a:lnSpc>
                  <a:spcPct val="150000"/>
                </a:lnSpc>
                <a:spcBef>
                  <a:spcPts val="0"/>
                </a:spcBef>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marL="0" lvl="0" indent="0" algn="ctr" defTabSz="914400">
                <a:lnSpc>
                  <a:spcPct val="150000"/>
                </a:lnSpc>
                <a:spcBef>
                  <a:spcPts val="0"/>
                </a:spcBef>
                <a:buNone/>
              </a:pP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TextBox 15">
              <a:extLst>
                <a:ext uri="{FF2B5EF4-FFF2-40B4-BE49-F238E27FC236}">
                  <a16:creationId xmlns:a16="http://schemas.microsoft.com/office/drawing/2014/main" id="{B5764CA1-CD1B-40D3-9BC1-5D6926513FFB}"/>
                </a:ext>
              </a:extLst>
            </p:cNvPr>
            <p:cNvSpPr txBox="1">
              <a:spLocks noChangeArrowheads="1"/>
            </p:cNvSpPr>
            <p:nvPr/>
          </p:nvSpPr>
          <p:spPr bwMode="auto">
            <a:xfrm>
              <a:off x="1058525" y="1855363"/>
              <a:ext cx="2420840" cy="33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1" hangingPunct="1">
                <a:lnSpc>
                  <a:spcPct val="120000"/>
                </a:lnSpc>
              </a:pPr>
              <a:r>
                <a:rPr lang="zh-CN" alt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组合 9">
            <a:extLst>
              <a:ext uri="{FF2B5EF4-FFF2-40B4-BE49-F238E27FC236}">
                <a16:creationId xmlns:a16="http://schemas.microsoft.com/office/drawing/2014/main" id="{A8FE9F7C-C787-4FD1-A84F-03CA51C6908E}"/>
              </a:ext>
            </a:extLst>
          </p:cNvPr>
          <p:cNvGrpSpPr/>
          <p:nvPr/>
        </p:nvGrpSpPr>
        <p:grpSpPr>
          <a:xfrm flipH="1">
            <a:off x="4904446" y="1975938"/>
            <a:ext cx="6079240" cy="3669942"/>
            <a:chOff x="1321202" y="1680358"/>
            <a:chExt cx="4790311" cy="2891837"/>
          </a:xfrm>
        </p:grpSpPr>
        <p:grpSp>
          <p:nvGrpSpPr>
            <p:cNvPr id="13" name="Group 75">
              <a:extLst>
                <a:ext uri="{FF2B5EF4-FFF2-40B4-BE49-F238E27FC236}">
                  <a16:creationId xmlns:a16="http://schemas.microsoft.com/office/drawing/2014/main" id="{8D551692-CB25-4608-BAF5-9FF80852167C}"/>
                </a:ext>
              </a:extLst>
            </p:cNvPr>
            <p:cNvGrpSpPr/>
            <p:nvPr/>
          </p:nvGrpSpPr>
          <p:grpSpPr>
            <a:xfrm>
              <a:off x="1447800" y="2888053"/>
              <a:ext cx="925512" cy="1207696"/>
              <a:chOff x="1447800" y="1680358"/>
              <a:chExt cx="925512" cy="1864274"/>
            </a:xfrm>
          </p:grpSpPr>
          <p:sp>
            <p:nvSpPr>
              <p:cNvPr id="37" name="Freeform 5">
                <a:extLst>
                  <a:ext uri="{FF2B5EF4-FFF2-40B4-BE49-F238E27FC236}">
                    <a16:creationId xmlns:a16="http://schemas.microsoft.com/office/drawing/2014/main" id="{73BD458C-F30B-41BD-A447-1B3D17F14E48}"/>
                  </a:ext>
                </a:extLst>
              </p:cNvPr>
              <p:cNvSpPr>
                <a:spLocks/>
              </p:cNvSpPr>
              <p:nvPr/>
            </p:nvSpPr>
            <p:spPr bwMode="auto">
              <a:xfrm>
                <a:off x="1447800" y="1680358"/>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86B58B"/>
              </a:solidFill>
              <a:ln>
                <a:noFill/>
              </a:ln>
            </p:spPr>
            <p:txBody>
              <a:bodyPr vert="horz" wrap="square" lIns="91440" tIns="45720" rIns="91440" bIns="45720" numCol="1" anchor="t" anchorCtr="0" compatLnSpc="1">
                <a:prstTxWarp prst="textNoShape">
                  <a:avLst/>
                </a:prstTxWarp>
              </a:bodyPr>
              <a:lstStyle/>
              <a:p>
                <a:endParaRPr lang="en-US" sz="2000" dirty="0">
                  <a:solidFill>
                    <a:schemeClr val="bg1">
                      <a:lumMod val="50000"/>
                    </a:schemeClr>
                  </a:solidFill>
                </a:endParaRPr>
              </a:p>
            </p:txBody>
          </p:sp>
          <p:sp>
            <p:nvSpPr>
              <p:cNvPr id="38" name="Freeform 6">
                <a:extLst>
                  <a:ext uri="{FF2B5EF4-FFF2-40B4-BE49-F238E27FC236}">
                    <a16:creationId xmlns:a16="http://schemas.microsoft.com/office/drawing/2014/main" id="{D771E227-9DD3-4A74-B983-87D137FA312E}"/>
                  </a:ext>
                </a:extLst>
              </p:cNvPr>
              <p:cNvSpPr>
                <a:spLocks/>
              </p:cNvSpPr>
              <p:nvPr/>
            </p:nvSpPr>
            <p:spPr bwMode="auto">
              <a:xfrm>
                <a:off x="1909028" y="1680358"/>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rgbClr val="86B58B"/>
              </a:solidFill>
              <a:ln>
                <a:noFill/>
              </a:ln>
            </p:spPr>
            <p:txBody>
              <a:bodyPr vert="horz" wrap="square" lIns="91440" tIns="45720" rIns="91440" bIns="45720" numCol="1" anchor="t" anchorCtr="0" compatLnSpc="1">
                <a:prstTxWarp prst="textNoShape">
                  <a:avLst/>
                </a:prstTxWarp>
              </a:bodyPr>
              <a:lstStyle/>
              <a:p>
                <a:endParaRPr lang="en-US" sz="2000" dirty="0">
                  <a:solidFill>
                    <a:schemeClr val="bg1">
                      <a:lumMod val="50000"/>
                    </a:schemeClr>
                  </a:solidFill>
                </a:endParaRPr>
              </a:p>
            </p:txBody>
          </p:sp>
        </p:grpSp>
        <p:grpSp>
          <p:nvGrpSpPr>
            <p:cNvPr id="14" name="Group 76">
              <a:extLst>
                <a:ext uri="{FF2B5EF4-FFF2-40B4-BE49-F238E27FC236}">
                  <a16:creationId xmlns:a16="http://schemas.microsoft.com/office/drawing/2014/main" id="{AA871E8F-B698-4E5D-B406-45DAF9AAB874}"/>
                </a:ext>
              </a:extLst>
            </p:cNvPr>
            <p:cNvGrpSpPr/>
            <p:nvPr/>
          </p:nvGrpSpPr>
          <p:grpSpPr>
            <a:xfrm>
              <a:off x="2400986" y="1680358"/>
              <a:ext cx="925512" cy="2415392"/>
              <a:chOff x="2400986" y="1657350"/>
              <a:chExt cx="925512" cy="1864274"/>
            </a:xfrm>
          </p:grpSpPr>
          <p:sp>
            <p:nvSpPr>
              <p:cNvPr id="35" name="Freeform 5">
                <a:extLst>
                  <a:ext uri="{FF2B5EF4-FFF2-40B4-BE49-F238E27FC236}">
                    <a16:creationId xmlns:a16="http://schemas.microsoft.com/office/drawing/2014/main" id="{9B629E34-1E83-4393-A6A3-82EFD5DF30A6}"/>
                  </a:ext>
                </a:extLst>
              </p:cNvPr>
              <p:cNvSpPr>
                <a:spLocks/>
              </p:cNvSpPr>
              <p:nvPr/>
            </p:nvSpPr>
            <p:spPr bwMode="auto">
              <a:xfrm>
                <a:off x="2400986" y="1657350"/>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86B58B"/>
              </a:solidFill>
              <a:ln>
                <a:noFill/>
              </a:ln>
            </p:spPr>
            <p:txBody>
              <a:bodyPr vert="horz" wrap="square" lIns="91440" tIns="45720" rIns="91440" bIns="45720" numCol="1" anchor="t" anchorCtr="0" compatLnSpc="1">
                <a:prstTxWarp prst="textNoShape">
                  <a:avLst/>
                </a:prstTxWarp>
              </a:bodyPr>
              <a:lstStyle/>
              <a:p>
                <a:endParaRPr lang="en-US" sz="2000" dirty="0">
                  <a:solidFill>
                    <a:schemeClr val="bg1">
                      <a:lumMod val="50000"/>
                    </a:schemeClr>
                  </a:solidFill>
                </a:endParaRPr>
              </a:p>
            </p:txBody>
          </p:sp>
          <p:sp>
            <p:nvSpPr>
              <p:cNvPr id="36" name="Freeform 6">
                <a:extLst>
                  <a:ext uri="{FF2B5EF4-FFF2-40B4-BE49-F238E27FC236}">
                    <a16:creationId xmlns:a16="http://schemas.microsoft.com/office/drawing/2014/main" id="{360EFB74-58FB-4DBE-B770-1A5871F2E611}"/>
                  </a:ext>
                </a:extLst>
              </p:cNvPr>
              <p:cNvSpPr>
                <a:spLocks/>
              </p:cNvSpPr>
              <p:nvPr/>
            </p:nvSpPr>
            <p:spPr bwMode="auto">
              <a:xfrm>
                <a:off x="2862214" y="1657350"/>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rgbClr val="86B58B"/>
              </a:solidFill>
              <a:ln>
                <a:noFill/>
              </a:ln>
            </p:spPr>
            <p:txBody>
              <a:bodyPr vert="horz" wrap="square" lIns="91440" tIns="45720" rIns="91440" bIns="45720" numCol="1" anchor="t" anchorCtr="0" compatLnSpc="1">
                <a:prstTxWarp prst="textNoShape">
                  <a:avLst/>
                </a:prstTxWarp>
              </a:bodyPr>
              <a:lstStyle/>
              <a:p>
                <a:endParaRPr lang="en-US" sz="2000" dirty="0">
                  <a:solidFill>
                    <a:schemeClr val="bg1">
                      <a:lumMod val="50000"/>
                    </a:schemeClr>
                  </a:solidFill>
                </a:endParaRPr>
              </a:p>
            </p:txBody>
          </p:sp>
        </p:grpSp>
        <p:grpSp>
          <p:nvGrpSpPr>
            <p:cNvPr id="15" name="Group 77">
              <a:extLst>
                <a:ext uri="{FF2B5EF4-FFF2-40B4-BE49-F238E27FC236}">
                  <a16:creationId xmlns:a16="http://schemas.microsoft.com/office/drawing/2014/main" id="{442E8063-1764-441C-9536-435813057A95}"/>
                </a:ext>
              </a:extLst>
            </p:cNvPr>
            <p:cNvGrpSpPr/>
            <p:nvPr/>
          </p:nvGrpSpPr>
          <p:grpSpPr>
            <a:xfrm>
              <a:off x="3326498" y="2341632"/>
              <a:ext cx="925512" cy="1754118"/>
              <a:chOff x="3326498" y="1657350"/>
              <a:chExt cx="925512" cy="1864274"/>
            </a:xfrm>
          </p:grpSpPr>
          <p:sp>
            <p:nvSpPr>
              <p:cNvPr id="33" name="Freeform 5">
                <a:extLst>
                  <a:ext uri="{FF2B5EF4-FFF2-40B4-BE49-F238E27FC236}">
                    <a16:creationId xmlns:a16="http://schemas.microsoft.com/office/drawing/2014/main" id="{D533CF9C-8A2E-4406-BFC7-9EED4E37B188}"/>
                  </a:ext>
                </a:extLst>
              </p:cNvPr>
              <p:cNvSpPr>
                <a:spLocks/>
              </p:cNvSpPr>
              <p:nvPr/>
            </p:nvSpPr>
            <p:spPr bwMode="auto">
              <a:xfrm>
                <a:off x="3326498" y="1657350"/>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86B58B"/>
              </a:solidFill>
              <a:ln>
                <a:noFill/>
              </a:ln>
            </p:spPr>
            <p:txBody>
              <a:bodyPr vert="horz" wrap="square" lIns="91440" tIns="45720" rIns="91440" bIns="45720" numCol="1" anchor="t" anchorCtr="0" compatLnSpc="1">
                <a:prstTxWarp prst="textNoShape">
                  <a:avLst/>
                </a:prstTxWarp>
              </a:bodyPr>
              <a:lstStyle/>
              <a:p>
                <a:endParaRPr lang="en-US" sz="2000" dirty="0">
                  <a:solidFill>
                    <a:schemeClr val="bg1">
                      <a:lumMod val="50000"/>
                    </a:schemeClr>
                  </a:solidFill>
                </a:endParaRPr>
              </a:p>
            </p:txBody>
          </p:sp>
          <p:sp>
            <p:nvSpPr>
              <p:cNvPr id="34" name="Freeform 6">
                <a:extLst>
                  <a:ext uri="{FF2B5EF4-FFF2-40B4-BE49-F238E27FC236}">
                    <a16:creationId xmlns:a16="http://schemas.microsoft.com/office/drawing/2014/main" id="{49EE5AB7-1AAA-407B-A3F1-3E432685487D}"/>
                  </a:ext>
                </a:extLst>
              </p:cNvPr>
              <p:cNvSpPr>
                <a:spLocks/>
              </p:cNvSpPr>
              <p:nvPr/>
            </p:nvSpPr>
            <p:spPr bwMode="auto">
              <a:xfrm>
                <a:off x="3787726" y="1657350"/>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rgbClr val="86B58B"/>
              </a:solidFill>
              <a:ln>
                <a:noFill/>
              </a:ln>
            </p:spPr>
            <p:txBody>
              <a:bodyPr vert="horz" wrap="square" lIns="91440" tIns="45720" rIns="91440" bIns="45720" numCol="1" anchor="t" anchorCtr="0" compatLnSpc="1">
                <a:prstTxWarp prst="textNoShape">
                  <a:avLst/>
                </a:prstTxWarp>
              </a:bodyPr>
              <a:lstStyle/>
              <a:p>
                <a:endParaRPr lang="en-US" sz="2000" dirty="0">
                  <a:solidFill>
                    <a:schemeClr val="bg1">
                      <a:lumMod val="50000"/>
                    </a:schemeClr>
                  </a:solidFill>
                </a:endParaRPr>
              </a:p>
            </p:txBody>
          </p:sp>
        </p:grpSp>
        <p:grpSp>
          <p:nvGrpSpPr>
            <p:cNvPr id="16" name="Group 78">
              <a:extLst>
                <a:ext uri="{FF2B5EF4-FFF2-40B4-BE49-F238E27FC236}">
                  <a16:creationId xmlns:a16="http://schemas.microsoft.com/office/drawing/2014/main" id="{7C095AB8-C463-4942-9F97-F47815EFB57C}"/>
                </a:ext>
              </a:extLst>
            </p:cNvPr>
            <p:cNvGrpSpPr/>
            <p:nvPr/>
          </p:nvGrpSpPr>
          <p:grpSpPr>
            <a:xfrm>
              <a:off x="4252010" y="2637811"/>
              <a:ext cx="923984" cy="1457939"/>
              <a:chOff x="4252010" y="1669891"/>
              <a:chExt cx="923984" cy="1864274"/>
            </a:xfrm>
          </p:grpSpPr>
          <p:sp>
            <p:nvSpPr>
              <p:cNvPr id="31" name="Freeform 5">
                <a:extLst>
                  <a:ext uri="{FF2B5EF4-FFF2-40B4-BE49-F238E27FC236}">
                    <a16:creationId xmlns:a16="http://schemas.microsoft.com/office/drawing/2014/main" id="{4191604A-1135-4AFC-8743-7E7C81928152}"/>
                  </a:ext>
                </a:extLst>
              </p:cNvPr>
              <p:cNvSpPr>
                <a:spLocks/>
              </p:cNvSpPr>
              <p:nvPr/>
            </p:nvSpPr>
            <p:spPr bwMode="auto">
              <a:xfrm>
                <a:off x="4252010" y="1669891"/>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86B58B"/>
              </a:solidFill>
              <a:ln>
                <a:noFill/>
              </a:ln>
            </p:spPr>
            <p:txBody>
              <a:bodyPr vert="horz" wrap="square" lIns="91440" tIns="45720" rIns="91440" bIns="45720" numCol="1" anchor="t" anchorCtr="0" compatLnSpc="1">
                <a:prstTxWarp prst="textNoShape">
                  <a:avLst/>
                </a:prstTxWarp>
              </a:bodyPr>
              <a:lstStyle/>
              <a:p>
                <a:endParaRPr lang="en-US" sz="2000" dirty="0">
                  <a:solidFill>
                    <a:schemeClr val="bg1">
                      <a:lumMod val="50000"/>
                    </a:schemeClr>
                  </a:solidFill>
                </a:endParaRPr>
              </a:p>
            </p:txBody>
          </p:sp>
          <p:sp>
            <p:nvSpPr>
              <p:cNvPr id="32" name="Freeform 6">
                <a:extLst>
                  <a:ext uri="{FF2B5EF4-FFF2-40B4-BE49-F238E27FC236}">
                    <a16:creationId xmlns:a16="http://schemas.microsoft.com/office/drawing/2014/main" id="{678886E6-205D-4596-89F2-589B18C75269}"/>
                  </a:ext>
                </a:extLst>
              </p:cNvPr>
              <p:cNvSpPr>
                <a:spLocks/>
              </p:cNvSpPr>
              <p:nvPr/>
            </p:nvSpPr>
            <p:spPr bwMode="auto">
              <a:xfrm>
                <a:off x="4711710" y="1669891"/>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rgbClr val="86B58B"/>
              </a:solidFill>
              <a:ln>
                <a:noFill/>
              </a:ln>
            </p:spPr>
            <p:txBody>
              <a:bodyPr vert="horz" wrap="square" lIns="91440" tIns="45720" rIns="91440" bIns="45720" numCol="1" anchor="t" anchorCtr="0" compatLnSpc="1">
                <a:prstTxWarp prst="textNoShape">
                  <a:avLst/>
                </a:prstTxWarp>
              </a:bodyPr>
              <a:lstStyle/>
              <a:p>
                <a:endParaRPr lang="en-US" sz="2000" dirty="0">
                  <a:solidFill>
                    <a:schemeClr val="bg1">
                      <a:lumMod val="50000"/>
                    </a:schemeClr>
                  </a:solidFill>
                </a:endParaRPr>
              </a:p>
            </p:txBody>
          </p:sp>
        </p:grpSp>
        <p:grpSp>
          <p:nvGrpSpPr>
            <p:cNvPr id="17" name="Group 79">
              <a:extLst>
                <a:ext uri="{FF2B5EF4-FFF2-40B4-BE49-F238E27FC236}">
                  <a16:creationId xmlns:a16="http://schemas.microsoft.com/office/drawing/2014/main" id="{EED2B073-3565-4BB0-A21C-C4026347E6DF}"/>
                </a:ext>
              </a:extLst>
            </p:cNvPr>
            <p:cNvGrpSpPr/>
            <p:nvPr/>
          </p:nvGrpSpPr>
          <p:grpSpPr>
            <a:xfrm>
              <a:off x="5175994" y="1946727"/>
              <a:ext cx="935519" cy="2149023"/>
              <a:chOff x="5175994" y="1669891"/>
              <a:chExt cx="935519" cy="1864274"/>
            </a:xfrm>
          </p:grpSpPr>
          <p:sp>
            <p:nvSpPr>
              <p:cNvPr id="29" name="Freeform 5">
                <a:extLst>
                  <a:ext uri="{FF2B5EF4-FFF2-40B4-BE49-F238E27FC236}">
                    <a16:creationId xmlns:a16="http://schemas.microsoft.com/office/drawing/2014/main" id="{4E809D62-D880-410A-B1F7-5F27445A3BF6}"/>
                  </a:ext>
                </a:extLst>
              </p:cNvPr>
              <p:cNvSpPr>
                <a:spLocks/>
              </p:cNvSpPr>
              <p:nvPr/>
            </p:nvSpPr>
            <p:spPr bwMode="auto">
              <a:xfrm>
                <a:off x="5175994" y="1669891"/>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86B58B"/>
              </a:solidFill>
              <a:ln>
                <a:noFill/>
              </a:ln>
            </p:spPr>
            <p:txBody>
              <a:bodyPr vert="horz" wrap="square" lIns="91440" tIns="45720" rIns="91440" bIns="45720" numCol="1" anchor="t" anchorCtr="0" compatLnSpc="1">
                <a:prstTxWarp prst="textNoShape">
                  <a:avLst/>
                </a:prstTxWarp>
              </a:bodyPr>
              <a:lstStyle/>
              <a:p>
                <a:endParaRPr lang="en-US" sz="2000" dirty="0">
                  <a:solidFill>
                    <a:schemeClr val="bg1">
                      <a:lumMod val="50000"/>
                    </a:schemeClr>
                  </a:solidFill>
                </a:endParaRPr>
              </a:p>
            </p:txBody>
          </p:sp>
          <p:sp>
            <p:nvSpPr>
              <p:cNvPr id="30" name="Freeform 6">
                <a:extLst>
                  <a:ext uri="{FF2B5EF4-FFF2-40B4-BE49-F238E27FC236}">
                    <a16:creationId xmlns:a16="http://schemas.microsoft.com/office/drawing/2014/main" id="{6402A7CE-D7D1-4A5F-A971-BDCE75308D79}"/>
                  </a:ext>
                </a:extLst>
              </p:cNvPr>
              <p:cNvSpPr>
                <a:spLocks/>
              </p:cNvSpPr>
              <p:nvPr/>
            </p:nvSpPr>
            <p:spPr bwMode="auto">
              <a:xfrm>
                <a:off x="5647229" y="1669891"/>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rgbClr val="86B58B"/>
              </a:solidFill>
              <a:ln>
                <a:noFill/>
              </a:ln>
            </p:spPr>
            <p:txBody>
              <a:bodyPr vert="horz" wrap="square" lIns="91440" tIns="45720" rIns="91440" bIns="45720" numCol="1" anchor="t" anchorCtr="0" compatLnSpc="1">
                <a:prstTxWarp prst="textNoShape">
                  <a:avLst/>
                </a:prstTxWarp>
              </a:bodyPr>
              <a:lstStyle/>
              <a:p>
                <a:endParaRPr lang="en-US" sz="2000" dirty="0">
                  <a:solidFill>
                    <a:schemeClr val="bg1">
                      <a:lumMod val="50000"/>
                    </a:schemeClr>
                  </a:solidFill>
                </a:endParaRPr>
              </a:p>
            </p:txBody>
          </p:sp>
        </p:grpSp>
        <p:sp>
          <p:nvSpPr>
            <p:cNvPr id="18" name="Text Box 10">
              <a:extLst>
                <a:ext uri="{FF2B5EF4-FFF2-40B4-BE49-F238E27FC236}">
                  <a16:creationId xmlns:a16="http://schemas.microsoft.com/office/drawing/2014/main" id="{7AED9B89-6508-4A0B-BE3F-E685A2793563}"/>
                </a:ext>
              </a:extLst>
            </p:cNvPr>
            <p:cNvSpPr txBox="1">
              <a:spLocks noChangeArrowheads="1"/>
            </p:cNvSpPr>
            <p:nvPr/>
          </p:nvSpPr>
          <p:spPr bwMode="auto">
            <a:xfrm>
              <a:off x="1446272" y="4366052"/>
              <a:ext cx="925512" cy="206143"/>
            </a:xfrm>
            <a:prstGeom prst="rect">
              <a:avLst/>
            </a:prstGeom>
            <a:noFill/>
            <a:ln w="9525">
              <a:noFill/>
              <a:miter lim="800000"/>
              <a:headEnd/>
              <a:tailEnd/>
            </a:ln>
          </p:spPr>
          <p:txBody>
            <a:bodyPr wrap="square" lIns="45720" tIns="22860" rIns="45720" bIns="22860">
              <a:spAutoFit/>
            </a:bodyPr>
            <a:lstStyle/>
            <a:p>
              <a:pPr algn="ctr" defTabSz="1088232"/>
              <a:r>
                <a:rPr lang="zh-CN" altLang="en-US" sz="1400" dirty="0">
                  <a:solidFill>
                    <a:schemeClr val="bg1">
                      <a:lumMod val="50000"/>
                    </a:schemeClr>
                  </a:solidFill>
                  <a:latin typeface="Open Sans" pitchFamily="34" charset="0"/>
                  <a:ea typeface="Open Sans" pitchFamily="34" charset="0"/>
                  <a:cs typeface="Open Sans" pitchFamily="34" charset="0"/>
                </a:rPr>
                <a:t>加入标题</a:t>
              </a:r>
              <a:endParaRPr lang="en-US" altLang="zh-CN" sz="1400" dirty="0">
                <a:solidFill>
                  <a:schemeClr val="bg1">
                    <a:lumMod val="50000"/>
                  </a:schemeClr>
                </a:solidFill>
                <a:latin typeface="Open Sans" pitchFamily="34" charset="0"/>
                <a:ea typeface="Open Sans" pitchFamily="34" charset="0"/>
                <a:cs typeface="Open Sans" pitchFamily="34" charset="0"/>
              </a:endParaRPr>
            </a:p>
          </p:txBody>
        </p:sp>
        <p:sp>
          <p:nvSpPr>
            <p:cNvPr id="19" name="Text Box 10">
              <a:extLst>
                <a:ext uri="{FF2B5EF4-FFF2-40B4-BE49-F238E27FC236}">
                  <a16:creationId xmlns:a16="http://schemas.microsoft.com/office/drawing/2014/main" id="{9B67885E-CC44-4BA6-A751-09710056C29D}"/>
                </a:ext>
              </a:extLst>
            </p:cNvPr>
            <p:cNvSpPr txBox="1">
              <a:spLocks noChangeArrowheads="1"/>
            </p:cNvSpPr>
            <p:nvPr/>
          </p:nvSpPr>
          <p:spPr bwMode="auto">
            <a:xfrm>
              <a:off x="2402514" y="4366052"/>
              <a:ext cx="925512" cy="206143"/>
            </a:xfrm>
            <a:prstGeom prst="rect">
              <a:avLst/>
            </a:prstGeom>
            <a:noFill/>
            <a:ln w="9525">
              <a:noFill/>
              <a:miter lim="800000"/>
              <a:headEnd/>
              <a:tailEnd/>
            </a:ln>
          </p:spPr>
          <p:txBody>
            <a:bodyPr wrap="square" lIns="45720" tIns="22860" rIns="45720" bIns="22860">
              <a:spAutoFit/>
            </a:bodyPr>
            <a:lstStyle/>
            <a:p>
              <a:pPr algn="ctr" defTabSz="1088232"/>
              <a:r>
                <a:rPr lang="zh-CN" altLang="en-US" sz="1400" dirty="0">
                  <a:solidFill>
                    <a:schemeClr val="bg1">
                      <a:lumMod val="50000"/>
                    </a:schemeClr>
                  </a:solidFill>
                  <a:latin typeface="Open Sans" pitchFamily="34" charset="0"/>
                  <a:ea typeface="Open Sans" pitchFamily="34" charset="0"/>
                  <a:cs typeface="Open Sans" pitchFamily="34" charset="0"/>
                </a:rPr>
                <a:t>加入标题</a:t>
              </a:r>
              <a:endParaRPr lang="en-US" altLang="zh-CN" sz="1400" dirty="0">
                <a:solidFill>
                  <a:schemeClr val="bg1">
                    <a:lumMod val="50000"/>
                  </a:schemeClr>
                </a:solidFill>
                <a:latin typeface="Open Sans" pitchFamily="34" charset="0"/>
                <a:ea typeface="Open Sans" pitchFamily="34" charset="0"/>
                <a:cs typeface="Open Sans" pitchFamily="34" charset="0"/>
              </a:endParaRPr>
            </a:p>
          </p:txBody>
        </p:sp>
        <p:sp>
          <p:nvSpPr>
            <p:cNvPr id="20" name="Text Box 10">
              <a:extLst>
                <a:ext uri="{FF2B5EF4-FFF2-40B4-BE49-F238E27FC236}">
                  <a16:creationId xmlns:a16="http://schemas.microsoft.com/office/drawing/2014/main" id="{35B760F5-3F2D-4A5B-8DCE-9A87E9B76D75}"/>
                </a:ext>
              </a:extLst>
            </p:cNvPr>
            <p:cNvSpPr txBox="1">
              <a:spLocks noChangeArrowheads="1"/>
            </p:cNvSpPr>
            <p:nvPr/>
          </p:nvSpPr>
          <p:spPr bwMode="auto">
            <a:xfrm>
              <a:off x="3328026" y="4366052"/>
              <a:ext cx="925512" cy="206143"/>
            </a:xfrm>
            <a:prstGeom prst="rect">
              <a:avLst/>
            </a:prstGeom>
            <a:noFill/>
            <a:ln w="9525">
              <a:noFill/>
              <a:miter lim="800000"/>
              <a:headEnd/>
              <a:tailEnd/>
            </a:ln>
          </p:spPr>
          <p:txBody>
            <a:bodyPr wrap="square" lIns="45720" tIns="22860" rIns="45720" bIns="22860">
              <a:spAutoFit/>
            </a:bodyPr>
            <a:lstStyle/>
            <a:p>
              <a:pPr algn="ctr" defTabSz="1088232"/>
              <a:r>
                <a:rPr lang="zh-CN" altLang="en-US" sz="1400" dirty="0">
                  <a:solidFill>
                    <a:schemeClr val="bg1">
                      <a:lumMod val="50000"/>
                    </a:schemeClr>
                  </a:solidFill>
                  <a:latin typeface="Open Sans" pitchFamily="34" charset="0"/>
                  <a:ea typeface="Open Sans" pitchFamily="34" charset="0"/>
                  <a:cs typeface="Open Sans" pitchFamily="34" charset="0"/>
                </a:rPr>
                <a:t>加入标题</a:t>
              </a:r>
              <a:endParaRPr lang="en-US" altLang="zh-CN" sz="1400" dirty="0">
                <a:solidFill>
                  <a:schemeClr val="bg1">
                    <a:lumMod val="50000"/>
                  </a:schemeClr>
                </a:solidFill>
                <a:latin typeface="Open Sans" pitchFamily="34" charset="0"/>
                <a:ea typeface="Open Sans" pitchFamily="34" charset="0"/>
                <a:cs typeface="Open Sans" pitchFamily="34" charset="0"/>
              </a:endParaRPr>
            </a:p>
          </p:txBody>
        </p:sp>
        <p:sp>
          <p:nvSpPr>
            <p:cNvPr id="21" name="Text Box 10">
              <a:extLst>
                <a:ext uri="{FF2B5EF4-FFF2-40B4-BE49-F238E27FC236}">
                  <a16:creationId xmlns:a16="http://schemas.microsoft.com/office/drawing/2014/main" id="{1CD8062A-6993-4398-B805-9E94633A511D}"/>
                </a:ext>
              </a:extLst>
            </p:cNvPr>
            <p:cNvSpPr txBox="1">
              <a:spLocks noChangeArrowheads="1"/>
            </p:cNvSpPr>
            <p:nvPr/>
          </p:nvSpPr>
          <p:spPr bwMode="auto">
            <a:xfrm>
              <a:off x="4252011" y="4366052"/>
              <a:ext cx="925512" cy="206143"/>
            </a:xfrm>
            <a:prstGeom prst="rect">
              <a:avLst/>
            </a:prstGeom>
            <a:noFill/>
            <a:ln w="9525">
              <a:noFill/>
              <a:miter lim="800000"/>
              <a:headEnd/>
              <a:tailEnd/>
            </a:ln>
          </p:spPr>
          <p:txBody>
            <a:bodyPr wrap="square" lIns="45720" tIns="22860" rIns="45720" bIns="22860">
              <a:spAutoFit/>
            </a:bodyPr>
            <a:lstStyle/>
            <a:p>
              <a:pPr algn="ctr" defTabSz="1088232"/>
              <a:r>
                <a:rPr lang="zh-CN" altLang="en-US" sz="1400" dirty="0">
                  <a:solidFill>
                    <a:schemeClr val="bg1">
                      <a:lumMod val="50000"/>
                    </a:schemeClr>
                  </a:solidFill>
                  <a:latin typeface="Open Sans" pitchFamily="34" charset="0"/>
                  <a:ea typeface="Open Sans" pitchFamily="34" charset="0"/>
                  <a:cs typeface="Open Sans" pitchFamily="34" charset="0"/>
                </a:rPr>
                <a:t>加入标题</a:t>
              </a:r>
              <a:endParaRPr lang="en-US" altLang="zh-CN" sz="1400" dirty="0">
                <a:solidFill>
                  <a:schemeClr val="bg1">
                    <a:lumMod val="50000"/>
                  </a:schemeClr>
                </a:solidFill>
                <a:latin typeface="Open Sans" pitchFamily="34" charset="0"/>
                <a:ea typeface="Open Sans" pitchFamily="34" charset="0"/>
                <a:cs typeface="Open Sans" pitchFamily="34" charset="0"/>
              </a:endParaRPr>
            </a:p>
          </p:txBody>
        </p:sp>
        <p:sp>
          <p:nvSpPr>
            <p:cNvPr id="22" name="Text Box 10">
              <a:extLst>
                <a:ext uri="{FF2B5EF4-FFF2-40B4-BE49-F238E27FC236}">
                  <a16:creationId xmlns:a16="http://schemas.microsoft.com/office/drawing/2014/main" id="{180189A8-2191-428C-9E06-CF1D0E81EE5F}"/>
                </a:ext>
              </a:extLst>
            </p:cNvPr>
            <p:cNvSpPr txBox="1">
              <a:spLocks noChangeArrowheads="1"/>
            </p:cNvSpPr>
            <p:nvPr/>
          </p:nvSpPr>
          <p:spPr bwMode="auto">
            <a:xfrm>
              <a:off x="5175994" y="4366052"/>
              <a:ext cx="925512" cy="206143"/>
            </a:xfrm>
            <a:prstGeom prst="rect">
              <a:avLst/>
            </a:prstGeom>
            <a:noFill/>
            <a:ln w="9525">
              <a:noFill/>
              <a:miter lim="800000"/>
              <a:headEnd/>
              <a:tailEnd/>
            </a:ln>
          </p:spPr>
          <p:txBody>
            <a:bodyPr wrap="square" lIns="45720" tIns="22860" rIns="45720" bIns="22860">
              <a:spAutoFit/>
            </a:bodyPr>
            <a:lstStyle/>
            <a:p>
              <a:pPr algn="ctr" defTabSz="1088232"/>
              <a:r>
                <a:rPr lang="zh-CN" altLang="en-US" sz="1400" dirty="0">
                  <a:solidFill>
                    <a:schemeClr val="bg1">
                      <a:lumMod val="50000"/>
                    </a:schemeClr>
                  </a:solidFill>
                  <a:latin typeface="Open Sans" pitchFamily="34" charset="0"/>
                  <a:ea typeface="Open Sans" pitchFamily="34" charset="0"/>
                  <a:cs typeface="Open Sans" pitchFamily="34" charset="0"/>
                </a:rPr>
                <a:t>加入标题</a:t>
              </a:r>
              <a:endParaRPr lang="en-US" altLang="zh-CN" sz="1400" dirty="0">
                <a:solidFill>
                  <a:schemeClr val="bg1">
                    <a:lumMod val="50000"/>
                  </a:schemeClr>
                </a:solidFill>
                <a:latin typeface="Open Sans" pitchFamily="34" charset="0"/>
                <a:ea typeface="Open Sans" pitchFamily="34" charset="0"/>
                <a:cs typeface="Open Sans" pitchFamily="34" charset="0"/>
              </a:endParaRPr>
            </a:p>
          </p:txBody>
        </p:sp>
        <p:cxnSp>
          <p:nvCxnSpPr>
            <p:cNvPr id="23" name="Straight Connector 88">
              <a:extLst>
                <a:ext uri="{FF2B5EF4-FFF2-40B4-BE49-F238E27FC236}">
                  <a16:creationId xmlns:a16="http://schemas.microsoft.com/office/drawing/2014/main" id="{F1396E8A-0622-422B-ADDA-DD63ED2F399F}"/>
                </a:ext>
              </a:extLst>
            </p:cNvPr>
            <p:cNvCxnSpPr>
              <a:cxnSpLocks/>
            </p:cNvCxnSpPr>
            <p:nvPr/>
          </p:nvCxnSpPr>
          <p:spPr>
            <a:xfrm>
              <a:off x="1321202" y="4249480"/>
              <a:ext cx="4780304"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 name="Text Box 7">
              <a:extLst>
                <a:ext uri="{FF2B5EF4-FFF2-40B4-BE49-F238E27FC236}">
                  <a16:creationId xmlns:a16="http://schemas.microsoft.com/office/drawing/2014/main" id="{28F4A84F-D68A-4895-BFCE-B9E1BF319998}"/>
                </a:ext>
              </a:extLst>
            </p:cNvPr>
            <p:cNvSpPr txBox="1">
              <a:spLocks noChangeArrowheads="1"/>
            </p:cNvSpPr>
            <p:nvPr/>
          </p:nvSpPr>
          <p:spPr bwMode="auto">
            <a:xfrm>
              <a:off x="2580156" y="3604052"/>
              <a:ext cx="564115" cy="375908"/>
            </a:xfrm>
            <a:prstGeom prst="rect">
              <a:avLst/>
            </a:prstGeom>
            <a:noFill/>
            <a:ln w="9525">
              <a:noFill/>
              <a:miter lim="800000"/>
              <a:headEnd/>
              <a:tailEnd/>
            </a:ln>
          </p:spPr>
          <p:txBody>
            <a:bodyPr wrap="none" lIns="45720" tIns="22860" rIns="45720" bIns="22860">
              <a:spAutoFit/>
            </a:bodyPr>
            <a:lstStyle/>
            <a:p>
              <a:pPr algn="ctr" defTabSz="1088232"/>
              <a:r>
                <a:rPr lang="en-CA" sz="2800" spc="-150" dirty="0">
                  <a:solidFill>
                    <a:schemeClr val="bg1"/>
                  </a:solidFill>
                  <a:latin typeface="Open Sans Light" pitchFamily="34" charset="0"/>
                  <a:ea typeface="Open Sans Light" pitchFamily="34" charset="0"/>
                  <a:cs typeface="Open Sans Light" pitchFamily="34" charset="0"/>
                </a:rPr>
                <a:t>90%</a:t>
              </a:r>
            </a:p>
          </p:txBody>
        </p:sp>
        <p:sp>
          <p:nvSpPr>
            <p:cNvPr id="25" name="Text Box 7">
              <a:extLst>
                <a:ext uri="{FF2B5EF4-FFF2-40B4-BE49-F238E27FC236}">
                  <a16:creationId xmlns:a16="http://schemas.microsoft.com/office/drawing/2014/main" id="{2E82155C-BA19-4976-9947-9C21EB2F6E57}"/>
                </a:ext>
              </a:extLst>
            </p:cNvPr>
            <p:cNvSpPr txBox="1">
              <a:spLocks noChangeArrowheads="1"/>
            </p:cNvSpPr>
            <p:nvPr/>
          </p:nvSpPr>
          <p:spPr bwMode="auto">
            <a:xfrm>
              <a:off x="3505666" y="3604052"/>
              <a:ext cx="564115" cy="375908"/>
            </a:xfrm>
            <a:prstGeom prst="rect">
              <a:avLst/>
            </a:prstGeom>
            <a:noFill/>
            <a:ln w="9525">
              <a:noFill/>
              <a:miter lim="800000"/>
              <a:headEnd/>
              <a:tailEnd/>
            </a:ln>
          </p:spPr>
          <p:txBody>
            <a:bodyPr wrap="none" lIns="45720" tIns="22860" rIns="45720" bIns="22860">
              <a:spAutoFit/>
            </a:bodyPr>
            <a:lstStyle/>
            <a:p>
              <a:pPr algn="ctr" defTabSz="1088232"/>
              <a:r>
                <a:rPr lang="en-CA" sz="2800" spc="-150" dirty="0">
                  <a:solidFill>
                    <a:schemeClr val="bg1"/>
                  </a:solidFill>
                  <a:latin typeface="Open Sans Light" pitchFamily="34" charset="0"/>
                  <a:ea typeface="Open Sans Light" pitchFamily="34" charset="0"/>
                  <a:cs typeface="Open Sans Light" pitchFamily="34" charset="0"/>
                </a:rPr>
                <a:t>67%</a:t>
              </a:r>
            </a:p>
          </p:txBody>
        </p:sp>
        <p:sp>
          <p:nvSpPr>
            <p:cNvPr id="26" name="Text Box 7">
              <a:extLst>
                <a:ext uri="{FF2B5EF4-FFF2-40B4-BE49-F238E27FC236}">
                  <a16:creationId xmlns:a16="http://schemas.microsoft.com/office/drawing/2014/main" id="{A85D402D-4E95-4DF4-89AB-3414F95F322F}"/>
                </a:ext>
              </a:extLst>
            </p:cNvPr>
            <p:cNvSpPr txBox="1">
              <a:spLocks noChangeArrowheads="1"/>
            </p:cNvSpPr>
            <p:nvPr/>
          </p:nvSpPr>
          <p:spPr bwMode="auto">
            <a:xfrm>
              <a:off x="4431180" y="3604052"/>
              <a:ext cx="564115" cy="375908"/>
            </a:xfrm>
            <a:prstGeom prst="rect">
              <a:avLst/>
            </a:prstGeom>
            <a:noFill/>
            <a:ln w="9525">
              <a:noFill/>
              <a:miter lim="800000"/>
              <a:headEnd/>
              <a:tailEnd/>
            </a:ln>
          </p:spPr>
          <p:txBody>
            <a:bodyPr wrap="none" lIns="45720" tIns="22860" rIns="45720" bIns="22860">
              <a:spAutoFit/>
            </a:bodyPr>
            <a:lstStyle/>
            <a:p>
              <a:pPr algn="ctr" defTabSz="1088232"/>
              <a:r>
                <a:rPr lang="en-CA" sz="2800" spc="-150" dirty="0">
                  <a:solidFill>
                    <a:schemeClr val="bg1"/>
                  </a:solidFill>
                  <a:latin typeface="Open Sans Light" pitchFamily="34" charset="0"/>
                  <a:ea typeface="Open Sans Light" pitchFamily="34" charset="0"/>
                  <a:cs typeface="Open Sans Light" pitchFamily="34" charset="0"/>
                </a:rPr>
                <a:t>54%</a:t>
              </a:r>
            </a:p>
          </p:txBody>
        </p:sp>
        <p:sp>
          <p:nvSpPr>
            <p:cNvPr id="27" name="Text Box 7">
              <a:extLst>
                <a:ext uri="{FF2B5EF4-FFF2-40B4-BE49-F238E27FC236}">
                  <a16:creationId xmlns:a16="http://schemas.microsoft.com/office/drawing/2014/main" id="{029DF447-6995-40D9-8493-38473DBB6DB5}"/>
                </a:ext>
              </a:extLst>
            </p:cNvPr>
            <p:cNvSpPr txBox="1">
              <a:spLocks noChangeArrowheads="1"/>
            </p:cNvSpPr>
            <p:nvPr/>
          </p:nvSpPr>
          <p:spPr bwMode="auto">
            <a:xfrm>
              <a:off x="5356692" y="3604052"/>
              <a:ext cx="564115" cy="375908"/>
            </a:xfrm>
            <a:prstGeom prst="rect">
              <a:avLst/>
            </a:prstGeom>
            <a:noFill/>
            <a:ln w="9525">
              <a:noFill/>
              <a:miter lim="800000"/>
              <a:headEnd/>
              <a:tailEnd/>
            </a:ln>
          </p:spPr>
          <p:txBody>
            <a:bodyPr wrap="none" lIns="45720" tIns="22860" rIns="45720" bIns="22860">
              <a:spAutoFit/>
            </a:bodyPr>
            <a:lstStyle/>
            <a:p>
              <a:pPr algn="ctr" defTabSz="1088232"/>
              <a:r>
                <a:rPr lang="en-CA" sz="2800" spc="-150" dirty="0">
                  <a:solidFill>
                    <a:schemeClr val="bg1"/>
                  </a:solidFill>
                  <a:latin typeface="Open Sans Light" pitchFamily="34" charset="0"/>
                  <a:ea typeface="Open Sans Light" pitchFamily="34" charset="0"/>
                  <a:cs typeface="Open Sans Light" pitchFamily="34" charset="0"/>
                </a:rPr>
                <a:t>85%</a:t>
              </a:r>
            </a:p>
          </p:txBody>
        </p:sp>
        <p:sp>
          <p:nvSpPr>
            <p:cNvPr id="28" name="Text Box 7">
              <a:extLst>
                <a:ext uri="{FF2B5EF4-FFF2-40B4-BE49-F238E27FC236}">
                  <a16:creationId xmlns:a16="http://schemas.microsoft.com/office/drawing/2014/main" id="{6D528A20-E5CB-4FEE-AA7F-DDDF16F9CFAA}"/>
                </a:ext>
              </a:extLst>
            </p:cNvPr>
            <p:cNvSpPr txBox="1">
              <a:spLocks noChangeArrowheads="1"/>
            </p:cNvSpPr>
            <p:nvPr/>
          </p:nvSpPr>
          <p:spPr bwMode="auto">
            <a:xfrm>
              <a:off x="1626969" y="3604052"/>
              <a:ext cx="564115" cy="375908"/>
            </a:xfrm>
            <a:prstGeom prst="rect">
              <a:avLst/>
            </a:prstGeom>
            <a:noFill/>
            <a:ln w="9525">
              <a:noFill/>
              <a:miter lim="800000"/>
              <a:headEnd/>
              <a:tailEnd/>
            </a:ln>
          </p:spPr>
          <p:txBody>
            <a:bodyPr wrap="none" lIns="45720" tIns="22860" rIns="45720" bIns="22860">
              <a:spAutoFit/>
            </a:bodyPr>
            <a:lstStyle/>
            <a:p>
              <a:pPr algn="ctr" defTabSz="1088232"/>
              <a:r>
                <a:rPr lang="en-CA" sz="2800" spc="-150" dirty="0">
                  <a:solidFill>
                    <a:schemeClr val="bg1"/>
                  </a:solidFill>
                  <a:latin typeface="Open Sans Light" pitchFamily="34" charset="0"/>
                  <a:ea typeface="Open Sans Light" pitchFamily="34" charset="0"/>
                  <a:cs typeface="Open Sans Light" pitchFamily="34" charset="0"/>
                </a:rPr>
                <a:t>39%</a:t>
              </a:r>
            </a:p>
          </p:txBody>
        </p:sp>
      </p:grpSp>
    </p:spTree>
    <p:extLst>
      <p:ext uri="{BB962C8B-B14F-4D97-AF65-F5344CB8AC3E}">
        <p14:creationId xmlns:p14="http://schemas.microsoft.com/office/powerpoint/2010/main" val="3677159831"/>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8542"/>
            <a:ext cx="12190413" cy="747711"/>
            <a:chOff x="0" y="628602"/>
            <a:chExt cx="12190413" cy="74771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2860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rgbClr val="86B58B"/>
                  </a:solidFill>
                  <a:latin typeface="华文新魏" panose="02010800040101010101" pitchFamily="2" charset="-122"/>
                  <a:ea typeface="华文新魏" panose="02010800040101010101" pitchFamily="2" charset="-122"/>
                  <a:sym typeface="Arial" panose="020B0604020202020204" pitchFamily="34" charset="0"/>
                </a:rPr>
                <a:t>教学方案介绍</a:t>
              </a:r>
              <a:endParaRPr lang="zh-CN" altLang="en-US" sz="3600" dirty="0">
                <a:solidFill>
                  <a:srgbClr val="86B58B"/>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5" name="椭圆 4">
            <a:extLst>
              <a:ext uri="{FF2B5EF4-FFF2-40B4-BE49-F238E27FC236}">
                <a16:creationId xmlns:a16="http://schemas.microsoft.com/office/drawing/2014/main" id="{57D6B037-0D68-40E1-871F-7F2B7533832C}"/>
              </a:ext>
            </a:extLst>
          </p:cNvPr>
          <p:cNvSpPr/>
          <p:nvPr/>
        </p:nvSpPr>
        <p:spPr>
          <a:xfrm>
            <a:off x="2888586" y="4263915"/>
            <a:ext cx="207151" cy="207287"/>
          </a:xfrm>
          <a:prstGeom prst="ellipse">
            <a:avLst/>
          </a:pr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sz="1400"/>
          </a:p>
        </p:txBody>
      </p:sp>
      <p:sp>
        <p:nvSpPr>
          <p:cNvPr id="6" name="椭圆 5">
            <a:extLst>
              <a:ext uri="{FF2B5EF4-FFF2-40B4-BE49-F238E27FC236}">
                <a16:creationId xmlns:a16="http://schemas.microsoft.com/office/drawing/2014/main" id="{E6959414-2F5A-4BD5-85AD-822316DCDBD6}"/>
              </a:ext>
            </a:extLst>
          </p:cNvPr>
          <p:cNvSpPr/>
          <p:nvPr/>
        </p:nvSpPr>
        <p:spPr>
          <a:xfrm>
            <a:off x="6005598" y="4263915"/>
            <a:ext cx="207151" cy="207287"/>
          </a:xfrm>
          <a:prstGeom prst="ellipse">
            <a:avLst/>
          </a:pr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sz="1400"/>
          </a:p>
        </p:txBody>
      </p:sp>
      <p:sp>
        <p:nvSpPr>
          <p:cNvPr id="7" name="椭圆 6">
            <a:extLst>
              <a:ext uri="{FF2B5EF4-FFF2-40B4-BE49-F238E27FC236}">
                <a16:creationId xmlns:a16="http://schemas.microsoft.com/office/drawing/2014/main" id="{F1E265F7-7688-42DE-8ACB-CC2FA917D009}"/>
              </a:ext>
            </a:extLst>
          </p:cNvPr>
          <p:cNvSpPr/>
          <p:nvPr/>
        </p:nvSpPr>
        <p:spPr>
          <a:xfrm>
            <a:off x="9122611" y="4263915"/>
            <a:ext cx="207151" cy="207287"/>
          </a:xfrm>
          <a:prstGeom prst="ellipse">
            <a:avLst/>
          </a:pr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sz="1400"/>
          </a:p>
        </p:txBody>
      </p:sp>
      <p:grpSp>
        <p:nvGrpSpPr>
          <p:cNvPr id="9" name="组合 8">
            <a:extLst>
              <a:ext uri="{FF2B5EF4-FFF2-40B4-BE49-F238E27FC236}">
                <a16:creationId xmlns:a16="http://schemas.microsoft.com/office/drawing/2014/main" id="{C95A8CEE-7D39-4353-9AA3-3952DB259041}"/>
              </a:ext>
            </a:extLst>
          </p:cNvPr>
          <p:cNvGrpSpPr/>
          <p:nvPr/>
        </p:nvGrpSpPr>
        <p:grpSpPr>
          <a:xfrm>
            <a:off x="8213321" y="1598207"/>
            <a:ext cx="2025728" cy="2591553"/>
            <a:chOff x="6080669" y="1209196"/>
            <a:chExt cx="1451678" cy="1857160"/>
          </a:xfrm>
          <a:solidFill>
            <a:srgbClr val="86B58B"/>
          </a:solidFill>
          <a:effectLst/>
        </p:grpSpPr>
        <p:sp>
          <p:nvSpPr>
            <p:cNvPr id="10" name="椭圆 14">
              <a:extLst>
                <a:ext uri="{FF2B5EF4-FFF2-40B4-BE49-F238E27FC236}">
                  <a16:creationId xmlns:a16="http://schemas.microsoft.com/office/drawing/2014/main" id="{98BD730E-D57F-481C-8148-D07E35701906}"/>
                </a:ext>
              </a:extLst>
            </p:cNvPr>
            <p:cNvSpPr/>
            <p:nvPr/>
          </p:nvSpPr>
          <p:spPr bwMode="auto">
            <a:xfrm>
              <a:off x="6080669" y="1209196"/>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pFill/>
            <a:ln w="28575">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3" name="椭圆 14">
              <a:extLst>
                <a:ext uri="{FF2B5EF4-FFF2-40B4-BE49-F238E27FC236}">
                  <a16:creationId xmlns:a16="http://schemas.microsoft.com/office/drawing/2014/main" id="{525BDAD7-749D-4799-A855-764ECA04C466}"/>
                </a:ext>
              </a:extLst>
            </p:cNvPr>
            <p:cNvSpPr/>
            <p:nvPr/>
          </p:nvSpPr>
          <p:spPr bwMode="auto">
            <a:xfrm>
              <a:off x="6141686" y="1265580"/>
              <a:ext cx="1347577" cy="1723982"/>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pFill/>
            <a:ln w="14288" cap="flat">
              <a:noFill/>
              <a:prstDash val="solid"/>
              <a:miter lim="800000"/>
              <a:headEnd/>
              <a:tailEnd/>
            </a:ln>
            <a:effectLst/>
          </p:spPr>
          <p:txBody>
            <a:bodyPr vert="horz" wrap="square" lIns="68589" tIns="34295" rIns="68589" bIns="34295" numCol="1" anchor="t" anchorCtr="0" compatLnSpc="1">
              <a:prstTxWarp prst="textNoShape">
                <a:avLst/>
              </a:prstTxWarp>
            </a:bodyPr>
            <a:lstStyle/>
            <a:p>
              <a:endParaRPr lang="zh-CN" altLang="en-US" dirty="0"/>
            </a:p>
          </p:txBody>
        </p:sp>
      </p:grpSp>
      <p:grpSp>
        <p:nvGrpSpPr>
          <p:cNvPr id="14" name="组合 13">
            <a:extLst>
              <a:ext uri="{FF2B5EF4-FFF2-40B4-BE49-F238E27FC236}">
                <a16:creationId xmlns:a16="http://schemas.microsoft.com/office/drawing/2014/main" id="{38B4CA9D-2D10-4A0D-B0EE-031CCA008744}"/>
              </a:ext>
            </a:extLst>
          </p:cNvPr>
          <p:cNvGrpSpPr/>
          <p:nvPr/>
        </p:nvGrpSpPr>
        <p:grpSpPr>
          <a:xfrm>
            <a:off x="5096308" y="1598207"/>
            <a:ext cx="2025728" cy="2591553"/>
            <a:chOff x="3846954" y="1209196"/>
            <a:chExt cx="1451678" cy="1857160"/>
          </a:xfrm>
          <a:solidFill>
            <a:srgbClr val="86B58B"/>
          </a:solidFill>
          <a:effectLst/>
        </p:grpSpPr>
        <p:sp>
          <p:nvSpPr>
            <p:cNvPr id="15" name="椭圆 14">
              <a:extLst>
                <a:ext uri="{FF2B5EF4-FFF2-40B4-BE49-F238E27FC236}">
                  <a16:creationId xmlns:a16="http://schemas.microsoft.com/office/drawing/2014/main" id="{F3BB205C-2F5F-42F2-820E-ECF59E339DCF}"/>
                </a:ext>
              </a:extLst>
            </p:cNvPr>
            <p:cNvSpPr/>
            <p:nvPr/>
          </p:nvSpPr>
          <p:spPr bwMode="auto">
            <a:xfrm>
              <a:off x="3846954" y="1209196"/>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pFill/>
            <a:ln w="28575">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16" name="椭圆 14">
              <a:extLst>
                <a:ext uri="{FF2B5EF4-FFF2-40B4-BE49-F238E27FC236}">
                  <a16:creationId xmlns:a16="http://schemas.microsoft.com/office/drawing/2014/main" id="{003E4C84-FB74-4D43-8483-A9DB8C2059EF}"/>
                </a:ext>
              </a:extLst>
            </p:cNvPr>
            <p:cNvSpPr/>
            <p:nvPr/>
          </p:nvSpPr>
          <p:spPr bwMode="auto">
            <a:xfrm>
              <a:off x="3899005" y="1257483"/>
              <a:ext cx="1347577" cy="1723982"/>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pFill/>
            <a:ln w="14288" cap="flat">
              <a:noFill/>
              <a:prstDash val="solid"/>
              <a:miter lim="800000"/>
              <a:headEnd/>
              <a:tailEnd/>
            </a:ln>
            <a:effectLst/>
          </p:spPr>
          <p:txBody>
            <a:bodyPr vert="horz" wrap="square" lIns="68589" tIns="34295" rIns="68589" bIns="34295" numCol="1" anchor="t" anchorCtr="0" compatLnSpc="1">
              <a:prstTxWarp prst="textNoShape">
                <a:avLst/>
              </a:prstTxWarp>
            </a:bodyPr>
            <a:lstStyle/>
            <a:p>
              <a:endParaRPr lang="zh-CN" altLang="en-US"/>
            </a:p>
          </p:txBody>
        </p:sp>
      </p:grpSp>
      <p:grpSp>
        <p:nvGrpSpPr>
          <p:cNvPr id="17" name="组合 16">
            <a:extLst>
              <a:ext uri="{FF2B5EF4-FFF2-40B4-BE49-F238E27FC236}">
                <a16:creationId xmlns:a16="http://schemas.microsoft.com/office/drawing/2014/main" id="{06CB950F-2A7D-4373-9329-397D82AE10E5}"/>
              </a:ext>
            </a:extLst>
          </p:cNvPr>
          <p:cNvGrpSpPr/>
          <p:nvPr/>
        </p:nvGrpSpPr>
        <p:grpSpPr>
          <a:xfrm>
            <a:off x="1979297" y="1598207"/>
            <a:ext cx="2025728" cy="2591553"/>
            <a:chOff x="1613240" y="1209196"/>
            <a:chExt cx="1451678" cy="1857160"/>
          </a:xfrm>
          <a:solidFill>
            <a:srgbClr val="86B58B"/>
          </a:solidFill>
          <a:effectLst/>
        </p:grpSpPr>
        <p:sp>
          <p:nvSpPr>
            <p:cNvPr id="18" name="椭圆 14">
              <a:extLst>
                <a:ext uri="{FF2B5EF4-FFF2-40B4-BE49-F238E27FC236}">
                  <a16:creationId xmlns:a16="http://schemas.microsoft.com/office/drawing/2014/main" id="{CC257247-359D-4AAE-AAC5-5F03EF2BE310}"/>
                </a:ext>
              </a:extLst>
            </p:cNvPr>
            <p:cNvSpPr/>
            <p:nvPr/>
          </p:nvSpPr>
          <p:spPr bwMode="auto">
            <a:xfrm>
              <a:off x="1613240" y="1209196"/>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pFill/>
            <a:ln w="28575">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19" name="椭圆 14">
              <a:extLst>
                <a:ext uri="{FF2B5EF4-FFF2-40B4-BE49-F238E27FC236}">
                  <a16:creationId xmlns:a16="http://schemas.microsoft.com/office/drawing/2014/main" id="{14B98081-BB97-4C7D-8E26-877E8E5E8C7D}"/>
                </a:ext>
              </a:extLst>
            </p:cNvPr>
            <p:cNvSpPr/>
            <p:nvPr/>
          </p:nvSpPr>
          <p:spPr bwMode="auto">
            <a:xfrm>
              <a:off x="1665290" y="1249344"/>
              <a:ext cx="1347577" cy="1723982"/>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pFill/>
            <a:ln w="14288" cap="flat">
              <a:noFill/>
              <a:prstDash val="solid"/>
              <a:miter lim="800000"/>
              <a:headEnd/>
              <a:tailEnd/>
            </a:ln>
            <a:effectLst/>
          </p:spPr>
          <p:txBody>
            <a:bodyPr vert="horz" wrap="square" lIns="68589" tIns="34295" rIns="68589" bIns="34295" numCol="1" anchor="t" anchorCtr="0" compatLnSpc="1">
              <a:prstTxWarp prst="textNoShape">
                <a:avLst/>
              </a:prstTxWarp>
            </a:bodyPr>
            <a:lstStyle/>
            <a:p>
              <a:endParaRPr lang="zh-CN" altLang="en-US"/>
            </a:p>
          </p:txBody>
        </p:sp>
      </p:grpSp>
      <p:sp>
        <p:nvSpPr>
          <p:cNvPr id="20" name="文本框 33">
            <a:extLst>
              <a:ext uri="{FF2B5EF4-FFF2-40B4-BE49-F238E27FC236}">
                <a16:creationId xmlns:a16="http://schemas.microsoft.com/office/drawing/2014/main" id="{7E09D75E-C0F0-4FD3-B5AE-961B904E0FC0}"/>
              </a:ext>
            </a:extLst>
          </p:cNvPr>
          <p:cNvSpPr txBox="1"/>
          <p:nvPr/>
        </p:nvSpPr>
        <p:spPr>
          <a:xfrm>
            <a:off x="2068648" y="2360599"/>
            <a:ext cx="1880464" cy="500148"/>
          </a:xfrm>
          <a:prstGeom prst="rect">
            <a:avLst/>
          </a:prstGeom>
          <a:noFill/>
        </p:spPr>
        <p:txBody>
          <a:bodyPr wrap="square" lIns="68589" tIns="34295" rIns="68589" bIns="3429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2800" dirty="0">
                <a:solidFill>
                  <a:schemeClr val="bg1"/>
                </a:solidFill>
                <a:latin typeface="微软雅黑" panose="020B0503020204020204" pitchFamily="34" charset="-122"/>
                <a:ea typeface="微软雅黑" panose="020B0503020204020204" pitchFamily="34" charset="-122"/>
              </a:rPr>
              <a:t>加入标题</a:t>
            </a:r>
          </a:p>
        </p:txBody>
      </p:sp>
      <p:sp>
        <p:nvSpPr>
          <p:cNvPr id="21" name="TextBox 10">
            <a:extLst>
              <a:ext uri="{FF2B5EF4-FFF2-40B4-BE49-F238E27FC236}">
                <a16:creationId xmlns:a16="http://schemas.microsoft.com/office/drawing/2014/main" id="{70AE58E9-3959-4C2D-B9F1-4A613F5D55C5}"/>
              </a:ext>
            </a:extLst>
          </p:cNvPr>
          <p:cNvSpPr>
            <a:spLocks noChangeArrowheads="1"/>
          </p:cNvSpPr>
          <p:nvPr/>
        </p:nvSpPr>
        <p:spPr bwMode="auto">
          <a:xfrm>
            <a:off x="1712622" y="4762578"/>
            <a:ext cx="2680717" cy="154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b="0" kern="0" dirty="0">
                <a:solidFill>
                  <a:schemeClr val="bg1">
                    <a:lumMod val="50000"/>
                  </a:schemeClr>
                </a:solidFill>
                <a:latin typeface="微软雅黑" pitchFamily="34" charset="-122"/>
                <a:ea typeface="微软雅黑" pitchFamily="34" charset="-122"/>
              </a:rPr>
              <a:t>详写内容</a:t>
            </a:r>
            <a:r>
              <a:rPr lang="en-US" altLang="zh-CN" sz="1600" b="0" kern="0" dirty="0">
                <a:solidFill>
                  <a:schemeClr val="bg1">
                    <a:lumMod val="50000"/>
                  </a:schemeClr>
                </a:solidFill>
                <a:latin typeface="微软雅黑" pitchFamily="34" charset="-122"/>
                <a:ea typeface="微软雅黑" pitchFamily="34" charset="-122"/>
              </a:rPr>
              <a:t>……</a:t>
            </a:r>
          </a:p>
          <a:p>
            <a:pPr marL="0" marR="0" lvl="0" indent="0" algn="ctr" defTabSz="914400" eaLnBrk="1" fontAlgn="auto" latinLnBrk="0" hangingPunct="1">
              <a:lnSpc>
                <a:spcPct val="100000"/>
              </a:lnSpc>
              <a:spcBef>
                <a:spcPts val="0"/>
              </a:spcBef>
              <a:spcAft>
                <a:spcPts val="0"/>
              </a:spcAft>
              <a:buClrTx/>
              <a:buSzTx/>
              <a:buFontTx/>
              <a:buNone/>
              <a:tabLst/>
              <a:defRPr/>
            </a:pPr>
            <a:endParaRPr lang="en-US" altLang="zh-CN" sz="1600" b="0" kern="0" dirty="0">
              <a:solidFill>
                <a:schemeClr val="bg1">
                  <a:lumMod val="50000"/>
                </a:schemeClr>
              </a:solidFill>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b="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600" b="0" kern="0" dirty="0">
              <a:solidFill>
                <a:schemeClr val="bg1">
                  <a:lumMod val="50000"/>
                </a:schemeClr>
              </a:solidFill>
              <a:latin typeface="微软雅黑" pitchFamily="34" charset="-122"/>
              <a:ea typeface="微软雅黑" pitchFamily="34" charset="-122"/>
            </a:endParaRPr>
          </a:p>
        </p:txBody>
      </p:sp>
      <p:sp>
        <p:nvSpPr>
          <p:cNvPr id="22" name="文本框 33">
            <a:extLst>
              <a:ext uri="{FF2B5EF4-FFF2-40B4-BE49-F238E27FC236}">
                <a16:creationId xmlns:a16="http://schemas.microsoft.com/office/drawing/2014/main" id="{80CC79B7-A826-4A37-9ECA-F8B29FB349A3}"/>
              </a:ext>
            </a:extLst>
          </p:cNvPr>
          <p:cNvSpPr txBox="1"/>
          <p:nvPr/>
        </p:nvSpPr>
        <p:spPr>
          <a:xfrm>
            <a:off x="5207039" y="2391976"/>
            <a:ext cx="1880464" cy="500148"/>
          </a:xfrm>
          <a:prstGeom prst="rect">
            <a:avLst/>
          </a:prstGeom>
          <a:noFill/>
        </p:spPr>
        <p:txBody>
          <a:bodyPr wrap="square" lIns="68589" tIns="34295" rIns="68589" bIns="3429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2800" dirty="0">
                <a:solidFill>
                  <a:schemeClr val="bg1"/>
                </a:solidFill>
                <a:latin typeface="微软雅黑" panose="020B0503020204020204" pitchFamily="34" charset="-122"/>
                <a:ea typeface="微软雅黑" panose="020B0503020204020204" pitchFamily="34" charset="-122"/>
              </a:rPr>
              <a:t>加入标题</a:t>
            </a:r>
          </a:p>
        </p:txBody>
      </p:sp>
      <p:sp>
        <p:nvSpPr>
          <p:cNvPr id="23" name="文本框 33">
            <a:extLst>
              <a:ext uri="{FF2B5EF4-FFF2-40B4-BE49-F238E27FC236}">
                <a16:creationId xmlns:a16="http://schemas.microsoft.com/office/drawing/2014/main" id="{1AD9E478-CFC8-4E6E-944C-1B0275B841D1}"/>
              </a:ext>
            </a:extLst>
          </p:cNvPr>
          <p:cNvSpPr txBox="1"/>
          <p:nvPr/>
        </p:nvSpPr>
        <p:spPr>
          <a:xfrm>
            <a:off x="8336563" y="2360599"/>
            <a:ext cx="1880464" cy="500148"/>
          </a:xfrm>
          <a:prstGeom prst="rect">
            <a:avLst/>
          </a:prstGeom>
          <a:noFill/>
        </p:spPr>
        <p:txBody>
          <a:bodyPr wrap="square" lIns="68589" tIns="34295" rIns="68589" bIns="3429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2800" dirty="0">
                <a:solidFill>
                  <a:schemeClr val="bg1"/>
                </a:solidFill>
                <a:latin typeface="微软雅黑" panose="020B0503020204020204" pitchFamily="34" charset="-122"/>
                <a:ea typeface="微软雅黑" panose="020B0503020204020204" pitchFamily="34" charset="-122"/>
              </a:rPr>
              <a:t>加入标题</a:t>
            </a:r>
          </a:p>
        </p:txBody>
      </p:sp>
      <p:sp>
        <p:nvSpPr>
          <p:cNvPr id="24" name="TextBox 10">
            <a:extLst>
              <a:ext uri="{FF2B5EF4-FFF2-40B4-BE49-F238E27FC236}">
                <a16:creationId xmlns:a16="http://schemas.microsoft.com/office/drawing/2014/main" id="{F692DA23-FC11-4B68-AACC-3F85C5FF4BF5}"/>
              </a:ext>
            </a:extLst>
          </p:cNvPr>
          <p:cNvSpPr>
            <a:spLocks noChangeArrowheads="1"/>
          </p:cNvSpPr>
          <p:nvPr/>
        </p:nvSpPr>
        <p:spPr bwMode="auto">
          <a:xfrm>
            <a:off x="4796264" y="4755448"/>
            <a:ext cx="2680717" cy="154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b="0" kern="0" dirty="0">
                <a:solidFill>
                  <a:schemeClr val="bg1">
                    <a:lumMod val="50000"/>
                  </a:schemeClr>
                </a:solidFill>
                <a:latin typeface="微软雅黑" pitchFamily="34" charset="-122"/>
                <a:ea typeface="微软雅黑" pitchFamily="34" charset="-122"/>
              </a:rPr>
              <a:t>详写内容</a:t>
            </a:r>
            <a:r>
              <a:rPr lang="en-US" altLang="zh-CN" sz="1600" b="0" kern="0" dirty="0">
                <a:solidFill>
                  <a:schemeClr val="bg1">
                    <a:lumMod val="50000"/>
                  </a:schemeClr>
                </a:solidFill>
                <a:latin typeface="微软雅黑" pitchFamily="34" charset="-122"/>
                <a:ea typeface="微软雅黑" pitchFamily="34" charset="-122"/>
              </a:rPr>
              <a:t>……</a:t>
            </a:r>
          </a:p>
          <a:p>
            <a:pPr marL="0" marR="0" lvl="0" indent="0" algn="ctr" defTabSz="914400" eaLnBrk="1" fontAlgn="auto" latinLnBrk="0" hangingPunct="1">
              <a:lnSpc>
                <a:spcPct val="100000"/>
              </a:lnSpc>
              <a:spcBef>
                <a:spcPts val="0"/>
              </a:spcBef>
              <a:spcAft>
                <a:spcPts val="0"/>
              </a:spcAft>
              <a:buClrTx/>
              <a:buSzTx/>
              <a:buFontTx/>
              <a:buNone/>
              <a:tabLst/>
              <a:defRPr/>
            </a:pPr>
            <a:endParaRPr lang="en-US" altLang="zh-CN" sz="1600" b="0" kern="0" dirty="0">
              <a:solidFill>
                <a:schemeClr val="bg1">
                  <a:lumMod val="50000"/>
                </a:schemeClr>
              </a:solidFill>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b="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600" b="0" kern="0" dirty="0">
              <a:solidFill>
                <a:schemeClr val="bg1">
                  <a:lumMod val="50000"/>
                </a:schemeClr>
              </a:solidFill>
              <a:latin typeface="微软雅黑" pitchFamily="34" charset="-122"/>
              <a:ea typeface="微软雅黑" pitchFamily="34" charset="-122"/>
            </a:endParaRPr>
          </a:p>
        </p:txBody>
      </p:sp>
      <p:sp>
        <p:nvSpPr>
          <p:cNvPr id="25" name="TextBox 10">
            <a:extLst>
              <a:ext uri="{FF2B5EF4-FFF2-40B4-BE49-F238E27FC236}">
                <a16:creationId xmlns:a16="http://schemas.microsoft.com/office/drawing/2014/main" id="{68979B43-F682-4FAF-AB47-970E478614D9}"/>
              </a:ext>
            </a:extLst>
          </p:cNvPr>
          <p:cNvSpPr>
            <a:spLocks noChangeArrowheads="1"/>
          </p:cNvSpPr>
          <p:nvPr/>
        </p:nvSpPr>
        <p:spPr bwMode="auto">
          <a:xfrm>
            <a:off x="8008643" y="4730159"/>
            <a:ext cx="2680717" cy="154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b="0" kern="0" dirty="0">
                <a:solidFill>
                  <a:schemeClr val="bg1">
                    <a:lumMod val="50000"/>
                  </a:schemeClr>
                </a:solidFill>
                <a:latin typeface="微软雅黑" pitchFamily="34" charset="-122"/>
                <a:ea typeface="微软雅黑" pitchFamily="34" charset="-122"/>
              </a:rPr>
              <a:t>详写内容</a:t>
            </a:r>
            <a:r>
              <a:rPr lang="en-US" altLang="zh-CN" sz="1600" b="0" kern="0" dirty="0">
                <a:solidFill>
                  <a:schemeClr val="bg1">
                    <a:lumMod val="50000"/>
                  </a:schemeClr>
                </a:solidFill>
                <a:latin typeface="微软雅黑" pitchFamily="34" charset="-122"/>
                <a:ea typeface="微软雅黑" pitchFamily="34" charset="-122"/>
              </a:rPr>
              <a:t>……</a:t>
            </a:r>
          </a:p>
          <a:p>
            <a:pPr marL="0" marR="0" lvl="0" indent="0" algn="ctr" defTabSz="914400" eaLnBrk="1" fontAlgn="auto" latinLnBrk="0" hangingPunct="1">
              <a:lnSpc>
                <a:spcPct val="100000"/>
              </a:lnSpc>
              <a:spcBef>
                <a:spcPts val="0"/>
              </a:spcBef>
              <a:spcAft>
                <a:spcPts val="0"/>
              </a:spcAft>
              <a:buClrTx/>
              <a:buSzTx/>
              <a:buFontTx/>
              <a:buNone/>
              <a:tabLst/>
              <a:defRPr/>
            </a:pPr>
            <a:endParaRPr lang="en-US" altLang="zh-CN" sz="1600" b="0" kern="0" dirty="0">
              <a:solidFill>
                <a:schemeClr val="bg1">
                  <a:lumMod val="50000"/>
                </a:schemeClr>
              </a:solidFill>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b="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600" b="0" kern="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87932989"/>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20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20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20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0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20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1000"/>
                                        <p:tgtEl>
                                          <p:spTgt spid="22"/>
                                        </p:tgtEl>
                                      </p:cBhvr>
                                    </p:animEffect>
                                    <p:anim calcmode="lin" valueType="num">
                                      <p:cBhvr>
                                        <p:cTn id="46" dur="1000" fill="hold"/>
                                        <p:tgtEl>
                                          <p:spTgt spid="22"/>
                                        </p:tgtEl>
                                        <p:attrNameLst>
                                          <p:attrName>ppt_x</p:attrName>
                                        </p:attrNameLst>
                                      </p:cBhvr>
                                      <p:tavLst>
                                        <p:tav tm="0">
                                          <p:val>
                                            <p:strVal val="#ppt_x"/>
                                          </p:val>
                                        </p:tav>
                                        <p:tav tm="100000">
                                          <p:val>
                                            <p:strVal val="#ppt_x"/>
                                          </p:val>
                                        </p:tav>
                                      </p:tavLst>
                                    </p:anim>
                                    <p:anim calcmode="lin" valueType="num">
                                      <p:cBhvr>
                                        <p:cTn id="47" dur="1000" fill="hold"/>
                                        <p:tgtEl>
                                          <p:spTgt spid="2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0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1000"/>
                                        <p:tgtEl>
                                          <p:spTgt spid="23"/>
                                        </p:tgtEl>
                                      </p:cBhvr>
                                    </p:animEffect>
                                    <p:anim calcmode="lin" valueType="num">
                                      <p:cBhvr>
                                        <p:cTn id="51" dur="1000" fill="hold"/>
                                        <p:tgtEl>
                                          <p:spTgt spid="23"/>
                                        </p:tgtEl>
                                        <p:attrNameLst>
                                          <p:attrName>ppt_x</p:attrName>
                                        </p:attrNameLst>
                                      </p:cBhvr>
                                      <p:tavLst>
                                        <p:tav tm="0">
                                          <p:val>
                                            <p:strVal val="#ppt_x"/>
                                          </p:val>
                                        </p:tav>
                                        <p:tav tm="100000">
                                          <p:val>
                                            <p:strVal val="#ppt_x"/>
                                          </p:val>
                                        </p:tav>
                                      </p:tavLst>
                                    </p:anim>
                                    <p:anim calcmode="lin" valueType="num">
                                      <p:cBhvr>
                                        <p:cTn id="52" dur="1000" fill="hold"/>
                                        <p:tgtEl>
                                          <p:spTgt spid="23"/>
                                        </p:tgtEl>
                                        <p:attrNameLst>
                                          <p:attrName>ppt_y</p:attrName>
                                        </p:attrNameLst>
                                      </p:cBhvr>
                                      <p:tavLst>
                                        <p:tav tm="0">
                                          <p:val>
                                            <p:strVal val="#ppt_y+.1"/>
                                          </p:val>
                                        </p:tav>
                                        <p:tav tm="100000">
                                          <p:val>
                                            <p:strVal val="#ppt_y"/>
                                          </p:val>
                                        </p:tav>
                                      </p:tavLst>
                                    </p:anim>
                                  </p:childTnLst>
                                </p:cTn>
                              </p:par>
                            </p:childTnLst>
                          </p:cTn>
                        </p:par>
                        <p:par>
                          <p:cTn id="53" fill="hold">
                            <p:stCondLst>
                              <p:cond delay="1200"/>
                            </p:stCondLst>
                            <p:childTnLst>
                              <p:par>
                                <p:cTn id="54" presetID="42" presetClass="entr" presetSubtype="0"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1000"/>
                                        <p:tgtEl>
                                          <p:spTgt spid="21"/>
                                        </p:tgtEl>
                                      </p:cBhvr>
                                    </p:animEffect>
                                    <p:anim calcmode="lin" valueType="num">
                                      <p:cBhvr>
                                        <p:cTn id="57" dur="1000" fill="hold"/>
                                        <p:tgtEl>
                                          <p:spTgt spid="21"/>
                                        </p:tgtEl>
                                        <p:attrNameLst>
                                          <p:attrName>ppt_x</p:attrName>
                                        </p:attrNameLst>
                                      </p:cBhvr>
                                      <p:tavLst>
                                        <p:tav tm="0">
                                          <p:val>
                                            <p:strVal val="#ppt_x"/>
                                          </p:val>
                                        </p:tav>
                                        <p:tav tm="100000">
                                          <p:val>
                                            <p:strVal val="#ppt_x"/>
                                          </p:val>
                                        </p:tav>
                                      </p:tavLst>
                                    </p:anim>
                                    <p:anim calcmode="lin" valueType="num">
                                      <p:cBhvr>
                                        <p:cTn id="58" dur="1000" fill="hold"/>
                                        <p:tgtEl>
                                          <p:spTgt spid="21"/>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20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1000"/>
                                        <p:tgtEl>
                                          <p:spTgt spid="24"/>
                                        </p:tgtEl>
                                      </p:cBhvr>
                                    </p:animEffect>
                                    <p:anim calcmode="lin" valueType="num">
                                      <p:cBhvr>
                                        <p:cTn id="62" dur="1000" fill="hold"/>
                                        <p:tgtEl>
                                          <p:spTgt spid="24"/>
                                        </p:tgtEl>
                                        <p:attrNameLst>
                                          <p:attrName>ppt_x</p:attrName>
                                        </p:attrNameLst>
                                      </p:cBhvr>
                                      <p:tavLst>
                                        <p:tav tm="0">
                                          <p:val>
                                            <p:strVal val="#ppt_x"/>
                                          </p:val>
                                        </p:tav>
                                        <p:tav tm="100000">
                                          <p:val>
                                            <p:strVal val="#ppt_x"/>
                                          </p:val>
                                        </p:tav>
                                      </p:tavLst>
                                    </p:anim>
                                    <p:anim calcmode="lin" valueType="num">
                                      <p:cBhvr>
                                        <p:cTn id="63" dur="1000" fill="hold"/>
                                        <p:tgtEl>
                                          <p:spTgt spid="24"/>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20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1000"/>
                                        <p:tgtEl>
                                          <p:spTgt spid="25"/>
                                        </p:tgtEl>
                                      </p:cBhvr>
                                    </p:animEffect>
                                    <p:anim calcmode="lin" valueType="num">
                                      <p:cBhvr>
                                        <p:cTn id="67" dur="1000" fill="hold"/>
                                        <p:tgtEl>
                                          <p:spTgt spid="25"/>
                                        </p:tgtEl>
                                        <p:attrNameLst>
                                          <p:attrName>ppt_x</p:attrName>
                                        </p:attrNameLst>
                                      </p:cBhvr>
                                      <p:tavLst>
                                        <p:tav tm="0">
                                          <p:val>
                                            <p:strVal val="#ppt_x"/>
                                          </p:val>
                                        </p:tav>
                                        <p:tav tm="100000">
                                          <p:val>
                                            <p:strVal val="#ppt_x"/>
                                          </p:val>
                                        </p:tav>
                                      </p:tavLst>
                                    </p:anim>
                                    <p:anim calcmode="lin" valueType="num">
                                      <p:cBhvr>
                                        <p:cTn id="6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20" grpId="0"/>
      <p:bldP spid="21" grpId="0"/>
      <p:bldP spid="22" grpId="0"/>
      <p:bldP spid="23" grpId="0"/>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8542"/>
            <a:ext cx="12190413" cy="747711"/>
            <a:chOff x="0" y="628602"/>
            <a:chExt cx="12190413" cy="74771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2860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rgbClr val="86B58B"/>
                  </a:solidFill>
                  <a:latin typeface="华文新魏" panose="02010800040101010101" pitchFamily="2" charset="-122"/>
                  <a:ea typeface="华文新魏" panose="02010800040101010101" pitchFamily="2" charset="-122"/>
                  <a:sym typeface="Arial" panose="020B0604020202020204" pitchFamily="34" charset="0"/>
                </a:rPr>
                <a:t>教学方案介绍</a:t>
              </a:r>
              <a:endParaRPr lang="zh-CN" altLang="en-US" sz="3600" dirty="0">
                <a:solidFill>
                  <a:srgbClr val="86B58B"/>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5" name="矩形 33">
            <a:extLst>
              <a:ext uri="{FF2B5EF4-FFF2-40B4-BE49-F238E27FC236}">
                <a16:creationId xmlns:a16="http://schemas.microsoft.com/office/drawing/2014/main" id="{957CDDCC-02B5-4D2C-9610-7FFAEDFAE715}"/>
              </a:ext>
            </a:extLst>
          </p:cNvPr>
          <p:cNvSpPr/>
          <p:nvPr/>
        </p:nvSpPr>
        <p:spPr>
          <a:xfrm>
            <a:off x="6923887" y="2297563"/>
            <a:ext cx="1210570" cy="400101"/>
          </a:xfrm>
          <a:prstGeom prst="rect">
            <a:avLst/>
          </a:prstGeom>
          <a:noFill/>
          <a:ln w="9525">
            <a:noFill/>
            <a:miter/>
          </a:ln>
        </p:spPr>
        <p:txBody>
          <a:bodyPr wrap="none" lIns="91431" tIns="45716" rIns="91431" bIns="45716">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0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6" name="矩形 47">
            <a:extLst>
              <a:ext uri="{FF2B5EF4-FFF2-40B4-BE49-F238E27FC236}">
                <a16:creationId xmlns:a16="http://schemas.microsoft.com/office/drawing/2014/main" id="{97DF74FE-1F57-4D4E-A2FF-F1B004A379BA}"/>
              </a:ext>
            </a:extLst>
          </p:cNvPr>
          <p:cNvSpPr/>
          <p:nvPr/>
        </p:nvSpPr>
        <p:spPr>
          <a:xfrm>
            <a:off x="6923888" y="2781751"/>
            <a:ext cx="1897176" cy="461657"/>
          </a:xfrm>
          <a:prstGeom prst="rect">
            <a:avLst/>
          </a:prstGeom>
          <a:noFill/>
          <a:ln w="9525">
            <a:noFill/>
            <a:miter/>
          </a:ln>
        </p:spPr>
        <p:txBody>
          <a:bodyPr wrap="square" lIns="91431" tIns="45716" rIns="91431" bIns="45716">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 name="矩形 35">
            <a:extLst>
              <a:ext uri="{FF2B5EF4-FFF2-40B4-BE49-F238E27FC236}">
                <a16:creationId xmlns:a16="http://schemas.microsoft.com/office/drawing/2014/main" id="{45A94336-BAB8-4010-9AA9-53C682487D83}"/>
              </a:ext>
            </a:extLst>
          </p:cNvPr>
          <p:cNvSpPr/>
          <p:nvPr/>
        </p:nvSpPr>
        <p:spPr>
          <a:xfrm>
            <a:off x="9177054" y="2297563"/>
            <a:ext cx="1210570" cy="400101"/>
          </a:xfrm>
          <a:prstGeom prst="rect">
            <a:avLst/>
          </a:prstGeom>
          <a:noFill/>
          <a:ln w="9525">
            <a:noFill/>
            <a:miter/>
          </a:ln>
        </p:spPr>
        <p:txBody>
          <a:bodyPr wrap="none" lIns="91431" tIns="45716" rIns="91431" bIns="45716">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0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9" name="矩形 47">
            <a:extLst>
              <a:ext uri="{FF2B5EF4-FFF2-40B4-BE49-F238E27FC236}">
                <a16:creationId xmlns:a16="http://schemas.microsoft.com/office/drawing/2014/main" id="{C9049DC3-ACBD-4299-B688-EE1ACA110A98}"/>
              </a:ext>
            </a:extLst>
          </p:cNvPr>
          <p:cNvSpPr/>
          <p:nvPr/>
        </p:nvSpPr>
        <p:spPr>
          <a:xfrm>
            <a:off x="9177054" y="2781751"/>
            <a:ext cx="1884711" cy="461657"/>
          </a:xfrm>
          <a:prstGeom prst="rect">
            <a:avLst/>
          </a:prstGeom>
          <a:noFill/>
          <a:ln w="9525">
            <a:noFill/>
            <a:miter/>
          </a:ln>
        </p:spPr>
        <p:txBody>
          <a:bodyPr wrap="square" lIns="91431" tIns="45716" rIns="91431" bIns="45716">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0" name="矩形 37">
            <a:extLst>
              <a:ext uri="{FF2B5EF4-FFF2-40B4-BE49-F238E27FC236}">
                <a16:creationId xmlns:a16="http://schemas.microsoft.com/office/drawing/2014/main" id="{AC6660B9-3991-4747-B225-D706D9F8662B}"/>
              </a:ext>
            </a:extLst>
          </p:cNvPr>
          <p:cNvSpPr/>
          <p:nvPr/>
        </p:nvSpPr>
        <p:spPr>
          <a:xfrm>
            <a:off x="6923887" y="4356551"/>
            <a:ext cx="1210570" cy="400101"/>
          </a:xfrm>
          <a:prstGeom prst="rect">
            <a:avLst/>
          </a:prstGeom>
          <a:noFill/>
          <a:ln w="9525">
            <a:noFill/>
            <a:miter/>
          </a:ln>
        </p:spPr>
        <p:txBody>
          <a:bodyPr wrap="none" lIns="91431" tIns="45716" rIns="91431" bIns="45716">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0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13" name="矩形 47">
            <a:extLst>
              <a:ext uri="{FF2B5EF4-FFF2-40B4-BE49-F238E27FC236}">
                <a16:creationId xmlns:a16="http://schemas.microsoft.com/office/drawing/2014/main" id="{2BFAEF4D-ECCA-45C8-8A91-1D41CE21DC67}"/>
              </a:ext>
            </a:extLst>
          </p:cNvPr>
          <p:cNvSpPr/>
          <p:nvPr/>
        </p:nvSpPr>
        <p:spPr>
          <a:xfrm>
            <a:off x="6923888" y="4840738"/>
            <a:ext cx="1897176" cy="461657"/>
          </a:xfrm>
          <a:prstGeom prst="rect">
            <a:avLst/>
          </a:prstGeom>
          <a:noFill/>
          <a:ln w="9525">
            <a:noFill/>
            <a:miter/>
          </a:ln>
        </p:spPr>
        <p:txBody>
          <a:bodyPr wrap="square" lIns="91431" tIns="45716" rIns="91431" bIns="45716">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矩形 39">
            <a:extLst>
              <a:ext uri="{FF2B5EF4-FFF2-40B4-BE49-F238E27FC236}">
                <a16:creationId xmlns:a16="http://schemas.microsoft.com/office/drawing/2014/main" id="{25F65209-E1A5-49F2-9FB3-916A89E694B6}"/>
              </a:ext>
            </a:extLst>
          </p:cNvPr>
          <p:cNvSpPr/>
          <p:nvPr/>
        </p:nvSpPr>
        <p:spPr>
          <a:xfrm>
            <a:off x="9177054" y="4356551"/>
            <a:ext cx="1210570" cy="400101"/>
          </a:xfrm>
          <a:prstGeom prst="rect">
            <a:avLst/>
          </a:prstGeom>
          <a:noFill/>
          <a:ln w="9525">
            <a:noFill/>
            <a:miter/>
          </a:ln>
        </p:spPr>
        <p:txBody>
          <a:bodyPr wrap="none" lIns="91431" tIns="45716" rIns="91431" bIns="45716">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0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15" name="矩形 47">
            <a:extLst>
              <a:ext uri="{FF2B5EF4-FFF2-40B4-BE49-F238E27FC236}">
                <a16:creationId xmlns:a16="http://schemas.microsoft.com/office/drawing/2014/main" id="{6DC55F68-2DD2-4B1C-B229-A90512F54F22}"/>
              </a:ext>
            </a:extLst>
          </p:cNvPr>
          <p:cNvSpPr/>
          <p:nvPr/>
        </p:nvSpPr>
        <p:spPr>
          <a:xfrm>
            <a:off x="9177054" y="4840738"/>
            <a:ext cx="1884711" cy="461657"/>
          </a:xfrm>
          <a:prstGeom prst="rect">
            <a:avLst/>
          </a:prstGeom>
          <a:noFill/>
          <a:ln w="9525">
            <a:noFill/>
            <a:miter/>
          </a:ln>
        </p:spPr>
        <p:txBody>
          <a:bodyPr wrap="square" lIns="91431" tIns="45716" rIns="91431" bIns="45716">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aphicFrame>
        <p:nvGraphicFramePr>
          <p:cNvPr id="16" name="Chart 7">
            <a:extLst>
              <a:ext uri="{FF2B5EF4-FFF2-40B4-BE49-F238E27FC236}">
                <a16:creationId xmlns:a16="http://schemas.microsoft.com/office/drawing/2014/main" id="{0A33A7E9-14B0-4C74-8119-C74D894074B7}"/>
              </a:ext>
            </a:extLst>
          </p:cNvPr>
          <p:cNvGraphicFramePr/>
          <p:nvPr>
            <p:extLst>
              <p:ext uri="{D42A27DB-BD31-4B8C-83A1-F6EECF244321}">
                <p14:modId xmlns:p14="http://schemas.microsoft.com/office/powerpoint/2010/main" val="3840885720"/>
              </p:ext>
            </p:extLst>
          </p:nvPr>
        </p:nvGraphicFramePr>
        <p:xfrm>
          <a:off x="1399840" y="2046513"/>
          <a:ext cx="5066146" cy="359640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17866490"/>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filter="randombar(horizontal)">
                                      <p:cBhvr>
                                        <p:cTn id="11" dur="400"/>
                                        <p:tgtEl>
                                          <p:spTgt spid="5"/>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filter="randombar(horizontal)">
                                      <p:cBhvr>
                                        <p:cTn id="14" dur="400"/>
                                        <p:tgtEl>
                                          <p:spTgt spid="6"/>
                                        </p:tgtEl>
                                      </p:cBhvr>
                                    </p:animEffect>
                                  </p:childTnLst>
                                </p:cTn>
                              </p:par>
                            </p:childTnLst>
                          </p:cTn>
                        </p:par>
                        <p:par>
                          <p:cTn id="15" fill="hold">
                            <p:stCondLst>
                              <p:cond delay="900"/>
                            </p:stCondLst>
                            <p:childTnLst>
                              <p:par>
                                <p:cTn id="16" presetID="14" presetClass="entr" presetSubtype="10" fill="hold" grpId="0" nodeType="afterEffect">
                                  <p:stCondLst>
                                    <p:cond delay="100"/>
                                  </p:stCondLst>
                                  <p:childTnLst>
                                    <p:set>
                                      <p:cBhvr>
                                        <p:cTn id="17" dur="1" fill="hold">
                                          <p:stCondLst>
                                            <p:cond delay="0"/>
                                          </p:stCondLst>
                                        </p:cTn>
                                        <p:tgtEl>
                                          <p:spTgt spid="7"/>
                                        </p:tgtEl>
                                        <p:attrNameLst>
                                          <p:attrName>style.visibility</p:attrName>
                                        </p:attrNameLst>
                                      </p:cBhvr>
                                      <p:to>
                                        <p:strVal val="visible"/>
                                      </p:to>
                                    </p:set>
                                    <p:animEffect filter="randombar(horizontal)">
                                      <p:cBhvr>
                                        <p:cTn id="18" dur="400"/>
                                        <p:tgtEl>
                                          <p:spTgt spid="7"/>
                                        </p:tgtEl>
                                      </p:cBhvr>
                                    </p:animEffect>
                                  </p:childTnLst>
                                </p:cTn>
                              </p:par>
                              <p:par>
                                <p:cTn id="19" presetID="14" presetClass="entr" presetSubtype="10" fill="hold" grpId="0" nodeType="withEffect">
                                  <p:stCondLst>
                                    <p:cond delay="100"/>
                                  </p:stCondLst>
                                  <p:childTnLst>
                                    <p:set>
                                      <p:cBhvr>
                                        <p:cTn id="20" dur="1" fill="hold">
                                          <p:stCondLst>
                                            <p:cond delay="0"/>
                                          </p:stCondLst>
                                        </p:cTn>
                                        <p:tgtEl>
                                          <p:spTgt spid="9"/>
                                        </p:tgtEl>
                                        <p:attrNameLst>
                                          <p:attrName>style.visibility</p:attrName>
                                        </p:attrNameLst>
                                      </p:cBhvr>
                                      <p:to>
                                        <p:strVal val="visible"/>
                                      </p:to>
                                    </p:set>
                                    <p:animEffect filter="randombar(horizontal)">
                                      <p:cBhvr>
                                        <p:cTn id="21" dur="400"/>
                                        <p:tgtEl>
                                          <p:spTgt spid="9"/>
                                        </p:tgtEl>
                                      </p:cBhvr>
                                    </p:animEffect>
                                  </p:childTnLst>
                                </p:cTn>
                              </p:par>
                            </p:childTnLst>
                          </p:cTn>
                        </p:par>
                        <p:par>
                          <p:cTn id="22" fill="hold">
                            <p:stCondLst>
                              <p:cond delay="1400"/>
                            </p:stCondLst>
                            <p:childTnLst>
                              <p:par>
                                <p:cTn id="23" presetID="14" presetClass="entr" presetSubtype="10" fill="hold" grpId="0" nodeType="afterEffect">
                                  <p:stCondLst>
                                    <p:cond delay="100"/>
                                  </p:stCondLst>
                                  <p:childTnLst>
                                    <p:set>
                                      <p:cBhvr>
                                        <p:cTn id="24" dur="1" fill="hold">
                                          <p:stCondLst>
                                            <p:cond delay="0"/>
                                          </p:stCondLst>
                                        </p:cTn>
                                        <p:tgtEl>
                                          <p:spTgt spid="10"/>
                                        </p:tgtEl>
                                        <p:attrNameLst>
                                          <p:attrName>style.visibility</p:attrName>
                                        </p:attrNameLst>
                                      </p:cBhvr>
                                      <p:to>
                                        <p:strVal val="visible"/>
                                      </p:to>
                                    </p:set>
                                    <p:animEffect filter="randombar(horizontal)">
                                      <p:cBhvr>
                                        <p:cTn id="25" dur="400"/>
                                        <p:tgtEl>
                                          <p:spTgt spid="10"/>
                                        </p:tgtEl>
                                      </p:cBhvr>
                                    </p:animEffect>
                                  </p:childTnLst>
                                </p:cTn>
                              </p:par>
                              <p:par>
                                <p:cTn id="26" presetID="14" presetClass="entr" presetSubtype="10" fill="hold" grpId="0" nodeType="withEffect">
                                  <p:stCondLst>
                                    <p:cond delay="100"/>
                                  </p:stCondLst>
                                  <p:childTnLst>
                                    <p:set>
                                      <p:cBhvr>
                                        <p:cTn id="27" dur="1" fill="hold">
                                          <p:stCondLst>
                                            <p:cond delay="0"/>
                                          </p:stCondLst>
                                        </p:cTn>
                                        <p:tgtEl>
                                          <p:spTgt spid="13"/>
                                        </p:tgtEl>
                                        <p:attrNameLst>
                                          <p:attrName>style.visibility</p:attrName>
                                        </p:attrNameLst>
                                      </p:cBhvr>
                                      <p:to>
                                        <p:strVal val="visible"/>
                                      </p:to>
                                    </p:set>
                                    <p:animEffect filter="randombar(horizontal)">
                                      <p:cBhvr>
                                        <p:cTn id="28" dur="400"/>
                                        <p:tgtEl>
                                          <p:spTgt spid="13"/>
                                        </p:tgtEl>
                                      </p:cBhvr>
                                    </p:animEffect>
                                  </p:childTnLst>
                                </p:cTn>
                              </p:par>
                            </p:childTnLst>
                          </p:cTn>
                        </p:par>
                        <p:par>
                          <p:cTn id="29" fill="hold">
                            <p:stCondLst>
                              <p:cond delay="1900"/>
                            </p:stCondLst>
                            <p:childTnLst>
                              <p:par>
                                <p:cTn id="30" presetID="14" presetClass="entr" presetSubtype="10" fill="hold" grpId="0" nodeType="afterEffect">
                                  <p:stCondLst>
                                    <p:cond delay="100"/>
                                  </p:stCondLst>
                                  <p:childTnLst>
                                    <p:set>
                                      <p:cBhvr>
                                        <p:cTn id="31" dur="1" fill="hold">
                                          <p:stCondLst>
                                            <p:cond delay="0"/>
                                          </p:stCondLst>
                                        </p:cTn>
                                        <p:tgtEl>
                                          <p:spTgt spid="14"/>
                                        </p:tgtEl>
                                        <p:attrNameLst>
                                          <p:attrName>style.visibility</p:attrName>
                                        </p:attrNameLst>
                                      </p:cBhvr>
                                      <p:to>
                                        <p:strVal val="visible"/>
                                      </p:to>
                                    </p:set>
                                    <p:animEffect filter="randombar(horizontal)">
                                      <p:cBhvr>
                                        <p:cTn id="32" dur="400"/>
                                        <p:tgtEl>
                                          <p:spTgt spid="14"/>
                                        </p:tgtEl>
                                      </p:cBhvr>
                                    </p:animEffect>
                                  </p:childTnLst>
                                </p:cTn>
                              </p:par>
                              <p:par>
                                <p:cTn id="33" presetID="14" presetClass="entr" presetSubtype="10" fill="hold" grpId="0" nodeType="withEffect">
                                  <p:stCondLst>
                                    <p:cond delay="100"/>
                                  </p:stCondLst>
                                  <p:childTnLst>
                                    <p:set>
                                      <p:cBhvr>
                                        <p:cTn id="34" dur="1" fill="hold">
                                          <p:stCondLst>
                                            <p:cond delay="0"/>
                                          </p:stCondLst>
                                        </p:cTn>
                                        <p:tgtEl>
                                          <p:spTgt spid="15"/>
                                        </p:tgtEl>
                                        <p:attrNameLst>
                                          <p:attrName>style.visibility</p:attrName>
                                        </p:attrNameLst>
                                      </p:cBhvr>
                                      <p:to>
                                        <p:strVal val="visible"/>
                                      </p:to>
                                    </p:set>
                                    <p:animEffect filter="randombar(horizontal)">
                                      <p:cBhvr>
                                        <p:cTn id="35" dur="400"/>
                                        <p:tgtEl>
                                          <p:spTgt spid="15"/>
                                        </p:tgtEl>
                                      </p:cBhvr>
                                    </p:animEffect>
                                  </p:childTnLst>
                                </p:cTn>
                              </p:par>
                            </p:childTnLst>
                          </p:cTn>
                        </p:par>
                        <p:par>
                          <p:cTn id="36" fill="hold">
                            <p:stCondLst>
                              <p:cond delay="2400"/>
                            </p:stCondLst>
                            <p:childTnLst>
                              <p:par>
                                <p:cTn id="37" presetID="2" presetClass="entr" presetSubtype="2"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1+#ppt_w/2"/>
                                          </p:val>
                                        </p:tav>
                                        <p:tav tm="100000">
                                          <p:val>
                                            <p:strVal val="#ppt_x"/>
                                          </p:val>
                                        </p:tav>
                                      </p:tavLst>
                                    </p:anim>
                                    <p:anim calcmode="lin" valueType="num">
                                      <p:cBhvr additive="base">
                                        <p:cTn id="40"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p:bldP spid="6" grpId="0" bldLvl="0"/>
      <p:bldP spid="7" grpId="0" bldLvl="0"/>
      <p:bldP spid="9" grpId="0" bldLvl="0"/>
      <p:bldP spid="10" grpId="0" bldLvl="0"/>
      <p:bldP spid="13" grpId="0" bldLvl="0"/>
      <p:bldP spid="14" grpId="0" bldLvl="0"/>
      <p:bldP spid="15" grpId="0" bldLvl="0"/>
      <p:bldGraphic spid="16"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42A47743-CD98-4616-AB8D-6541E43FE19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MH_Others_1">
            <a:extLst>
              <a:ext uri="{FF2B5EF4-FFF2-40B4-BE49-F238E27FC236}">
                <a16:creationId xmlns:a16="http://schemas.microsoft.com/office/drawing/2014/main" id="{7FABD463-C5C3-4922-8033-BD0DCF9D6570}"/>
              </a:ext>
            </a:extLst>
          </p:cNvPr>
          <p:cNvSpPr txBox="1"/>
          <p:nvPr>
            <p:custDataLst>
              <p:tags r:id="rId1"/>
            </p:custDataLst>
          </p:nvPr>
        </p:nvSpPr>
        <p:spPr>
          <a:xfrm>
            <a:off x="3824199" y="1825214"/>
            <a:ext cx="738664" cy="2097087"/>
          </a:xfrm>
          <a:prstGeom prst="rect">
            <a:avLst/>
          </a:prstGeom>
          <a:noFill/>
        </p:spPr>
        <p:txBody>
          <a:bodyPr vert="eaVert" lIns="0" tIns="0" rIns="0" bIns="0" anchor="ctr">
            <a:spAutoFit/>
          </a:bodyPr>
          <a:lstStyle/>
          <a:p>
            <a:pPr algn="ctr" eaLnBrk="1" hangingPunct="1">
              <a:defRPr/>
            </a:pPr>
            <a:r>
              <a:rPr lang="zh-CN" altLang="en-US" sz="4800" noProof="1">
                <a:solidFill>
                  <a:srgbClr val="86B58B"/>
                </a:solidFill>
                <a:latin typeface="华文新魏" panose="02010800040101010101" pitchFamily="2" charset="-122"/>
                <a:ea typeface="华文新魏" panose="02010800040101010101" pitchFamily="2" charset="-122"/>
                <a:sym typeface="Arial" panose="020B0604020202020204" pitchFamily="34" charset="0"/>
              </a:rPr>
              <a:t>第三章</a:t>
            </a:r>
          </a:p>
        </p:txBody>
      </p:sp>
      <p:sp>
        <p:nvSpPr>
          <p:cNvPr id="13" name="MH_Others_2">
            <a:extLst>
              <a:ext uri="{FF2B5EF4-FFF2-40B4-BE49-F238E27FC236}">
                <a16:creationId xmlns:a16="http://schemas.microsoft.com/office/drawing/2014/main" id="{495EB7B6-01DD-4225-B933-C3956AB347C6}"/>
              </a:ext>
            </a:extLst>
          </p:cNvPr>
          <p:cNvSpPr txBox="1"/>
          <p:nvPr>
            <p:custDataLst>
              <p:tags r:id="rId2"/>
            </p:custDataLst>
          </p:nvPr>
        </p:nvSpPr>
        <p:spPr>
          <a:xfrm rot="5400000">
            <a:off x="3656609" y="2731469"/>
            <a:ext cx="2151063" cy="338554"/>
          </a:xfrm>
          <a:prstGeom prst="rect">
            <a:avLst/>
          </a:prstGeom>
          <a:noFill/>
        </p:spPr>
        <p:txBody>
          <a:bodyPr lIns="0" tIns="0" rIns="0" bIns="0">
            <a:spAutoFit/>
          </a:bodyPr>
          <a:lstStyle/>
          <a:p>
            <a:pPr algn="ctr" eaLnBrk="1" hangingPunct="1">
              <a:defRPr/>
            </a:pPr>
            <a:r>
              <a:rPr lang="en-US" altLang="zh-CN" sz="2200" noProof="1">
                <a:solidFill>
                  <a:srgbClr val="86B58B"/>
                </a:solidFill>
                <a:latin typeface="华文新魏" panose="02010800040101010101" pitchFamily="2" charset="-122"/>
                <a:ea typeface="华文新魏" panose="02010800040101010101" pitchFamily="2" charset="-122"/>
                <a:sym typeface="Arial" panose="020B0604020202020204" pitchFamily="34" charset="0"/>
              </a:rPr>
              <a:t>CONTENTS</a:t>
            </a:r>
            <a:endParaRPr lang="zh-CN" altLang="en-US" sz="2200" noProof="1">
              <a:solidFill>
                <a:srgbClr val="86B58B"/>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Rectangle 12">
            <a:extLst>
              <a:ext uri="{FF2B5EF4-FFF2-40B4-BE49-F238E27FC236}">
                <a16:creationId xmlns:a16="http://schemas.microsoft.com/office/drawing/2014/main" id="{F65DF51F-D2CC-4F36-975F-E21DD3F0CA73}"/>
              </a:ext>
            </a:extLst>
          </p:cNvPr>
          <p:cNvSpPr>
            <a:spLocks noChangeArrowheads="1"/>
          </p:cNvSpPr>
          <p:nvPr/>
        </p:nvSpPr>
        <p:spPr bwMode="auto">
          <a:xfrm>
            <a:off x="5196925" y="1920733"/>
            <a:ext cx="45718" cy="1935308"/>
          </a:xfrm>
          <a:prstGeom prst="rect">
            <a:avLst/>
          </a:prstGeom>
          <a:solidFill>
            <a:srgbClr val="86B58B"/>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195F9A"/>
              </a:solidFill>
              <a:latin typeface="华文新魏" panose="02010800040101010101" pitchFamily="2" charset="-122"/>
              <a:ea typeface="华文新魏" panose="02010800040101010101" pitchFamily="2" charset="-122"/>
            </a:endParaRPr>
          </a:p>
        </p:txBody>
      </p:sp>
      <p:grpSp>
        <p:nvGrpSpPr>
          <p:cNvPr id="15" name="组合 14">
            <a:extLst>
              <a:ext uri="{FF2B5EF4-FFF2-40B4-BE49-F238E27FC236}">
                <a16:creationId xmlns:a16="http://schemas.microsoft.com/office/drawing/2014/main" id="{F972A522-926C-4151-B333-F5AECA2B3871}"/>
              </a:ext>
            </a:extLst>
          </p:cNvPr>
          <p:cNvGrpSpPr/>
          <p:nvPr/>
        </p:nvGrpSpPr>
        <p:grpSpPr>
          <a:xfrm>
            <a:off x="5266298" y="2330974"/>
            <a:ext cx="3946667" cy="1209133"/>
            <a:chOff x="5614665" y="2888666"/>
            <a:chExt cx="3946667" cy="1209133"/>
          </a:xfrm>
        </p:grpSpPr>
        <p:sp>
          <p:nvSpPr>
            <p:cNvPr id="16" name="矩形 15">
              <a:extLst>
                <a:ext uri="{FF2B5EF4-FFF2-40B4-BE49-F238E27FC236}">
                  <a16:creationId xmlns:a16="http://schemas.microsoft.com/office/drawing/2014/main" id="{C085AB51-8198-4066-BAA9-9606CC2989A1}"/>
                </a:ext>
              </a:extLst>
            </p:cNvPr>
            <p:cNvSpPr/>
            <p:nvPr/>
          </p:nvSpPr>
          <p:spPr>
            <a:xfrm>
              <a:off x="5905035" y="2888666"/>
              <a:ext cx="3262433" cy="707886"/>
            </a:xfrm>
            <a:prstGeom prst="rect">
              <a:avLst/>
            </a:prstGeom>
            <a:solidFill>
              <a:srgbClr val="86B58B"/>
            </a:solidFill>
          </p:spPr>
          <p:txBody>
            <a:bodyPr wrap="none">
              <a:spAutoFit/>
            </a:bodyPr>
            <a:lstStyle/>
            <a:p>
              <a:pPr algn="ctr"/>
              <a:r>
                <a:rPr kumimoji="1" lang="zh-CN" altLang="en-US" sz="4000" dirty="0">
                  <a:solidFill>
                    <a:schemeClr val="bg1"/>
                  </a:solidFill>
                  <a:latin typeface="华文新魏" panose="02010800040101010101" pitchFamily="2" charset="-122"/>
                  <a:ea typeface="华文新魏" panose="02010800040101010101" pitchFamily="2" charset="-122"/>
                </a:rPr>
                <a:t>教学内容说明</a:t>
              </a:r>
            </a:p>
          </p:txBody>
        </p:sp>
        <p:sp>
          <p:nvSpPr>
            <p:cNvPr id="18" name="矩形 17">
              <a:extLst>
                <a:ext uri="{FF2B5EF4-FFF2-40B4-BE49-F238E27FC236}">
                  <a16:creationId xmlns:a16="http://schemas.microsoft.com/office/drawing/2014/main" id="{4476D3C7-68BD-4514-9AF3-12D77B2BCDA5}"/>
                </a:ext>
              </a:extLst>
            </p:cNvPr>
            <p:cNvSpPr/>
            <p:nvPr/>
          </p:nvSpPr>
          <p:spPr>
            <a:xfrm>
              <a:off x="5614665" y="3581119"/>
              <a:ext cx="3946667" cy="516680"/>
            </a:xfrm>
            <a:prstGeom prst="rect">
              <a:avLst/>
            </a:prstGeom>
          </p:spPr>
          <p:txBody>
            <a:bodyPr wrap="square">
              <a:spAutoFit/>
            </a:bodyPr>
            <a:lstStyle/>
            <a:p>
              <a:pPr algn="ctr">
                <a:lnSpc>
                  <a:spcPct val="130000"/>
                </a:lnSpc>
              </a:pPr>
              <a:r>
                <a:rPr lang="zh-CN" altLang="en-US" sz="1100" dirty="0">
                  <a:solidFill>
                    <a:schemeClr val="bg1">
                      <a:lumMod val="50000"/>
                    </a:schemeClr>
                  </a:solidFill>
                  <a:latin typeface="华文新魏" panose="02010800040101010101" pitchFamily="2" charset="-122"/>
                  <a:ea typeface="华文新魏" panose="02010800040101010101" pitchFamily="2" charset="-122"/>
                </a:rPr>
                <a:t>点击此处添加文本内容，如关键词、部分简单介绍等。</a:t>
              </a:r>
              <a:endParaRPr lang="en-US" altLang="zh-CN" sz="1100" dirty="0">
                <a:solidFill>
                  <a:schemeClr val="bg1">
                    <a:lumMod val="50000"/>
                  </a:schemeClr>
                </a:solidFill>
                <a:latin typeface="华文新魏" panose="02010800040101010101" pitchFamily="2" charset="-122"/>
                <a:ea typeface="华文新魏" panose="02010800040101010101" pitchFamily="2" charset="-122"/>
              </a:endParaRPr>
            </a:p>
            <a:p>
              <a:pPr algn="ctr">
                <a:lnSpc>
                  <a:spcPct val="130000"/>
                </a:lnSpc>
              </a:pPr>
              <a:r>
                <a:rPr lang="zh-CN" altLang="en-US" sz="1100" dirty="0">
                  <a:solidFill>
                    <a:schemeClr val="bg1">
                      <a:lumMod val="50000"/>
                    </a:schemeClr>
                  </a:solidFill>
                  <a:latin typeface="华文新魏" panose="02010800040101010101" pitchFamily="2" charset="-122"/>
                  <a:ea typeface="华文新魏" panose="02010800040101010101" pitchFamily="2" charset="-122"/>
                </a:rPr>
                <a:t>点击此处添加文本内容，如关键词、部分简单介绍等。</a:t>
              </a:r>
              <a:endParaRPr lang="en-US" altLang="zh-CN" sz="1100" dirty="0">
                <a:solidFill>
                  <a:schemeClr val="bg1">
                    <a:lumMod val="50000"/>
                  </a:schemeClr>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2536065635"/>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 by="(-#ppt_w*2)" calcmode="lin" valueType="num">
                                      <p:cBhvr rctx="PPT">
                                        <p:cTn id="11" dur="500" autoRev="1" fill="hold">
                                          <p:stCondLst>
                                            <p:cond delay="0"/>
                                          </p:stCondLst>
                                        </p:cTn>
                                        <p:tgtEl>
                                          <p:spTgt spid="12"/>
                                        </p:tgtEl>
                                        <p:attrNameLst>
                                          <p:attrName>ppt_w</p:attrName>
                                        </p:attrNameLst>
                                      </p:cBhvr>
                                    </p:anim>
                                    <p:anim by="(#ppt_w*0.50)" calcmode="lin" valueType="num">
                                      <p:cBhvr>
                                        <p:cTn id="12" dur="500" decel="50000" autoRev="1" fill="hold">
                                          <p:stCondLst>
                                            <p:cond delay="0"/>
                                          </p:stCondLst>
                                        </p:cTn>
                                        <p:tgtEl>
                                          <p:spTgt spid="12"/>
                                        </p:tgtEl>
                                        <p:attrNameLst>
                                          <p:attrName>ppt_x</p:attrName>
                                        </p:attrNameLst>
                                      </p:cBhvr>
                                    </p:anim>
                                    <p:anim from="(-#ppt_h/2)" to="(#ppt_y)" calcmode="lin" valueType="num">
                                      <p:cBhvr>
                                        <p:cTn id="13" dur="1000" fill="hold">
                                          <p:stCondLst>
                                            <p:cond delay="0"/>
                                          </p:stCondLst>
                                        </p:cTn>
                                        <p:tgtEl>
                                          <p:spTgt spid="12"/>
                                        </p:tgtEl>
                                        <p:attrNameLst>
                                          <p:attrName>ppt_y</p:attrName>
                                        </p:attrNameLst>
                                      </p:cBhvr>
                                    </p:anim>
                                    <p:animRot by="21600000">
                                      <p:cBhvr>
                                        <p:cTn id="14" dur="1000" fill="hold">
                                          <p:stCondLst>
                                            <p:cond delay="0"/>
                                          </p:stCondLst>
                                        </p:cTn>
                                        <p:tgtEl>
                                          <p:spTgt spid="12"/>
                                        </p:tgtEl>
                                        <p:attrNameLst>
                                          <p:attrName>r</p:attrName>
                                        </p:attrNameLst>
                                      </p:cBhvr>
                                    </p:animRot>
                                  </p:childTnLst>
                                </p:cTn>
                              </p:par>
                              <p:par>
                                <p:cTn id="15" presetID="56" presetClass="entr" presetSubtype="0" fill="hold" grpId="0" nodeType="withEffect">
                                  <p:stCondLst>
                                    <p:cond delay="0"/>
                                  </p:stCondLst>
                                  <p:iterate type="lt">
                                    <p:tmPct val="10000"/>
                                  </p:iterate>
                                  <p:childTnLst>
                                    <p:set>
                                      <p:cBhvr>
                                        <p:cTn id="16" dur="1" fill="hold">
                                          <p:stCondLst>
                                            <p:cond delay="0"/>
                                          </p:stCondLst>
                                        </p:cTn>
                                        <p:tgtEl>
                                          <p:spTgt spid="13"/>
                                        </p:tgtEl>
                                        <p:attrNameLst>
                                          <p:attrName>style.visibility</p:attrName>
                                        </p:attrNameLst>
                                      </p:cBhvr>
                                      <p:to>
                                        <p:strVal val="visible"/>
                                      </p:to>
                                    </p:set>
                                    <p:anim by="(-#ppt_w*2)" calcmode="lin" valueType="num">
                                      <p:cBhvr rctx="PPT">
                                        <p:cTn id="17" dur="500" autoRev="1" fill="hold">
                                          <p:stCondLst>
                                            <p:cond delay="0"/>
                                          </p:stCondLst>
                                        </p:cTn>
                                        <p:tgtEl>
                                          <p:spTgt spid="13"/>
                                        </p:tgtEl>
                                        <p:attrNameLst>
                                          <p:attrName>ppt_w</p:attrName>
                                        </p:attrNameLst>
                                      </p:cBhvr>
                                    </p:anim>
                                    <p:anim by="(#ppt_w*0.50)" calcmode="lin" valueType="num">
                                      <p:cBhvr>
                                        <p:cTn id="18" dur="500" decel="50000" autoRev="1" fill="hold">
                                          <p:stCondLst>
                                            <p:cond delay="0"/>
                                          </p:stCondLst>
                                        </p:cTn>
                                        <p:tgtEl>
                                          <p:spTgt spid="13"/>
                                        </p:tgtEl>
                                        <p:attrNameLst>
                                          <p:attrName>ppt_x</p:attrName>
                                        </p:attrNameLst>
                                      </p:cBhvr>
                                    </p:anim>
                                    <p:anim from="(-#ppt_h/2)" to="(#ppt_y)" calcmode="lin" valueType="num">
                                      <p:cBhvr>
                                        <p:cTn id="19" dur="1000" fill="hold">
                                          <p:stCondLst>
                                            <p:cond delay="0"/>
                                          </p:stCondLst>
                                        </p:cTn>
                                        <p:tgtEl>
                                          <p:spTgt spid="13"/>
                                        </p:tgtEl>
                                        <p:attrNameLst>
                                          <p:attrName>ppt_y</p:attrName>
                                        </p:attrNameLst>
                                      </p:cBhvr>
                                    </p:anim>
                                    <p:animRot by="21600000">
                                      <p:cBhvr>
                                        <p:cTn id="20" dur="1000" fill="hold">
                                          <p:stCondLst>
                                            <p:cond delay="0"/>
                                          </p:stCondLst>
                                        </p:cTn>
                                        <p:tgtEl>
                                          <p:spTgt spid="13"/>
                                        </p:tgtEl>
                                        <p:attrNameLst>
                                          <p:attrName>r</p:attrName>
                                        </p:attrNameLst>
                                      </p:cBhvr>
                                    </p:animRot>
                                  </p:childTnLst>
                                </p:cTn>
                              </p:par>
                            </p:childTnLst>
                          </p:cTn>
                        </p:par>
                        <p:par>
                          <p:cTn id="21" fill="hold">
                            <p:stCondLst>
                              <p:cond delay="2450"/>
                            </p:stCondLst>
                            <p:childTnLst>
                              <p:par>
                                <p:cTn id="22" presetID="16" presetClass="entr" presetSubtype="42"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arn(outHorizontal)">
                                      <p:cBhvr>
                                        <p:cTn id="24" dur="500"/>
                                        <p:tgtEl>
                                          <p:spTgt spid="14"/>
                                        </p:tgtEl>
                                      </p:cBhvr>
                                    </p:animEffect>
                                  </p:childTnLst>
                                </p:cTn>
                              </p:par>
                            </p:childTnLst>
                          </p:cTn>
                        </p:par>
                        <p:par>
                          <p:cTn id="25" fill="hold">
                            <p:stCondLst>
                              <p:cond delay="2950"/>
                            </p:stCondLst>
                            <p:childTnLst>
                              <p:par>
                                <p:cTn id="26" presetID="22" presetClass="entr" presetSubtype="8"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8542"/>
            <a:ext cx="12190413" cy="747711"/>
            <a:chOff x="0" y="628602"/>
            <a:chExt cx="12190413" cy="74771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2860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86B58B"/>
                  </a:solidFill>
                  <a:latin typeface="华文新魏" panose="02010800040101010101" pitchFamily="2" charset="-122"/>
                  <a:ea typeface="华文新魏" panose="02010800040101010101" pitchFamily="2" charset="-122"/>
                  <a:sym typeface="Arial" panose="020B0604020202020204" pitchFamily="34" charset="0"/>
                </a:rPr>
                <a:t>教学内容说明</a:t>
              </a:r>
            </a:p>
          </p:txBody>
        </p:sp>
      </p:grpSp>
      <p:grpSp>
        <p:nvGrpSpPr>
          <p:cNvPr id="5" name="组合 4">
            <a:extLst>
              <a:ext uri="{FF2B5EF4-FFF2-40B4-BE49-F238E27FC236}">
                <a16:creationId xmlns:a16="http://schemas.microsoft.com/office/drawing/2014/main" id="{77F913BD-8852-49DB-B95A-C4F17301D46E}"/>
              </a:ext>
            </a:extLst>
          </p:cNvPr>
          <p:cNvGrpSpPr/>
          <p:nvPr/>
        </p:nvGrpSpPr>
        <p:grpSpPr>
          <a:xfrm>
            <a:off x="1486249" y="2019629"/>
            <a:ext cx="9392764" cy="3948510"/>
            <a:chOff x="1448441" y="1947769"/>
            <a:chExt cx="10009898" cy="4207940"/>
          </a:xfrm>
        </p:grpSpPr>
        <p:sp>
          <p:nvSpPr>
            <p:cNvPr id="6" name="矩形 5">
              <a:extLst>
                <a:ext uri="{FF2B5EF4-FFF2-40B4-BE49-F238E27FC236}">
                  <a16:creationId xmlns:a16="http://schemas.microsoft.com/office/drawing/2014/main" id="{C68B230A-468E-469F-9300-BA99650C12C0}"/>
                </a:ext>
              </a:extLst>
            </p:cNvPr>
            <p:cNvSpPr/>
            <p:nvPr/>
          </p:nvSpPr>
          <p:spPr>
            <a:xfrm>
              <a:off x="4721097" y="1963419"/>
              <a:ext cx="3357012" cy="2854325"/>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7" name="矩形 6">
              <a:extLst>
                <a:ext uri="{FF2B5EF4-FFF2-40B4-BE49-F238E27FC236}">
                  <a16:creationId xmlns:a16="http://schemas.microsoft.com/office/drawing/2014/main" id="{FD330F0D-E477-4099-9A03-A1F1D3805DAF}"/>
                </a:ext>
              </a:extLst>
            </p:cNvPr>
            <p:cNvSpPr>
              <a:spLocks noChangeArrowheads="1"/>
            </p:cNvSpPr>
            <p:nvPr/>
          </p:nvSpPr>
          <p:spPr bwMode="auto">
            <a:xfrm>
              <a:off x="1448441" y="5171713"/>
              <a:ext cx="9899242" cy="983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200" dirty="0">
                  <a:solidFill>
                    <a:schemeClr val="tx1">
                      <a:lumMod val="50000"/>
                      <a:lumOff val="50000"/>
                    </a:schemeClr>
                  </a:solidFill>
                </a:rPr>
                <a:t>此处添加详细文本描述，建议与风格，语言语言风格，语言描述尽量简洁生动。尽量将每页幻灯片的字数控制在  </a:t>
              </a:r>
              <a:r>
                <a:rPr lang="en-US" altLang="zh-CN" sz="1200" dirty="0">
                  <a:solidFill>
                    <a:schemeClr val="tx1">
                      <a:lumMod val="50000"/>
                      <a:lumOff val="50000"/>
                    </a:schemeClr>
                  </a:solidFill>
                </a:rPr>
                <a:t>200</a:t>
              </a:r>
              <a:r>
                <a:rPr lang="zh-CN" altLang="en-US" sz="1200" dirty="0">
                  <a:solidFill>
                    <a:schemeClr val="tx1">
                      <a:lumMod val="50000"/>
                      <a:lumOff val="50000"/>
                    </a:schemeClr>
                  </a:solidFill>
                </a:rPr>
                <a:t>字以内此处添加详细文本描述，建议与标题相关并符合将每页幻灯片的字数字以内此处添加详细文本描述，建议与标题相关并符合控制在  </a:t>
              </a:r>
              <a:r>
                <a:rPr lang="en-US" altLang="zh-CN" sz="1200" dirty="0">
                  <a:solidFill>
                    <a:schemeClr val="tx1">
                      <a:lumMod val="50000"/>
                      <a:lumOff val="50000"/>
                    </a:schemeClr>
                  </a:solidFill>
                </a:rPr>
                <a:t>200</a:t>
              </a:r>
              <a:r>
                <a:rPr lang="zh-CN" altLang="en-US" sz="1200" dirty="0">
                  <a:solidFill>
                    <a:schemeClr val="tx1">
                      <a:lumMod val="50000"/>
                      <a:lumOff val="50000"/>
                    </a:schemeClr>
                  </a:solidFill>
                </a:rPr>
                <a:t>字以内</a:t>
              </a:r>
            </a:p>
            <a:p>
              <a:pPr algn="ctr">
                <a:lnSpc>
                  <a:spcPct val="150000"/>
                </a:lnSpc>
              </a:pPr>
              <a:endParaRPr lang="zh-CN" altLang="en-US" sz="1200" dirty="0">
                <a:solidFill>
                  <a:schemeClr val="tx1">
                    <a:lumMod val="50000"/>
                    <a:lumOff val="50000"/>
                  </a:schemeClr>
                </a:solidFill>
              </a:endParaRPr>
            </a:p>
          </p:txBody>
        </p:sp>
        <p:sp>
          <p:nvSpPr>
            <p:cNvPr id="9" name="矩形 8">
              <a:extLst>
                <a:ext uri="{FF2B5EF4-FFF2-40B4-BE49-F238E27FC236}">
                  <a16:creationId xmlns:a16="http://schemas.microsoft.com/office/drawing/2014/main" id="{6C50812F-CED7-4BAF-A599-01F02F71F5F8}"/>
                </a:ext>
              </a:extLst>
            </p:cNvPr>
            <p:cNvSpPr>
              <a:spLocks noChangeArrowheads="1"/>
            </p:cNvSpPr>
            <p:nvPr/>
          </p:nvSpPr>
          <p:spPr bwMode="auto">
            <a:xfrm>
              <a:off x="8215656" y="1947769"/>
              <a:ext cx="3132027" cy="2854325"/>
            </a:xfrm>
            <a:prstGeom prst="rect">
              <a:avLst/>
            </a:prstGeom>
            <a:solidFill>
              <a:srgbClr val="86B58B"/>
            </a:solidFill>
            <a:ln>
              <a:noFill/>
            </a:ln>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0" name="矩形 9">
              <a:extLst>
                <a:ext uri="{FF2B5EF4-FFF2-40B4-BE49-F238E27FC236}">
                  <a16:creationId xmlns:a16="http://schemas.microsoft.com/office/drawing/2014/main" id="{87577699-7097-49E5-AD53-C674A5B9037B}"/>
                </a:ext>
              </a:extLst>
            </p:cNvPr>
            <p:cNvSpPr>
              <a:spLocks noChangeArrowheads="1"/>
            </p:cNvSpPr>
            <p:nvPr/>
          </p:nvSpPr>
          <p:spPr bwMode="auto">
            <a:xfrm>
              <a:off x="8325261" y="3324345"/>
              <a:ext cx="2990967" cy="1246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sz="1400" dirty="0">
                  <a:solidFill>
                    <a:srgbClr val="FFFFFF"/>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FFFFF"/>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FFFFF"/>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FFFFF"/>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FFFFF"/>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solidFill>
                <a:latin typeface="微软雅黑" panose="020B0503020204020204" pitchFamily="34" charset="-122"/>
                <a:ea typeface="微软雅黑" panose="020B0503020204020204" pitchFamily="34" charset="-122"/>
                <a:cs typeface="Lato Regular"/>
              </a:endParaRPr>
            </a:p>
          </p:txBody>
        </p:sp>
        <p:sp>
          <p:nvSpPr>
            <p:cNvPr id="13" name="矩形 12">
              <a:extLst>
                <a:ext uri="{FF2B5EF4-FFF2-40B4-BE49-F238E27FC236}">
                  <a16:creationId xmlns:a16="http://schemas.microsoft.com/office/drawing/2014/main" id="{7ADF96E5-6C1D-4FE7-B1B4-A4DF5B8F72FD}"/>
                </a:ext>
              </a:extLst>
            </p:cNvPr>
            <p:cNvSpPr>
              <a:spLocks noChangeArrowheads="1"/>
            </p:cNvSpPr>
            <p:nvPr/>
          </p:nvSpPr>
          <p:spPr bwMode="auto">
            <a:xfrm>
              <a:off x="8326310" y="2149035"/>
              <a:ext cx="3132029" cy="623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sz="1600" dirty="0">
                  <a:solidFill>
                    <a:srgbClr val="FFFFFF"/>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rgbClr val="FFFFFF"/>
                </a:solidFill>
                <a:latin typeface="微软雅黑" panose="020B0503020204020204" pitchFamily="34" charset="-122"/>
                <a:ea typeface="微软雅黑" panose="020B0503020204020204" pitchFamily="34" charset="-122"/>
                <a:cs typeface="Lato Regular"/>
              </a:endParaRPr>
            </a:p>
            <a:p>
              <a:pPr lvl="0"/>
              <a:r>
                <a:rPr lang="zh-CN" altLang="en-US" sz="1600" dirty="0">
                  <a:solidFill>
                    <a:srgbClr val="FFFFFF"/>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rgbClr val="FFFFFF"/>
                </a:solidFill>
                <a:latin typeface="微软雅黑" panose="020B0503020204020204" pitchFamily="34" charset="-122"/>
                <a:ea typeface="微软雅黑" panose="020B0503020204020204" pitchFamily="34" charset="-122"/>
                <a:cs typeface="Lato Regular"/>
              </a:endParaRPr>
            </a:p>
          </p:txBody>
        </p:sp>
        <p:sp>
          <p:nvSpPr>
            <p:cNvPr id="14" name="矩形 13">
              <a:extLst>
                <a:ext uri="{FF2B5EF4-FFF2-40B4-BE49-F238E27FC236}">
                  <a16:creationId xmlns:a16="http://schemas.microsoft.com/office/drawing/2014/main" id="{36F59442-E578-4940-861F-FD129D396C1C}"/>
                </a:ext>
              </a:extLst>
            </p:cNvPr>
            <p:cNvSpPr>
              <a:spLocks noChangeArrowheads="1"/>
            </p:cNvSpPr>
            <p:nvPr/>
          </p:nvSpPr>
          <p:spPr bwMode="auto">
            <a:xfrm>
              <a:off x="1448441" y="1961303"/>
              <a:ext cx="3132027" cy="2854325"/>
            </a:xfrm>
            <a:prstGeom prst="rect">
              <a:avLst/>
            </a:prstGeom>
            <a:solidFill>
              <a:srgbClr val="86B58B"/>
            </a:solidFill>
            <a:ln>
              <a:noFill/>
            </a:ln>
            <a:extLst/>
          </p:spPr>
          <p:txBody>
            <a:bodyPr anchor="ctr"/>
            <a:lstStyle/>
            <a:p>
              <a:pPr algn="ctr" eaLnBrk="1" hangingPunct="1">
                <a:buFont typeface="Arial" charset="0"/>
                <a:buNone/>
              </a:pPr>
              <a:endParaRPr lang="zh-CN" altLang="en-US" dirty="0">
                <a:solidFill>
                  <a:schemeClr val="bg1"/>
                </a:solidFill>
                <a:latin typeface="宋体" charset="-122"/>
                <a:sym typeface="宋体" charset="-122"/>
              </a:endParaRPr>
            </a:p>
          </p:txBody>
        </p:sp>
        <p:sp>
          <p:nvSpPr>
            <p:cNvPr id="15" name="矩形 14">
              <a:extLst>
                <a:ext uri="{FF2B5EF4-FFF2-40B4-BE49-F238E27FC236}">
                  <a16:creationId xmlns:a16="http://schemas.microsoft.com/office/drawing/2014/main" id="{8BB5D0D0-7653-4D60-B4C5-70BAFD277135}"/>
                </a:ext>
              </a:extLst>
            </p:cNvPr>
            <p:cNvSpPr>
              <a:spLocks noChangeArrowheads="1"/>
            </p:cNvSpPr>
            <p:nvPr/>
          </p:nvSpPr>
          <p:spPr bwMode="auto">
            <a:xfrm>
              <a:off x="1558046" y="3337880"/>
              <a:ext cx="2990967" cy="1246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6" name="矩形 15">
              <a:extLst>
                <a:ext uri="{FF2B5EF4-FFF2-40B4-BE49-F238E27FC236}">
                  <a16:creationId xmlns:a16="http://schemas.microsoft.com/office/drawing/2014/main" id="{73FFFE1D-0BBA-4578-8E4E-98B7B0654561}"/>
                </a:ext>
              </a:extLst>
            </p:cNvPr>
            <p:cNvSpPr>
              <a:spLocks noChangeArrowheads="1"/>
            </p:cNvSpPr>
            <p:nvPr/>
          </p:nvSpPr>
          <p:spPr bwMode="auto">
            <a:xfrm>
              <a:off x="1543627" y="2379120"/>
              <a:ext cx="3132029" cy="623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1899288753"/>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8542"/>
            <a:ext cx="12190413" cy="747711"/>
            <a:chOff x="0" y="628602"/>
            <a:chExt cx="12190413" cy="74771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2860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86B58B"/>
                  </a:solidFill>
                  <a:latin typeface="华文新魏" panose="02010800040101010101" pitchFamily="2" charset="-122"/>
                  <a:ea typeface="华文新魏" panose="02010800040101010101" pitchFamily="2" charset="-122"/>
                  <a:sym typeface="Arial" panose="020B0604020202020204" pitchFamily="34" charset="0"/>
                </a:rPr>
                <a:t>教学内容说明</a:t>
              </a:r>
            </a:p>
          </p:txBody>
        </p:sp>
      </p:grpSp>
      <p:grpSp>
        <p:nvGrpSpPr>
          <p:cNvPr id="5" name="组合 4">
            <a:extLst>
              <a:ext uri="{FF2B5EF4-FFF2-40B4-BE49-F238E27FC236}">
                <a16:creationId xmlns:a16="http://schemas.microsoft.com/office/drawing/2014/main" id="{FE884E8A-7B60-4C3E-BAAD-C2DC9E16394B}"/>
              </a:ext>
            </a:extLst>
          </p:cNvPr>
          <p:cNvGrpSpPr/>
          <p:nvPr/>
        </p:nvGrpSpPr>
        <p:grpSpPr>
          <a:xfrm>
            <a:off x="1040313" y="1947658"/>
            <a:ext cx="5314553" cy="4286258"/>
            <a:chOff x="1668963" y="2151766"/>
            <a:chExt cx="5314553" cy="4286258"/>
          </a:xfrm>
          <a:solidFill>
            <a:srgbClr val="86B58B"/>
          </a:solidFill>
        </p:grpSpPr>
        <p:grpSp>
          <p:nvGrpSpPr>
            <p:cNvPr id="6" name="组合 5">
              <a:extLst>
                <a:ext uri="{FF2B5EF4-FFF2-40B4-BE49-F238E27FC236}">
                  <a16:creationId xmlns:a16="http://schemas.microsoft.com/office/drawing/2014/main" id="{4F620F87-FCB9-4D84-BEAF-2EA99F50BC34}"/>
                </a:ext>
              </a:extLst>
            </p:cNvPr>
            <p:cNvGrpSpPr/>
            <p:nvPr/>
          </p:nvGrpSpPr>
          <p:grpSpPr>
            <a:xfrm flipH="1">
              <a:off x="1668963" y="2151766"/>
              <a:ext cx="5314553" cy="4286258"/>
              <a:chOff x="1782077" y="1578068"/>
              <a:chExt cx="3947211" cy="3183480"/>
            </a:xfrm>
            <a:grpFill/>
          </p:grpSpPr>
          <p:sp>
            <p:nvSpPr>
              <p:cNvPr id="10" name="Freeform 5">
                <a:extLst>
                  <a:ext uri="{FF2B5EF4-FFF2-40B4-BE49-F238E27FC236}">
                    <a16:creationId xmlns:a16="http://schemas.microsoft.com/office/drawing/2014/main" id="{A25352F9-5D91-4E1F-9C68-1D4E197BE4C8}"/>
                  </a:ext>
                </a:extLst>
              </p:cNvPr>
              <p:cNvSpPr>
                <a:spLocks/>
              </p:cNvSpPr>
              <p:nvPr/>
            </p:nvSpPr>
            <p:spPr bwMode="auto">
              <a:xfrm>
                <a:off x="3186112" y="1581150"/>
                <a:ext cx="547688" cy="2897188"/>
              </a:xfrm>
              <a:custGeom>
                <a:avLst/>
                <a:gdLst>
                  <a:gd name="T0" fmla="*/ 197 w 290"/>
                  <a:gd name="T1" fmla="*/ 1273 h 1548"/>
                  <a:gd name="T2" fmla="*/ 290 w 290"/>
                  <a:gd name="T3" fmla="*/ 1406 h 1548"/>
                  <a:gd name="T4" fmla="*/ 145 w 290"/>
                  <a:gd name="T5" fmla="*/ 1548 h 1548"/>
                  <a:gd name="T6" fmla="*/ 0 w 290"/>
                  <a:gd name="T7" fmla="*/ 1406 h 1548"/>
                  <a:gd name="T8" fmla="*/ 93 w 290"/>
                  <a:gd name="T9" fmla="*/ 1273 h 1548"/>
                  <a:gd name="T10" fmla="*/ 93 w 290"/>
                  <a:gd name="T11" fmla="*/ 0 h 1548"/>
                  <a:gd name="T12" fmla="*/ 197 w 290"/>
                  <a:gd name="T13" fmla="*/ 0 h 1548"/>
                  <a:gd name="T14" fmla="*/ 197 w 290"/>
                  <a:gd name="T15" fmla="*/ 1273 h 15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1548">
                    <a:moveTo>
                      <a:pt x="197" y="1273"/>
                    </a:moveTo>
                    <a:cubicBezTo>
                      <a:pt x="251" y="1294"/>
                      <a:pt x="290" y="1345"/>
                      <a:pt x="290" y="1406"/>
                    </a:cubicBezTo>
                    <a:cubicBezTo>
                      <a:pt x="290" y="1485"/>
                      <a:pt x="225" y="1548"/>
                      <a:pt x="145" y="1548"/>
                    </a:cubicBezTo>
                    <a:cubicBezTo>
                      <a:pt x="65" y="1548"/>
                      <a:pt x="0" y="1485"/>
                      <a:pt x="0" y="1406"/>
                    </a:cubicBezTo>
                    <a:cubicBezTo>
                      <a:pt x="0" y="1345"/>
                      <a:pt x="38" y="1294"/>
                      <a:pt x="93" y="1273"/>
                    </a:cubicBezTo>
                    <a:cubicBezTo>
                      <a:pt x="93" y="0"/>
                      <a:pt x="93" y="0"/>
                      <a:pt x="93" y="0"/>
                    </a:cubicBezTo>
                    <a:cubicBezTo>
                      <a:pt x="197" y="0"/>
                      <a:pt x="197" y="0"/>
                      <a:pt x="197" y="0"/>
                    </a:cubicBezTo>
                    <a:lnTo>
                      <a:pt x="197" y="1273"/>
                    </a:lnTo>
                    <a:close/>
                  </a:path>
                </a:pathLst>
              </a:custGeom>
              <a:grp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nvGrpSpPr>
              <p:cNvPr id="13" name="Group 5">
                <a:extLst>
                  <a:ext uri="{FF2B5EF4-FFF2-40B4-BE49-F238E27FC236}">
                    <a16:creationId xmlns:a16="http://schemas.microsoft.com/office/drawing/2014/main" id="{67C5A06A-A60F-40EB-8B35-5C02DE6C986D}"/>
                  </a:ext>
                </a:extLst>
              </p:cNvPr>
              <p:cNvGrpSpPr/>
              <p:nvPr/>
            </p:nvGrpSpPr>
            <p:grpSpPr>
              <a:xfrm>
                <a:off x="3313112" y="3231686"/>
                <a:ext cx="293688" cy="1100602"/>
                <a:chOff x="3313112" y="3231686"/>
                <a:chExt cx="293688" cy="1100602"/>
              </a:xfrm>
              <a:grpFill/>
            </p:grpSpPr>
            <p:sp>
              <p:nvSpPr>
                <p:cNvPr id="28" name="Oval 6">
                  <a:extLst>
                    <a:ext uri="{FF2B5EF4-FFF2-40B4-BE49-F238E27FC236}">
                      <a16:creationId xmlns:a16="http://schemas.microsoft.com/office/drawing/2014/main" id="{472A821B-1C31-4067-A932-D667B9D20EE2}"/>
                    </a:ext>
                  </a:extLst>
                </p:cNvPr>
                <p:cNvSpPr>
                  <a:spLocks noChangeArrowheads="1"/>
                </p:cNvSpPr>
                <p:nvPr/>
              </p:nvSpPr>
              <p:spPr bwMode="auto">
                <a:xfrm>
                  <a:off x="3313112" y="4046538"/>
                  <a:ext cx="293688" cy="28575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29" name="Rectangle 7">
                  <a:extLst>
                    <a:ext uri="{FF2B5EF4-FFF2-40B4-BE49-F238E27FC236}">
                      <a16:creationId xmlns:a16="http://schemas.microsoft.com/office/drawing/2014/main" id="{145A3C9A-7D6D-427E-9C16-337DAD77089E}"/>
                    </a:ext>
                  </a:extLst>
                </p:cNvPr>
                <p:cNvSpPr>
                  <a:spLocks noChangeArrowheads="1"/>
                </p:cNvSpPr>
                <p:nvPr/>
              </p:nvSpPr>
              <p:spPr bwMode="auto">
                <a:xfrm>
                  <a:off x="3409664" y="3231686"/>
                  <a:ext cx="100584" cy="876764"/>
                </a:xfrm>
                <a:prstGeom prst="rect">
                  <a:avLst/>
                </a:prstGeom>
                <a:grp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sp>
            <p:nvSpPr>
              <p:cNvPr id="14" name="Freeform 28">
                <a:extLst>
                  <a:ext uri="{FF2B5EF4-FFF2-40B4-BE49-F238E27FC236}">
                    <a16:creationId xmlns:a16="http://schemas.microsoft.com/office/drawing/2014/main" id="{416779FC-559A-46D1-9D96-286F8308F8F9}"/>
                  </a:ext>
                </a:extLst>
              </p:cNvPr>
              <p:cNvSpPr>
                <a:spLocks/>
              </p:cNvSpPr>
              <p:nvPr/>
            </p:nvSpPr>
            <p:spPr bwMode="auto">
              <a:xfrm rot="5400000">
                <a:off x="3787687" y="2675973"/>
                <a:ext cx="505948" cy="605478"/>
              </a:xfrm>
              <a:custGeom>
                <a:avLst/>
                <a:gdLst>
                  <a:gd name="T0" fmla="*/ 634 w 1268"/>
                  <a:gd name="T1" fmla="*/ 0 h 1515"/>
                  <a:gd name="T2" fmla="*/ 1268 w 1268"/>
                  <a:gd name="T3" fmla="*/ 635 h 1515"/>
                  <a:gd name="T4" fmla="*/ 867 w 1268"/>
                  <a:gd name="T5" fmla="*/ 1225 h 1515"/>
                  <a:gd name="T6" fmla="*/ 867 w 1268"/>
                  <a:gd name="T7" fmla="*/ 1225 h 1515"/>
                  <a:gd name="T8" fmla="*/ 649 w 1268"/>
                  <a:gd name="T9" fmla="*/ 1515 h 1515"/>
                  <a:gd name="T10" fmla="*/ 400 w 1268"/>
                  <a:gd name="T11" fmla="*/ 1225 h 1515"/>
                  <a:gd name="T12" fmla="*/ 400 w 1268"/>
                  <a:gd name="T13" fmla="*/ 1225 h 1515"/>
                  <a:gd name="T14" fmla="*/ 0 w 1268"/>
                  <a:gd name="T15" fmla="*/ 635 h 1515"/>
                  <a:gd name="T16" fmla="*/ 634 w 1268"/>
                  <a:gd name="T17" fmla="*/ 0 h 1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8" h="1515">
                    <a:moveTo>
                      <a:pt x="634" y="0"/>
                    </a:moveTo>
                    <a:cubicBezTo>
                      <a:pt x="984" y="0"/>
                      <a:pt x="1268" y="284"/>
                      <a:pt x="1268" y="635"/>
                    </a:cubicBezTo>
                    <a:cubicBezTo>
                      <a:pt x="1268" y="903"/>
                      <a:pt x="1102" y="1132"/>
                      <a:pt x="867" y="1225"/>
                    </a:cubicBezTo>
                    <a:cubicBezTo>
                      <a:pt x="867" y="1225"/>
                      <a:pt x="867" y="1225"/>
                      <a:pt x="867" y="1225"/>
                    </a:cubicBezTo>
                    <a:cubicBezTo>
                      <a:pt x="649" y="1515"/>
                      <a:pt x="649" y="1515"/>
                      <a:pt x="649" y="1515"/>
                    </a:cubicBezTo>
                    <a:cubicBezTo>
                      <a:pt x="400" y="1225"/>
                      <a:pt x="400" y="1225"/>
                      <a:pt x="400" y="1225"/>
                    </a:cubicBezTo>
                    <a:cubicBezTo>
                      <a:pt x="400" y="1225"/>
                      <a:pt x="400" y="1225"/>
                      <a:pt x="400" y="1225"/>
                    </a:cubicBezTo>
                    <a:cubicBezTo>
                      <a:pt x="165" y="1131"/>
                      <a:pt x="0" y="902"/>
                      <a:pt x="0" y="635"/>
                    </a:cubicBezTo>
                    <a:cubicBezTo>
                      <a:pt x="0" y="284"/>
                      <a:pt x="284" y="0"/>
                      <a:pt x="63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5" name="Text Box 7">
                <a:extLst>
                  <a:ext uri="{FF2B5EF4-FFF2-40B4-BE49-F238E27FC236}">
                    <a16:creationId xmlns:a16="http://schemas.microsoft.com/office/drawing/2014/main" id="{DA7C986C-1212-4383-9914-5FAA6D4B54DA}"/>
                  </a:ext>
                </a:extLst>
              </p:cNvPr>
              <p:cNvSpPr txBox="1">
                <a:spLocks noChangeArrowheads="1"/>
              </p:cNvSpPr>
              <p:nvPr/>
            </p:nvSpPr>
            <p:spPr bwMode="auto">
              <a:xfrm>
                <a:off x="3908033" y="2832518"/>
                <a:ext cx="386461" cy="262880"/>
              </a:xfrm>
              <a:prstGeom prst="rect">
                <a:avLst/>
              </a:prstGeom>
              <a:grpFill/>
              <a:ln w="9525">
                <a:noFill/>
                <a:miter lim="800000"/>
                <a:headEnd/>
                <a:tailEnd/>
              </a:ln>
            </p:spPr>
            <p:txBody>
              <a:bodyPr wrap="none" lIns="45720" tIns="22860" rIns="45720" bIns="22860">
                <a:spAutoFit/>
              </a:bodyPr>
              <a:lstStyle/>
              <a:p>
                <a:pPr algn="ctr" defTabSz="1088232"/>
                <a:r>
                  <a:rPr lang="en-CA" sz="2000" spc="-150" dirty="0">
                    <a:solidFill>
                      <a:schemeClr val="bg1"/>
                    </a:solidFill>
                    <a:latin typeface="Open Sans Light" pitchFamily="34" charset="0"/>
                    <a:ea typeface="Open Sans Light" pitchFamily="34" charset="0"/>
                    <a:cs typeface="Open Sans Light" pitchFamily="34" charset="0"/>
                  </a:rPr>
                  <a:t>35%</a:t>
                </a:r>
              </a:p>
            </p:txBody>
          </p:sp>
          <p:sp>
            <p:nvSpPr>
              <p:cNvPr id="16" name="Text Box 7">
                <a:extLst>
                  <a:ext uri="{FF2B5EF4-FFF2-40B4-BE49-F238E27FC236}">
                    <a16:creationId xmlns:a16="http://schemas.microsoft.com/office/drawing/2014/main" id="{0E1E53F4-63DF-4C39-9984-6D13E8D5F538}"/>
                  </a:ext>
                </a:extLst>
              </p:cNvPr>
              <p:cNvSpPr txBox="1">
                <a:spLocks noChangeArrowheads="1"/>
              </p:cNvSpPr>
              <p:nvPr/>
            </p:nvSpPr>
            <p:spPr bwMode="auto">
              <a:xfrm>
                <a:off x="3268511" y="4521528"/>
                <a:ext cx="382890" cy="240020"/>
              </a:xfrm>
              <a:prstGeom prst="rect">
                <a:avLst/>
              </a:prstGeom>
              <a:noFill/>
              <a:ln w="9525">
                <a:noFill/>
                <a:miter lim="800000"/>
                <a:headEnd/>
                <a:tailEnd/>
              </a:ln>
            </p:spPr>
            <p:txBody>
              <a:bodyPr wrap="none" lIns="45720" tIns="22860" rIns="45720" bIns="22860">
                <a:spAutoFit/>
              </a:bodyPr>
              <a:lstStyle/>
              <a:p>
                <a:pPr algn="ctr" defTabSz="1088232"/>
                <a:r>
                  <a:rPr lang="en-CA" spc="-150" dirty="0">
                    <a:solidFill>
                      <a:schemeClr val="bg1">
                        <a:lumMod val="50000"/>
                      </a:schemeClr>
                    </a:solidFill>
                    <a:latin typeface="Open Sans Light" pitchFamily="34" charset="0"/>
                    <a:ea typeface="Open Sans Light" pitchFamily="34" charset="0"/>
                    <a:cs typeface="Open Sans Light" pitchFamily="34" charset="0"/>
                  </a:rPr>
                  <a:t>2018</a:t>
                </a:r>
              </a:p>
            </p:txBody>
          </p:sp>
          <p:sp>
            <p:nvSpPr>
              <p:cNvPr id="17" name="Freeform 5">
                <a:extLst>
                  <a:ext uri="{FF2B5EF4-FFF2-40B4-BE49-F238E27FC236}">
                    <a16:creationId xmlns:a16="http://schemas.microsoft.com/office/drawing/2014/main" id="{ADBB2740-EFDB-47B0-A25C-331DE483C3A8}"/>
                  </a:ext>
                </a:extLst>
              </p:cNvPr>
              <p:cNvSpPr>
                <a:spLocks/>
              </p:cNvSpPr>
              <p:nvPr/>
            </p:nvSpPr>
            <p:spPr bwMode="auto">
              <a:xfrm>
                <a:off x="4572000" y="1581150"/>
                <a:ext cx="547688" cy="2897188"/>
              </a:xfrm>
              <a:custGeom>
                <a:avLst/>
                <a:gdLst>
                  <a:gd name="T0" fmla="*/ 197 w 290"/>
                  <a:gd name="T1" fmla="*/ 1273 h 1548"/>
                  <a:gd name="T2" fmla="*/ 290 w 290"/>
                  <a:gd name="T3" fmla="*/ 1406 h 1548"/>
                  <a:gd name="T4" fmla="*/ 145 w 290"/>
                  <a:gd name="T5" fmla="*/ 1548 h 1548"/>
                  <a:gd name="T6" fmla="*/ 0 w 290"/>
                  <a:gd name="T7" fmla="*/ 1406 h 1548"/>
                  <a:gd name="T8" fmla="*/ 93 w 290"/>
                  <a:gd name="T9" fmla="*/ 1273 h 1548"/>
                  <a:gd name="T10" fmla="*/ 93 w 290"/>
                  <a:gd name="T11" fmla="*/ 0 h 1548"/>
                  <a:gd name="T12" fmla="*/ 197 w 290"/>
                  <a:gd name="T13" fmla="*/ 0 h 1548"/>
                  <a:gd name="T14" fmla="*/ 197 w 290"/>
                  <a:gd name="T15" fmla="*/ 1273 h 15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1548">
                    <a:moveTo>
                      <a:pt x="197" y="1273"/>
                    </a:moveTo>
                    <a:cubicBezTo>
                      <a:pt x="251" y="1294"/>
                      <a:pt x="290" y="1345"/>
                      <a:pt x="290" y="1406"/>
                    </a:cubicBezTo>
                    <a:cubicBezTo>
                      <a:pt x="290" y="1485"/>
                      <a:pt x="225" y="1548"/>
                      <a:pt x="145" y="1548"/>
                    </a:cubicBezTo>
                    <a:cubicBezTo>
                      <a:pt x="65" y="1548"/>
                      <a:pt x="0" y="1485"/>
                      <a:pt x="0" y="1406"/>
                    </a:cubicBezTo>
                    <a:cubicBezTo>
                      <a:pt x="0" y="1345"/>
                      <a:pt x="38" y="1294"/>
                      <a:pt x="93" y="1273"/>
                    </a:cubicBezTo>
                    <a:cubicBezTo>
                      <a:pt x="93" y="0"/>
                      <a:pt x="93" y="0"/>
                      <a:pt x="93" y="0"/>
                    </a:cubicBezTo>
                    <a:cubicBezTo>
                      <a:pt x="197" y="0"/>
                      <a:pt x="197" y="0"/>
                      <a:pt x="197" y="0"/>
                    </a:cubicBezTo>
                    <a:lnTo>
                      <a:pt x="197" y="1273"/>
                    </a:lnTo>
                    <a:close/>
                  </a:path>
                </a:pathLst>
              </a:custGeom>
              <a:grp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nvGrpSpPr>
              <p:cNvPr id="18" name="Group 6">
                <a:extLst>
                  <a:ext uri="{FF2B5EF4-FFF2-40B4-BE49-F238E27FC236}">
                    <a16:creationId xmlns:a16="http://schemas.microsoft.com/office/drawing/2014/main" id="{6DA14421-18D4-4C57-9B29-0B21871788D9}"/>
                  </a:ext>
                </a:extLst>
              </p:cNvPr>
              <p:cNvGrpSpPr/>
              <p:nvPr/>
            </p:nvGrpSpPr>
            <p:grpSpPr>
              <a:xfrm>
                <a:off x="4699000" y="1811338"/>
                <a:ext cx="293688" cy="2520950"/>
                <a:chOff x="4699000" y="1811338"/>
                <a:chExt cx="293688" cy="2520950"/>
              </a:xfrm>
              <a:grpFill/>
            </p:grpSpPr>
            <p:sp>
              <p:nvSpPr>
                <p:cNvPr id="26" name="Oval 6">
                  <a:extLst>
                    <a:ext uri="{FF2B5EF4-FFF2-40B4-BE49-F238E27FC236}">
                      <a16:creationId xmlns:a16="http://schemas.microsoft.com/office/drawing/2014/main" id="{6AD1A454-162E-465F-A2AF-F4DFD06EFD66}"/>
                    </a:ext>
                  </a:extLst>
                </p:cNvPr>
                <p:cNvSpPr>
                  <a:spLocks noChangeArrowheads="1"/>
                </p:cNvSpPr>
                <p:nvPr/>
              </p:nvSpPr>
              <p:spPr bwMode="auto">
                <a:xfrm>
                  <a:off x="4699000" y="4046538"/>
                  <a:ext cx="293688" cy="28575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27" name="Rectangle 7">
                  <a:extLst>
                    <a:ext uri="{FF2B5EF4-FFF2-40B4-BE49-F238E27FC236}">
                      <a16:creationId xmlns:a16="http://schemas.microsoft.com/office/drawing/2014/main" id="{1F6BAE44-ECC7-480C-B6D5-A6ED45819E06}"/>
                    </a:ext>
                  </a:extLst>
                </p:cNvPr>
                <p:cNvSpPr>
                  <a:spLocks noChangeArrowheads="1"/>
                </p:cNvSpPr>
                <p:nvPr/>
              </p:nvSpPr>
              <p:spPr bwMode="auto">
                <a:xfrm>
                  <a:off x="4795552" y="1811338"/>
                  <a:ext cx="100584" cy="2297112"/>
                </a:xfrm>
                <a:prstGeom prst="rect">
                  <a:avLst/>
                </a:prstGeom>
                <a:grp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sp>
            <p:nvSpPr>
              <p:cNvPr id="19" name="Freeform 28">
                <a:extLst>
                  <a:ext uri="{FF2B5EF4-FFF2-40B4-BE49-F238E27FC236}">
                    <a16:creationId xmlns:a16="http://schemas.microsoft.com/office/drawing/2014/main" id="{9DD3E42B-6FE4-400E-95B5-88B66B8B63A6}"/>
                  </a:ext>
                </a:extLst>
              </p:cNvPr>
              <p:cNvSpPr>
                <a:spLocks/>
              </p:cNvSpPr>
              <p:nvPr/>
            </p:nvSpPr>
            <p:spPr bwMode="auto">
              <a:xfrm rot="5400000">
                <a:off x="5173575" y="2675973"/>
                <a:ext cx="505948" cy="605478"/>
              </a:xfrm>
              <a:custGeom>
                <a:avLst/>
                <a:gdLst>
                  <a:gd name="T0" fmla="*/ 634 w 1268"/>
                  <a:gd name="T1" fmla="*/ 0 h 1515"/>
                  <a:gd name="T2" fmla="*/ 1268 w 1268"/>
                  <a:gd name="T3" fmla="*/ 635 h 1515"/>
                  <a:gd name="T4" fmla="*/ 867 w 1268"/>
                  <a:gd name="T5" fmla="*/ 1225 h 1515"/>
                  <a:gd name="T6" fmla="*/ 867 w 1268"/>
                  <a:gd name="T7" fmla="*/ 1225 h 1515"/>
                  <a:gd name="T8" fmla="*/ 649 w 1268"/>
                  <a:gd name="T9" fmla="*/ 1515 h 1515"/>
                  <a:gd name="T10" fmla="*/ 400 w 1268"/>
                  <a:gd name="T11" fmla="*/ 1225 h 1515"/>
                  <a:gd name="T12" fmla="*/ 400 w 1268"/>
                  <a:gd name="T13" fmla="*/ 1225 h 1515"/>
                  <a:gd name="T14" fmla="*/ 0 w 1268"/>
                  <a:gd name="T15" fmla="*/ 635 h 1515"/>
                  <a:gd name="T16" fmla="*/ 634 w 1268"/>
                  <a:gd name="T17" fmla="*/ 0 h 1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8" h="1515">
                    <a:moveTo>
                      <a:pt x="634" y="0"/>
                    </a:moveTo>
                    <a:cubicBezTo>
                      <a:pt x="984" y="0"/>
                      <a:pt x="1268" y="284"/>
                      <a:pt x="1268" y="635"/>
                    </a:cubicBezTo>
                    <a:cubicBezTo>
                      <a:pt x="1268" y="903"/>
                      <a:pt x="1102" y="1132"/>
                      <a:pt x="867" y="1225"/>
                    </a:cubicBezTo>
                    <a:cubicBezTo>
                      <a:pt x="867" y="1225"/>
                      <a:pt x="867" y="1225"/>
                      <a:pt x="867" y="1225"/>
                    </a:cubicBezTo>
                    <a:cubicBezTo>
                      <a:pt x="649" y="1515"/>
                      <a:pt x="649" y="1515"/>
                      <a:pt x="649" y="1515"/>
                    </a:cubicBezTo>
                    <a:cubicBezTo>
                      <a:pt x="400" y="1225"/>
                      <a:pt x="400" y="1225"/>
                      <a:pt x="400" y="1225"/>
                    </a:cubicBezTo>
                    <a:cubicBezTo>
                      <a:pt x="400" y="1225"/>
                      <a:pt x="400" y="1225"/>
                      <a:pt x="400" y="1225"/>
                    </a:cubicBezTo>
                    <a:cubicBezTo>
                      <a:pt x="165" y="1131"/>
                      <a:pt x="0" y="902"/>
                      <a:pt x="0" y="635"/>
                    </a:cubicBezTo>
                    <a:cubicBezTo>
                      <a:pt x="0" y="284"/>
                      <a:pt x="284" y="0"/>
                      <a:pt x="63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20" name="Text Box 7">
                <a:extLst>
                  <a:ext uri="{FF2B5EF4-FFF2-40B4-BE49-F238E27FC236}">
                    <a16:creationId xmlns:a16="http://schemas.microsoft.com/office/drawing/2014/main" id="{23D07BA9-177B-430E-9A2F-701D4CF144A8}"/>
                  </a:ext>
                </a:extLst>
              </p:cNvPr>
              <p:cNvSpPr txBox="1">
                <a:spLocks noChangeArrowheads="1"/>
              </p:cNvSpPr>
              <p:nvPr/>
            </p:nvSpPr>
            <p:spPr bwMode="auto">
              <a:xfrm>
                <a:off x="5293920" y="2832518"/>
                <a:ext cx="386461" cy="262880"/>
              </a:xfrm>
              <a:prstGeom prst="rect">
                <a:avLst/>
              </a:prstGeom>
              <a:grpFill/>
              <a:ln w="9525">
                <a:noFill/>
                <a:miter lim="800000"/>
                <a:headEnd/>
                <a:tailEnd/>
              </a:ln>
            </p:spPr>
            <p:txBody>
              <a:bodyPr wrap="none" lIns="45720" tIns="22860" rIns="45720" bIns="22860">
                <a:spAutoFit/>
              </a:bodyPr>
              <a:lstStyle/>
              <a:p>
                <a:pPr algn="ctr" defTabSz="1088232"/>
                <a:r>
                  <a:rPr lang="en-CA" sz="2000" spc="-150">
                    <a:solidFill>
                      <a:schemeClr val="bg1"/>
                    </a:solidFill>
                    <a:latin typeface="Open Sans Light" pitchFamily="34" charset="0"/>
                    <a:ea typeface="Open Sans Light" pitchFamily="34" charset="0"/>
                    <a:cs typeface="Open Sans Light" pitchFamily="34" charset="0"/>
                  </a:rPr>
                  <a:t>92%</a:t>
                </a:r>
              </a:p>
            </p:txBody>
          </p:sp>
          <p:sp>
            <p:nvSpPr>
              <p:cNvPr id="21" name="Text Box 7">
                <a:extLst>
                  <a:ext uri="{FF2B5EF4-FFF2-40B4-BE49-F238E27FC236}">
                    <a16:creationId xmlns:a16="http://schemas.microsoft.com/office/drawing/2014/main" id="{AB12F78E-1C32-4F94-B1AA-7884281648E1}"/>
                  </a:ext>
                </a:extLst>
              </p:cNvPr>
              <p:cNvSpPr txBox="1">
                <a:spLocks noChangeArrowheads="1"/>
              </p:cNvSpPr>
              <p:nvPr/>
            </p:nvSpPr>
            <p:spPr bwMode="auto">
              <a:xfrm>
                <a:off x="4654399" y="4521528"/>
                <a:ext cx="382890" cy="240020"/>
              </a:xfrm>
              <a:prstGeom prst="rect">
                <a:avLst/>
              </a:prstGeom>
              <a:noFill/>
              <a:ln w="9525">
                <a:noFill/>
                <a:miter lim="800000"/>
                <a:headEnd/>
                <a:tailEnd/>
              </a:ln>
            </p:spPr>
            <p:txBody>
              <a:bodyPr wrap="none" lIns="45720" tIns="22860" rIns="45720" bIns="22860">
                <a:spAutoFit/>
              </a:bodyPr>
              <a:lstStyle/>
              <a:p>
                <a:pPr algn="ctr" defTabSz="1088232"/>
                <a:r>
                  <a:rPr lang="en-CA" spc="-150" dirty="0">
                    <a:solidFill>
                      <a:schemeClr val="bg1">
                        <a:lumMod val="50000"/>
                      </a:schemeClr>
                    </a:solidFill>
                    <a:latin typeface="Open Sans Light" pitchFamily="34" charset="0"/>
                    <a:ea typeface="Open Sans Light" pitchFamily="34" charset="0"/>
                    <a:cs typeface="Open Sans Light" pitchFamily="34" charset="0"/>
                  </a:rPr>
                  <a:t>2017</a:t>
                </a:r>
              </a:p>
            </p:txBody>
          </p:sp>
          <p:sp>
            <p:nvSpPr>
              <p:cNvPr id="22" name="Freeform 5">
                <a:extLst>
                  <a:ext uri="{FF2B5EF4-FFF2-40B4-BE49-F238E27FC236}">
                    <a16:creationId xmlns:a16="http://schemas.microsoft.com/office/drawing/2014/main" id="{7F755731-4F3D-4F60-8886-A1BCCC047EC9}"/>
                  </a:ext>
                </a:extLst>
              </p:cNvPr>
              <p:cNvSpPr>
                <a:spLocks/>
              </p:cNvSpPr>
              <p:nvPr/>
            </p:nvSpPr>
            <p:spPr bwMode="auto">
              <a:xfrm>
                <a:off x="1782077" y="1578068"/>
                <a:ext cx="547688" cy="2897188"/>
              </a:xfrm>
              <a:custGeom>
                <a:avLst/>
                <a:gdLst>
                  <a:gd name="T0" fmla="*/ 197 w 290"/>
                  <a:gd name="T1" fmla="*/ 1273 h 1548"/>
                  <a:gd name="T2" fmla="*/ 290 w 290"/>
                  <a:gd name="T3" fmla="*/ 1406 h 1548"/>
                  <a:gd name="T4" fmla="*/ 145 w 290"/>
                  <a:gd name="T5" fmla="*/ 1548 h 1548"/>
                  <a:gd name="T6" fmla="*/ 0 w 290"/>
                  <a:gd name="T7" fmla="*/ 1406 h 1548"/>
                  <a:gd name="T8" fmla="*/ 93 w 290"/>
                  <a:gd name="T9" fmla="*/ 1273 h 1548"/>
                  <a:gd name="T10" fmla="*/ 93 w 290"/>
                  <a:gd name="T11" fmla="*/ 0 h 1548"/>
                  <a:gd name="T12" fmla="*/ 197 w 290"/>
                  <a:gd name="T13" fmla="*/ 0 h 1548"/>
                  <a:gd name="T14" fmla="*/ 197 w 290"/>
                  <a:gd name="T15" fmla="*/ 1273 h 15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1548">
                    <a:moveTo>
                      <a:pt x="197" y="1273"/>
                    </a:moveTo>
                    <a:cubicBezTo>
                      <a:pt x="251" y="1294"/>
                      <a:pt x="290" y="1345"/>
                      <a:pt x="290" y="1406"/>
                    </a:cubicBezTo>
                    <a:cubicBezTo>
                      <a:pt x="290" y="1485"/>
                      <a:pt x="225" y="1548"/>
                      <a:pt x="145" y="1548"/>
                    </a:cubicBezTo>
                    <a:cubicBezTo>
                      <a:pt x="65" y="1548"/>
                      <a:pt x="0" y="1485"/>
                      <a:pt x="0" y="1406"/>
                    </a:cubicBezTo>
                    <a:cubicBezTo>
                      <a:pt x="0" y="1345"/>
                      <a:pt x="38" y="1294"/>
                      <a:pt x="93" y="1273"/>
                    </a:cubicBezTo>
                    <a:cubicBezTo>
                      <a:pt x="93" y="0"/>
                      <a:pt x="93" y="0"/>
                      <a:pt x="93" y="0"/>
                    </a:cubicBezTo>
                    <a:cubicBezTo>
                      <a:pt x="197" y="0"/>
                      <a:pt x="197" y="0"/>
                      <a:pt x="197" y="0"/>
                    </a:cubicBezTo>
                    <a:lnTo>
                      <a:pt x="197" y="1273"/>
                    </a:lnTo>
                    <a:close/>
                  </a:path>
                </a:pathLst>
              </a:custGeom>
              <a:grp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23" name="Freeform 28">
                <a:extLst>
                  <a:ext uri="{FF2B5EF4-FFF2-40B4-BE49-F238E27FC236}">
                    <a16:creationId xmlns:a16="http://schemas.microsoft.com/office/drawing/2014/main" id="{E94C70EB-33B4-4C6A-9FBE-4B778C02AD82}"/>
                  </a:ext>
                </a:extLst>
              </p:cNvPr>
              <p:cNvSpPr>
                <a:spLocks/>
              </p:cNvSpPr>
              <p:nvPr/>
            </p:nvSpPr>
            <p:spPr bwMode="auto">
              <a:xfrm rot="5400000">
                <a:off x="2383651" y="2672891"/>
                <a:ext cx="505948" cy="605478"/>
              </a:xfrm>
              <a:custGeom>
                <a:avLst/>
                <a:gdLst>
                  <a:gd name="T0" fmla="*/ 634 w 1268"/>
                  <a:gd name="T1" fmla="*/ 0 h 1515"/>
                  <a:gd name="T2" fmla="*/ 1268 w 1268"/>
                  <a:gd name="T3" fmla="*/ 635 h 1515"/>
                  <a:gd name="T4" fmla="*/ 867 w 1268"/>
                  <a:gd name="T5" fmla="*/ 1225 h 1515"/>
                  <a:gd name="T6" fmla="*/ 867 w 1268"/>
                  <a:gd name="T7" fmla="*/ 1225 h 1515"/>
                  <a:gd name="T8" fmla="*/ 649 w 1268"/>
                  <a:gd name="T9" fmla="*/ 1515 h 1515"/>
                  <a:gd name="T10" fmla="*/ 400 w 1268"/>
                  <a:gd name="T11" fmla="*/ 1225 h 1515"/>
                  <a:gd name="T12" fmla="*/ 400 w 1268"/>
                  <a:gd name="T13" fmla="*/ 1225 h 1515"/>
                  <a:gd name="T14" fmla="*/ 0 w 1268"/>
                  <a:gd name="T15" fmla="*/ 635 h 1515"/>
                  <a:gd name="T16" fmla="*/ 634 w 1268"/>
                  <a:gd name="T17" fmla="*/ 0 h 1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8" h="1515">
                    <a:moveTo>
                      <a:pt x="634" y="0"/>
                    </a:moveTo>
                    <a:cubicBezTo>
                      <a:pt x="984" y="0"/>
                      <a:pt x="1268" y="284"/>
                      <a:pt x="1268" y="635"/>
                    </a:cubicBezTo>
                    <a:cubicBezTo>
                      <a:pt x="1268" y="903"/>
                      <a:pt x="1102" y="1132"/>
                      <a:pt x="867" y="1225"/>
                    </a:cubicBezTo>
                    <a:cubicBezTo>
                      <a:pt x="867" y="1225"/>
                      <a:pt x="867" y="1225"/>
                      <a:pt x="867" y="1225"/>
                    </a:cubicBezTo>
                    <a:cubicBezTo>
                      <a:pt x="649" y="1515"/>
                      <a:pt x="649" y="1515"/>
                      <a:pt x="649" y="1515"/>
                    </a:cubicBezTo>
                    <a:cubicBezTo>
                      <a:pt x="400" y="1225"/>
                      <a:pt x="400" y="1225"/>
                      <a:pt x="400" y="1225"/>
                    </a:cubicBezTo>
                    <a:cubicBezTo>
                      <a:pt x="400" y="1225"/>
                      <a:pt x="400" y="1225"/>
                      <a:pt x="400" y="1225"/>
                    </a:cubicBezTo>
                    <a:cubicBezTo>
                      <a:pt x="165" y="1131"/>
                      <a:pt x="0" y="902"/>
                      <a:pt x="0" y="635"/>
                    </a:cubicBezTo>
                    <a:cubicBezTo>
                      <a:pt x="0" y="284"/>
                      <a:pt x="284" y="0"/>
                      <a:pt x="63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24" name="Text Box 7">
                <a:extLst>
                  <a:ext uri="{FF2B5EF4-FFF2-40B4-BE49-F238E27FC236}">
                    <a16:creationId xmlns:a16="http://schemas.microsoft.com/office/drawing/2014/main" id="{44463CFD-2286-4F03-A376-660164B93F19}"/>
                  </a:ext>
                </a:extLst>
              </p:cNvPr>
              <p:cNvSpPr txBox="1">
                <a:spLocks noChangeArrowheads="1"/>
              </p:cNvSpPr>
              <p:nvPr/>
            </p:nvSpPr>
            <p:spPr bwMode="auto">
              <a:xfrm>
                <a:off x="2503998" y="2829437"/>
                <a:ext cx="386462" cy="262880"/>
              </a:xfrm>
              <a:prstGeom prst="rect">
                <a:avLst/>
              </a:prstGeom>
              <a:grpFill/>
              <a:ln w="9525">
                <a:noFill/>
                <a:miter lim="800000"/>
                <a:headEnd/>
                <a:tailEnd/>
              </a:ln>
            </p:spPr>
            <p:txBody>
              <a:bodyPr wrap="none" lIns="45720" tIns="22860" rIns="45720" bIns="22860">
                <a:spAutoFit/>
              </a:bodyPr>
              <a:lstStyle/>
              <a:p>
                <a:pPr algn="ctr" defTabSz="1088232"/>
                <a:r>
                  <a:rPr lang="en-CA" sz="2000" spc="-150" dirty="0">
                    <a:solidFill>
                      <a:schemeClr val="bg1"/>
                    </a:solidFill>
                    <a:latin typeface="Open Sans Light" pitchFamily="34" charset="0"/>
                    <a:ea typeface="Open Sans Light" pitchFamily="34" charset="0"/>
                    <a:cs typeface="Open Sans Light" pitchFamily="34" charset="0"/>
                  </a:rPr>
                  <a:t>50%</a:t>
                </a:r>
              </a:p>
            </p:txBody>
          </p:sp>
          <p:sp>
            <p:nvSpPr>
              <p:cNvPr id="25" name="Text Box 7">
                <a:extLst>
                  <a:ext uri="{FF2B5EF4-FFF2-40B4-BE49-F238E27FC236}">
                    <a16:creationId xmlns:a16="http://schemas.microsoft.com/office/drawing/2014/main" id="{2F4F0263-6945-46BA-B3B2-F1092B5905D4}"/>
                  </a:ext>
                </a:extLst>
              </p:cNvPr>
              <p:cNvSpPr txBox="1">
                <a:spLocks noChangeArrowheads="1"/>
              </p:cNvSpPr>
              <p:nvPr/>
            </p:nvSpPr>
            <p:spPr bwMode="auto">
              <a:xfrm>
                <a:off x="1864475" y="4518447"/>
                <a:ext cx="382890" cy="240020"/>
              </a:xfrm>
              <a:prstGeom prst="rect">
                <a:avLst/>
              </a:prstGeom>
              <a:noFill/>
              <a:ln w="9525">
                <a:noFill/>
                <a:miter lim="800000"/>
                <a:headEnd/>
                <a:tailEnd/>
              </a:ln>
            </p:spPr>
            <p:txBody>
              <a:bodyPr wrap="none" lIns="45720" tIns="22860" rIns="45720" bIns="22860">
                <a:spAutoFit/>
              </a:bodyPr>
              <a:lstStyle/>
              <a:p>
                <a:pPr algn="ctr" defTabSz="1088232"/>
                <a:r>
                  <a:rPr lang="en-CA" spc="-150" dirty="0">
                    <a:solidFill>
                      <a:schemeClr val="bg1">
                        <a:lumMod val="50000"/>
                      </a:schemeClr>
                    </a:solidFill>
                    <a:latin typeface="Open Sans Light" pitchFamily="34" charset="0"/>
                    <a:ea typeface="Open Sans Light" pitchFamily="34" charset="0"/>
                    <a:cs typeface="Open Sans Light" pitchFamily="34" charset="0"/>
                  </a:rPr>
                  <a:t>2019</a:t>
                </a:r>
              </a:p>
            </p:txBody>
          </p:sp>
        </p:grpSp>
        <p:sp>
          <p:nvSpPr>
            <p:cNvPr id="7" name="Oval 6">
              <a:extLst>
                <a:ext uri="{FF2B5EF4-FFF2-40B4-BE49-F238E27FC236}">
                  <a16:creationId xmlns:a16="http://schemas.microsoft.com/office/drawing/2014/main" id="{F1404878-15D4-4150-B1C6-6146B0CEC6F6}"/>
                </a:ext>
              </a:extLst>
            </p:cNvPr>
            <p:cNvSpPr>
              <a:spLocks noChangeArrowheads="1"/>
            </p:cNvSpPr>
            <p:nvPr/>
          </p:nvSpPr>
          <p:spPr bwMode="auto">
            <a:xfrm flipH="1">
              <a:off x="6427321" y="5475329"/>
              <a:ext cx="395424" cy="384736"/>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9" name="Rectangle 7">
              <a:extLst>
                <a:ext uri="{FF2B5EF4-FFF2-40B4-BE49-F238E27FC236}">
                  <a16:creationId xmlns:a16="http://schemas.microsoft.com/office/drawing/2014/main" id="{4B74EC53-A0FA-4FCC-86A9-16268B3955CD}"/>
                </a:ext>
              </a:extLst>
            </p:cNvPr>
            <p:cNvSpPr>
              <a:spLocks noChangeArrowheads="1"/>
            </p:cNvSpPr>
            <p:nvPr/>
          </p:nvSpPr>
          <p:spPr bwMode="auto">
            <a:xfrm flipH="1">
              <a:off x="6572780" y="3984171"/>
              <a:ext cx="119965" cy="1574517"/>
            </a:xfrm>
            <a:prstGeom prst="rect">
              <a:avLst/>
            </a:prstGeom>
            <a:grp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grpSp>
        <p:nvGrpSpPr>
          <p:cNvPr id="30" name="组合 29">
            <a:extLst>
              <a:ext uri="{FF2B5EF4-FFF2-40B4-BE49-F238E27FC236}">
                <a16:creationId xmlns:a16="http://schemas.microsoft.com/office/drawing/2014/main" id="{05E02BB0-E767-4871-ADBF-6A780DF09F51}"/>
              </a:ext>
            </a:extLst>
          </p:cNvPr>
          <p:cNvGrpSpPr/>
          <p:nvPr/>
        </p:nvGrpSpPr>
        <p:grpSpPr>
          <a:xfrm>
            <a:off x="7182432" y="1999587"/>
            <a:ext cx="4081740" cy="3816324"/>
            <a:chOff x="6459260" y="1628712"/>
            <a:chExt cx="5022149" cy="4695583"/>
          </a:xfrm>
        </p:grpSpPr>
        <p:sp>
          <p:nvSpPr>
            <p:cNvPr id="31" name="矩形 83">
              <a:extLst>
                <a:ext uri="{FF2B5EF4-FFF2-40B4-BE49-F238E27FC236}">
                  <a16:creationId xmlns:a16="http://schemas.microsoft.com/office/drawing/2014/main" id="{796DC201-0326-45B8-97E9-8B207F4E5F5A}"/>
                </a:ext>
              </a:extLst>
            </p:cNvPr>
            <p:cNvSpPr>
              <a:spLocks noChangeArrowheads="1"/>
            </p:cNvSpPr>
            <p:nvPr/>
          </p:nvSpPr>
          <p:spPr bwMode="auto">
            <a:xfrm>
              <a:off x="6520226" y="1720171"/>
              <a:ext cx="4863138" cy="4536836"/>
            </a:xfrm>
            <a:prstGeom prst="rect">
              <a:avLst/>
            </a:prstGeom>
            <a:noFill/>
            <a:ln w="9525" cmpd="sng">
              <a:solidFill>
                <a:srgbClr val="86B58B"/>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32" name="TextBox 84">
              <a:extLst>
                <a:ext uri="{FF2B5EF4-FFF2-40B4-BE49-F238E27FC236}">
                  <a16:creationId xmlns:a16="http://schemas.microsoft.com/office/drawing/2014/main" id="{0BC4B5F4-0137-4410-A28C-ECE4A9769145}"/>
                </a:ext>
              </a:extLst>
            </p:cNvPr>
            <p:cNvSpPr txBox="1">
              <a:spLocks noChangeArrowheads="1"/>
            </p:cNvSpPr>
            <p:nvPr/>
          </p:nvSpPr>
          <p:spPr bwMode="auto">
            <a:xfrm>
              <a:off x="6901841" y="2005480"/>
              <a:ext cx="4099907" cy="3824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400" dirty="0">
                  <a:solidFill>
                    <a:schemeClr val="bg1">
                      <a:lumMod val="50000"/>
                    </a:schemeClr>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这里输入产品形式的简介，这里输入产品形式的简介，这里输入产品形式的简介，这里输入产品形式的简介，这里输入产品形式的简介，里输入产品形式的简介。</a:t>
              </a:r>
            </a:p>
            <a:p>
              <a:pPr algn="just"/>
              <a:r>
                <a:rPr lang="zh-CN" altLang="en-US" sz="1400" dirty="0">
                  <a:solidFill>
                    <a:schemeClr val="bg1">
                      <a:lumMod val="50000"/>
                    </a:schemeClr>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a:t>
              </a:r>
            </a:p>
          </p:txBody>
        </p:sp>
        <p:sp>
          <p:nvSpPr>
            <p:cNvPr id="33" name="Freeform 12">
              <a:extLst>
                <a:ext uri="{FF2B5EF4-FFF2-40B4-BE49-F238E27FC236}">
                  <a16:creationId xmlns:a16="http://schemas.microsoft.com/office/drawing/2014/main" id="{D8BDC6A7-B9CF-4FB4-B5E2-CC5050BC2A2E}"/>
                </a:ext>
              </a:extLst>
            </p:cNvPr>
            <p:cNvSpPr>
              <a:spLocks/>
            </p:cNvSpPr>
            <p:nvPr/>
          </p:nvSpPr>
          <p:spPr bwMode="auto">
            <a:xfrm>
              <a:off x="6459260" y="1628712"/>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86B58B"/>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endParaRPr>
            </a:p>
          </p:txBody>
        </p:sp>
        <p:sp>
          <p:nvSpPr>
            <p:cNvPr id="34" name="Freeform 12">
              <a:extLst>
                <a:ext uri="{FF2B5EF4-FFF2-40B4-BE49-F238E27FC236}">
                  <a16:creationId xmlns:a16="http://schemas.microsoft.com/office/drawing/2014/main" id="{77B045E6-089C-4647-B412-92DE6F00B13D}"/>
                </a:ext>
              </a:extLst>
            </p:cNvPr>
            <p:cNvSpPr>
              <a:spLocks/>
            </p:cNvSpPr>
            <p:nvPr/>
          </p:nvSpPr>
          <p:spPr bwMode="auto">
            <a:xfrm flipH="1" flipV="1">
              <a:off x="10952771" y="579407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86B58B"/>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2188032575"/>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anim calcmode="lin" valueType="num">
                                      <p:cBhvr>
                                        <p:cTn id="18" dur="500" fill="hold"/>
                                        <p:tgtEl>
                                          <p:spTgt spid="30"/>
                                        </p:tgtEl>
                                        <p:attrNameLst>
                                          <p:attrName>ppt_x</p:attrName>
                                        </p:attrNameLst>
                                      </p:cBhvr>
                                      <p:tavLst>
                                        <p:tav tm="0">
                                          <p:val>
                                            <p:strVal val="#ppt_x"/>
                                          </p:val>
                                        </p:tav>
                                        <p:tav tm="100000">
                                          <p:val>
                                            <p:strVal val="#ppt_x"/>
                                          </p:val>
                                        </p:tav>
                                      </p:tavLst>
                                    </p:anim>
                                    <p:anim calcmode="lin" valueType="num">
                                      <p:cBhvr>
                                        <p:cTn id="19"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8542"/>
            <a:ext cx="12190413" cy="747711"/>
            <a:chOff x="0" y="628602"/>
            <a:chExt cx="12190413" cy="74771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2860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86B58B"/>
                  </a:solidFill>
                  <a:latin typeface="华文新魏" panose="02010800040101010101" pitchFamily="2" charset="-122"/>
                  <a:ea typeface="华文新魏" panose="02010800040101010101" pitchFamily="2" charset="-122"/>
                  <a:sym typeface="Arial" panose="020B0604020202020204" pitchFamily="34" charset="0"/>
                </a:rPr>
                <a:t>教学内容说明</a:t>
              </a:r>
            </a:p>
          </p:txBody>
        </p:sp>
      </p:grpSp>
      <p:sp>
        <p:nvSpPr>
          <p:cNvPr id="5" name="任意多边形 10">
            <a:extLst>
              <a:ext uri="{FF2B5EF4-FFF2-40B4-BE49-F238E27FC236}">
                <a16:creationId xmlns:a16="http://schemas.microsoft.com/office/drawing/2014/main" id="{D10CAE9C-D3BF-4595-8FB5-84710355FF08}"/>
              </a:ext>
            </a:extLst>
          </p:cNvPr>
          <p:cNvSpPr/>
          <p:nvPr/>
        </p:nvSpPr>
        <p:spPr>
          <a:xfrm>
            <a:off x="1184049" y="2511737"/>
            <a:ext cx="2254250" cy="958850"/>
          </a:xfrm>
          <a:custGeom>
            <a:avLst/>
            <a:gdLst>
              <a:gd name="connsiteX0" fmla="*/ 0 w 2253848"/>
              <a:gd name="connsiteY0" fmla="*/ 159787 h 958704"/>
              <a:gd name="connsiteX1" fmla="*/ 159787 w 2253848"/>
              <a:gd name="connsiteY1" fmla="*/ 0 h 958704"/>
              <a:gd name="connsiteX2" fmla="*/ 2094061 w 2253848"/>
              <a:gd name="connsiteY2" fmla="*/ 0 h 958704"/>
              <a:gd name="connsiteX3" fmla="*/ 2253848 w 2253848"/>
              <a:gd name="connsiteY3" fmla="*/ 159787 h 958704"/>
              <a:gd name="connsiteX4" fmla="*/ 2253848 w 2253848"/>
              <a:gd name="connsiteY4" fmla="*/ 798917 h 958704"/>
              <a:gd name="connsiteX5" fmla="*/ 2094061 w 2253848"/>
              <a:gd name="connsiteY5" fmla="*/ 958704 h 958704"/>
              <a:gd name="connsiteX6" fmla="*/ 159787 w 2253848"/>
              <a:gd name="connsiteY6" fmla="*/ 958704 h 958704"/>
              <a:gd name="connsiteX7" fmla="*/ 0 w 2253848"/>
              <a:gd name="connsiteY7" fmla="*/ 798917 h 958704"/>
              <a:gd name="connsiteX8" fmla="*/ 0 w 2253848"/>
              <a:gd name="connsiteY8" fmla="*/ 159787 h 9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3848" h="958704">
                <a:moveTo>
                  <a:pt x="0" y="159787"/>
                </a:moveTo>
                <a:cubicBezTo>
                  <a:pt x="0" y="71539"/>
                  <a:pt x="71539" y="0"/>
                  <a:pt x="159787" y="0"/>
                </a:cubicBezTo>
                <a:lnTo>
                  <a:pt x="2094061" y="0"/>
                </a:lnTo>
                <a:cubicBezTo>
                  <a:pt x="2182309" y="0"/>
                  <a:pt x="2253848" y="71539"/>
                  <a:pt x="2253848" y="159787"/>
                </a:cubicBezTo>
                <a:lnTo>
                  <a:pt x="2253848" y="798917"/>
                </a:lnTo>
                <a:cubicBezTo>
                  <a:pt x="2253848" y="887165"/>
                  <a:pt x="2182309" y="958704"/>
                  <a:pt x="2094061" y="958704"/>
                </a:cubicBezTo>
                <a:lnTo>
                  <a:pt x="159787" y="958704"/>
                </a:lnTo>
                <a:cubicBezTo>
                  <a:pt x="71539" y="958704"/>
                  <a:pt x="0" y="887165"/>
                  <a:pt x="0" y="798917"/>
                </a:cubicBezTo>
                <a:lnTo>
                  <a:pt x="0" y="159787"/>
                </a:lnTo>
                <a:close/>
              </a:path>
            </a:pathLst>
          </a:custGeom>
          <a:solidFill>
            <a:srgbClr val="86B58B"/>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solidFill>
                  <a:prstClr val="white"/>
                </a:solidFill>
                <a:sym typeface="Arial" panose="020B0604020202020204" pitchFamily="34" charset="0"/>
              </a:rPr>
              <a:t>单击编辑标题</a:t>
            </a:r>
            <a:endParaRPr lang="en-US" altLang="zh-CN" sz="2000" dirty="0">
              <a:solidFill>
                <a:prstClr val="white"/>
              </a:solidFill>
              <a:sym typeface="Arial" panose="020B0604020202020204" pitchFamily="34" charset="0"/>
            </a:endParaRPr>
          </a:p>
        </p:txBody>
      </p:sp>
      <p:sp>
        <p:nvSpPr>
          <p:cNvPr id="6" name="任意多边形 11">
            <a:extLst>
              <a:ext uri="{FF2B5EF4-FFF2-40B4-BE49-F238E27FC236}">
                <a16:creationId xmlns:a16="http://schemas.microsoft.com/office/drawing/2014/main" id="{BB9263A2-CBF3-4D0F-8C1E-0622023D957B}"/>
              </a:ext>
            </a:extLst>
          </p:cNvPr>
          <p:cNvSpPr/>
          <p:nvPr/>
        </p:nvSpPr>
        <p:spPr>
          <a:xfrm>
            <a:off x="3839936" y="2511737"/>
            <a:ext cx="2254250" cy="958850"/>
          </a:xfrm>
          <a:custGeom>
            <a:avLst/>
            <a:gdLst>
              <a:gd name="connsiteX0" fmla="*/ 0 w 2253848"/>
              <a:gd name="connsiteY0" fmla="*/ 159787 h 958704"/>
              <a:gd name="connsiteX1" fmla="*/ 159787 w 2253848"/>
              <a:gd name="connsiteY1" fmla="*/ 0 h 958704"/>
              <a:gd name="connsiteX2" fmla="*/ 2094061 w 2253848"/>
              <a:gd name="connsiteY2" fmla="*/ 0 h 958704"/>
              <a:gd name="connsiteX3" fmla="*/ 2253848 w 2253848"/>
              <a:gd name="connsiteY3" fmla="*/ 159787 h 958704"/>
              <a:gd name="connsiteX4" fmla="*/ 2253848 w 2253848"/>
              <a:gd name="connsiteY4" fmla="*/ 798917 h 958704"/>
              <a:gd name="connsiteX5" fmla="*/ 2094061 w 2253848"/>
              <a:gd name="connsiteY5" fmla="*/ 958704 h 958704"/>
              <a:gd name="connsiteX6" fmla="*/ 159787 w 2253848"/>
              <a:gd name="connsiteY6" fmla="*/ 958704 h 958704"/>
              <a:gd name="connsiteX7" fmla="*/ 0 w 2253848"/>
              <a:gd name="connsiteY7" fmla="*/ 798917 h 958704"/>
              <a:gd name="connsiteX8" fmla="*/ 0 w 2253848"/>
              <a:gd name="connsiteY8" fmla="*/ 159787 h 9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3848" h="958704">
                <a:moveTo>
                  <a:pt x="0" y="159787"/>
                </a:moveTo>
                <a:cubicBezTo>
                  <a:pt x="0" y="71539"/>
                  <a:pt x="71539" y="0"/>
                  <a:pt x="159787" y="0"/>
                </a:cubicBezTo>
                <a:lnTo>
                  <a:pt x="2094061" y="0"/>
                </a:lnTo>
                <a:cubicBezTo>
                  <a:pt x="2182309" y="0"/>
                  <a:pt x="2253848" y="71539"/>
                  <a:pt x="2253848" y="159787"/>
                </a:cubicBezTo>
                <a:lnTo>
                  <a:pt x="2253848" y="798917"/>
                </a:lnTo>
                <a:cubicBezTo>
                  <a:pt x="2253848" y="887165"/>
                  <a:pt x="2182309" y="958704"/>
                  <a:pt x="2094061" y="958704"/>
                </a:cubicBezTo>
                <a:lnTo>
                  <a:pt x="159787" y="958704"/>
                </a:lnTo>
                <a:cubicBezTo>
                  <a:pt x="71539" y="958704"/>
                  <a:pt x="0" y="887165"/>
                  <a:pt x="0" y="798917"/>
                </a:cubicBezTo>
                <a:lnTo>
                  <a:pt x="0" y="159787"/>
                </a:lnTo>
                <a:close/>
              </a:path>
            </a:pathLst>
          </a:custGeom>
          <a:solidFill>
            <a:srgbClr val="86B58B"/>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a:solidFill>
                  <a:prstClr val="white"/>
                </a:solidFill>
                <a:sym typeface="Arial" panose="020B0604020202020204" pitchFamily="34" charset="0"/>
              </a:rPr>
              <a:t>单击编辑标题</a:t>
            </a:r>
            <a:endParaRPr lang="en-US" altLang="zh-CN" sz="2000" dirty="0">
              <a:solidFill>
                <a:prstClr val="white"/>
              </a:solidFill>
              <a:sym typeface="Arial" panose="020B0604020202020204" pitchFamily="34" charset="0"/>
            </a:endParaRPr>
          </a:p>
        </p:txBody>
      </p:sp>
      <p:sp>
        <p:nvSpPr>
          <p:cNvPr id="7" name="任意多边形 12">
            <a:extLst>
              <a:ext uri="{FF2B5EF4-FFF2-40B4-BE49-F238E27FC236}">
                <a16:creationId xmlns:a16="http://schemas.microsoft.com/office/drawing/2014/main" id="{3F1173EF-7B68-4DD0-A5DE-64476E2841B4}"/>
              </a:ext>
            </a:extLst>
          </p:cNvPr>
          <p:cNvSpPr/>
          <p:nvPr/>
        </p:nvSpPr>
        <p:spPr>
          <a:xfrm>
            <a:off x="6497411" y="2511737"/>
            <a:ext cx="2252663" cy="958850"/>
          </a:xfrm>
          <a:custGeom>
            <a:avLst/>
            <a:gdLst>
              <a:gd name="connsiteX0" fmla="*/ 0 w 2253848"/>
              <a:gd name="connsiteY0" fmla="*/ 159787 h 958704"/>
              <a:gd name="connsiteX1" fmla="*/ 159787 w 2253848"/>
              <a:gd name="connsiteY1" fmla="*/ 0 h 958704"/>
              <a:gd name="connsiteX2" fmla="*/ 2094061 w 2253848"/>
              <a:gd name="connsiteY2" fmla="*/ 0 h 958704"/>
              <a:gd name="connsiteX3" fmla="*/ 2253848 w 2253848"/>
              <a:gd name="connsiteY3" fmla="*/ 159787 h 958704"/>
              <a:gd name="connsiteX4" fmla="*/ 2253848 w 2253848"/>
              <a:gd name="connsiteY4" fmla="*/ 798917 h 958704"/>
              <a:gd name="connsiteX5" fmla="*/ 2094061 w 2253848"/>
              <a:gd name="connsiteY5" fmla="*/ 958704 h 958704"/>
              <a:gd name="connsiteX6" fmla="*/ 159787 w 2253848"/>
              <a:gd name="connsiteY6" fmla="*/ 958704 h 958704"/>
              <a:gd name="connsiteX7" fmla="*/ 0 w 2253848"/>
              <a:gd name="connsiteY7" fmla="*/ 798917 h 958704"/>
              <a:gd name="connsiteX8" fmla="*/ 0 w 2253848"/>
              <a:gd name="connsiteY8" fmla="*/ 159787 h 9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3848" h="958704">
                <a:moveTo>
                  <a:pt x="0" y="159787"/>
                </a:moveTo>
                <a:cubicBezTo>
                  <a:pt x="0" y="71539"/>
                  <a:pt x="71539" y="0"/>
                  <a:pt x="159787" y="0"/>
                </a:cubicBezTo>
                <a:lnTo>
                  <a:pt x="2094061" y="0"/>
                </a:lnTo>
                <a:cubicBezTo>
                  <a:pt x="2182309" y="0"/>
                  <a:pt x="2253848" y="71539"/>
                  <a:pt x="2253848" y="159787"/>
                </a:cubicBezTo>
                <a:lnTo>
                  <a:pt x="2253848" y="798917"/>
                </a:lnTo>
                <a:cubicBezTo>
                  <a:pt x="2253848" y="887165"/>
                  <a:pt x="2182309" y="958704"/>
                  <a:pt x="2094061" y="958704"/>
                </a:cubicBezTo>
                <a:lnTo>
                  <a:pt x="159787" y="958704"/>
                </a:lnTo>
                <a:cubicBezTo>
                  <a:pt x="71539" y="958704"/>
                  <a:pt x="0" y="887165"/>
                  <a:pt x="0" y="798917"/>
                </a:cubicBezTo>
                <a:lnTo>
                  <a:pt x="0" y="159787"/>
                </a:lnTo>
                <a:close/>
              </a:path>
            </a:pathLst>
          </a:custGeom>
          <a:solidFill>
            <a:srgbClr val="86B58B"/>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a:solidFill>
                  <a:prstClr val="white"/>
                </a:solidFill>
                <a:sym typeface="Arial" panose="020B0604020202020204" pitchFamily="34" charset="0"/>
              </a:rPr>
              <a:t>单击编辑标题</a:t>
            </a:r>
            <a:endParaRPr lang="en-US" altLang="zh-CN" sz="2000" dirty="0">
              <a:solidFill>
                <a:prstClr val="white"/>
              </a:solidFill>
              <a:sym typeface="Arial" panose="020B0604020202020204" pitchFamily="34" charset="0"/>
            </a:endParaRPr>
          </a:p>
        </p:txBody>
      </p:sp>
      <p:sp>
        <p:nvSpPr>
          <p:cNvPr id="9" name="任意多边形 13">
            <a:extLst>
              <a:ext uri="{FF2B5EF4-FFF2-40B4-BE49-F238E27FC236}">
                <a16:creationId xmlns:a16="http://schemas.microsoft.com/office/drawing/2014/main" id="{3AB96B49-47AD-43F7-9D69-691B9F8C2472}"/>
              </a:ext>
            </a:extLst>
          </p:cNvPr>
          <p:cNvSpPr/>
          <p:nvPr/>
        </p:nvSpPr>
        <p:spPr>
          <a:xfrm>
            <a:off x="9153299" y="2511737"/>
            <a:ext cx="1966912" cy="958850"/>
          </a:xfrm>
          <a:custGeom>
            <a:avLst/>
            <a:gdLst>
              <a:gd name="connsiteX0" fmla="*/ 0 w 1966860"/>
              <a:gd name="connsiteY0" fmla="*/ 159787 h 958704"/>
              <a:gd name="connsiteX1" fmla="*/ 159787 w 1966860"/>
              <a:gd name="connsiteY1" fmla="*/ 0 h 958704"/>
              <a:gd name="connsiteX2" fmla="*/ 1807073 w 1966860"/>
              <a:gd name="connsiteY2" fmla="*/ 0 h 958704"/>
              <a:gd name="connsiteX3" fmla="*/ 1966860 w 1966860"/>
              <a:gd name="connsiteY3" fmla="*/ 159787 h 958704"/>
              <a:gd name="connsiteX4" fmla="*/ 1966860 w 1966860"/>
              <a:gd name="connsiteY4" fmla="*/ 798917 h 958704"/>
              <a:gd name="connsiteX5" fmla="*/ 1807073 w 1966860"/>
              <a:gd name="connsiteY5" fmla="*/ 958704 h 958704"/>
              <a:gd name="connsiteX6" fmla="*/ 159787 w 1966860"/>
              <a:gd name="connsiteY6" fmla="*/ 958704 h 958704"/>
              <a:gd name="connsiteX7" fmla="*/ 0 w 1966860"/>
              <a:gd name="connsiteY7" fmla="*/ 798917 h 958704"/>
              <a:gd name="connsiteX8" fmla="*/ 0 w 1966860"/>
              <a:gd name="connsiteY8" fmla="*/ 159787 h 9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6860" h="958704">
                <a:moveTo>
                  <a:pt x="0" y="159787"/>
                </a:moveTo>
                <a:cubicBezTo>
                  <a:pt x="0" y="71539"/>
                  <a:pt x="71539" y="0"/>
                  <a:pt x="159787" y="0"/>
                </a:cubicBezTo>
                <a:lnTo>
                  <a:pt x="1807073" y="0"/>
                </a:lnTo>
                <a:cubicBezTo>
                  <a:pt x="1895321" y="0"/>
                  <a:pt x="1966860" y="71539"/>
                  <a:pt x="1966860" y="159787"/>
                </a:cubicBezTo>
                <a:lnTo>
                  <a:pt x="1966860" y="798917"/>
                </a:lnTo>
                <a:cubicBezTo>
                  <a:pt x="1966860" y="887165"/>
                  <a:pt x="1895321" y="958704"/>
                  <a:pt x="1807073" y="958704"/>
                </a:cubicBezTo>
                <a:lnTo>
                  <a:pt x="159787" y="958704"/>
                </a:lnTo>
                <a:cubicBezTo>
                  <a:pt x="71539" y="958704"/>
                  <a:pt x="0" y="887165"/>
                  <a:pt x="0" y="798917"/>
                </a:cubicBezTo>
                <a:lnTo>
                  <a:pt x="0" y="159787"/>
                </a:lnTo>
                <a:close/>
              </a:path>
            </a:pathLst>
          </a:custGeom>
          <a:solidFill>
            <a:srgbClr val="86B58B"/>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a:solidFill>
                  <a:prstClr val="white"/>
                </a:solidFill>
                <a:sym typeface="Arial" panose="020B0604020202020204" pitchFamily="34" charset="0"/>
              </a:rPr>
              <a:t>单击编辑标题</a:t>
            </a:r>
            <a:endParaRPr lang="en-US" altLang="zh-CN" sz="2000" dirty="0">
              <a:solidFill>
                <a:prstClr val="white"/>
              </a:solidFill>
              <a:sym typeface="Arial" panose="020B0604020202020204" pitchFamily="34" charset="0"/>
            </a:endParaRPr>
          </a:p>
        </p:txBody>
      </p:sp>
      <p:sp>
        <p:nvSpPr>
          <p:cNvPr id="10" name="TextBox 13">
            <a:extLst>
              <a:ext uri="{FF2B5EF4-FFF2-40B4-BE49-F238E27FC236}">
                <a16:creationId xmlns:a16="http://schemas.microsoft.com/office/drawing/2014/main" id="{8B97AAB9-3184-408D-ACE0-EC00C1C7F767}"/>
              </a:ext>
            </a:extLst>
          </p:cNvPr>
          <p:cNvSpPr txBox="1"/>
          <p:nvPr/>
        </p:nvSpPr>
        <p:spPr>
          <a:xfrm>
            <a:off x="1192894" y="3921437"/>
            <a:ext cx="2295979" cy="1637371"/>
          </a:xfrm>
          <a:prstGeom prst="rect">
            <a:avLst/>
          </a:prstGeom>
          <a:noFill/>
        </p:spPr>
        <p:txBody>
          <a:bodyPr wrap="square" lIns="0" tIns="0" rIns="0" bIns="0">
            <a:spAutoFit/>
          </a:bodyPr>
          <a:lstStyle/>
          <a:p>
            <a:pPr defTabSz="1216817">
              <a:spcBef>
                <a:spcPct val="20000"/>
              </a:spcBef>
              <a:defRPr/>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单击此处可编辑内容，根据您的需要自由拉伸文框大小</a:t>
            </a:r>
            <a:endParaRPr lang="en-US"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1216817">
              <a:spcBef>
                <a:spcPct val="20000"/>
              </a:spcBef>
              <a:defRPr/>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单击此处可编辑内容，根据您的需要自由拉伸文框大小</a:t>
            </a:r>
            <a:endParaRPr lang="en-US"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1216817">
              <a:spcBef>
                <a:spcPct val="20000"/>
              </a:spcBef>
              <a:defRPr/>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单击此处可编辑内容，根据您的需要自由拉伸文框大小</a:t>
            </a:r>
            <a:endParaRPr lang="en-US"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1216817">
              <a:spcBef>
                <a:spcPct val="20000"/>
              </a:spcBef>
              <a:defRPr/>
            </a:pPr>
            <a:endParaRPr lang="en-US"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9">
            <a:extLst>
              <a:ext uri="{FF2B5EF4-FFF2-40B4-BE49-F238E27FC236}">
                <a16:creationId xmlns:a16="http://schemas.microsoft.com/office/drawing/2014/main" id="{6B209AE0-541F-4896-B28B-B9D29196DEC9}"/>
              </a:ext>
            </a:extLst>
          </p:cNvPr>
          <p:cNvSpPr txBox="1"/>
          <p:nvPr/>
        </p:nvSpPr>
        <p:spPr>
          <a:xfrm>
            <a:off x="3850369" y="3921437"/>
            <a:ext cx="2294309" cy="1637371"/>
          </a:xfrm>
          <a:prstGeom prst="rect">
            <a:avLst/>
          </a:prstGeom>
          <a:noFill/>
        </p:spPr>
        <p:txBody>
          <a:bodyPr wrap="square" lIns="0" tIns="0" rIns="0" bIns="0">
            <a:spAutoFit/>
          </a:bodyPr>
          <a:lstStyle/>
          <a:p>
            <a:pPr defTabSz="1216817">
              <a:spcBef>
                <a:spcPct val="20000"/>
              </a:spcBef>
              <a:defRPr/>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单击此处可编辑内容，根据您的需要自由拉伸文框大小</a:t>
            </a:r>
            <a:endParaRPr lang="en-US"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1216817">
              <a:spcBef>
                <a:spcPct val="20000"/>
              </a:spcBef>
              <a:defRPr/>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单击此处可编辑内容，根据您的需要自由拉伸文框大小</a:t>
            </a:r>
            <a:endParaRPr lang="en-US"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1216817">
              <a:spcBef>
                <a:spcPct val="20000"/>
              </a:spcBef>
              <a:defRPr/>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单击此处可编辑内容，根据您的需要自由拉伸文框大小</a:t>
            </a:r>
            <a:endParaRPr lang="en-US"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1216817">
              <a:spcBef>
                <a:spcPct val="20000"/>
              </a:spcBef>
              <a:defRPr/>
            </a:pPr>
            <a:endParaRPr lang="en-US"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13">
            <a:extLst>
              <a:ext uri="{FF2B5EF4-FFF2-40B4-BE49-F238E27FC236}">
                <a16:creationId xmlns:a16="http://schemas.microsoft.com/office/drawing/2014/main" id="{2B2F1010-24ED-4C60-B71B-53A1216D7545}"/>
              </a:ext>
            </a:extLst>
          </p:cNvPr>
          <p:cNvSpPr txBox="1"/>
          <p:nvPr/>
        </p:nvSpPr>
        <p:spPr>
          <a:xfrm>
            <a:off x="6506257" y="3921437"/>
            <a:ext cx="2294309" cy="1637371"/>
          </a:xfrm>
          <a:prstGeom prst="rect">
            <a:avLst/>
          </a:prstGeom>
          <a:noFill/>
        </p:spPr>
        <p:txBody>
          <a:bodyPr wrap="square" lIns="0" tIns="0" rIns="0" bIns="0">
            <a:spAutoFit/>
          </a:bodyPr>
          <a:lstStyle/>
          <a:p>
            <a:pPr defTabSz="1216817">
              <a:spcBef>
                <a:spcPct val="20000"/>
              </a:spcBef>
              <a:defRPr/>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单击此处可编辑内容，根据您的需要自由拉伸文框大小</a:t>
            </a:r>
            <a:endParaRPr lang="en-US"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1216817">
              <a:spcBef>
                <a:spcPct val="20000"/>
              </a:spcBef>
              <a:defRPr/>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单击此处可编辑内容，根据您的需要自由拉伸文框大小</a:t>
            </a:r>
            <a:endParaRPr lang="en-US"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1216817">
              <a:spcBef>
                <a:spcPct val="20000"/>
              </a:spcBef>
              <a:defRPr/>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单击此处可编辑内容，根据您的需要自由拉伸文框大小</a:t>
            </a:r>
            <a:endParaRPr lang="en-US"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1216817">
              <a:spcBef>
                <a:spcPct val="20000"/>
              </a:spcBef>
              <a:defRPr/>
            </a:pPr>
            <a:endParaRPr lang="en-US"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3">
            <a:extLst>
              <a:ext uri="{FF2B5EF4-FFF2-40B4-BE49-F238E27FC236}">
                <a16:creationId xmlns:a16="http://schemas.microsoft.com/office/drawing/2014/main" id="{319D8BB5-D806-4C04-94F7-EBB713660D80}"/>
              </a:ext>
            </a:extLst>
          </p:cNvPr>
          <p:cNvSpPr txBox="1"/>
          <p:nvPr/>
        </p:nvSpPr>
        <p:spPr>
          <a:xfrm>
            <a:off x="9054194" y="3921437"/>
            <a:ext cx="2257879" cy="1637371"/>
          </a:xfrm>
          <a:prstGeom prst="rect">
            <a:avLst/>
          </a:prstGeom>
          <a:noFill/>
        </p:spPr>
        <p:txBody>
          <a:bodyPr wrap="square" lIns="0" tIns="0" rIns="0" bIns="0">
            <a:spAutoFit/>
          </a:bodyPr>
          <a:lstStyle/>
          <a:p>
            <a:pPr lvl="0" defTabSz="1216817">
              <a:spcBef>
                <a:spcPct val="20000"/>
              </a:spcBef>
              <a:defRPr/>
            </a:pPr>
            <a:r>
              <a:rPr lang="zh-CN" altLang="en-US" sz="1400" dirty="0">
                <a:solidFill>
                  <a:srgbClr val="FFFFFF">
                    <a:lumMod val="50000"/>
                  </a:srgb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单击此处可编辑内容，根据您的需要自由拉伸文框大小</a:t>
            </a:r>
            <a:endParaRPr lang="en-US" altLang="zh-CN" sz="1400" dirty="0">
              <a:solidFill>
                <a:srgbClr val="FFFFFF">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a:p>
            <a:pPr lvl="0" defTabSz="1216817">
              <a:spcBef>
                <a:spcPct val="20000"/>
              </a:spcBef>
              <a:defRPr/>
            </a:pPr>
            <a:r>
              <a:rPr lang="zh-CN" altLang="en-US" sz="1400" dirty="0">
                <a:solidFill>
                  <a:srgbClr val="FFFFFF">
                    <a:lumMod val="50000"/>
                  </a:srgb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单击此处可编辑内容，根据您的需要自由拉伸文框大小</a:t>
            </a:r>
            <a:endParaRPr lang="en-US" altLang="zh-CN" sz="1400" dirty="0">
              <a:solidFill>
                <a:srgbClr val="FFFFFF">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a:p>
            <a:pPr lvl="0" defTabSz="1216817">
              <a:spcBef>
                <a:spcPct val="20000"/>
              </a:spcBef>
              <a:defRPr/>
            </a:pPr>
            <a:r>
              <a:rPr lang="zh-CN" altLang="en-US" sz="1400" dirty="0">
                <a:solidFill>
                  <a:srgbClr val="FFFFFF">
                    <a:lumMod val="50000"/>
                  </a:srgb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单击此处可编辑内容，根据您的需要自由拉伸文框大小</a:t>
            </a:r>
            <a:endParaRPr lang="en-US" altLang="zh-CN" sz="1400" dirty="0">
              <a:solidFill>
                <a:srgbClr val="FFFFFF">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a:p>
            <a:pPr lvl="0" defTabSz="1216817">
              <a:spcBef>
                <a:spcPct val="20000"/>
              </a:spcBef>
              <a:defRPr/>
            </a:pPr>
            <a:endParaRPr lang="en-US" altLang="zh-CN" sz="1400" dirty="0">
              <a:solidFill>
                <a:srgbClr val="FFFFFF">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759771877"/>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25"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2" dur="125"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13" dur="125" accel="50000" fill="hold">
                                          <p:stCondLst>
                                            <p:cond delay="125"/>
                                          </p:stCondLst>
                                        </p:cTn>
                                        <p:tgtEl>
                                          <p:spTgt spid="5"/>
                                        </p:tgtEl>
                                        <p:attrNameLst>
                                          <p:attrName>ppt_w</p:attrName>
                                        </p:attrNameLst>
                                      </p:cBhvr>
                                      <p:tavLst>
                                        <p:tav tm="0">
                                          <p:val>
                                            <p:strVal val="#ppt_w*.05"/>
                                          </p:val>
                                        </p:tav>
                                        <p:tav tm="100000">
                                          <p:val>
                                            <p:strVal val="#ppt_w"/>
                                          </p:val>
                                        </p:tav>
                                      </p:tavLst>
                                    </p:anim>
                                    <p:anim calcmode="lin" valueType="num">
                                      <p:cBhvr>
                                        <p:cTn id="14" dur="250" fill="hold"/>
                                        <p:tgtEl>
                                          <p:spTgt spid="5"/>
                                        </p:tgtEl>
                                        <p:attrNameLst>
                                          <p:attrName>ppt_h</p:attrName>
                                        </p:attrNameLst>
                                      </p:cBhvr>
                                      <p:tavLst>
                                        <p:tav tm="0">
                                          <p:val>
                                            <p:strVal val="#ppt_h"/>
                                          </p:val>
                                        </p:tav>
                                        <p:tav tm="100000">
                                          <p:val>
                                            <p:strVal val="#ppt_h"/>
                                          </p:val>
                                        </p:tav>
                                      </p:tavLst>
                                    </p:anim>
                                    <p:anim calcmode="lin" valueType="num">
                                      <p:cBhvr>
                                        <p:cTn id="15" dur="125"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6" dur="125"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7" dur="125" accel="50000" fill="hold">
                                          <p:stCondLst>
                                            <p:cond delay="125"/>
                                          </p:stCondLst>
                                        </p:cTn>
                                        <p:tgtEl>
                                          <p:spTgt spid="5"/>
                                        </p:tgtEl>
                                        <p:attrNameLst>
                                          <p:attrName>ppt_y</p:attrName>
                                        </p:attrNameLst>
                                      </p:cBhvr>
                                      <p:tavLst>
                                        <p:tav tm="0">
                                          <p:val>
                                            <p:strVal val="#ppt_y+.1"/>
                                          </p:val>
                                        </p:tav>
                                        <p:tav tm="100000">
                                          <p:val>
                                            <p:strVal val="#ppt_y"/>
                                          </p:val>
                                        </p:tav>
                                      </p:tavLst>
                                    </p:anim>
                                    <p:animEffect transition="in" filter="fade">
                                      <p:cBhvr>
                                        <p:cTn id="18" dur="250" decel="50000">
                                          <p:stCondLst>
                                            <p:cond delay="0"/>
                                          </p:stCondLst>
                                        </p:cTn>
                                        <p:tgtEl>
                                          <p:spTgt spid="5"/>
                                        </p:tgtEl>
                                      </p:cBhvr>
                                    </p:animEffect>
                                  </p:childTnLst>
                                </p:cTn>
                              </p:par>
                            </p:childTnLst>
                          </p:cTn>
                        </p:par>
                        <p:par>
                          <p:cTn id="19" fill="hold">
                            <p:stCondLst>
                              <p:cond delay="750"/>
                            </p:stCondLst>
                            <p:childTnLst>
                              <p:par>
                                <p:cTn id="20" presetID="25"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125"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3" dur="125"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4" dur="125" accel="50000" fill="hold">
                                          <p:stCondLst>
                                            <p:cond delay="125"/>
                                          </p:stCondLst>
                                        </p:cTn>
                                        <p:tgtEl>
                                          <p:spTgt spid="6"/>
                                        </p:tgtEl>
                                        <p:attrNameLst>
                                          <p:attrName>ppt_w</p:attrName>
                                        </p:attrNameLst>
                                      </p:cBhvr>
                                      <p:tavLst>
                                        <p:tav tm="0">
                                          <p:val>
                                            <p:strVal val="#ppt_w*.05"/>
                                          </p:val>
                                        </p:tav>
                                        <p:tav tm="100000">
                                          <p:val>
                                            <p:strVal val="#ppt_w"/>
                                          </p:val>
                                        </p:tav>
                                      </p:tavLst>
                                    </p:anim>
                                    <p:anim calcmode="lin" valueType="num">
                                      <p:cBhvr>
                                        <p:cTn id="25" dur="250" fill="hold"/>
                                        <p:tgtEl>
                                          <p:spTgt spid="6"/>
                                        </p:tgtEl>
                                        <p:attrNameLst>
                                          <p:attrName>ppt_h</p:attrName>
                                        </p:attrNameLst>
                                      </p:cBhvr>
                                      <p:tavLst>
                                        <p:tav tm="0">
                                          <p:val>
                                            <p:strVal val="#ppt_h"/>
                                          </p:val>
                                        </p:tav>
                                        <p:tav tm="100000">
                                          <p:val>
                                            <p:strVal val="#ppt_h"/>
                                          </p:val>
                                        </p:tav>
                                      </p:tavLst>
                                    </p:anim>
                                    <p:anim calcmode="lin" valueType="num">
                                      <p:cBhvr>
                                        <p:cTn id="26" dur="125"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7" dur="125"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8" dur="125" accel="50000" fill="hold">
                                          <p:stCondLst>
                                            <p:cond delay="125"/>
                                          </p:stCondLst>
                                        </p:cTn>
                                        <p:tgtEl>
                                          <p:spTgt spid="6"/>
                                        </p:tgtEl>
                                        <p:attrNameLst>
                                          <p:attrName>ppt_y</p:attrName>
                                        </p:attrNameLst>
                                      </p:cBhvr>
                                      <p:tavLst>
                                        <p:tav tm="0">
                                          <p:val>
                                            <p:strVal val="#ppt_y+.1"/>
                                          </p:val>
                                        </p:tav>
                                        <p:tav tm="100000">
                                          <p:val>
                                            <p:strVal val="#ppt_y"/>
                                          </p:val>
                                        </p:tav>
                                      </p:tavLst>
                                    </p:anim>
                                    <p:animEffect transition="in" filter="fade">
                                      <p:cBhvr>
                                        <p:cTn id="29" dur="250" decel="50000">
                                          <p:stCondLst>
                                            <p:cond delay="0"/>
                                          </p:stCondLst>
                                        </p:cTn>
                                        <p:tgtEl>
                                          <p:spTgt spid="6"/>
                                        </p:tgtEl>
                                      </p:cBhvr>
                                    </p:animEffect>
                                  </p:childTnLst>
                                </p:cTn>
                              </p:par>
                            </p:childTnLst>
                          </p:cTn>
                        </p:par>
                        <p:par>
                          <p:cTn id="30" fill="hold">
                            <p:stCondLst>
                              <p:cond delay="1000"/>
                            </p:stCondLst>
                            <p:childTnLst>
                              <p:par>
                                <p:cTn id="31" presetID="25"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125"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34" dur="125"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35" dur="125" accel="50000" fill="hold">
                                          <p:stCondLst>
                                            <p:cond delay="125"/>
                                          </p:stCondLst>
                                        </p:cTn>
                                        <p:tgtEl>
                                          <p:spTgt spid="7"/>
                                        </p:tgtEl>
                                        <p:attrNameLst>
                                          <p:attrName>ppt_w</p:attrName>
                                        </p:attrNameLst>
                                      </p:cBhvr>
                                      <p:tavLst>
                                        <p:tav tm="0">
                                          <p:val>
                                            <p:strVal val="#ppt_w*.05"/>
                                          </p:val>
                                        </p:tav>
                                        <p:tav tm="100000">
                                          <p:val>
                                            <p:strVal val="#ppt_w"/>
                                          </p:val>
                                        </p:tav>
                                      </p:tavLst>
                                    </p:anim>
                                    <p:anim calcmode="lin" valueType="num">
                                      <p:cBhvr>
                                        <p:cTn id="36" dur="250" fill="hold"/>
                                        <p:tgtEl>
                                          <p:spTgt spid="7"/>
                                        </p:tgtEl>
                                        <p:attrNameLst>
                                          <p:attrName>ppt_h</p:attrName>
                                        </p:attrNameLst>
                                      </p:cBhvr>
                                      <p:tavLst>
                                        <p:tav tm="0">
                                          <p:val>
                                            <p:strVal val="#ppt_h"/>
                                          </p:val>
                                        </p:tav>
                                        <p:tav tm="100000">
                                          <p:val>
                                            <p:strVal val="#ppt_h"/>
                                          </p:val>
                                        </p:tav>
                                      </p:tavLst>
                                    </p:anim>
                                    <p:anim calcmode="lin" valueType="num">
                                      <p:cBhvr>
                                        <p:cTn id="37" dur="125"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8" dur="125"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39" dur="125" accel="50000" fill="hold">
                                          <p:stCondLst>
                                            <p:cond delay="125"/>
                                          </p:stCondLst>
                                        </p:cTn>
                                        <p:tgtEl>
                                          <p:spTgt spid="7"/>
                                        </p:tgtEl>
                                        <p:attrNameLst>
                                          <p:attrName>ppt_y</p:attrName>
                                        </p:attrNameLst>
                                      </p:cBhvr>
                                      <p:tavLst>
                                        <p:tav tm="0">
                                          <p:val>
                                            <p:strVal val="#ppt_y+.1"/>
                                          </p:val>
                                        </p:tav>
                                        <p:tav tm="100000">
                                          <p:val>
                                            <p:strVal val="#ppt_y"/>
                                          </p:val>
                                        </p:tav>
                                      </p:tavLst>
                                    </p:anim>
                                    <p:animEffect transition="in" filter="fade">
                                      <p:cBhvr>
                                        <p:cTn id="40" dur="250" decel="50000">
                                          <p:stCondLst>
                                            <p:cond delay="0"/>
                                          </p:stCondLst>
                                        </p:cTn>
                                        <p:tgtEl>
                                          <p:spTgt spid="7"/>
                                        </p:tgtEl>
                                      </p:cBhvr>
                                    </p:animEffect>
                                  </p:childTnLst>
                                </p:cTn>
                              </p:par>
                            </p:childTnLst>
                          </p:cTn>
                        </p:par>
                        <p:par>
                          <p:cTn id="41" fill="hold">
                            <p:stCondLst>
                              <p:cond delay="1250"/>
                            </p:stCondLst>
                            <p:childTnLst>
                              <p:par>
                                <p:cTn id="42" presetID="25" presetClass="entr" presetSubtype="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p:cTn id="44" dur="125"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45" dur="125"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6" dur="125" accel="50000" fill="hold">
                                          <p:stCondLst>
                                            <p:cond delay="125"/>
                                          </p:stCondLst>
                                        </p:cTn>
                                        <p:tgtEl>
                                          <p:spTgt spid="9"/>
                                        </p:tgtEl>
                                        <p:attrNameLst>
                                          <p:attrName>ppt_w</p:attrName>
                                        </p:attrNameLst>
                                      </p:cBhvr>
                                      <p:tavLst>
                                        <p:tav tm="0">
                                          <p:val>
                                            <p:strVal val="#ppt_w*.05"/>
                                          </p:val>
                                        </p:tav>
                                        <p:tav tm="100000">
                                          <p:val>
                                            <p:strVal val="#ppt_w"/>
                                          </p:val>
                                        </p:tav>
                                      </p:tavLst>
                                    </p:anim>
                                    <p:anim calcmode="lin" valueType="num">
                                      <p:cBhvr>
                                        <p:cTn id="47" dur="250" fill="hold"/>
                                        <p:tgtEl>
                                          <p:spTgt spid="9"/>
                                        </p:tgtEl>
                                        <p:attrNameLst>
                                          <p:attrName>ppt_h</p:attrName>
                                        </p:attrNameLst>
                                      </p:cBhvr>
                                      <p:tavLst>
                                        <p:tav tm="0">
                                          <p:val>
                                            <p:strVal val="#ppt_h"/>
                                          </p:val>
                                        </p:tav>
                                        <p:tav tm="100000">
                                          <p:val>
                                            <p:strVal val="#ppt_h"/>
                                          </p:val>
                                        </p:tav>
                                      </p:tavLst>
                                    </p:anim>
                                    <p:anim calcmode="lin" valueType="num">
                                      <p:cBhvr>
                                        <p:cTn id="48" dur="125"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49" dur="125"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50" dur="125" accel="50000" fill="hold">
                                          <p:stCondLst>
                                            <p:cond delay="125"/>
                                          </p:stCondLst>
                                        </p:cTn>
                                        <p:tgtEl>
                                          <p:spTgt spid="9"/>
                                        </p:tgtEl>
                                        <p:attrNameLst>
                                          <p:attrName>ppt_y</p:attrName>
                                        </p:attrNameLst>
                                      </p:cBhvr>
                                      <p:tavLst>
                                        <p:tav tm="0">
                                          <p:val>
                                            <p:strVal val="#ppt_y+.1"/>
                                          </p:val>
                                        </p:tav>
                                        <p:tav tm="100000">
                                          <p:val>
                                            <p:strVal val="#ppt_y"/>
                                          </p:val>
                                        </p:tav>
                                      </p:tavLst>
                                    </p:anim>
                                    <p:animEffect transition="in" filter="fade">
                                      <p:cBhvr>
                                        <p:cTn id="51" dur="250" decel="50000">
                                          <p:stCondLst>
                                            <p:cond delay="0"/>
                                          </p:stCondLst>
                                        </p:cTn>
                                        <p:tgtEl>
                                          <p:spTgt spid="9"/>
                                        </p:tgtEl>
                                      </p:cBhvr>
                                    </p:animEffect>
                                  </p:childTnLst>
                                </p:cTn>
                              </p:par>
                            </p:childTnLst>
                          </p:cTn>
                        </p:par>
                        <p:par>
                          <p:cTn id="52" fill="hold">
                            <p:stCondLst>
                              <p:cond delay="1500"/>
                            </p:stCondLst>
                            <p:childTnLst>
                              <p:par>
                                <p:cTn id="53" presetID="25" presetClass="entr" presetSubtype="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125"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56" dur="125"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57" dur="125" accel="50000" fill="hold">
                                          <p:stCondLst>
                                            <p:cond delay="125"/>
                                          </p:stCondLst>
                                        </p:cTn>
                                        <p:tgtEl>
                                          <p:spTgt spid="10"/>
                                        </p:tgtEl>
                                        <p:attrNameLst>
                                          <p:attrName>ppt_w</p:attrName>
                                        </p:attrNameLst>
                                      </p:cBhvr>
                                      <p:tavLst>
                                        <p:tav tm="0">
                                          <p:val>
                                            <p:strVal val="#ppt_w*.05"/>
                                          </p:val>
                                        </p:tav>
                                        <p:tav tm="100000">
                                          <p:val>
                                            <p:strVal val="#ppt_w"/>
                                          </p:val>
                                        </p:tav>
                                      </p:tavLst>
                                    </p:anim>
                                    <p:anim calcmode="lin" valueType="num">
                                      <p:cBhvr>
                                        <p:cTn id="58" dur="250" fill="hold"/>
                                        <p:tgtEl>
                                          <p:spTgt spid="10"/>
                                        </p:tgtEl>
                                        <p:attrNameLst>
                                          <p:attrName>ppt_h</p:attrName>
                                        </p:attrNameLst>
                                      </p:cBhvr>
                                      <p:tavLst>
                                        <p:tav tm="0">
                                          <p:val>
                                            <p:strVal val="#ppt_h"/>
                                          </p:val>
                                        </p:tav>
                                        <p:tav tm="100000">
                                          <p:val>
                                            <p:strVal val="#ppt_h"/>
                                          </p:val>
                                        </p:tav>
                                      </p:tavLst>
                                    </p:anim>
                                    <p:anim calcmode="lin" valueType="num">
                                      <p:cBhvr>
                                        <p:cTn id="59" dur="125"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60" dur="125"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61" dur="125" accel="50000" fill="hold">
                                          <p:stCondLst>
                                            <p:cond delay="125"/>
                                          </p:stCondLst>
                                        </p:cTn>
                                        <p:tgtEl>
                                          <p:spTgt spid="10"/>
                                        </p:tgtEl>
                                        <p:attrNameLst>
                                          <p:attrName>ppt_y</p:attrName>
                                        </p:attrNameLst>
                                      </p:cBhvr>
                                      <p:tavLst>
                                        <p:tav tm="0">
                                          <p:val>
                                            <p:strVal val="#ppt_y+.1"/>
                                          </p:val>
                                        </p:tav>
                                        <p:tav tm="100000">
                                          <p:val>
                                            <p:strVal val="#ppt_y"/>
                                          </p:val>
                                        </p:tav>
                                      </p:tavLst>
                                    </p:anim>
                                    <p:animEffect transition="in" filter="fade">
                                      <p:cBhvr>
                                        <p:cTn id="62" dur="250" decel="50000">
                                          <p:stCondLst>
                                            <p:cond delay="0"/>
                                          </p:stCondLst>
                                        </p:cTn>
                                        <p:tgtEl>
                                          <p:spTgt spid="10"/>
                                        </p:tgtEl>
                                      </p:cBhvr>
                                    </p:animEffect>
                                  </p:childTnLst>
                                </p:cTn>
                              </p:par>
                            </p:childTnLst>
                          </p:cTn>
                        </p:par>
                        <p:par>
                          <p:cTn id="63" fill="hold">
                            <p:stCondLst>
                              <p:cond delay="1750"/>
                            </p:stCondLst>
                            <p:childTnLst>
                              <p:par>
                                <p:cTn id="64" presetID="25" presetClass="entr" presetSubtype="0"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 calcmode="lin" valueType="num">
                                      <p:cBhvr>
                                        <p:cTn id="66" dur="125"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67" dur="125"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68" dur="125" accel="50000" fill="hold">
                                          <p:stCondLst>
                                            <p:cond delay="125"/>
                                          </p:stCondLst>
                                        </p:cTn>
                                        <p:tgtEl>
                                          <p:spTgt spid="13"/>
                                        </p:tgtEl>
                                        <p:attrNameLst>
                                          <p:attrName>ppt_w</p:attrName>
                                        </p:attrNameLst>
                                      </p:cBhvr>
                                      <p:tavLst>
                                        <p:tav tm="0">
                                          <p:val>
                                            <p:strVal val="#ppt_w*.05"/>
                                          </p:val>
                                        </p:tav>
                                        <p:tav tm="100000">
                                          <p:val>
                                            <p:strVal val="#ppt_w"/>
                                          </p:val>
                                        </p:tav>
                                      </p:tavLst>
                                    </p:anim>
                                    <p:anim calcmode="lin" valueType="num">
                                      <p:cBhvr>
                                        <p:cTn id="69" dur="250" fill="hold"/>
                                        <p:tgtEl>
                                          <p:spTgt spid="13"/>
                                        </p:tgtEl>
                                        <p:attrNameLst>
                                          <p:attrName>ppt_h</p:attrName>
                                        </p:attrNameLst>
                                      </p:cBhvr>
                                      <p:tavLst>
                                        <p:tav tm="0">
                                          <p:val>
                                            <p:strVal val="#ppt_h"/>
                                          </p:val>
                                        </p:tav>
                                        <p:tav tm="100000">
                                          <p:val>
                                            <p:strVal val="#ppt_h"/>
                                          </p:val>
                                        </p:tav>
                                      </p:tavLst>
                                    </p:anim>
                                    <p:anim calcmode="lin" valueType="num">
                                      <p:cBhvr>
                                        <p:cTn id="70" dur="125"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71" dur="125"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72" dur="125" accel="50000" fill="hold">
                                          <p:stCondLst>
                                            <p:cond delay="125"/>
                                          </p:stCondLst>
                                        </p:cTn>
                                        <p:tgtEl>
                                          <p:spTgt spid="13"/>
                                        </p:tgtEl>
                                        <p:attrNameLst>
                                          <p:attrName>ppt_y</p:attrName>
                                        </p:attrNameLst>
                                      </p:cBhvr>
                                      <p:tavLst>
                                        <p:tav tm="0">
                                          <p:val>
                                            <p:strVal val="#ppt_y+.1"/>
                                          </p:val>
                                        </p:tav>
                                        <p:tav tm="100000">
                                          <p:val>
                                            <p:strVal val="#ppt_y"/>
                                          </p:val>
                                        </p:tav>
                                      </p:tavLst>
                                    </p:anim>
                                    <p:animEffect transition="in" filter="fade">
                                      <p:cBhvr>
                                        <p:cTn id="73" dur="250" decel="50000">
                                          <p:stCondLst>
                                            <p:cond delay="0"/>
                                          </p:stCondLst>
                                        </p:cTn>
                                        <p:tgtEl>
                                          <p:spTgt spid="13"/>
                                        </p:tgtEl>
                                      </p:cBhvr>
                                    </p:animEffect>
                                  </p:childTnLst>
                                </p:cTn>
                              </p:par>
                            </p:childTnLst>
                          </p:cTn>
                        </p:par>
                        <p:par>
                          <p:cTn id="74" fill="hold">
                            <p:stCondLst>
                              <p:cond delay="2000"/>
                            </p:stCondLst>
                            <p:childTnLst>
                              <p:par>
                                <p:cTn id="75" presetID="25" presetClass="entr" presetSubtype="0" fill="hold" grpId="0" nodeType="after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p:cTn id="77" dur="125"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78" dur="125"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79" dur="125" accel="50000" fill="hold">
                                          <p:stCondLst>
                                            <p:cond delay="125"/>
                                          </p:stCondLst>
                                        </p:cTn>
                                        <p:tgtEl>
                                          <p:spTgt spid="14"/>
                                        </p:tgtEl>
                                        <p:attrNameLst>
                                          <p:attrName>ppt_w</p:attrName>
                                        </p:attrNameLst>
                                      </p:cBhvr>
                                      <p:tavLst>
                                        <p:tav tm="0">
                                          <p:val>
                                            <p:strVal val="#ppt_w*.05"/>
                                          </p:val>
                                        </p:tav>
                                        <p:tav tm="100000">
                                          <p:val>
                                            <p:strVal val="#ppt_w"/>
                                          </p:val>
                                        </p:tav>
                                      </p:tavLst>
                                    </p:anim>
                                    <p:anim calcmode="lin" valueType="num">
                                      <p:cBhvr>
                                        <p:cTn id="80" dur="250" fill="hold"/>
                                        <p:tgtEl>
                                          <p:spTgt spid="14"/>
                                        </p:tgtEl>
                                        <p:attrNameLst>
                                          <p:attrName>ppt_h</p:attrName>
                                        </p:attrNameLst>
                                      </p:cBhvr>
                                      <p:tavLst>
                                        <p:tav tm="0">
                                          <p:val>
                                            <p:strVal val="#ppt_h"/>
                                          </p:val>
                                        </p:tav>
                                        <p:tav tm="100000">
                                          <p:val>
                                            <p:strVal val="#ppt_h"/>
                                          </p:val>
                                        </p:tav>
                                      </p:tavLst>
                                    </p:anim>
                                    <p:anim calcmode="lin" valueType="num">
                                      <p:cBhvr>
                                        <p:cTn id="81" dur="125"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82" dur="125"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83" dur="125" accel="50000" fill="hold">
                                          <p:stCondLst>
                                            <p:cond delay="125"/>
                                          </p:stCondLst>
                                        </p:cTn>
                                        <p:tgtEl>
                                          <p:spTgt spid="14"/>
                                        </p:tgtEl>
                                        <p:attrNameLst>
                                          <p:attrName>ppt_y</p:attrName>
                                        </p:attrNameLst>
                                      </p:cBhvr>
                                      <p:tavLst>
                                        <p:tav tm="0">
                                          <p:val>
                                            <p:strVal val="#ppt_y+.1"/>
                                          </p:val>
                                        </p:tav>
                                        <p:tav tm="100000">
                                          <p:val>
                                            <p:strVal val="#ppt_y"/>
                                          </p:val>
                                        </p:tav>
                                      </p:tavLst>
                                    </p:anim>
                                    <p:animEffect transition="in" filter="fade">
                                      <p:cBhvr>
                                        <p:cTn id="84" dur="250" decel="50000">
                                          <p:stCondLst>
                                            <p:cond delay="0"/>
                                          </p:stCondLst>
                                        </p:cTn>
                                        <p:tgtEl>
                                          <p:spTgt spid="14"/>
                                        </p:tgtEl>
                                      </p:cBhvr>
                                    </p:animEffect>
                                  </p:childTnLst>
                                </p:cTn>
                              </p:par>
                            </p:childTnLst>
                          </p:cTn>
                        </p:par>
                        <p:par>
                          <p:cTn id="85" fill="hold">
                            <p:stCondLst>
                              <p:cond delay="2250"/>
                            </p:stCondLst>
                            <p:childTnLst>
                              <p:par>
                                <p:cTn id="86" presetID="25" presetClass="entr" presetSubtype="0" fill="hold" grpId="0" nodeType="afterEffect">
                                  <p:stCondLst>
                                    <p:cond delay="0"/>
                                  </p:stCondLst>
                                  <p:childTnLst>
                                    <p:set>
                                      <p:cBhvr>
                                        <p:cTn id="87" dur="1" fill="hold">
                                          <p:stCondLst>
                                            <p:cond delay="0"/>
                                          </p:stCondLst>
                                        </p:cTn>
                                        <p:tgtEl>
                                          <p:spTgt spid="15"/>
                                        </p:tgtEl>
                                        <p:attrNameLst>
                                          <p:attrName>style.visibility</p:attrName>
                                        </p:attrNameLst>
                                      </p:cBhvr>
                                      <p:to>
                                        <p:strVal val="visible"/>
                                      </p:to>
                                    </p:set>
                                    <p:anim calcmode="lin" valueType="num">
                                      <p:cBhvr>
                                        <p:cTn id="88" dur="125"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89" dur="125"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90" dur="125" accel="50000" fill="hold">
                                          <p:stCondLst>
                                            <p:cond delay="125"/>
                                          </p:stCondLst>
                                        </p:cTn>
                                        <p:tgtEl>
                                          <p:spTgt spid="15"/>
                                        </p:tgtEl>
                                        <p:attrNameLst>
                                          <p:attrName>ppt_w</p:attrName>
                                        </p:attrNameLst>
                                      </p:cBhvr>
                                      <p:tavLst>
                                        <p:tav tm="0">
                                          <p:val>
                                            <p:strVal val="#ppt_w*.05"/>
                                          </p:val>
                                        </p:tav>
                                        <p:tav tm="100000">
                                          <p:val>
                                            <p:strVal val="#ppt_w"/>
                                          </p:val>
                                        </p:tav>
                                      </p:tavLst>
                                    </p:anim>
                                    <p:anim calcmode="lin" valueType="num">
                                      <p:cBhvr>
                                        <p:cTn id="91" dur="250" fill="hold"/>
                                        <p:tgtEl>
                                          <p:spTgt spid="15"/>
                                        </p:tgtEl>
                                        <p:attrNameLst>
                                          <p:attrName>ppt_h</p:attrName>
                                        </p:attrNameLst>
                                      </p:cBhvr>
                                      <p:tavLst>
                                        <p:tav tm="0">
                                          <p:val>
                                            <p:strVal val="#ppt_h"/>
                                          </p:val>
                                        </p:tav>
                                        <p:tav tm="100000">
                                          <p:val>
                                            <p:strVal val="#ppt_h"/>
                                          </p:val>
                                        </p:tav>
                                      </p:tavLst>
                                    </p:anim>
                                    <p:anim calcmode="lin" valueType="num">
                                      <p:cBhvr>
                                        <p:cTn id="92" dur="125"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93" dur="125"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94" dur="125" accel="50000" fill="hold">
                                          <p:stCondLst>
                                            <p:cond delay="125"/>
                                          </p:stCondLst>
                                        </p:cTn>
                                        <p:tgtEl>
                                          <p:spTgt spid="15"/>
                                        </p:tgtEl>
                                        <p:attrNameLst>
                                          <p:attrName>ppt_y</p:attrName>
                                        </p:attrNameLst>
                                      </p:cBhvr>
                                      <p:tavLst>
                                        <p:tav tm="0">
                                          <p:val>
                                            <p:strVal val="#ppt_y+.1"/>
                                          </p:val>
                                        </p:tav>
                                        <p:tav tm="100000">
                                          <p:val>
                                            <p:strVal val="#ppt_y"/>
                                          </p:val>
                                        </p:tav>
                                      </p:tavLst>
                                    </p:anim>
                                    <p:animEffect transition="in" filter="fade">
                                      <p:cBhvr>
                                        <p:cTn id="95" dur="250" decel="50000">
                                          <p:stCondLst>
                                            <p:cond delay="0"/>
                                          </p:stCondLst>
                                        </p:cTn>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p:bldP spid="13" grpId="0"/>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8542"/>
            <a:ext cx="12190413" cy="747711"/>
            <a:chOff x="0" y="628602"/>
            <a:chExt cx="12190413" cy="74771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2860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86B58B"/>
                  </a:solidFill>
                  <a:latin typeface="华文新魏" panose="02010800040101010101" pitchFamily="2" charset="-122"/>
                  <a:ea typeface="华文新魏" panose="02010800040101010101" pitchFamily="2" charset="-122"/>
                  <a:sym typeface="Arial" panose="020B0604020202020204" pitchFamily="34" charset="0"/>
                </a:rPr>
                <a:t>教学内容说明</a:t>
              </a:r>
            </a:p>
          </p:txBody>
        </p:sp>
      </p:grpSp>
      <p:sp>
        <p:nvSpPr>
          <p:cNvPr id="5" name="TextBox 20">
            <a:extLst>
              <a:ext uri="{FF2B5EF4-FFF2-40B4-BE49-F238E27FC236}">
                <a16:creationId xmlns:a16="http://schemas.microsoft.com/office/drawing/2014/main" id="{D9CB1FB5-CE71-4E76-B477-12DA7263B156}"/>
              </a:ext>
            </a:extLst>
          </p:cNvPr>
          <p:cNvSpPr txBox="1"/>
          <p:nvPr/>
        </p:nvSpPr>
        <p:spPr bwMode="auto">
          <a:xfrm>
            <a:off x="5387568" y="2146095"/>
            <a:ext cx="2828395" cy="1600438"/>
          </a:xfrm>
          <a:prstGeom prst="rect">
            <a:avLst/>
          </a:prstGeom>
          <a:noFill/>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6" name="TextBox 23">
            <a:extLst>
              <a:ext uri="{FF2B5EF4-FFF2-40B4-BE49-F238E27FC236}">
                <a16:creationId xmlns:a16="http://schemas.microsoft.com/office/drawing/2014/main" id="{0DA681C4-E7CF-4E58-A7C3-B8616CD8DE98}"/>
              </a:ext>
            </a:extLst>
          </p:cNvPr>
          <p:cNvSpPr txBox="1"/>
          <p:nvPr/>
        </p:nvSpPr>
        <p:spPr bwMode="auto">
          <a:xfrm>
            <a:off x="5382806" y="4020932"/>
            <a:ext cx="2966508" cy="1600438"/>
          </a:xfrm>
          <a:prstGeom prst="rect">
            <a:avLst/>
          </a:prstGeom>
          <a:noFill/>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 name="TextBox 20">
            <a:extLst>
              <a:ext uri="{FF2B5EF4-FFF2-40B4-BE49-F238E27FC236}">
                <a16:creationId xmlns:a16="http://schemas.microsoft.com/office/drawing/2014/main" id="{D9DA1F3D-A12A-4DF2-8CF2-0840EC900E59}"/>
              </a:ext>
            </a:extLst>
          </p:cNvPr>
          <p:cNvSpPr txBox="1"/>
          <p:nvPr/>
        </p:nvSpPr>
        <p:spPr bwMode="auto">
          <a:xfrm>
            <a:off x="8215963" y="2146095"/>
            <a:ext cx="2828395" cy="1600438"/>
          </a:xfrm>
          <a:prstGeom prst="rect">
            <a:avLst/>
          </a:prstGeom>
          <a:noFill/>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TextBox 23">
            <a:extLst>
              <a:ext uri="{FF2B5EF4-FFF2-40B4-BE49-F238E27FC236}">
                <a16:creationId xmlns:a16="http://schemas.microsoft.com/office/drawing/2014/main" id="{6A363108-DF0D-48A3-8AD8-A70649FA77D7}"/>
              </a:ext>
            </a:extLst>
          </p:cNvPr>
          <p:cNvSpPr txBox="1"/>
          <p:nvPr/>
        </p:nvSpPr>
        <p:spPr bwMode="auto">
          <a:xfrm>
            <a:off x="8211201" y="4020932"/>
            <a:ext cx="2966508" cy="1600438"/>
          </a:xfrm>
          <a:prstGeom prst="rect">
            <a:avLst/>
          </a:prstGeom>
          <a:noFill/>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10" name="组合 9">
            <a:extLst>
              <a:ext uri="{FF2B5EF4-FFF2-40B4-BE49-F238E27FC236}">
                <a16:creationId xmlns:a16="http://schemas.microsoft.com/office/drawing/2014/main" id="{863B6959-52E0-437D-8A56-1F9D487C1FA4}"/>
              </a:ext>
            </a:extLst>
          </p:cNvPr>
          <p:cNvGrpSpPr/>
          <p:nvPr/>
        </p:nvGrpSpPr>
        <p:grpSpPr>
          <a:xfrm>
            <a:off x="2117115" y="1316875"/>
            <a:ext cx="2518100" cy="4806670"/>
            <a:chOff x="2064557" y="439151"/>
            <a:chExt cx="3182587" cy="6075077"/>
          </a:xfrm>
        </p:grpSpPr>
        <p:grpSp>
          <p:nvGrpSpPr>
            <p:cNvPr id="13" name="组合 12">
              <a:extLst>
                <a:ext uri="{FF2B5EF4-FFF2-40B4-BE49-F238E27FC236}">
                  <a16:creationId xmlns:a16="http://schemas.microsoft.com/office/drawing/2014/main" id="{B3436BB3-7C5F-489D-B1AE-8CA128D45143}"/>
                </a:ext>
              </a:extLst>
            </p:cNvPr>
            <p:cNvGrpSpPr/>
            <p:nvPr/>
          </p:nvGrpSpPr>
          <p:grpSpPr>
            <a:xfrm>
              <a:off x="2838175" y="439151"/>
              <a:ext cx="1656213" cy="2055941"/>
              <a:chOff x="5578865" y="1742388"/>
              <a:chExt cx="1294547" cy="1606987"/>
            </a:xfrm>
            <a:solidFill>
              <a:schemeClr val="bg1">
                <a:lumMod val="85000"/>
              </a:schemeClr>
            </a:solidFill>
          </p:grpSpPr>
          <p:sp>
            <p:nvSpPr>
              <p:cNvPr id="22" name="矩形 21">
                <a:extLst>
                  <a:ext uri="{FF2B5EF4-FFF2-40B4-BE49-F238E27FC236}">
                    <a16:creationId xmlns:a16="http://schemas.microsoft.com/office/drawing/2014/main" id="{F09B24B9-572A-4E5A-91ED-7900BB6E38AE}"/>
                  </a:ext>
                </a:extLst>
              </p:cNvPr>
              <p:cNvSpPr/>
              <p:nvPr/>
            </p:nvSpPr>
            <p:spPr>
              <a:xfrm>
                <a:off x="6154221" y="1742388"/>
                <a:ext cx="125168" cy="43420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14">
                <a:extLst>
                  <a:ext uri="{FF2B5EF4-FFF2-40B4-BE49-F238E27FC236}">
                    <a16:creationId xmlns:a16="http://schemas.microsoft.com/office/drawing/2014/main" id="{2D5D307F-ABC8-4249-B3C4-10C28FB18AFF}"/>
                  </a:ext>
                </a:extLst>
              </p:cNvPr>
              <p:cNvSpPr/>
              <p:nvPr/>
            </p:nvSpPr>
            <p:spPr>
              <a:xfrm>
                <a:off x="5887091" y="2211593"/>
                <a:ext cx="667821" cy="182285"/>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15">
                <a:extLst>
                  <a:ext uri="{FF2B5EF4-FFF2-40B4-BE49-F238E27FC236}">
                    <a16:creationId xmlns:a16="http://schemas.microsoft.com/office/drawing/2014/main" id="{68284DAD-9652-4D92-B291-4FA3E10681AC}"/>
                  </a:ext>
                </a:extLst>
              </p:cNvPr>
              <p:cNvSpPr/>
              <p:nvPr/>
            </p:nvSpPr>
            <p:spPr>
              <a:xfrm>
                <a:off x="5793767" y="2393878"/>
                <a:ext cx="875017" cy="174661"/>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16">
                <a:extLst>
                  <a:ext uri="{FF2B5EF4-FFF2-40B4-BE49-F238E27FC236}">
                    <a16:creationId xmlns:a16="http://schemas.microsoft.com/office/drawing/2014/main" id="{85816C6C-92EB-4C30-AEA3-6A2A14153AF3}"/>
                  </a:ext>
                </a:extLst>
              </p:cNvPr>
              <p:cNvSpPr/>
              <p:nvPr/>
            </p:nvSpPr>
            <p:spPr>
              <a:xfrm>
                <a:off x="5589140" y="2558265"/>
                <a:ext cx="1284272" cy="20016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17">
                <a:extLst>
                  <a:ext uri="{FF2B5EF4-FFF2-40B4-BE49-F238E27FC236}">
                    <a16:creationId xmlns:a16="http://schemas.microsoft.com/office/drawing/2014/main" id="{82CD37C6-BF32-47BD-912B-917443130E5A}"/>
                  </a:ext>
                </a:extLst>
              </p:cNvPr>
              <p:cNvSpPr/>
              <p:nvPr/>
            </p:nvSpPr>
            <p:spPr>
              <a:xfrm>
                <a:off x="5578865" y="2758425"/>
                <a:ext cx="1284272" cy="20016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18">
                <a:extLst>
                  <a:ext uri="{FF2B5EF4-FFF2-40B4-BE49-F238E27FC236}">
                    <a16:creationId xmlns:a16="http://schemas.microsoft.com/office/drawing/2014/main" id="{70237166-5F0F-434D-A34E-C06E11EDB05D}"/>
                  </a:ext>
                </a:extLst>
              </p:cNvPr>
              <p:cNvSpPr/>
              <p:nvPr/>
            </p:nvSpPr>
            <p:spPr>
              <a:xfrm>
                <a:off x="5589140" y="2949054"/>
                <a:ext cx="1284272" cy="20016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19">
                <a:extLst>
                  <a:ext uri="{FF2B5EF4-FFF2-40B4-BE49-F238E27FC236}">
                    <a16:creationId xmlns:a16="http://schemas.microsoft.com/office/drawing/2014/main" id="{5CF01005-11E0-4E98-9007-A909052A8DE3}"/>
                  </a:ext>
                </a:extLst>
              </p:cNvPr>
              <p:cNvSpPr/>
              <p:nvPr/>
            </p:nvSpPr>
            <p:spPr>
              <a:xfrm>
                <a:off x="5578865" y="3149215"/>
                <a:ext cx="1284272" cy="20016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010B4568-B0F9-4C8A-8540-CF8E297FB031}"/>
                  </a:ext>
                </a:extLst>
              </p:cNvPr>
              <p:cNvSpPr/>
              <p:nvPr/>
            </p:nvSpPr>
            <p:spPr>
              <a:xfrm>
                <a:off x="6041203" y="2108677"/>
                <a:ext cx="380144" cy="38014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任意多边形 21">
              <a:extLst>
                <a:ext uri="{FF2B5EF4-FFF2-40B4-BE49-F238E27FC236}">
                  <a16:creationId xmlns:a16="http://schemas.microsoft.com/office/drawing/2014/main" id="{2FB80B85-88DE-4A9A-8DA5-1EBE90F8C2CA}"/>
                </a:ext>
              </a:extLst>
            </p:cNvPr>
            <p:cNvSpPr/>
            <p:nvPr/>
          </p:nvSpPr>
          <p:spPr>
            <a:xfrm>
              <a:off x="2470132" y="2573959"/>
              <a:ext cx="2405446" cy="2048437"/>
            </a:xfrm>
            <a:custGeom>
              <a:avLst/>
              <a:gdLst>
                <a:gd name="connsiteX0" fmla="*/ 318499 w 1880171"/>
                <a:gd name="connsiteY0" fmla="*/ 0 h 1592495"/>
                <a:gd name="connsiteX1" fmla="*/ 1571946 w 1880171"/>
                <a:gd name="connsiteY1" fmla="*/ 0 h 1592495"/>
                <a:gd name="connsiteX2" fmla="*/ 1880171 w 1880171"/>
                <a:gd name="connsiteY2" fmla="*/ 883578 h 1592495"/>
                <a:gd name="connsiteX3" fmla="*/ 1171254 w 1880171"/>
                <a:gd name="connsiteY3" fmla="*/ 1592495 h 1592495"/>
                <a:gd name="connsiteX4" fmla="*/ 708917 w 1880171"/>
                <a:gd name="connsiteY4" fmla="*/ 1592495 h 1592495"/>
                <a:gd name="connsiteX5" fmla="*/ 0 w 1880171"/>
                <a:gd name="connsiteY5" fmla="*/ 873304 h 1592495"/>
                <a:gd name="connsiteX6" fmla="*/ 318499 w 1880171"/>
                <a:gd name="connsiteY6" fmla="*/ 0 h 1592495"/>
                <a:gd name="connsiteX0" fmla="*/ 318499 w 1880171"/>
                <a:gd name="connsiteY0" fmla="*/ 0 h 1592495"/>
                <a:gd name="connsiteX1" fmla="*/ 1571946 w 1880171"/>
                <a:gd name="connsiteY1" fmla="*/ 0 h 1592495"/>
                <a:gd name="connsiteX2" fmla="*/ 1880171 w 1880171"/>
                <a:gd name="connsiteY2" fmla="*/ 883578 h 1592495"/>
                <a:gd name="connsiteX3" fmla="*/ 1171254 w 1880171"/>
                <a:gd name="connsiteY3" fmla="*/ 1592495 h 1592495"/>
                <a:gd name="connsiteX4" fmla="*/ 708917 w 1880171"/>
                <a:gd name="connsiteY4" fmla="*/ 1592495 h 1592495"/>
                <a:gd name="connsiteX5" fmla="*/ 0 w 1880171"/>
                <a:gd name="connsiteY5" fmla="*/ 873304 h 1592495"/>
                <a:gd name="connsiteX6" fmla="*/ 318499 w 1880171"/>
                <a:gd name="connsiteY6" fmla="*/ 0 h 1592495"/>
                <a:gd name="connsiteX0" fmla="*/ 318499 w 1880171"/>
                <a:gd name="connsiteY0" fmla="*/ 0 h 1592495"/>
                <a:gd name="connsiteX1" fmla="*/ 1571946 w 1880171"/>
                <a:gd name="connsiteY1" fmla="*/ 0 h 1592495"/>
                <a:gd name="connsiteX2" fmla="*/ 1880171 w 1880171"/>
                <a:gd name="connsiteY2" fmla="*/ 883578 h 1592495"/>
                <a:gd name="connsiteX3" fmla="*/ 1171254 w 1880171"/>
                <a:gd name="connsiteY3" fmla="*/ 1592495 h 1592495"/>
                <a:gd name="connsiteX4" fmla="*/ 708917 w 1880171"/>
                <a:gd name="connsiteY4" fmla="*/ 1592495 h 1592495"/>
                <a:gd name="connsiteX5" fmla="*/ 0 w 1880171"/>
                <a:gd name="connsiteY5" fmla="*/ 873304 h 1592495"/>
                <a:gd name="connsiteX6" fmla="*/ 318499 w 1880171"/>
                <a:gd name="connsiteY6" fmla="*/ 0 h 1592495"/>
                <a:gd name="connsiteX0" fmla="*/ 318499 w 1880171"/>
                <a:gd name="connsiteY0" fmla="*/ 0 h 1592495"/>
                <a:gd name="connsiteX1" fmla="*/ 1571946 w 1880171"/>
                <a:gd name="connsiteY1" fmla="*/ 0 h 1592495"/>
                <a:gd name="connsiteX2" fmla="*/ 1880171 w 1880171"/>
                <a:gd name="connsiteY2" fmla="*/ 883578 h 1592495"/>
                <a:gd name="connsiteX3" fmla="*/ 1171254 w 1880171"/>
                <a:gd name="connsiteY3" fmla="*/ 1592495 h 1592495"/>
                <a:gd name="connsiteX4" fmla="*/ 708917 w 1880171"/>
                <a:gd name="connsiteY4" fmla="*/ 1592495 h 1592495"/>
                <a:gd name="connsiteX5" fmla="*/ 0 w 1880171"/>
                <a:gd name="connsiteY5" fmla="*/ 873304 h 1592495"/>
                <a:gd name="connsiteX6" fmla="*/ 318499 w 1880171"/>
                <a:gd name="connsiteY6" fmla="*/ 0 h 1592495"/>
                <a:gd name="connsiteX0" fmla="*/ 318499 w 1880171"/>
                <a:gd name="connsiteY0" fmla="*/ 0 h 1592495"/>
                <a:gd name="connsiteX1" fmla="*/ 1571946 w 1880171"/>
                <a:gd name="connsiteY1" fmla="*/ 0 h 1592495"/>
                <a:gd name="connsiteX2" fmla="*/ 1880171 w 1880171"/>
                <a:gd name="connsiteY2" fmla="*/ 883578 h 1592495"/>
                <a:gd name="connsiteX3" fmla="*/ 1171254 w 1880171"/>
                <a:gd name="connsiteY3" fmla="*/ 1592495 h 1592495"/>
                <a:gd name="connsiteX4" fmla="*/ 708917 w 1880171"/>
                <a:gd name="connsiteY4" fmla="*/ 1592495 h 1592495"/>
                <a:gd name="connsiteX5" fmla="*/ 0 w 1880171"/>
                <a:gd name="connsiteY5" fmla="*/ 873304 h 1592495"/>
                <a:gd name="connsiteX6" fmla="*/ 318499 w 1880171"/>
                <a:gd name="connsiteY6" fmla="*/ 0 h 1592495"/>
                <a:gd name="connsiteX0" fmla="*/ 318499 w 1880171"/>
                <a:gd name="connsiteY0" fmla="*/ 0 h 1592495"/>
                <a:gd name="connsiteX1" fmla="*/ 1571946 w 1880171"/>
                <a:gd name="connsiteY1" fmla="*/ 0 h 1592495"/>
                <a:gd name="connsiteX2" fmla="*/ 1880171 w 1880171"/>
                <a:gd name="connsiteY2" fmla="*/ 883578 h 1592495"/>
                <a:gd name="connsiteX3" fmla="*/ 1171254 w 1880171"/>
                <a:gd name="connsiteY3" fmla="*/ 1592495 h 1592495"/>
                <a:gd name="connsiteX4" fmla="*/ 708917 w 1880171"/>
                <a:gd name="connsiteY4" fmla="*/ 1592495 h 1592495"/>
                <a:gd name="connsiteX5" fmla="*/ 0 w 1880171"/>
                <a:gd name="connsiteY5" fmla="*/ 873304 h 1592495"/>
                <a:gd name="connsiteX6" fmla="*/ 318499 w 1880171"/>
                <a:gd name="connsiteY6" fmla="*/ 0 h 1592495"/>
                <a:gd name="connsiteX0" fmla="*/ 318499 w 1880171"/>
                <a:gd name="connsiteY0" fmla="*/ 0 h 1592495"/>
                <a:gd name="connsiteX1" fmla="*/ 1571946 w 1880171"/>
                <a:gd name="connsiteY1" fmla="*/ 0 h 1592495"/>
                <a:gd name="connsiteX2" fmla="*/ 1880171 w 1880171"/>
                <a:gd name="connsiteY2" fmla="*/ 883578 h 1592495"/>
                <a:gd name="connsiteX3" fmla="*/ 1171254 w 1880171"/>
                <a:gd name="connsiteY3" fmla="*/ 1592495 h 1592495"/>
                <a:gd name="connsiteX4" fmla="*/ 708917 w 1880171"/>
                <a:gd name="connsiteY4" fmla="*/ 1592495 h 1592495"/>
                <a:gd name="connsiteX5" fmla="*/ 0 w 1880171"/>
                <a:gd name="connsiteY5" fmla="*/ 873304 h 1592495"/>
                <a:gd name="connsiteX6" fmla="*/ 318499 w 1880171"/>
                <a:gd name="connsiteY6" fmla="*/ 0 h 1592495"/>
                <a:gd name="connsiteX0" fmla="*/ 318499 w 1880171"/>
                <a:gd name="connsiteY0" fmla="*/ 0 h 1601121"/>
                <a:gd name="connsiteX1" fmla="*/ 1571946 w 1880171"/>
                <a:gd name="connsiteY1" fmla="*/ 0 h 1601121"/>
                <a:gd name="connsiteX2" fmla="*/ 1880171 w 1880171"/>
                <a:gd name="connsiteY2" fmla="*/ 883578 h 1601121"/>
                <a:gd name="connsiteX3" fmla="*/ 1166941 w 1880171"/>
                <a:gd name="connsiteY3" fmla="*/ 1601121 h 1601121"/>
                <a:gd name="connsiteX4" fmla="*/ 708917 w 1880171"/>
                <a:gd name="connsiteY4" fmla="*/ 1592495 h 1601121"/>
                <a:gd name="connsiteX5" fmla="*/ 0 w 1880171"/>
                <a:gd name="connsiteY5" fmla="*/ 873304 h 1601121"/>
                <a:gd name="connsiteX6" fmla="*/ 318499 w 1880171"/>
                <a:gd name="connsiteY6" fmla="*/ 0 h 160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0171" h="1601121">
                  <a:moveTo>
                    <a:pt x="318499" y="0"/>
                  </a:moveTo>
                  <a:lnTo>
                    <a:pt x="1571946" y="0"/>
                  </a:lnTo>
                  <a:lnTo>
                    <a:pt x="1880171" y="883578"/>
                  </a:lnTo>
                  <a:lnTo>
                    <a:pt x="1166941" y="1601121"/>
                  </a:lnTo>
                  <a:cubicBezTo>
                    <a:pt x="1073214" y="1501917"/>
                    <a:pt x="863029" y="1454473"/>
                    <a:pt x="708917" y="1592495"/>
                  </a:cubicBezTo>
                  <a:lnTo>
                    <a:pt x="0" y="873304"/>
                  </a:lnTo>
                  <a:lnTo>
                    <a:pt x="318499" y="0"/>
                  </a:lnTo>
                  <a:close/>
                </a:path>
              </a:pathLst>
            </a:cu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5" name="任意多边形 22">
              <a:extLst>
                <a:ext uri="{FF2B5EF4-FFF2-40B4-BE49-F238E27FC236}">
                  <a16:creationId xmlns:a16="http://schemas.microsoft.com/office/drawing/2014/main" id="{C77FD2FB-38FA-4226-A315-FE289170AEFE}"/>
                </a:ext>
              </a:extLst>
            </p:cNvPr>
            <p:cNvSpPr/>
            <p:nvPr/>
          </p:nvSpPr>
          <p:spPr>
            <a:xfrm>
              <a:off x="2109017" y="3750269"/>
              <a:ext cx="1234418" cy="2284542"/>
            </a:xfrm>
            <a:custGeom>
              <a:avLst/>
              <a:gdLst>
                <a:gd name="connsiteX0" fmla="*/ 703053 w 707366"/>
                <a:gd name="connsiteY0" fmla="*/ 707366 h 1785668"/>
                <a:gd name="connsiteX1" fmla="*/ 0 w 707366"/>
                <a:gd name="connsiteY1" fmla="*/ 0 h 1785668"/>
                <a:gd name="connsiteX2" fmla="*/ 73325 w 707366"/>
                <a:gd name="connsiteY2" fmla="*/ 1785668 h 1785668"/>
                <a:gd name="connsiteX3" fmla="*/ 707366 w 707366"/>
                <a:gd name="connsiteY3" fmla="*/ 1143000 h 1785668"/>
                <a:gd name="connsiteX4" fmla="*/ 703053 w 707366"/>
                <a:gd name="connsiteY4" fmla="*/ 707366 h 1785668"/>
                <a:gd name="connsiteX0" fmla="*/ 884674 w 888987"/>
                <a:gd name="connsiteY0" fmla="*/ 707366 h 1785668"/>
                <a:gd name="connsiteX1" fmla="*/ 181621 w 888987"/>
                <a:gd name="connsiteY1" fmla="*/ 0 h 1785668"/>
                <a:gd name="connsiteX2" fmla="*/ 254946 w 888987"/>
                <a:gd name="connsiteY2" fmla="*/ 1785668 h 1785668"/>
                <a:gd name="connsiteX3" fmla="*/ 888987 w 888987"/>
                <a:gd name="connsiteY3" fmla="*/ 1143000 h 1785668"/>
                <a:gd name="connsiteX4" fmla="*/ 884674 w 888987"/>
                <a:gd name="connsiteY4" fmla="*/ 707366 h 1785668"/>
                <a:gd name="connsiteX0" fmla="*/ 960546 w 964859"/>
                <a:gd name="connsiteY0" fmla="*/ 707366 h 1785668"/>
                <a:gd name="connsiteX1" fmla="*/ 257493 w 964859"/>
                <a:gd name="connsiteY1" fmla="*/ 0 h 1785668"/>
                <a:gd name="connsiteX2" fmla="*/ 330818 w 964859"/>
                <a:gd name="connsiteY2" fmla="*/ 1785668 h 1785668"/>
                <a:gd name="connsiteX3" fmla="*/ 964859 w 964859"/>
                <a:gd name="connsiteY3" fmla="*/ 1143000 h 1785668"/>
                <a:gd name="connsiteX4" fmla="*/ 960546 w 964859"/>
                <a:gd name="connsiteY4" fmla="*/ 707366 h 1785668"/>
                <a:gd name="connsiteX0" fmla="*/ 960546 w 964859"/>
                <a:gd name="connsiteY0" fmla="*/ 707366 h 1785668"/>
                <a:gd name="connsiteX1" fmla="*/ 257493 w 964859"/>
                <a:gd name="connsiteY1" fmla="*/ 0 h 1785668"/>
                <a:gd name="connsiteX2" fmla="*/ 330818 w 964859"/>
                <a:gd name="connsiteY2" fmla="*/ 1785668 h 1785668"/>
                <a:gd name="connsiteX3" fmla="*/ 964859 w 964859"/>
                <a:gd name="connsiteY3" fmla="*/ 1143000 h 1785668"/>
                <a:gd name="connsiteX4" fmla="*/ 960546 w 964859"/>
                <a:gd name="connsiteY4" fmla="*/ 707366 h 1785668"/>
                <a:gd name="connsiteX0" fmla="*/ 960546 w 964859"/>
                <a:gd name="connsiteY0" fmla="*/ 707366 h 1785668"/>
                <a:gd name="connsiteX1" fmla="*/ 257493 w 964859"/>
                <a:gd name="connsiteY1" fmla="*/ 0 h 1785668"/>
                <a:gd name="connsiteX2" fmla="*/ 330818 w 964859"/>
                <a:gd name="connsiteY2" fmla="*/ 1785668 h 1785668"/>
                <a:gd name="connsiteX3" fmla="*/ 964859 w 964859"/>
                <a:gd name="connsiteY3" fmla="*/ 1143000 h 1785668"/>
                <a:gd name="connsiteX4" fmla="*/ 960546 w 964859"/>
                <a:gd name="connsiteY4" fmla="*/ 707366 h 1785668"/>
                <a:gd name="connsiteX0" fmla="*/ 960546 w 964859"/>
                <a:gd name="connsiteY0" fmla="*/ 707366 h 1785668"/>
                <a:gd name="connsiteX1" fmla="*/ 257493 w 964859"/>
                <a:gd name="connsiteY1" fmla="*/ 0 h 1785668"/>
                <a:gd name="connsiteX2" fmla="*/ 330818 w 964859"/>
                <a:gd name="connsiteY2" fmla="*/ 1785668 h 1785668"/>
                <a:gd name="connsiteX3" fmla="*/ 964859 w 964859"/>
                <a:gd name="connsiteY3" fmla="*/ 1143000 h 1785668"/>
                <a:gd name="connsiteX4" fmla="*/ 960546 w 964859"/>
                <a:gd name="connsiteY4" fmla="*/ 707366 h 1785668"/>
                <a:gd name="connsiteX0" fmla="*/ 960546 w 964859"/>
                <a:gd name="connsiteY0" fmla="*/ 707366 h 1785668"/>
                <a:gd name="connsiteX1" fmla="*/ 257493 w 964859"/>
                <a:gd name="connsiteY1" fmla="*/ 0 h 1785668"/>
                <a:gd name="connsiteX2" fmla="*/ 330818 w 964859"/>
                <a:gd name="connsiteY2" fmla="*/ 1785668 h 1785668"/>
                <a:gd name="connsiteX3" fmla="*/ 964859 w 964859"/>
                <a:gd name="connsiteY3" fmla="*/ 1143000 h 1785668"/>
                <a:gd name="connsiteX4" fmla="*/ 960546 w 964859"/>
                <a:gd name="connsiteY4" fmla="*/ 707366 h 1785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4859" h="1785668">
                  <a:moveTo>
                    <a:pt x="960546" y="707366"/>
                  </a:moveTo>
                  <a:lnTo>
                    <a:pt x="257493" y="0"/>
                  </a:lnTo>
                  <a:cubicBezTo>
                    <a:pt x="-179578" y="974785"/>
                    <a:pt x="4452" y="1354347"/>
                    <a:pt x="330818" y="1785668"/>
                  </a:cubicBezTo>
                  <a:lnTo>
                    <a:pt x="964859" y="1143000"/>
                  </a:lnTo>
                  <a:cubicBezTo>
                    <a:pt x="898723" y="1045234"/>
                    <a:pt x="832587" y="887084"/>
                    <a:pt x="960546" y="707366"/>
                  </a:cubicBezTo>
                  <a:close/>
                </a:path>
              </a:pathLst>
            </a:cu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任意多边形 23">
              <a:extLst>
                <a:ext uri="{FF2B5EF4-FFF2-40B4-BE49-F238E27FC236}">
                  <a16:creationId xmlns:a16="http://schemas.microsoft.com/office/drawing/2014/main" id="{3EBB3FEC-1A74-4E7F-B07A-F8399C7D5ED5}"/>
                </a:ext>
              </a:extLst>
            </p:cNvPr>
            <p:cNvSpPr/>
            <p:nvPr/>
          </p:nvSpPr>
          <p:spPr>
            <a:xfrm flipH="1">
              <a:off x="4012726" y="3750269"/>
              <a:ext cx="1234418" cy="2284542"/>
            </a:xfrm>
            <a:custGeom>
              <a:avLst/>
              <a:gdLst>
                <a:gd name="connsiteX0" fmla="*/ 703053 w 707366"/>
                <a:gd name="connsiteY0" fmla="*/ 707366 h 1785668"/>
                <a:gd name="connsiteX1" fmla="*/ 0 w 707366"/>
                <a:gd name="connsiteY1" fmla="*/ 0 h 1785668"/>
                <a:gd name="connsiteX2" fmla="*/ 73325 w 707366"/>
                <a:gd name="connsiteY2" fmla="*/ 1785668 h 1785668"/>
                <a:gd name="connsiteX3" fmla="*/ 707366 w 707366"/>
                <a:gd name="connsiteY3" fmla="*/ 1143000 h 1785668"/>
                <a:gd name="connsiteX4" fmla="*/ 703053 w 707366"/>
                <a:gd name="connsiteY4" fmla="*/ 707366 h 1785668"/>
                <a:gd name="connsiteX0" fmla="*/ 884674 w 888987"/>
                <a:gd name="connsiteY0" fmla="*/ 707366 h 1785668"/>
                <a:gd name="connsiteX1" fmla="*/ 181621 w 888987"/>
                <a:gd name="connsiteY1" fmla="*/ 0 h 1785668"/>
                <a:gd name="connsiteX2" fmla="*/ 254946 w 888987"/>
                <a:gd name="connsiteY2" fmla="*/ 1785668 h 1785668"/>
                <a:gd name="connsiteX3" fmla="*/ 888987 w 888987"/>
                <a:gd name="connsiteY3" fmla="*/ 1143000 h 1785668"/>
                <a:gd name="connsiteX4" fmla="*/ 884674 w 888987"/>
                <a:gd name="connsiteY4" fmla="*/ 707366 h 1785668"/>
                <a:gd name="connsiteX0" fmla="*/ 960546 w 964859"/>
                <a:gd name="connsiteY0" fmla="*/ 707366 h 1785668"/>
                <a:gd name="connsiteX1" fmla="*/ 257493 w 964859"/>
                <a:gd name="connsiteY1" fmla="*/ 0 h 1785668"/>
                <a:gd name="connsiteX2" fmla="*/ 330818 w 964859"/>
                <a:gd name="connsiteY2" fmla="*/ 1785668 h 1785668"/>
                <a:gd name="connsiteX3" fmla="*/ 964859 w 964859"/>
                <a:gd name="connsiteY3" fmla="*/ 1143000 h 1785668"/>
                <a:gd name="connsiteX4" fmla="*/ 960546 w 964859"/>
                <a:gd name="connsiteY4" fmla="*/ 707366 h 1785668"/>
                <a:gd name="connsiteX0" fmla="*/ 960546 w 964859"/>
                <a:gd name="connsiteY0" fmla="*/ 707366 h 1785668"/>
                <a:gd name="connsiteX1" fmla="*/ 257493 w 964859"/>
                <a:gd name="connsiteY1" fmla="*/ 0 h 1785668"/>
                <a:gd name="connsiteX2" fmla="*/ 330818 w 964859"/>
                <a:gd name="connsiteY2" fmla="*/ 1785668 h 1785668"/>
                <a:gd name="connsiteX3" fmla="*/ 964859 w 964859"/>
                <a:gd name="connsiteY3" fmla="*/ 1143000 h 1785668"/>
                <a:gd name="connsiteX4" fmla="*/ 960546 w 964859"/>
                <a:gd name="connsiteY4" fmla="*/ 707366 h 1785668"/>
                <a:gd name="connsiteX0" fmla="*/ 960546 w 964859"/>
                <a:gd name="connsiteY0" fmla="*/ 707366 h 1785668"/>
                <a:gd name="connsiteX1" fmla="*/ 257493 w 964859"/>
                <a:gd name="connsiteY1" fmla="*/ 0 h 1785668"/>
                <a:gd name="connsiteX2" fmla="*/ 330818 w 964859"/>
                <a:gd name="connsiteY2" fmla="*/ 1785668 h 1785668"/>
                <a:gd name="connsiteX3" fmla="*/ 964859 w 964859"/>
                <a:gd name="connsiteY3" fmla="*/ 1143000 h 1785668"/>
                <a:gd name="connsiteX4" fmla="*/ 960546 w 964859"/>
                <a:gd name="connsiteY4" fmla="*/ 707366 h 1785668"/>
                <a:gd name="connsiteX0" fmla="*/ 960546 w 964859"/>
                <a:gd name="connsiteY0" fmla="*/ 707366 h 1785668"/>
                <a:gd name="connsiteX1" fmla="*/ 257493 w 964859"/>
                <a:gd name="connsiteY1" fmla="*/ 0 h 1785668"/>
                <a:gd name="connsiteX2" fmla="*/ 330818 w 964859"/>
                <a:gd name="connsiteY2" fmla="*/ 1785668 h 1785668"/>
                <a:gd name="connsiteX3" fmla="*/ 964859 w 964859"/>
                <a:gd name="connsiteY3" fmla="*/ 1143000 h 1785668"/>
                <a:gd name="connsiteX4" fmla="*/ 960546 w 964859"/>
                <a:gd name="connsiteY4" fmla="*/ 707366 h 1785668"/>
                <a:gd name="connsiteX0" fmla="*/ 960546 w 964859"/>
                <a:gd name="connsiteY0" fmla="*/ 707366 h 1785668"/>
                <a:gd name="connsiteX1" fmla="*/ 257493 w 964859"/>
                <a:gd name="connsiteY1" fmla="*/ 0 h 1785668"/>
                <a:gd name="connsiteX2" fmla="*/ 330818 w 964859"/>
                <a:gd name="connsiteY2" fmla="*/ 1785668 h 1785668"/>
                <a:gd name="connsiteX3" fmla="*/ 964859 w 964859"/>
                <a:gd name="connsiteY3" fmla="*/ 1143000 h 1785668"/>
                <a:gd name="connsiteX4" fmla="*/ 960546 w 964859"/>
                <a:gd name="connsiteY4" fmla="*/ 707366 h 1785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4859" h="1785668">
                  <a:moveTo>
                    <a:pt x="960546" y="707366"/>
                  </a:moveTo>
                  <a:lnTo>
                    <a:pt x="257493" y="0"/>
                  </a:lnTo>
                  <a:cubicBezTo>
                    <a:pt x="-179578" y="974785"/>
                    <a:pt x="4452" y="1354347"/>
                    <a:pt x="330818" y="1785668"/>
                  </a:cubicBezTo>
                  <a:lnTo>
                    <a:pt x="964859" y="1143000"/>
                  </a:lnTo>
                  <a:cubicBezTo>
                    <a:pt x="898723" y="1045234"/>
                    <a:pt x="832587" y="887084"/>
                    <a:pt x="960546" y="707366"/>
                  </a:cubicBezTo>
                  <a:close/>
                </a:path>
              </a:pathLst>
            </a:cu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任意多边形 24">
              <a:extLst>
                <a:ext uri="{FF2B5EF4-FFF2-40B4-BE49-F238E27FC236}">
                  <a16:creationId xmlns:a16="http://schemas.microsoft.com/office/drawing/2014/main" id="{EBBAF8E1-3720-4A11-A762-DC0B42D1FFBD}"/>
                </a:ext>
              </a:extLst>
            </p:cNvPr>
            <p:cNvSpPr/>
            <p:nvPr/>
          </p:nvSpPr>
          <p:spPr>
            <a:xfrm>
              <a:off x="2587441" y="5262261"/>
              <a:ext cx="2179695" cy="1251967"/>
            </a:xfrm>
            <a:custGeom>
              <a:avLst/>
              <a:gdLst>
                <a:gd name="connsiteX0" fmla="*/ 629728 w 1703717"/>
                <a:gd name="connsiteY0" fmla="*/ 0 h 638354"/>
                <a:gd name="connsiteX1" fmla="*/ 1073989 w 1703717"/>
                <a:gd name="connsiteY1" fmla="*/ 4313 h 638354"/>
                <a:gd name="connsiteX2" fmla="*/ 1703717 w 1703717"/>
                <a:gd name="connsiteY2" fmla="*/ 638354 h 638354"/>
                <a:gd name="connsiteX3" fmla="*/ 0 w 1703717"/>
                <a:gd name="connsiteY3" fmla="*/ 625415 h 638354"/>
                <a:gd name="connsiteX4" fmla="*/ 629728 w 1703717"/>
                <a:gd name="connsiteY4" fmla="*/ 0 h 638354"/>
                <a:gd name="connsiteX0" fmla="*/ 629728 w 1703717"/>
                <a:gd name="connsiteY0" fmla="*/ 0 h 836791"/>
                <a:gd name="connsiteX1" fmla="*/ 1073989 w 1703717"/>
                <a:gd name="connsiteY1" fmla="*/ 4313 h 836791"/>
                <a:gd name="connsiteX2" fmla="*/ 1703717 w 1703717"/>
                <a:gd name="connsiteY2" fmla="*/ 638354 h 836791"/>
                <a:gd name="connsiteX3" fmla="*/ 0 w 1703717"/>
                <a:gd name="connsiteY3" fmla="*/ 625415 h 836791"/>
                <a:gd name="connsiteX4" fmla="*/ 629728 w 1703717"/>
                <a:gd name="connsiteY4" fmla="*/ 0 h 836791"/>
                <a:gd name="connsiteX0" fmla="*/ 629728 w 1703717"/>
                <a:gd name="connsiteY0" fmla="*/ 0 h 969949"/>
                <a:gd name="connsiteX1" fmla="*/ 1073989 w 1703717"/>
                <a:gd name="connsiteY1" fmla="*/ 4313 h 969949"/>
                <a:gd name="connsiteX2" fmla="*/ 1703717 w 1703717"/>
                <a:gd name="connsiteY2" fmla="*/ 638354 h 969949"/>
                <a:gd name="connsiteX3" fmla="*/ 0 w 1703717"/>
                <a:gd name="connsiteY3" fmla="*/ 625415 h 969949"/>
                <a:gd name="connsiteX4" fmla="*/ 629728 w 1703717"/>
                <a:gd name="connsiteY4" fmla="*/ 0 h 969949"/>
                <a:gd name="connsiteX0" fmla="*/ 629728 w 1703717"/>
                <a:gd name="connsiteY0" fmla="*/ 0 h 969949"/>
                <a:gd name="connsiteX1" fmla="*/ 1073989 w 1703717"/>
                <a:gd name="connsiteY1" fmla="*/ 4313 h 969949"/>
                <a:gd name="connsiteX2" fmla="*/ 1703717 w 1703717"/>
                <a:gd name="connsiteY2" fmla="*/ 638354 h 969949"/>
                <a:gd name="connsiteX3" fmla="*/ 0 w 1703717"/>
                <a:gd name="connsiteY3" fmla="*/ 625415 h 969949"/>
                <a:gd name="connsiteX4" fmla="*/ 629728 w 1703717"/>
                <a:gd name="connsiteY4" fmla="*/ 0 h 969949"/>
                <a:gd name="connsiteX0" fmla="*/ 629728 w 1703717"/>
                <a:gd name="connsiteY0" fmla="*/ 0 h 969949"/>
                <a:gd name="connsiteX1" fmla="*/ 1073989 w 1703717"/>
                <a:gd name="connsiteY1" fmla="*/ 4313 h 969949"/>
                <a:gd name="connsiteX2" fmla="*/ 1703717 w 1703717"/>
                <a:gd name="connsiteY2" fmla="*/ 638354 h 969949"/>
                <a:gd name="connsiteX3" fmla="*/ 0 w 1703717"/>
                <a:gd name="connsiteY3" fmla="*/ 625415 h 969949"/>
                <a:gd name="connsiteX4" fmla="*/ 629728 w 1703717"/>
                <a:gd name="connsiteY4" fmla="*/ 0 h 969949"/>
                <a:gd name="connsiteX0" fmla="*/ 629728 w 1703717"/>
                <a:gd name="connsiteY0" fmla="*/ 0 h 969949"/>
                <a:gd name="connsiteX1" fmla="*/ 1073989 w 1703717"/>
                <a:gd name="connsiteY1" fmla="*/ 4313 h 969949"/>
                <a:gd name="connsiteX2" fmla="*/ 1703717 w 1703717"/>
                <a:gd name="connsiteY2" fmla="*/ 638354 h 969949"/>
                <a:gd name="connsiteX3" fmla="*/ 0 w 1703717"/>
                <a:gd name="connsiteY3" fmla="*/ 625415 h 969949"/>
                <a:gd name="connsiteX4" fmla="*/ 629728 w 1703717"/>
                <a:gd name="connsiteY4" fmla="*/ 0 h 969949"/>
                <a:gd name="connsiteX0" fmla="*/ 629728 w 1703717"/>
                <a:gd name="connsiteY0" fmla="*/ 8627 h 978576"/>
                <a:gd name="connsiteX1" fmla="*/ 1073989 w 1703717"/>
                <a:gd name="connsiteY1" fmla="*/ 0 h 978576"/>
                <a:gd name="connsiteX2" fmla="*/ 1703717 w 1703717"/>
                <a:gd name="connsiteY2" fmla="*/ 646981 h 978576"/>
                <a:gd name="connsiteX3" fmla="*/ 0 w 1703717"/>
                <a:gd name="connsiteY3" fmla="*/ 634042 h 978576"/>
                <a:gd name="connsiteX4" fmla="*/ 629728 w 1703717"/>
                <a:gd name="connsiteY4" fmla="*/ 8627 h 9785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3717" h="978576">
                  <a:moveTo>
                    <a:pt x="629728" y="8627"/>
                  </a:moveTo>
                  <a:cubicBezTo>
                    <a:pt x="743310" y="104955"/>
                    <a:pt x="960407" y="110706"/>
                    <a:pt x="1073989" y="0"/>
                  </a:cubicBezTo>
                  <a:lnTo>
                    <a:pt x="1703717" y="646981"/>
                  </a:lnTo>
                  <a:cubicBezTo>
                    <a:pt x="1299713" y="1078302"/>
                    <a:pt x="416944" y="1104181"/>
                    <a:pt x="0" y="634042"/>
                  </a:cubicBezTo>
                  <a:lnTo>
                    <a:pt x="629728" y="8627"/>
                  </a:lnTo>
                  <a:close/>
                </a:path>
              </a:pathLst>
            </a:cu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a:extLst>
                <a:ext uri="{FF2B5EF4-FFF2-40B4-BE49-F238E27FC236}">
                  <a16:creationId xmlns:a16="http://schemas.microsoft.com/office/drawing/2014/main" id="{84169438-1BA9-4153-BFB1-5999CDBA80C8}"/>
                </a:ext>
              </a:extLst>
            </p:cNvPr>
            <p:cNvSpPr/>
            <p:nvPr/>
          </p:nvSpPr>
          <p:spPr>
            <a:xfrm>
              <a:off x="3084972" y="3273960"/>
              <a:ext cx="1139305" cy="748147"/>
            </a:xfrm>
            <a:prstGeom prst="rect">
              <a:avLst/>
            </a:prstGeom>
          </p:spPr>
          <p:txBody>
            <a:bodyPr wrap="square">
              <a:spAutoFit/>
            </a:bodyPr>
            <a:lstStyle/>
            <a:p>
              <a:pPr algn="ctr"/>
              <a:r>
                <a:rPr lang="en-US" altLang="zh-CN" sz="3200" dirty="0">
                  <a:solidFill>
                    <a:schemeClr val="bg1"/>
                  </a:solidFill>
                  <a:latin typeface="Haettenschweiler" panose="020B0706040902060204" pitchFamily="34" charset="0"/>
                  <a:ea typeface="微软雅黑" panose="020B0503020204020204" pitchFamily="34" charset="-122"/>
                </a:rPr>
                <a:t>01</a:t>
              </a:r>
              <a:endParaRPr lang="zh-CN" altLang="en-US" sz="3200" dirty="0">
                <a:solidFill>
                  <a:schemeClr val="bg1"/>
                </a:solidFill>
                <a:latin typeface="Haettenschweiler" panose="020B0706040902060204" pitchFamily="34" charset="0"/>
                <a:ea typeface="微软雅黑" panose="020B0503020204020204" pitchFamily="34" charset="-122"/>
              </a:endParaRPr>
            </a:p>
          </p:txBody>
        </p:sp>
        <p:sp>
          <p:nvSpPr>
            <p:cNvPr id="19" name="矩形 18">
              <a:extLst>
                <a:ext uri="{FF2B5EF4-FFF2-40B4-BE49-F238E27FC236}">
                  <a16:creationId xmlns:a16="http://schemas.microsoft.com/office/drawing/2014/main" id="{D11D5CAE-8EF5-40FD-900A-5562DE8ADD81}"/>
                </a:ext>
              </a:extLst>
            </p:cNvPr>
            <p:cNvSpPr/>
            <p:nvPr/>
          </p:nvSpPr>
          <p:spPr>
            <a:xfrm>
              <a:off x="4097388" y="4622396"/>
              <a:ext cx="1139305" cy="748147"/>
            </a:xfrm>
            <a:prstGeom prst="rect">
              <a:avLst/>
            </a:prstGeom>
          </p:spPr>
          <p:txBody>
            <a:bodyPr wrap="square">
              <a:spAutoFit/>
            </a:bodyPr>
            <a:lstStyle/>
            <a:p>
              <a:pPr algn="ctr"/>
              <a:r>
                <a:rPr lang="en-US" altLang="zh-CN" sz="3200" dirty="0">
                  <a:solidFill>
                    <a:schemeClr val="bg1"/>
                  </a:solidFill>
                  <a:latin typeface="Haettenschweiler" panose="020B0706040902060204" pitchFamily="34" charset="0"/>
                  <a:ea typeface="微软雅黑" panose="020B0503020204020204" pitchFamily="34" charset="-122"/>
                </a:rPr>
                <a:t>02</a:t>
              </a:r>
              <a:endParaRPr lang="zh-CN" altLang="en-US" sz="3200" dirty="0">
                <a:solidFill>
                  <a:schemeClr val="bg1"/>
                </a:solidFill>
                <a:latin typeface="Haettenschweiler" panose="020B0706040902060204" pitchFamily="34" charset="0"/>
                <a:ea typeface="微软雅黑" panose="020B0503020204020204" pitchFamily="34" charset="-122"/>
              </a:endParaRPr>
            </a:p>
          </p:txBody>
        </p:sp>
        <p:sp>
          <p:nvSpPr>
            <p:cNvPr id="20" name="矩形 19">
              <a:extLst>
                <a:ext uri="{FF2B5EF4-FFF2-40B4-BE49-F238E27FC236}">
                  <a16:creationId xmlns:a16="http://schemas.microsoft.com/office/drawing/2014/main" id="{D83CCBB2-33CF-4DCB-A5B0-EFB125AEDFFB}"/>
                </a:ext>
              </a:extLst>
            </p:cNvPr>
            <p:cNvSpPr/>
            <p:nvPr/>
          </p:nvSpPr>
          <p:spPr>
            <a:xfrm>
              <a:off x="2064557" y="4518466"/>
              <a:ext cx="1139305" cy="748147"/>
            </a:xfrm>
            <a:prstGeom prst="rect">
              <a:avLst/>
            </a:prstGeom>
          </p:spPr>
          <p:txBody>
            <a:bodyPr wrap="square">
              <a:spAutoFit/>
            </a:bodyPr>
            <a:lstStyle/>
            <a:p>
              <a:pPr algn="ctr"/>
              <a:r>
                <a:rPr lang="en-US" altLang="zh-CN" sz="3200" dirty="0">
                  <a:solidFill>
                    <a:schemeClr val="bg1"/>
                  </a:solidFill>
                  <a:latin typeface="Haettenschweiler" panose="020B0706040902060204" pitchFamily="34" charset="0"/>
                  <a:ea typeface="微软雅黑" panose="020B0503020204020204" pitchFamily="34" charset="-122"/>
                </a:rPr>
                <a:t>04</a:t>
              </a:r>
              <a:endParaRPr lang="zh-CN" altLang="en-US" sz="3200" dirty="0">
                <a:solidFill>
                  <a:schemeClr val="bg1"/>
                </a:solidFill>
                <a:latin typeface="Haettenschweiler" panose="020B0706040902060204" pitchFamily="34" charset="0"/>
                <a:ea typeface="微软雅黑" panose="020B0503020204020204" pitchFamily="34" charset="-122"/>
              </a:endParaRPr>
            </a:p>
          </p:txBody>
        </p:sp>
        <p:sp>
          <p:nvSpPr>
            <p:cNvPr id="21" name="矩形 20">
              <a:extLst>
                <a:ext uri="{FF2B5EF4-FFF2-40B4-BE49-F238E27FC236}">
                  <a16:creationId xmlns:a16="http://schemas.microsoft.com/office/drawing/2014/main" id="{8C1CF612-69D2-4D94-B3F7-B4EFEDB1A105}"/>
                </a:ext>
              </a:extLst>
            </p:cNvPr>
            <p:cNvSpPr/>
            <p:nvPr/>
          </p:nvSpPr>
          <p:spPr>
            <a:xfrm>
              <a:off x="3108428" y="5618799"/>
              <a:ext cx="1139304" cy="739088"/>
            </a:xfrm>
            <a:prstGeom prst="rect">
              <a:avLst/>
            </a:prstGeom>
          </p:spPr>
          <p:txBody>
            <a:bodyPr wrap="square">
              <a:spAutoFit/>
            </a:bodyPr>
            <a:lstStyle/>
            <a:p>
              <a:pPr algn="ctr"/>
              <a:r>
                <a:rPr lang="en-US" altLang="zh-CN" sz="3200" dirty="0">
                  <a:solidFill>
                    <a:schemeClr val="bg1"/>
                  </a:solidFill>
                  <a:latin typeface="Haettenschweiler" panose="020B0706040902060204" pitchFamily="34" charset="0"/>
                  <a:ea typeface="微软雅黑" panose="020B0503020204020204" pitchFamily="34" charset="-122"/>
                </a:rPr>
                <a:t>03</a:t>
              </a:r>
              <a:endParaRPr lang="zh-CN" altLang="en-US" sz="3200" dirty="0">
                <a:solidFill>
                  <a:schemeClr val="bg1"/>
                </a:solidFill>
                <a:latin typeface="Haettenschweiler" panose="020B0706040902060204" pitchFamily="34" charset="0"/>
                <a:ea typeface="微软雅黑" panose="020B0503020204020204" pitchFamily="34" charset="-122"/>
              </a:endParaRPr>
            </a:p>
          </p:txBody>
        </p:sp>
      </p:grpSp>
    </p:spTree>
    <p:extLst>
      <p:ext uri="{BB962C8B-B14F-4D97-AF65-F5344CB8AC3E}">
        <p14:creationId xmlns:p14="http://schemas.microsoft.com/office/powerpoint/2010/main" val="1753626686"/>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750"/>
                                        <p:tgtEl>
                                          <p:spTgt spid="10"/>
                                        </p:tgtEl>
                                      </p:cBhvr>
                                    </p:animEffect>
                                    <p:anim calcmode="lin" valueType="num">
                                      <p:cBhvr>
                                        <p:cTn id="12" dur="750" fill="hold"/>
                                        <p:tgtEl>
                                          <p:spTgt spid="10"/>
                                        </p:tgtEl>
                                        <p:attrNameLst>
                                          <p:attrName>ppt_x</p:attrName>
                                        </p:attrNameLst>
                                      </p:cBhvr>
                                      <p:tavLst>
                                        <p:tav tm="0">
                                          <p:val>
                                            <p:strVal val="#ppt_x"/>
                                          </p:val>
                                        </p:tav>
                                        <p:tav tm="100000">
                                          <p:val>
                                            <p:strVal val="#ppt_x"/>
                                          </p:val>
                                        </p:tav>
                                      </p:tavLst>
                                    </p:anim>
                                    <p:anim calcmode="lin" valueType="num">
                                      <p:cBhvr>
                                        <p:cTn id="13"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42A47743-CD98-4616-AB8D-6541E43FE19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MH_Others_1">
            <a:extLst>
              <a:ext uri="{FF2B5EF4-FFF2-40B4-BE49-F238E27FC236}">
                <a16:creationId xmlns:a16="http://schemas.microsoft.com/office/drawing/2014/main" id="{7FABD463-C5C3-4922-8033-BD0DCF9D6570}"/>
              </a:ext>
            </a:extLst>
          </p:cNvPr>
          <p:cNvSpPr txBox="1"/>
          <p:nvPr>
            <p:custDataLst>
              <p:tags r:id="rId1"/>
            </p:custDataLst>
          </p:nvPr>
        </p:nvSpPr>
        <p:spPr>
          <a:xfrm>
            <a:off x="3824199" y="1825214"/>
            <a:ext cx="738664" cy="2097087"/>
          </a:xfrm>
          <a:prstGeom prst="rect">
            <a:avLst/>
          </a:prstGeom>
          <a:noFill/>
        </p:spPr>
        <p:txBody>
          <a:bodyPr vert="eaVert" lIns="0" tIns="0" rIns="0" bIns="0" anchor="ctr">
            <a:spAutoFit/>
          </a:bodyPr>
          <a:lstStyle/>
          <a:p>
            <a:pPr algn="ctr" eaLnBrk="1" hangingPunct="1">
              <a:defRPr/>
            </a:pPr>
            <a:r>
              <a:rPr lang="zh-CN" altLang="en-US" sz="4800" noProof="1">
                <a:solidFill>
                  <a:srgbClr val="86B58B"/>
                </a:solidFill>
                <a:latin typeface="华文新魏" panose="02010800040101010101" pitchFamily="2" charset="-122"/>
                <a:ea typeface="华文新魏" panose="02010800040101010101" pitchFamily="2" charset="-122"/>
                <a:sym typeface="Arial" panose="020B0604020202020204" pitchFamily="34" charset="0"/>
              </a:rPr>
              <a:t>第四章</a:t>
            </a:r>
          </a:p>
        </p:txBody>
      </p:sp>
      <p:sp>
        <p:nvSpPr>
          <p:cNvPr id="13" name="MH_Others_2">
            <a:extLst>
              <a:ext uri="{FF2B5EF4-FFF2-40B4-BE49-F238E27FC236}">
                <a16:creationId xmlns:a16="http://schemas.microsoft.com/office/drawing/2014/main" id="{495EB7B6-01DD-4225-B933-C3956AB347C6}"/>
              </a:ext>
            </a:extLst>
          </p:cNvPr>
          <p:cNvSpPr txBox="1"/>
          <p:nvPr>
            <p:custDataLst>
              <p:tags r:id="rId2"/>
            </p:custDataLst>
          </p:nvPr>
        </p:nvSpPr>
        <p:spPr>
          <a:xfrm rot="5400000">
            <a:off x="3656609" y="2731469"/>
            <a:ext cx="2151063" cy="338554"/>
          </a:xfrm>
          <a:prstGeom prst="rect">
            <a:avLst/>
          </a:prstGeom>
          <a:noFill/>
        </p:spPr>
        <p:txBody>
          <a:bodyPr lIns="0" tIns="0" rIns="0" bIns="0">
            <a:spAutoFit/>
          </a:bodyPr>
          <a:lstStyle/>
          <a:p>
            <a:pPr algn="ctr" eaLnBrk="1" hangingPunct="1">
              <a:defRPr/>
            </a:pPr>
            <a:r>
              <a:rPr lang="en-US" altLang="zh-CN" sz="2200" noProof="1">
                <a:solidFill>
                  <a:srgbClr val="86B58B"/>
                </a:solidFill>
                <a:latin typeface="华文新魏" panose="02010800040101010101" pitchFamily="2" charset="-122"/>
                <a:ea typeface="华文新魏" panose="02010800040101010101" pitchFamily="2" charset="-122"/>
                <a:sym typeface="Arial" panose="020B0604020202020204" pitchFamily="34" charset="0"/>
              </a:rPr>
              <a:t>CONTENTS</a:t>
            </a:r>
            <a:endParaRPr lang="zh-CN" altLang="en-US" sz="2200" noProof="1">
              <a:solidFill>
                <a:srgbClr val="86B58B"/>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Rectangle 12">
            <a:extLst>
              <a:ext uri="{FF2B5EF4-FFF2-40B4-BE49-F238E27FC236}">
                <a16:creationId xmlns:a16="http://schemas.microsoft.com/office/drawing/2014/main" id="{F65DF51F-D2CC-4F36-975F-E21DD3F0CA73}"/>
              </a:ext>
            </a:extLst>
          </p:cNvPr>
          <p:cNvSpPr>
            <a:spLocks noChangeArrowheads="1"/>
          </p:cNvSpPr>
          <p:nvPr/>
        </p:nvSpPr>
        <p:spPr bwMode="auto">
          <a:xfrm>
            <a:off x="5196925" y="1920733"/>
            <a:ext cx="45718" cy="1935308"/>
          </a:xfrm>
          <a:prstGeom prst="rect">
            <a:avLst/>
          </a:prstGeom>
          <a:solidFill>
            <a:srgbClr val="86B58B"/>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195F9A"/>
              </a:solidFill>
              <a:latin typeface="华文新魏" panose="02010800040101010101" pitchFamily="2" charset="-122"/>
              <a:ea typeface="华文新魏" panose="02010800040101010101" pitchFamily="2" charset="-122"/>
            </a:endParaRPr>
          </a:p>
        </p:txBody>
      </p:sp>
      <p:grpSp>
        <p:nvGrpSpPr>
          <p:cNvPr id="15" name="组合 14">
            <a:extLst>
              <a:ext uri="{FF2B5EF4-FFF2-40B4-BE49-F238E27FC236}">
                <a16:creationId xmlns:a16="http://schemas.microsoft.com/office/drawing/2014/main" id="{F972A522-926C-4151-B333-F5AECA2B3871}"/>
              </a:ext>
            </a:extLst>
          </p:cNvPr>
          <p:cNvGrpSpPr/>
          <p:nvPr/>
        </p:nvGrpSpPr>
        <p:grpSpPr>
          <a:xfrm>
            <a:off x="5266298" y="2330974"/>
            <a:ext cx="3946667" cy="1209133"/>
            <a:chOff x="5614665" y="2888666"/>
            <a:chExt cx="3946667" cy="1209133"/>
          </a:xfrm>
        </p:grpSpPr>
        <p:sp>
          <p:nvSpPr>
            <p:cNvPr id="16" name="矩形 15">
              <a:extLst>
                <a:ext uri="{FF2B5EF4-FFF2-40B4-BE49-F238E27FC236}">
                  <a16:creationId xmlns:a16="http://schemas.microsoft.com/office/drawing/2014/main" id="{C085AB51-8198-4066-BAA9-9606CC2989A1}"/>
                </a:ext>
              </a:extLst>
            </p:cNvPr>
            <p:cNvSpPr/>
            <p:nvPr/>
          </p:nvSpPr>
          <p:spPr>
            <a:xfrm>
              <a:off x="5905035" y="2888666"/>
              <a:ext cx="3262433" cy="707886"/>
            </a:xfrm>
            <a:prstGeom prst="rect">
              <a:avLst/>
            </a:prstGeom>
            <a:solidFill>
              <a:srgbClr val="86B58B"/>
            </a:solidFill>
          </p:spPr>
          <p:txBody>
            <a:bodyPr wrap="none">
              <a:spAutoFit/>
            </a:bodyPr>
            <a:lstStyle/>
            <a:p>
              <a:pPr algn="ctr"/>
              <a:r>
                <a:rPr kumimoji="1" lang="zh-CN" altLang="en-US" sz="4000" dirty="0">
                  <a:solidFill>
                    <a:schemeClr val="bg1"/>
                  </a:solidFill>
                  <a:latin typeface="华文新魏" panose="02010800040101010101" pitchFamily="2" charset="-122"/>
                  <a:ea typeface="华文新魏" panose="02010800040101010101" pitchFamily="2" charset="-122"/>
                </a:rPr>
                <a:t>教学工作总结</a:t>
              </a:r>
            </a:p>
          </p:txBody>
        </p:sp>
        <p:sp>
          <p:nvSpPr>
            <p:cNvPr id="18" name="矩形 17">
              <a:extLst>
                <a:ext uri="{FF2B5EF4-FFF2-40B4-BE49-F238E27FC236}">
                  <a16:creationId xmlns:a16="http://schemas.microsoft.com/office/drawing/2014/main" id="{4476D3C7-68BD-4514-9AF3-12D77B2BCDA5}"/>
                </a:ext>
              </a:extLst>
            </p:cNvPr>
            <p:cNvSpPr/>
            <p:nvPr/>
          </p:nvSpPr>
          <p:spPr>
            <a:xfrm>
              <a:off x="5614665" y="3581119"/>
              <a:ext cx="3946667" cy="516680"/>
            </a:xfrm>
            <a:prstGeom prst="rect">
              <a:avLst/>
            </a:prstGeom>
          </p:spPr>
          <p:txBody>
            <a:bodyPr wrap="square">
              <a:spAutoFit/>
            </a:bodyPr>
            <a:lstStyle/>
            <a:p>
              <a:pPr algn="ctr">
                <a:lnSpc>
                  <a:spcPct val="130000"/>
                </a:lnSpc>
              </a:pPr>
              <a:r>
                <a:rPr lang="zh-CN" altLang="en-US" sz="1100" dirty="0">
                  <a:solidFill>
                    <a:schemeClr val="bg1">
                      <a:lumMod val="50000"/>
                    </a:schemeClr>
                  </a:solidFill>
                  <a:latin typeface="华文新魏" panose="02010800040101010101" pitchFamily="2" charset="-122"/>
                  <a:ea typeface="华文新魏" panose="02010800040101010101" pitchFamily="2" charset="-122"/>
                </a:rPr>
                <a:t>点击此处添加文本内容，如关键词、部分简单介绍等。</a:t>
              </a:r>
              <a:endParaRPr lang="en-US" altLang="zh-CN" sz="1100" dirty="0">
                <a:solidFill>
                  <a:schemeClr val="bg1">
                    <a:lumMod val="50000"/>
                  </a:schemeClr>
                </a:solidFill>
                <a:latin typeface="华文新魏" panose="02010800040101010101" pitchFamily="2" charset="-122"/>
                <a:ea typeface="华文新魏" panose="02010800040101010101" pitchFamily="2" charset="-122"/>
              </a:endParaRPr>
            </a:p>
            <a:p>
              <a:pPr algn="ctr">
                <a:lnSpc>
                  <a:spcPct val="130000"/>
                </a:lnSpc>
              </a:pPr>
              <a:r>
                <a:rPr lang="zh-CN" altLang="en-US" sz="1100" dirty="0">
                  <a:solidFill>
                    <a:schemeClr val="bg1">
                      <a:lumMod val="50000"/>
                    </a:schemeClr>
                  </a:solidFill>
                  <a:latin typeface="华文新魏" panose="02010800040101010101" pitchFamily="2" charset="-122"/>
                  <a:ea typeface="华文新魏" panose="02010800040101010101" pitchFamily="2" charset="-122"/>
                </a:rPr>
                <a:t>点击此处添加文本内容，如关键词、部分简单介绍等。</a:t>
              </a:r>
              <a:endParaRPr lang="en-US" altLang="zh-CN" sz="1100" dirty="0">
                <a:solidFill>
                  <a:schemeClr val="bg1">
                    <a:lumMod val="50000"/>
                  </a:schemeClr>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3845051411"/>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 by="(-#ppt_w*2)" calcmode="lin" valueType="num">
                                      <p:cBhvr rctx="PPT">
                                        <p:cTn id="11" dur="500" autoRev="1" fill="hold">
                                          <p:stCondLst>
                                            <p:cond delay="0"/>
                                          </p:stCondLst>
                                        </p:cTn>
                                        <p:tgtEl>
                                          <p:spTgt spid="12"/>
                                        </p:tgtEl>
                                        <p:attrNameLst>
                                          <p:attrName>ppt_w</p:attrName>
                                        </p:attrNameLst>
                                      </p:cBhvr>
                                    </p:anim>
                                    <p:anim by="(#ppt_w*0.50)" calcmode="lin" valueType="num">
                                      <p:cBhvr>
                                        <p:cTn id="12" dur="500" decel="50000" autoRev="1" fill="hold">
                                          <p:stCondLst>
                                            <p:cond delay="0"/>
                                          </p:stCondLst>
                                        </p:cTn>
                                        <p:tgtEl>
                                          <p:spTgt spid="12"/>
                                        </p:tgtEl>
                                        <p:attrNameLst>
                                          <p:attrName>ppt_x</p:attrName>
                                        </p:attrNameLst>
                                      </p:cBhvr>
                                    </p:anim>
                                    <p:anim from="(-#ppt_h/2)" to="(#ppt_y)" calcmode="lin" valueType="num">
                                      <p:cBhvr>
                                        <p:cTn id="13" dur="1000" fill="hold">
                                          <p:stCondLst>
                                            <p:cond delay="0"/>
                                          </p:stCondLst>
                                        </p:cTn>
                                        <p:tgtEl>
                                          <p:spTgt spid="12"/>
                                        </p:tgtEl>
                                        <p:attrNameLst>
                                          <p:attrName>ppt_y</p:attrName>
                                        </p:attrNameLst>
                                      </p:cBhvr>
                                    </p:anim>
                                    <p:animRot by="21600000">
                                      <p:cBhvr>
                                        <p:cTn id="14" dur="1000" fill="hold">
                                          <p:stCondLst>
                                            <p:cond delay="0"/>
                                          </p:stCondLst>
                                        </p:cTn>
                                        <p:tgtEl>
                                          <p:spTgt spid="12"/>
                                        </p:tgtEl>
                                        <p:attrNameLst>
                                          <p:attrName>r</p:attrName>
                                        </p:attrNameLst>
                                      </p:cBhvr>
                                    </p:animRot>
                                  </p:childTnLst>
                                </p:cTn>
                              </p:par>
                              <p:par>
                                <p:cTn id="15" presetID="56" presetClass="entr" presetSubtype="0" fill="hold" grpId="0" nodeType="withEffect">
                                  <p:stCondLst>
                                    <p:cond delay="0"/>
                                  </p:stCondLst>
                                  <p:iterate type="lt">
                                    <p:tmPct val="10000"/>
                                  </p:iterate>
                                  <p:childTnLst>
                                    <p:set>
                                      <p:cBhvr>
                                        <p:cTn id="16" dur="1" fill="hold">
                                          <p:stCondLst>
                                            <p:cond delay="0"/>
                                          </p:stCondLst>
                                        </p:cTn>
                                        <p:tgtEl>
                                          <p:spTgt spid="13"/>
                                        </p:tgtEl>
                                        <p:attrNameLst>
                                          <p:attrName>style.visibility</p:attrName>
                                        </p:attrNameLst>
                                      </p:cBhvr>
                                      <p:to>
                                        <p:strVal val="visible"/>
                                      </p:to>
                                    </p:set>
                                    <p:anim by="(-#ppt_w*2)" calcmode="lin" valueType="num">
                                      <p:cBhvr rctx="PPT">
                                        <p:cTn id="17" dur="500" autoRev="1" fill="hold">
                                          <p:stCondLst>
                                            <p:cond delay="0"/>
                                          </p:stCondLst>
                                        </p:cTn>
                                        <p:tgtEl>
                                          <p:spTgt spid="13"/>
                                        </p:tgtEl>
                                        <p:attrNameLst>
                                          <p:attrName>ppt_w</p:attrName>
                                        </p:attrNameLst>
                                      </p:cBhvr>
                                    </p:anim>
                                    <p:anim by="(#ppt_w*0.50)" calcmode="lin" valueType="num">
                                      <p:cBhvr>
                                        <p:cTn id="18" dur="500" decel="50000" autoRev="1" fill="hold">
                                          <p:stCondLst>
                                            <p:cond delay="0"/>
                                          </p:stCondLst>
                                        </p:cTn>
                                        <p:tgtEl>
                                          <p:spTgt spid="13"/>
                                        </p:tgtEl>
                                        <p:attrNameLst>
                                          <p:attrName>ppt_x</p:attrName>
                                        </p:attrNameLst>
                                      </p:cBhvr>
                                    </p:anim>
                                    <p:anim from="(-#ppt_h/2)" to="(#ppt_y)" calcmode="lin" valueType="num">
                                      <p:cBhvr>
                                        <p:cTn id="19" dur="1000" fill="hold">
                                          <p:stCondLst>
                                            <p:cond delay="0"/>
                                          </p:stCondLst>
                                        </p:cTn>
                                        <p:tgtEl>
                                          <p:spTgt spid="13"/>
                                        </p:tgtEl>
                                        <p:attrNameLst>
                                          <p:attrName>ppt_y</p:attrName>
                                        </p:attrNameLst>
                                      </p:cBhvr>
                                    </p:anim>
                                    <p:animRot by="21600000">
                                      <p:cBhvr>
                                        <p:cTn id="20" dur="1000" fill="hold">
                                          <p:stCondLst>
                                            <p:cond delay="0"/>
                                          </p:stCondLst>
                                        </p:cTn>
                                        <p:tgtEl>
                                          <p:spTgt spid="13"/>
                                        </p:tgtEl>
                                        <p:attrNameLst>
                                          <p:attrName>r</p:attrName>
                                        </p:attrNameLst>
                                      </p:cBhvr>
                                    </p:animRot>
                                  </p:childTnLst>
                                </p:cTn>
                              </p:par>
                            </p:childTnLst>
                          </p:cTn>
                        </p:par>
                        <p:par>
                          <p:cTn id="21" fill="hold">
                            <p:stCondLst>
                              <p:cond delay="2450"/>
                            </p:stCondLst>
                            <p:childTnLst>
                              <p:par>
                                <p:cTn id="22" presetID="16" presetClass="entr" presetSubtype="42"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arn(outHorizontal)">
                                      <p:cBhvr>
                                        <p:cTn id="24" dur="500"/>
                                        <p:tgtEl>
                                          <p:spTgt spid="14"/>
                                        </p:tgtEl>
                                      </p:cBhvr>
                                    </p:animEffect>
                                  </p:childTnLst>
                                </p:cTn>
                              </p:par>
                            </p:childTnLst>
                          </p:cTn>
                        </p:par>
                        <p:par>
                          <p:cTn id="25" fill="hold">
                            <p:stCondLst>
                              <p:cond delay="2950"/>
                            </p:stCondLst>
                            <p:childTnLst>
                              <p:par>
                                <p:cTn id="26" presetID="22" presetClass="entr" presetSubtype="8"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D787465F-60B9-409C-9C9A-5F4F36007C4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35" name="组合 34">
            <a:extLst>
              <a:ext uri="{FF2B5EF4-FFF2-40B4-BE49-F238E27FC236}">
                <a16:creationId xmlns:a16="http://schemas.microsoft.com/office/drawing/2014/main" id="{068AB515-AECA-49E4-A1C8-CFAE6399BF25}"/>
              </a:ext>
            </a:extLst>
          </p:cNvPr>
          <p:cNvGrpSpPr/>
          <p:nvPr/>
        </p:nvGrpSpPr>
        <p:grpSpPr>
          <a:xfrm>
            <a:off x="4954550" y="1678401"/>
            <a:ext cx="4178885" cy="2721032"/>
            <a:chOff x="4934590" y="2018579"/>
            <a:chExt cx="4178885" cy="2721032"/>
          </a:xfrm>
          <a:solidFill>
            <a:srgbClr val="86B58B"/>
          </a:solidFill>
        </p:grpSpPr>
        <p:sp>
          <p:nvSpPr>
            <p:cNvPr id="36" name="Freeform 10">
              <a:extLst>
                <a:ext uri="{FF2B5EF4-FFF2-40B4-BE49-F238E27FC236}">
                  <a16:creationId xmlns:a16="http://schemas.microsoft.com/office/drawing/2014/main" id="{4D37E747-E6C4-4A84-9393-FC7871CD7234}"/>
                </a:ext>
              </a:extLst>
            </p:cNvPr>
            <p:cNvSpPr>
              <a:spLocks/>
            </p:cNvSpPr>
            <p:nvPr/>
          </p:nvSpPr>
          <p:spPr bwMode="auto">
            <a:xfrm>
              <a:off x="5599171" y="2025233"/>
              <a:ext cx="3034106" cy="530359"/>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grpFill/>
            <a:ln w="10" cap="flat" cmpd="sng">
              <a:noFill/>
              <a:round/>
              <a:headEnd/>
              <a:tailEnd/>
            </a:ln>
          </p:spPr>
          <p:txBody>
            <a:bodyPr lIns="68562" tIns="34281" rIns="68562" bIns="34281"/>
            <a:lstStyle/>
            <a:p>
              <a:endParaRPr lang="zh-CN" altLang="en-US" sz="1400" dirty="0">
                <a:solidFill>
                  <a:schemeClr val="bg1"/>
                </a:solidFill>
                <a:latin typeface="华文新魏" panose="02010800040101010101" pitchFamily="2" charset="-122"/>
                <a:ea typeface="华文新魏" panose="02010800040101010101" pitchFamily="2" charset="-122"/>
              </a:endParaRPr>
            </a:p>
          </p:txBody>
        </p:sp>
        <p:sp>
          <p:nvSpPr>
            <p:cNvPr id="37" name="Freeform 10">
              <a:extLst>
                <a:ext uri="{FF2B5EF4-FFF2-40B4-BE49-F238E27FC236}">
                  <a16:creationId xmlns:a16="http://schemas.microsoft.com/office/drawing/2014/main" id="{500BE7EB-CFA5-4877-B8EE-952B54692CC3}"/>
                </a:ext>
              </a:extLst>
            </p:cNvPr>
            <p:cNvSpPr>
              <a:spLocks/>
            </p:cNvSpPr>
            <p:nvPr/>
          </p:nvSpPr>
          <p:spPr bwMode="auto">
            <a:xfrm>
              <a:off x="5599171" y="2746068"/>
              <a:ext cx="3034106" cy="530359"/>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grpFill/>
            <a:ln w="10" cap="flat" cmpd="sng">
              <a:noFill/>
              <a:round/>
              <a:headEnd/>
              <a:tailEnd/>
            </a:ln>
          </p:spPr>
          <p:txBody>
            <a:bodyPr lIns="68562" tIns="34281" rIns="68562" bIns="34281"/>
            <a:lstStyle/>
            <a:p>
              <a:endParaRPr lang="zh-CN" altLang="en-US" sz="1400">
                <a:solidFill>
                  <a:schemeClr val="bg1"/>
                </a:solidFill>
                <a:latin typeface="华文新魏" panose="02010800040101010101" pitchFamily="2" charset="-122"/>
                <a:ea typeface="华文新魏" panose="02010800040101010101" pitchFamily="2" charset="-122"/>
              </a:endParaRPr>
            </a:p>
          </p:txBody>
        </p:sp>
        <p:sp>
          <p:nvSpPr>
            <p:cNvPr id="38" name="Freeform 10">
              <a:extLst>
                <a:ext uri="{FF2B5EF4-FFF2-40B4-BE49-F238E27FC236}">
                  <a16:creationId xmlns:a16="http://schemas.microsoft.com/office/drawing/2014/main" id="{F65B8BA8-8E7C-47E7-8915-86DE0BD526B6}"/>
                </a:ext>
              </a:extLst>
            </p:cNvPr>
            <p:cNvSpPr>
              <a:spLocks/>
            </p:cNvSpPr>
            <p:nvPr/>
          </p:nvSpPr>
          <p:spPr bwMode="auto">
            <a:xfrm>
              <a:off x="5599171" y="3473358"/>
              <a:ext cx="3034106" cy="530359"/>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grpFill/>
            <a:ln w="10" cap="flat" cmpd="sng">
              <a:noFill/>
              <a:round/>
              <a:headEnd/>
              <a:tailEnd/>
            </a:ln>
          </p:spPr>
          <p:txBody>
            <a:bodyPr lIns="68562" tIns="34281" rIns="68562" bIns="34281"/>
            <a:lstStyle/>
            <a:p>
              <a:endParaRPr lang="zh-CN" altLang="en-US" sz="1400">
                <a:solidFill>
                  <a:schemeClr val="bg1"/>
                </a:solidFill>
                <a:latin typeface="华文新魏" panose="02010800040101010101" pitchFamily="2" charset="-122"/>
                <a:ea typeface="华文新魏" panose="02010800040101010101" pitchFamily="2" charset="-122"/>
              </a:endParaRPr>
            </a:p>
          </p:txBody>
        </p:sp>
        <p:sp>
          <p:nvSpPr>
            <p:cNvPr id="39" name="Freeform 10">
              <a:extLst>
                <a:ext uri="{FF2B5EF4-FFF2-40B4-BE49-F238E27FC236}">
                  <a16:creationId xmlns:a16="http://schemas.microsoft.com/office/drawing/2014/main" id="{4A52E9E7-77AE-4200-8295-17A9036C47AC}"/>
                </a:ext>
              </a:extLst>
            </p:cNvPr>
            <p:cNvSpPr>
              <a:spLocks/>
            </p:cNvSpPr>
            <p:nvPr/>
          </p:nvSpPr>
          <p:spPr bwMode="auto">
            <a:xfrm>
              <a:off x="5599171" y="4187326"/>
              <a:ext cx="3034106" cy="530359"/>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grpFill/>
            <a:ln w="10" cap="flat" cmpd="sng">
              <a:noFill/>
              <a:round/>
              <a:headEnd/>
              <a:tailEnd/>
            </a:ln>
          </p:spPr>
          <p:txBody>
            <a:bodyPr lIns="68562" tIns="34281" rIns="68562" bIns="34281"/>
            <a:lstStyle/>
            <a:p>
              <a:endParaRPr lang="zh-CN" altLang="en-US" sz="1400">
                <a:solidFill>
                  <a:schemeClr val="bg1"/>
                </a:solidFill>
                <a:latin typeface="华文新魏" panose="02010800040101010101" pitchFamily="2" charset="-122"/>
                <a:ea typeface="华文新魏" panose="02010800040101010101" pitchFamily="2" charset="-122"/>
              </a:endParaRPr>
            </a:p>
          </p:txBody>
        </p:sp>
        <p:sp>
          <p:nvSpPr>
            <p:cNvPr id="40" name="TextBox 105">
              <a:extLst>
                <a:ext uri="{FF2B5EF4-FFF2-40B4-BE49-F238E27FC236}">
                  <a16:creationId xmlns:a16="http://schemas.microsoft.com/office/drawing/2014/main" id="{5086DEE9-E209-4584-927E-9B3C50502529}"/>
                </a:ext>
              </a:extLst>
            </p:cNvPr>
            <p:cNvSpPr txBox="1">
              <a:spLocks noChangeArrowheads="1"/>
            </p:cNvSpPr>
            <p:nvPr/>
          </p:nvSpPr>
          <p:spPr bwMode="auto">
            <a:xfrm>
              <a:off x="5747237" y="2128829"/>
              <a:ext cx="3048793" cy="3462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dirty="0">
                  <a:solidFill>
                    <a:schemeClr val="bg1"/>
                  </a:solidFill>
                  <a:latin typeface="华文新魏" panose="02010800040101010101" pitchFamily="2" charset="-122"/>
                  <a:ea typeface="华文新魏" panose="02010800040101010101" pitchFamily="2" charset="-122"/>
                </a:rPr>
                <a:t>教学分析概述</a:t>
              </a:r>
              <a:r>
                <a:rPr lang="en-US" altLang="zh-CN" sz="1200" dirty="0">
                  <a:solidFill>
                    <a:schemeClr val="bg1"/>
                  </a:solidFill>
                  <a:latin typeface="华文新魏" panose="02010800040101010101" pitchFamily="2" charset="-122"/>
                  <a:ea typeface="华文新魏" panose="02010800040101010101" pitchFamily="2" charset="-122"/>
                </a:rPr>
                <a:t>Job Overview</a:t>
              </a:r>
              <a:endParaRPr lang="en-US" altLang="zh-CN" dirty="0">
                <a:solidFill>
                  <a:schemeClr val="bg1"/>
                </a:solidFill>
                <a:latin typeface="华文新魏" panose="02010800040101010101" pitchFamily="2" charset="-122"/>
                <a:ea typeface="华文新魏" panose="02010800040101010101" pitchFamily="2" charset="-122"/>
              </a:endParaRPr>
            </a:p>
          </p:txBody>
        </p:sp>
        <p:grpSp>
          <p:nvGrpSpPr>
            <p:cNvPr id="41" name="组合 40">
              <a:extLst>
                <a:ext uri="{FF2B5EF4-FFF2-40B4-BE49-F238E27FC236}">
                  <a16:creationId xmlns:a16="http://schemas.microsoft.com/office/drawing/2014/main" id="{6C7954C5-4289-437F-B30C-E99D25932480}"/>
                </a:ext>
              </a:extLst>
            </p:cNvPr>
            <p:cNvGrpSpPr/>
            <p:nvPr/>
          </p:nvGrpSpPr>
          <p:grpSpPr>
            <a:xfrm>
              <a:off x="4934590" y="2018579"/>
              <a:ext cx="544548" cy="557958"/>
              <a:chOff x="2511588" y="3604589"/>
              <a:chExt cx="544548" cy="557958"/>
            </a:xfrm>
            <a:grpFill/>
          </p:grpSpPr>
          <p:sp>
            <p:nvSpPr>
              <p:cNvPr id="54" name="Rectangle 12">
                <a:extLst>
                  <a:ext uri="{FF2B5EF4-FFF2-40B4-BE49-F238E27FC236}">
                    <a16:creationId xmlns:a16="http://schemas.microsoft.com/office/drawing/2014/main" id="{5C45F632-72A9-4B8C-B196-A602A4A75E06}"/>
                  </a:ext>
                </a:extLst>
              </p:cNvPr>
              <p:cNvSpPr>
                <a:spLocks noChangeArrowheads="1"/>
              </p:cNvSpPr>
              <p:nvPr/>
            </p:nvSpPr>
            <p:spPr bwMode="auto">
              <a:xfrm>
                <a:off x="2511588" y="3604589"/>
                <a:ext cx="544548" cy="557958"/>
              </a:xfrm>
              <a:prstGeom prst="rect">
                <a:avLst/>
              </a:prstGeom>
              <a:grp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chemeClr val="bg1"/>
                  </a:solidFill>
                  <a:latin typeface="华文新魏" panose="02010800040101010101" pitchFamily="2" charset="-122"/>
                  <a:ea typeface="华文新魏" panose="02010800040101010101" pitchFamily="2" charset="-122"/>
                </a:endParaRPr>
              </a:p>
            </p:txBody>
          </p:sp>
          <p:sp>
            <p:nvSpPr>
              <p:cNvPr id="55" name="TextBox 106">
                <a:extLst>
                  <a:ext uri="{FF2B5EF4-FFF2-40B4-BE49-F238E27FC236}">
                    <a16:creationId xmlns:a16="http://schemas.microsoft.com/office/drawing/2014/main" id="{E128A876-DEC8-4187-AEC5-5CD3F51EF4AD}"/>
                  </a:ext>
                </a:extLst>
              </p:cNvPr>
              <p:cNvSpPr txBox="1">
                <a:spLocks noChangeArrowheads="1"/>
              </p:cNvSpPr>
              <p:nvPr/>
            </p:nvSpPr>
            <p:spPr bwMode="auto">
              <a:xfrm>
                <a:off x="2593479" y="3636401"/>
                <a:ext cx="377825" cy="438563"/>
              </a:xfrm>
              <a:prstGeom prst="rect">
                <a:avLst/>
              </a:prstGeom>
              <a:grp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华文新魏" panose="02010800040101010101" pitchFamily="2" charset="-122"/>
                    <a:ea typeface="华文新魏" panose="02010800040101010101" pitchFamily="2" charset="-122"/>
                  </a:rPr>
                  <a:t>1</a:t>
                </a:r>
                <a:endParaRPr lang="zh-CN" altLang="en-US" sz="2400" dirty="0">
                  <a:solidFill>
                    <a:schemeClr val="bg1"/>
                  </a:solidFill>
                  <a:latin typeface="华文新魏" panose="02010800040101010101" pitchFamily="2" charset="-122"/>
                  <a:ea typeface="华文新魏" panose="02010800040101010101" pitchFamily="2" charset="-122"/>
                </a:endParaRPr>
              </a:p>
            </p:txBody>
          </p:sp>
        </p:grpSp>
        <p:sp>
          <p:nvSpPr>
            <p:cNvPr id="42" name="TextBox 108">
              <a:extLst>
                <a:ext uri="{FF2B5EF4-FFF2-40B4-BE49-F238E27FC236}">
                  <a16:creationId xmlns:a16="http://schemas.microsoft.com/office/drawing/2014/main" id="{EF4618D1-4890-44A7-84FE-3846583AECA7}"/>
                </a:ext>
              </a:extLst>
            </p:cNvPr>
            <p:cNvSpPr txBox="1">
              <a:spLocks noChangeArrowheads="1"/>
            </p:cNvSpPr>
            <p:nvPr/>
          </p:nvSpPr>
          <p:spPr bwMode="auto">
            <a:xfrm>
              <a:off x="5711529" y="2849825"/>
              <a:ext cx="3401946" cy="3462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dirty="0">
                  <a:solidFill>
                    <a:schemeClr val="bg1"/>
                  </a:solidFill>
                  <a:latin typeface="华文新魏" panose="02010800040101010101" pitchFamily="2" charset="-122"/>
                  <a:ea typeface="华文新魏" panose="02010800040101010101" pitchFamily="2" charset="-122"/>
                </a:rPr>
                <a:t>教学方案介绍</a:t>
              </a:r>
              <a:r>
                <a:rPr lang="en-US" altLang="zh-CN" sz="1200" dirty="0">
                  <a:solidFill>
                    <a:schemeClr val="bg1"/>
                  </a:solidFill>
                  <a:latin typeface="华文新魏" panose="02010800040101010101" pitchFamily="2" charset="-122"/>
                  <a:ea typeface="华文新魏" panose="02010800040101010101" pitchFamily="2" charset="-122"/>
                </a:rPr>
                <a:t>Work Completed</a:t>
              </a:r>
              <a:endParaRPr lang="en-US" altLang="zh-CN" dirty="0">
                <a:solidFill>
                  <a:schemeClr val="bg1"/>
                </a:solidFill>
                <a:latin typeface="华文新魏" panose="02010800040101010101" pitchFamily="2" charset="-122"/>
                <a:ea typeface="华文新魏" panose="02010800040101010101" pitchFamily="2" charset="-122"/>
              </a:endParaRPr>
            </a:p>
          </p:txBody>
        </p:sp>
        <p:grpSp>
          <p:nvGrpSpPr>
            <p:cNvPr id="43" name="组合 42">
              <a:extLst>
                <a:ext uri="{FF2B5EF4-FFF2-40B4-BE49-F238E27FC236}">
                  <a16:creationId xmlns:a16="http://schemas.microsoft.com/office/drawing/2014/main" id="{3C6FA548-98B0-45F6-AB2A-8CECF2D18081}"/>
                </a:ext>
              </a:extLst>
            </p:cNvPr>
            <p:cNvGrpSpPr/>
            <p:nvPr/>
          </p:nvGrpSpPr>
          <p:grpSpPr>
            <a:xfrm>
              <a:off x="4934590" y="2739415"/>
              <a:ext cx="544548" cy="557958"/>
              <a:chOff x="2511588" y="4490525"/>
              <a:chExt cx="544548" cy="557958"/>
            </a:xfrm>
            <a:grpFill/>
          </p:grpSpPr>
          <p:sp>
            <p:nvSpPr>
              <p:cNvPr id="52" name="Rectangle 12">
                <a:extLst>
                  <a:ext uri="{FF2B5EF4-FFF2-40B4-BE49-F238E27FC236}">
                    <a16:creationId xmlns:a16="http://schemas.microsoft.com/office/drawing/2014/main" id="{1B008BD1-9FC3-4832-B1D2-0874173A1FFE}"/>
                  </a:ext>
                </a:extLst>
              </p:cNvPr>
              <p:cNvSpPr>
                <a:spLocks noChangeArrowheads="1"/>
              </p:cNvSpPr>
              <p:nvPr/>
            </p:nvSpPr>
            <p:spPr bwMode="auto">
              <a:xfrm>
                <a:off x="2511588" y="4490525"/>
                <a:ext cx="544548" cy="557958"/>
              </a:xfrm>
              <a:prstGeom prst="rect">
                <a:avLst/>
              </a:prstGeom>
              <a:grp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chemeClr val="bg1"/>
                  </a:solidFill>
                  <a:latin typeface="华文新魏" panose="02010800040101010101" pitchFamily="2" charset="-122"/>
                  <a:ea typeface="华文新魏" panose="02010800040101010101" pitchFamily="2" charset="-122"/>
                </a:endParaRPr>
              </a:p>
            </p:txBody>
          </p:sp>
          <p:sp>
            <p:nvSpPr>
              <p:cNvPr id="53" name="TextBox 109">
                <a:extLst>
                  <a:ext uri="{FF2B5EF4-FFF2-40B4-BE49-F238E27FC236}">
                    <a16:creationId xmlns:a16="http://schemas.microsoft.com/office/drawing/2014/main" id="{AB26B86D-ABA6-4262-B777-FC113C32B6EB}"/>
                  </a:ext>
                </a:extLst>
              </p:cNvPr>
              <p:cNvSpPr txBox="1">
                <a:spLocks noChangeArrowheads="1"/>
              </p:cNvSpPr>
              <p:nvPr/>
            </p:nvSpPr>
            <p:spPr bwMode="auto">
              <a:xfrm>
                <a:off x="2593479" y="4508602"/>
                <a:ext cx="377825" cy="438563"/>
              </a:xfrm>
              <a:prstGeom prst="rect">
                <a:avLst/>
              </a:prstGeom>
              <a:grp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华文新魏" panose="02010800040101010101" pitchFamily="2" charset="-122"/>
                    <a:ea typeface="华文新魏" panose="02010800040101010101" pitchFamily="2" charset="-122"/>
                  </a:rPr>
                  <a:t>2</a:t>
                </a:r>
                <a:endParaRPr lang="zh-CN" altLang="en-US" sz="2400" dirty="0">
                  <a:solidFill>
                    <a:schemeClr val="bg1"/>
                  </a:solidFill>
                  <a:latin typeface="华文新魏" panose="02010800040101010101" pitchFamily="2" charset="-122"/>
                  <a:ea typeface="华文新魏" panose="02010800040101010101" pitchFamily="2" charset="-122"/>
                </a:endParaRPr>
              </a:p>
            </p:txBody>
          </p:sp>
        </p:grpSp>
        <p:sp>
          <p:nvSpPr>
            <p:cNvPr id="44" name="TextBox 115">
              <a:extLst>
                <a:ext uri="{FF2B5EF4-FFF2-40B4-BE49-F238E27FC236}">
                  <a16:creationId xmlns:a16="http://schemas.microsoft.com/office/drawing/2014/main" id="{2FC2A2CF-DD07-4F84-B89C-D9DD371133C1}"/>
                </a:ext>
              </a:extLst>
            </p:cNvPr>
            <p:cNvSpPr txBox="1">
              <a:spLocks noChangeArrowheads="1"/>
            </p:cNvSpPr>
            <p:nvPr/>
          </p:nvSpPr>
          <p:spPr bwMode="auto">
            <a:xfrm>
              <a:off x="5737131" y="3571067"/>
              <a:ext cx="2925173" cy="3462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dirty="0">
                  <a:solidFill>
                    <a:schemeClr val="bg1"/>
                  </a:solidFill>
                  <a:latin typeface="华文新魏" panose="02010800040101010101" pitchFamily="2" charset="-122"/>
                  <a:ea typeface="华文新魏" panose="02010800040101010101" pitchFamily="2" charset="-122"/>
                </a:rPr>
                <a:t>教学内容说明</a:t>
              </a:r>
              <a:r>
                <a:rPr lang="en-US" altLang="zh-CN" sz="1200" dirty="0">
                  <a:solidFill>
                    <a:schemeClr val="bg1"/>
                  </a:solidFill>
                  <a:latin typeface="华文新魏" panose="02010800040101010101" pitchFamily="2" charset="-122"/>
                  <a:ea typeface="华文新魏" panose="02010800040101010101" pitchFamily="2" charset="-122"/>
                </a:rPr>
                <a:t>Excellent Cases</a:t>
              </a:r>
            </a:p>
          </p:txBody>
        </p:sp>
        <p:grpSp>
          <p:nvGrpSpPr>
            <p:cNvPr id="45" name="组合 44">
              <a:extLst>
                <a:ext uri="{FF2B5EF4-FFF2-40B4-BE49-F238E27FC236}">
                  <a16:creationId xmlns:a16="http://schemas.microsoft.com/office/drawing/2014/main" id="{81653F49-71FA-4076-AA69-963EC9E94C47}"/>
                </a:ext>
              </a:extLst>
            </p:cNvPr>
            <p:cNvGrpSpPr/>
            <p:nvPr/>
          </p:nvGrpSpPr>
          <p:grpSpPr>
            <a:xfrm>
              <a:off x="4934590" y="3467685"/>
              <a:ext cx="544548" cy="557958"/>
              <a:chOff x="6821980" y="3618561"/>
              <a:chExt cx="544548" cy="557958"/>
            </a:xfrm>
            <a:grpFill/>
          </p:grpSpPr>
          <p:sp>
            <p:nvSpPr>
              <p:cNvPr id="50" name="Rectangle 12">
                <a:extLst>
                  <a:ext uri="{FF2B5EF4-FFF2-40B4-BE49-F238E27FC236}">
                    <a16:creationId xmlns:a16="http://schemas.microsoft.com/office/drawing/2014/main" id="{D79EDA8A-89EA-4C42-860B-67B7995CE6C8}"/>
                  </a:ext>
                </a:extLst>
              </p:cNvPr>
              <p:cNvSpPr>
                <a:spLocks noChangeArrowheads="1"/>
              </p:cNvSpPr>
              <p:nvPr/>
            </p:nvSpPr>
            <p:spPr bwMode="auto">
              <a:xfrm>
                <a:off x="6821980" y="3618561"/>
                <a:ext cx="544548" cy="557958"/>
              </a:xfrm>
              <a:prstGeom prst="rect">
                <a:avLst/>
              </a:prstGeom>
              <a:grp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chemeClr val="bg1"/>
                  </a:solidFill>
                  <a:latin typeface="华文新魏" panose="02010800040101010101" pitchFamily="2" charset="-122"/>
                  <a:ea typeface="华文新魏" panose="02010800040101010101" pitchFamily="2" charset="-122"/>
                </a:endParaRPr>
              </a:p>
            </p:txBody>
          </p:sp>
          <p:sp>
            <p:nvSpPr>
              <p:cNvPr id="51" name="TextBox 116">
                <a:extLst>
                  <a:ext uri="{FF2B5EF4-FFF2-40B4-BE49-F238E27FC236}">
                    <a16:creationId xmlns:a16="http://schemas.microsoft.com/office/drawing/2014/main" id="{47E2C9C2-6024-415C-820B-6DBA176BDDA8}"/>
                  </a:ext>
                </a:extLst>
              </p:cNvPr>
              <p:cNvSpPr txBox="1">
                <a:spLocks noChangeArrowheads="1"/>
              </p:cNvSpPr>
              <p:nvPr/>
            </p:nvSpPr>
            <p:spPr bwMode="auto">
              <a:xfrm>
                <a:off x="6903871" y="3635657"/>
                <a:ext cx="377825" cy="438563"/>
              </a:xfrm>
              <a:prstGeom prst="rect">
                <a:avLst/>
              </a:prstGeom>
              <a:grp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华文新魏" panose="02010800040101010101" pitchFamily="2" charset="-122"/>
                    <a:ea typeface="华文新魏" panose="02010800040101010101" pitchFamily="2" charset="-122"/>
                  </a:rPr>
                  <a:t>3</a:t>
                </a:r>
                <a:endParaRPr lang="zh-CN" altLang="en-US" sz="2400" dirty="0">
                  <a:solidFill>
                    <a:schemeClr val="bg1"/>
                  </a:solidFill>
                  <a:latin typeface="华文新魏" panose="02010800040101010101" pitchFamily="2" charset="-122"/>
                  <a:ea typeface="华文新魏" panose="02010800040101010101" pitchFamily="2" charset="-122"/>
                </a:endParaRPr>
              </a:p>
            </p:txBody>
          </p:sp>
        </p:grpSp>
        <p:sp>
          <p:nvSpPr>
            <p:cNvPr id="46" name="TextBox 117">
              <a:extLst>
                <a:ext uri="{FF2B5EF4-FFF2-40B4-BE49-F238E27FC236}">
                  <a16:creationId xmlns:a16="http://schemas.microsoft.com/office/drawing/2014/main" id="{CB45266B-FF96-4881-8FF7-7AC691AEDDE9}"/>
                </a:ext>
              </a:extLst>
            </p:cNvPr>
            <p:cNvSpPr txBox="1">
              <a:spLocks noChangeArrowheads="1"/>
            </p:cNvSpPr>
            <p:nvPr/>
          </p:nvSpPr>
          <p:spPr bwMode="auto">
            <a:xfrm>
              <a:off x="5753839" y="4284055"/>
              <a:ext cx="2879438" cy="3462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dirty="0">
                  <a:solidFill>
                    <a:schemeClr val="bg1"/>
                  </a:solidFill>
                  <a:latin typeface="华文新魏" panose="02010800040101010101" pitchFamily="2" charset="-122"/>
                  <a:ea typeface="华文新魏" panose="02010800040101010101" pitchFamily="2" charset="-122"/>
                </a:rPr>
                <a:t>教学工作总结</a:t>
              </a:r>
              <a:r>
                <a:rPr lang="en-US" altLang="zh-CN" sz="1200" dirty="0">
                  <a:solidFill>
                    <a:schemeClr val="bg1"/>
                  </a:solidFill>
                  <a:latin typeface="华文新魏" panose="02010800040101010101" pitchFamily="2" charset="-122"/>
                  <a:ea typeface="华文新魏" panose="02010800040101010101" pitchFamily="2" charset="-122"/>
                </a:rPr>
                <a:t>Working Plan</a:t>
              </a:r>
              <a:endParaRPr lang="en-US" altLang="zh-CN" dirty="0">
                <a:solidFill>
                  <a:schemeClr val="bg1"/>
                </a:solidFill>
                <a:latin typeface="华文新魏" panose="02010800040101010101" pitchFamily="2" charset="-122"/>
                <a:ea typeface="华文新魏" panose="02010800040101010101" pitchFamily="2" charset="-122"/>
              </a:endParaRPr>
            </a:p>
          </p:txBody>
        </p:sp>
        <p:grpSp>
          <p:nvGrpSpPr>
            <p:cNvPr id="47" name="组合 46">
              <a:extLst>
                <a:ext uri="{FF2B5EF4-FFF2-40B4-BE49-F238E27FC236}">
                  <a16:creationId xmlns:a16="http://schemas.microsoft.com/office/drawing/2014/main" id="{B6A8ABA2-9E8A-4CD9-98A3-9E230B6DEC5B}"/>
                </a:ext>
              </a:extLst>
            </p:cNvPr>
            <p:cNvGrpSpPr/>
            <p:nvPr/>
          </p:nvGrpSpPr>
          <p:grpSpPr>
            <a:xfrm>
              <a:off x="4934590" y="4181653"/>
              <a:ext cx="544548" cy="557958"/>
              <a:chOff x="6821980" y="4497629"/>
              <a:chExt cx="544548" cy="557958"/>
            </a:xfrm>
            <a:grpFill/>
          </p:grpSpPr>
          <p:sp>
            <p:nvSpPr>
              <p:cNvPr id="48" name="Rectangle 12">
                <a:extLst>
                  <a:ext uri="{FF2B5EF4-FFF2-40B4-BE49-F238E27FC236}">
                    <a16:creationId xmlns:a16="http://schemas.microsoft.com/office/drawing/2014/main" id="{34BDD7E6-1BCE-4A6C-AAAC-91BD94148135}"/>
                  </a:ext>
                </a:extLst>
              </p:cNvPr>
              <p:cNvSpPr>
                <a:spLocks noChangeArrowheads="1"/>
              </p:cNvSpPr>
              <p:nvPr/>
            </p:nvSpPr>
            <p:spPr bwMode="auto">
              <a:xfrm>
                <a:off x="6821980" y="4497629"/>
                <a:ext cx="544548" cy="557958"/>
              </a:xfrm>
              <a:prstGeom prst="rect">
                <a:avLst/>
              </a:prstGeom>
              <a:grpFill/>
              <a:ln w="9525">
                <a:noFill/>
                <a:miter lim="800000"/>
                <a:headEnd/>
                <a:tailEnd/>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chemeClr val="bg1"/>
                  </a:solidFill>
                  <a:latin typeface="华文新魏" panose="02010800040101010101" pitchFamily="2" charset="-122"/>
                  <a:ea typeface="华文新魏" panose="02010800040101010101" pitchFamily="2" charset="-122"/>
                </a:endParaRPr>
              </a:p>
            </p:txBody>
          </p:sp>
          <p:sp>
            <p:nvSpPr>
              <p:cNvPr id="49" name="TextBox 118">
                <a:extLst>
                  <a:ext uri="{FF2B5EF4-FFF2-40B4-BE49-F238E27FC236}">
                    <a16:creationId xmlns:a16="http://schemas.microsoft.com/office/drawing/2014/main" id="{45E75420-3BD5-4652-94D7-E10AEB023D69}"/>
                  </a:ext>
                </a:extLst>
              </p:cNvPr>
              <p:cNvSpPr txBox="1">
                <a:spLocks noChangeArrowheads="1"/>
              </p:cNvSpPr>
              <p:nvPr/>
            </p:nvSpPr>
            <p:spPr bwMode="auto">
              <a:xfrm>
                <a:off x="6903871" y="4521592"/>
                <a:ext cx="377825" cy="438563"/>
              </a:xfrm>
              <a:prstGeom prst="rect">
                <a:avLst/>
              </a:prstGeom>
              <a:grp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华文新魏" panose="02010800040101010101" pitchFamily="2" charset="-122"/>
                    <a:ea typeface="华文新魏" panose="02010800040101010101" pitchFamily="2" charset="-122"/>
                  </a:rPr>
                  <a:t>4</a:t>
                </a:r>
                <a:endParaRPr lang="zh-CN" altLang="en-US" sz="2400" dirty="0">
                  <a:solidFill>
                    <a:schemeClr val="bg1"/>
                  </a:solidFill>
                  <a:latin typeface="华文新魏" panose="02010800040101010101" pitchFamily="2" charset="-122"/>
                  <a:ea typeface="华文新魏" panose="02010800040101010101" pitchFamily="2" charset="-122"/>
                </a:endParaRPr>
              </a:p>
            </p:txBody>
          </p:sp>
        </p:grpSp>
      </p:grpSp>
      <p:sp>
        <p:nvSpPr>
          <p:cNvPr id="56" name="MH_Others_1">
            <a:extLst>
              <a:ext uri="{FF2B5EF4-FFF2-40B4-BE49-F238E27FC236}">
                <a16:creationId xmlns:a16="http://schemas.microsoft.com/office/drawing/2014/main" id="{D9E89814-5C21-4B8D-B640-28CCBA9190F2}"/>
              </a:ext>
            </a:extLst>
          </p:cNvPr>
          <p:cNvSpPr txBox="1"/>
          <p:nvPr>
            <p:custDataLst>
              <p:tags r:id="rId1"/>
            </p:custDataLst>
          </p:nvPr>
        </p:nvSpPr>
        <p:spPr>
          <a:xfrm>
            <a:off x="3380979" y="1404152"/>
            <a:ext cx="1015663" cy="2097087"/>
          </a:xfrm>
          <a:prstGeom prst="rect">
            <a:avLst/>
          </a:prstGeom>
          <a:noFill/>
        </p:spPr>
        <p:txBody>
          <a:bodyPr vert="eaVert" lIns="0" tIns="0" rIns="0" bIns="0" anchor="ctr">
            <a:spAutoFit/>
          </a:bodyPr>
          <a:lstStyle/>
          <a:p>
            <a:pPr algn="ctr" eaLnBrk="1" hangingPunct="1">
              <a:defRPr/>
            </a:pPr>
            <a:r>
              <a:rPr lang="zh-CN" altLang="en-US" sz="6600" noProof="1">
                <a:solidFill>
                  <a:srgbClr val="86B58B"/>
                </a:solidFill>
                <a:latin typeface="华文新魏" panose="02010800040101010101" pitchFamily="2" charset="-122"/>
                <a:ea typeface="华文新魏" panose="02010800040101010101" pitchFamily="2" charset="-122"/>
                <a:sym typeface="Arial" panose="020B0604020202020204" pitchFamily="34" charset="0"/>
              </a:rPr>
              <a:t>目录</a:t>
            </a:r>
          </a:p>
        </p:txBody>
      </p:sp>
      <p:sp>
        <p:nvSpPr>
          <p:cNvPr id="57" name="MH_Others_2">
            <a:extLst>
              <a:ext uri="{FF2B5EF4-FFF2-40B4-BE49-F238E27FC236}">
                <a16:creationId xmlns:a16="http://schemas.microsoft.com/office/drawing/2014/main" id="{70377DCB-A20F-41F6-8996-71B7890EC735}"/>
              </a:ext>
            </a:extLst>
          </p:cNvPr>
          <p:cNvSpPr txBox="1"/>
          <p:nvPr>
            <p:custDataLst>
              <p:tags r:id="rId2"/>
            </p:custDataLst>
          </p:nvPr>
        </p:nvSpPr>
        <p:spPr>
          <a:xfrm rot="5400000">
            <a:off x="3374716" y="2340568"/>
            <a:ext cx="2151063" cy="338554"/>
          </a:xfrm>
          <a:prstGeom prst="rect">
            <a:avLst/>
          </a:prstGeom>
          <a:noFill/>
        </p:spPr>
        <p:txBody>
          <a:bodyPr lIns="0" tIns="0" rIns="0" bIns="0">
            <a:spAutoFit/>
          </a:bodyPr>
          <a:lstStyle/>
          <a:p>
            <a:pPr algn="ctr" eaLnBrk="1" hangingPunct="1">
              <a:defRPr/>
            </a:pPr>
            <a:r>
              <a:rPr lang="en-US" altLang="zh-CN" sz="2200" noProof="1">
                <a:solidFill>
                  <a:srgbClr val="86B58B"/>
                </a:solidFill>
                <a:latin typeface="华文新魏" panose="02010800040101010101" pitchFamily="2" charset="-122"/>
                <a:ea typeface="华文新魏" panose="02010800040101010101" pitchFamily="2" charset="-122"/>
                <a:sym typeface="Arial" panose="020B0604020202020204" pitchFamily="34" charset="0"/>
              </a:rPr>
              <a:t>CONTENTS</a:t>
            </a:r>
            <a:endParaRPr lang="zh-CN" altLang="en-US" sz="2200" noProof="1">
              <a:solidFill>
                <a:srgbClr val="86B58B"/>
              </a:solidFill>
              <a:latin typeface="华文新魏" panose="02010800040101010101" pitchFamily="2" charset="-122"/>
              <a:ea typeface="华文新魏" panose="02010800040101010101" pitchFamily="2" charset="-122"/>
              <a:sym typeface="Arial" panose="020B0604020202020204" pitchFamily="34" charset="0"/>
            </a:endParaRPr>
          </a:p>
        </p:txBody>
      </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56"/>
                                        </p:tgtEl>
                                        <p:attrNameLst>
                                          <p:attrName>style.visibility</p:attrName>
                                        </p:attrNameLst>
                                      </p:cBhvr>
                                      <p:to>
                                        <p:strVal val="visible"/>
                                      </p:to>
                                    </p:set>
                                    <p:anim by="(-#ppt_w*2)" calcmode="lin" valueType="num">
                                      <p:cBhvr rctx="PPT">
                                        <p:cTn id="11" dur="500" autoRev="1" fill="hold">
                                          <p:stCondLst>
                                            <p:cond delay="0"/>
                                          </p:stCondLst>
                                        </p:cTn>
                                        <p:tgtEl>
                                          <p:spTgt spid="56"/>
                                        </p:tgtEl>
                                        <p:attrNameLst>
                                          <p:attrName>ppt_w</p:attrName>
                                        </p:attrNameLst>
                                      </p:cBhvr>
                                    </p:anim>
                                    <p:anim by="(#ppt_w*0.50)" calcmode="lin" valueType="num">
                                      <p:cBhvr>
                                        <p:cTn id="12" dur="500" decel="50000" autoRev="1" fill="hold">
                                          <p:stCondLst>
                                            <p:cond delay="0"/>
                                          </p:stCondLst>
                                        </p:cTn>
                                        <p:tgtEl>
                                          <p:spTgt spid="56"/>
                                        </p:tgtEl>
                                        <p:attrNameLst>
                                          <p:attrName>ppt_x</p:attrName>
                                        </p:attrNameLst>
                                      </p:cBhvr>
                                    </p:anim>
                                    <p:anim from="(-#ppt_h/2)" to="(#ppt_y)" calcmode="lin" valueType="num">
                                      <p:cBhvr>
                                        <p:cTn id="13" dur="1000" fill="hold">
                                          <p:stCondLst>
                                            <p:cond delay="0"/>
                                          </p:stCondLst>
                                        </p:cTn>
                                        <p:tgtEl>
                                          <p:spTgt spid="56"/>
                                        </p:tgtEl>
                                        <p:attrNameLst>
                                          <p:attrName>ppt_y</p:attrName>
                                        </p:attrNameLst>
                                      </p:cBhvr>
                                    </p:anim>
                                    <p:animRot by="21600000">
                                      <p:cBhvr>
                                        <p:cTn id="14" dur="1000" fill="hold">
                                          <p:stCondLst>
                                            <p:cond delay="0"/>
                                          </p:stCondLst>
                                        </p:cTn>
                                        <p:tgtEl>
                                          <p:spTgt spid="56"/>
                                        </p:tgtEl>
                                        <p:attrNameLst>
                                          <p:attrName>r</p:attrName>
                                        </p:attrNameLst>
                                      </p:cBhvr>
                                    </p:animRot>
                                  </p:childTnLst>
                                </p:cTn>
                              </p:par>
                              <p:par>
                                <p:cTn id="15" presetID="56" presetClass="entr" presetSubtype="0" fill="hold" grpId="0" nodeType="withEffect">
                                  <p:stCondLst>
                                    <p:cond delay="0"/>
                                  </p:stCondLst>
                                  <p:iterate type="lt">
                                    <p:tmPct val="10000"/>
                                  </p:iterate>
                                  <p:childTnLst>
                                    <p:set>
                                      <p:cBhvr>
                                        <p:cTn id="16" dur="1" fill="hold">
                                          <p:stCondLst>
                                            <p:cond delay="0"/>
                                          </p:stCondLst>
                                        </p:cTn>
                                        <p:tgtEl>
                                          <p:spTgt spid="57"/>
                                        </p:tgtEl>
                                        <p:attrNameLst>
                                          <p:attrName>style.visibility</p:attrName>
                                        </p:attrNameLst>
                                      </p:cBhvr>
                                      <p:to>
                                        <p:strVal val="visible"/>
                                      </p:to>
                                    </p:set>
                                    <p:anim by="(-#ppt_w*2)" calcmode="lin" valueType="num">
                                      <p:cBhvr rctx="PPT">
                                        <p:cTn id="17" dur="500" autoRev="1" fill="hold">
                                          <p:stCondLst>
                                            <p:cond delay="0"/>
                                          </p:stCondLst>
                                        </p:cTn>
                                        <p:tgtEl>
                                          <p:spTgt spid="57"/>
                                        </p:tgtEl>
                                        <p:attrNameLst>
                                          <p:attrName>ppt_w</p:attrName>
                                        </p:attrNameLst>
                                      </p:cBhvr>
                                    </p:anim>
                                    <p:anim by="(#ppt_w*0.50)" calcmode="lin" valueType="num">
                                      <p:cBhvr>
                                        <p:cTn id="18" dur="500" decel="50000" autoRev="1" fill="hold">
                                          <p:stCondLst>
                                            <p:cond delay="0"/>
                                          </p:stCondLst>
                                        </p:cTn>
                                        <p:tgtEl>
                                          <p:spTgt spid="57"/>
                                        </p:tgtEl>
                                        <p:attrNameLst>
                                          <p:attrName>ppt_x</p:attrName>
                                        </p:attrNameLst>
                                      </p:cBhvr>
                                    </p:anim>
                                    <p:anim from="(-#ppt_h/2)" to="(#ppt_y)" calcmode="lin" valueType="num">
                                      <p:cBhvr>
                                        <p:cTn id="19" dur="1000" fill="hold">
                                          <p:stCondLst>
                                            <p:cond delay="0"/>
                                          </p:stCondLst>
                                        </p:cTn>
                                        <p:tgtEl>
                                          <p:spTgt spid="57"/>
                                        </p:tgtEl>
                                        <p:attrNameLst>
                                          <p:attrName>ppt_y</p:attrName>
                                        </p:attrNameLst>
                                      </p:cBhvr>
                                    </p:anim>
                                    <p:animRot by="21600000">
                                      <p:cBhvr>
                                        <p:cTn id="20" dur="1000" fill="hold">
                                          <p:stCondLst>
                                            <p:cond delay="0"/>
                                          </p:stCondLst>
                                        </p:cTn>
                                        <p:tgtEl>
                                          <p:spTgt spid="57"/>
                                        </p:tgtEl>
                                        <p:attrNameLst>
                                          <p:attrName>r</p:attrName>
                                        </p:attrNameLst>
                                      </p:cBhvr>
                                    </p:animRot>
                                  </p:childTnLst>
                                </p:cTn>
                              </p:par>
                            </p:childTnLst>
                          </p:cTn>
                        </p:par>
                        <p:par>
                          <p:cTn id="21" fill="hold">
                            <p:stCondLst>
                              <p:cond delay="2450"/>
                            </p:stCondLst>
                            <p:childTnLst>
                              <p:par>
                                <p:cTn id="22" presetID="2" presetClass="entr" presetSubtype="8"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1000" fill="hold"/>
                                        <p:tgtEl>
                                          <p:spTgt spid="35"/>
                                        </p:tgtEl>
                                        <p:attrNameLst>
                                          <p:attrName>ppt_x</p:attrName>
                                        </p:attrNameLst>
                                      </p:cBhvr>
                                      <p:tavLst>
                                        <p:tav tm="0">
                                          <p:val>
                                            <p:strVal val="0-#ppt_w/2"/>
                                          </p:val>
                                        </p:tav>
                                        <p:tav tm="100000">
                                          <p:val>
                                            <p:strVal val="#ppt_x"/>
                                          </p:val>
                                        </p:tav>
                                      </p:tavLst>
                                    </p:anim>
                                    <p:anim calcmode="lin" valueType="num">
                                      <p:cBhvr additive="base">
                                        <p:cTn id="25" dur="10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8542"/>
            <a:ext cx="12190413" cy="747711"/>
            <a:chOff x="0" y="628602"/>
            <a:chExt cx="12190413" cy="74771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2860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rgbClr val="86B58B"/>
                  </a:solidFill>
                  <a:latin typeface="华文新魏" panose="02010800040101010101" pitchFamily="2" charset="-122"/>
                  <a:ea typeface="华文新魏" panose="02010800040101010101" pitchFamily="2" charset="-122"/>
                  <a:sym typeface="Arial" panose="020B0604020202020204" pitchFamily="34" charset="0"/>
                </a:rPr>
                <a:t>教学工作总结</a:t>
              </a:r>
              <a:endParaRPr lang="zh-CN" altLang="en-US" sz="3600" dirty="0">
                <a:solidFill>
                  <a:srgbClr val="86B58B"/>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a:extLst>
              <a:ext uri="{FF2B5EF4-FFF2-40B4-BE49-F238E27FC236}">
                <a16:creationId xmlns:a16="http://schemas.microsoft.com/office/drawing/2014/main" id="{D9B9CAEA-6864-4B1A-AAF3-C07A9D6D2ACA}"/>
              </a:ext>
            </a:extLst>
          </p:cNvPr>
          <p:cNvGrpSpPr/>
          <p:nvPr/>
        </p:nvGrpSpPr>
        <p:grpSpPr>
          <a:xfrm flipH="1">
            <a:off x="1389743" y="1914544"/>
            <a:ext cx="4543370" cy="3923827"/>
            <a:chOff x="1535417" y="1526117"/>
            <a:chExt cx="5212200" cy="4503778"/>
          </a:xfrm>
        </p:grpSpPr>
        <p:sp>
          <p:nvSpPr>
            <p:cNvPr id="6" name="Rectangle 3">
              <a:extLst>
                <a:ext uri="{FF2B5EF4-FFF2-40B4-BE49-F238E27FC236}">
                  <a16:creationId xmlns:a16="http://schemas.microsoft.com/office/drawing/2014/main" id="{E3F41490-837B-4784-A891-3F080BEA5599}"/>
                </a:ext>
              </a:extLst>
            </p:cNvPr>
            <p:cNvSpPr/>
            <p:nvPr/>
          </p:nvSpPr>
          <p:spPr>
            <a:xfrm>
              <a:off x="1535417" y="5140785"/>
              <a:ext cx="5212200" cy="889110"/>
            </a:xfrm>
            <a:prstGeom prst="rect">
              <a:avLst/>
            </a:prstGeom>
            <a:solidFill>
              <a:srgbClr val="86B58B"/>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dirty="0">
                <a:latin typeface="+mn-ea"/>
              </a:endParaRPr>
            </a:p>
          </p:txBody>
        </p:sp>
        <p:sp>
          <p:nvSpPr>
            <p:cNvPr id="7" name="Subtitle 2">
              <a:extLst>
                <a:ext uri="{FF2B5EF4-FFF2-40B4-BE49-F238E27FC236}">
                  <a16:creationId xmlns:a16="http://schemas.microsoft.com/office/drawing/2014/main" id="{A22D6942-28AE-446E-B2A3-C0504EA8F540}"/>
                </a:ext>
              </a:extLst>
            </p:cNvPr>
            <p:cNvSpPr txBox="1"/>
            <p:nvPr/>
          </p:nvSpPr>
          <p:spPr>
            <a:xfrm>
              <a:off x="1678514" y="5255974"/>
              <a:ext cx="4911703" cy="645461"/>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buNone/>
              </a:pPr>
              <a:r>
                <a:rPr lang="zh-CN" altLang="en-US" sz="1200" dirty="0">
                  <a:solidFill>
                    <a:schemeClr val="bg1"/>
                  </a:solidFill>
                  <a:latin typeface="微软雅黑" pitchFamily="34" charset="-122"/>
                  <a:ea typeface="微软雅黑" pitchFamily="34" charset="-122"/>
                </a:rPr>
                <a:t>详写内容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点击输入本栏的具体文字，简明扼要的说明分项内容，此为概念图解，请根据具体内容酌情修改。</a:t>
              </a:r>
              <a:endParaRPr lang="en-US" altLang="zh-CN" sz="1200" dirty="0">
                <a:solidFill>
                  <a:schemeClr val="bg1"/>
                </a:solidFill>
                <a:latin typeface="微软雅黑" pitchFamily="34" charset="-122"/>
                <a:ea typeface="微软雅黑" pitchFamily="34" charset="-122"/>
              </a:endParaRPr>
            </a:p>
          </p:txBody>
        </p:sp>
        <p:sp>
          <p:nvSpPr>
            <p:cNvPr id="9" name="Rectangle 3">
              <a:extLst>
                <a:ext uri="{FF2B5EF4-FFF2-40B4-BE49-F238E27FC236}">
                  <a16:creationId xmlns:a16="http://schemas.microsoft.com/office/drawing/2014/main" id="{8E662E5F-3464-4B51-A3E2-36E1C6196280}"/>
                </a:ext>
              </a:extLst>
            </p:cNvPr>
            <p:cNvSpPr/>
            <p:nvPr/>
          </p:nvSpPr>
          <p:spPr>
            <a:xfrm>
              <a:off x="1535417" y="1526117"/>
              <a:ext cx="5212200" cy="3584715"/>
            </a:xfrm>
            <a:prstGeom prst="rect">
              <a:avLst/>
            </a:prstGeom>
            <a:blipFill dpi="0" rotWithShape="1">
              <a:blip r:embed="rId3"/>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dirty="0">
                <a:latin typeface="+mn-ea"/>
              </a:endParaRPr>
            </a:p>
          </p:txBody>
        </p:sp>
      </p:grpSp>
      <p:grpSp>
        <p:nvGrpSpPr>
          <p:cNvPr id="10" name="Group 23">
            <a:extLst>
              <a:ext uri="{FF2B5EF4-FFF2-40B4-BE49-F238E27FC236}">
                <a16:creationId xmlns:a16="http://schemas.microsoft.com/office/drawing/2014/main" id="{49466CC0-2EA9-4AE1-9CD6-14FD56BB2DA0}"/>
              </a:ext>
            </a:extLst>
          </p:cNvPr>
          <p:cNvGrpSpPr/>
          <p:nvPr/>
        </p:nvGrpSpPr>
        <p:grpSpPr>
          <a:xfrm flipH="1">
            <a:off x="6475691" y="4307531"/>
            <a:ext cx="4382851" cy="1794194"/>
            <a:chOff x="8512415" y="2327889"/>
            <a:chExt cx="3256083" cy="1332933"/>
          </a:xfrm>
        </p:grpSpPr>
        <p:sp>
          <p:nvSpPr>
            <p:cNvPr id="13" name="TextBox 19">
              <a:extLst>
                <a:ext uri="{FF2B5EF4-FFF2-40B4-BE49-F238E27FC236}">
                  <a16:creationId xmlns:a16="http://schemas.microsoft.com/office/drawing/2014/main" id="{3FEA2C03-9737-47DA-A882-6D0B212B424B}"/>
                </a:ext>
              </a:extLst>
            </p:cNvPr>
            <p:cNvSpPr txBox="1"/>
            <p:nvPr/>
          </p:nvSpPr>
          <p:spPr>
            <a:xfrm>
              <a:off x="9509541" y="2327889"/>
              <a:ext cx="1280449" cy="297248"/>
            </a:xfrm>
            <a:prstGeom prst="rect">
              <a:avLst/>
            </a:prstGeom>
            <a:noFill/>
          </p:spPr>
          <p:txBody>
            <a:bodyPr wrap="none" rtlCol="0">
              <a:spAutoFit/>
            </a:bodyPr>
            <a:lstStyle/>
            <a:p>
              <a:pPr algn="ctr"/>
              <a:r>
                <a:rPr lang="zh-CN" altLang="en-US"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加入标题描述</a:t>
              </a:r>
              <a:endParaRPr lang="en-GB"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Rectangle 25">
              <a:extLst>
                <a:ext uri="{FF2B5EF4-FFF2-40B4-BE49-F238E27FC236}">
                  <a16:creationId xmlns:a16="http://schemas.microsoft.com/office/drawing/2014/main" id="{A569ECF9-B88D-41DF-824C-F5289C6FE578}"/>
                </a:ext>
              </a:extLst>
            </p:cNvPr>
            <p:cNvSpPr/>
            <p:nvPr/>
          </p:nvSpPr>
          <p:spPr>
            <a:xfrm>
              <a:off x="8512415" y="2631889"/>
              <a:ext cx="3256083" cy="1028933"/>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15" name="Group 7">
            <a:extLst>
              <a:ext uri="{FF2B5EF4-FFF2-40B4-BE49-F238E27FC236}">
                <a16:creationId xmlns:a16="http://schemas.microsoft.com/office/drawing/2014/main" id="{F8EDF197-6D5E-40FA-A552-56BEC576F902}"/>
              </a:ext>
            </a:extLst>
          </p:cNvPr>
          <p:cNvGrpSpPr/>
          <p:nvPr/>
        </p:nvGrpSpPr>
        <p:grpSpPr>
          <a:xfrm flipH="1">
            <a:off x="6332720" y="1943573"/>
            <a:ext cx="4668792" cy="2177452"/>
            <a:chOff x="7845714" y="1736884"/>
            <a:chExt cx="3501814" cy="1942035"/>
          </a:xfrm>
        </p:grpSpPr>
        <p:grpSp>
          <p:nvGrpSpPr>
            <p:cNvPr id="16" name="Group 35">
              <a:extLst>
                <a:ext uri="{FF2B5EF4-FFF2-40B4-BE49-F238E27FC236}">
                  <a16:creationId xmlns:a16="http://schemas.microsoft.com/office/drawing/2014/main" id="{904D914C-75B5-4B97-A325-D2AAC69316F0}"/>
                </a:ext>
              </a:extLst>
            </p:cNvPr>
            <p:cNvGrpSpPr/>
            <p:nvPr/>
          </p:nvGrpSpPr>
          <p:grpSpPr>
            <a:xfrm>
              <a:off x="7845714" y="1736884"/>
              <a:ext cx="3501814" cy="1942035"/>
              <a:chOff x="7541909" y="1631854"/>
              <a:chExt cx="4046955" cy="1942035"/>
            </a:xfrm>
          </p:grpSpPr>
          <p:sp>
            <p:nvSpPr>
              <p:cNvPr id="18" name="Rectangle 29">
                <a:extLst>
                  <a:ext uri="{FF2B5EF4-FFF2-40B4-BE49-F238E27FC236}">
                    <a16:creationId xmlns:a16="http://schemas.microsoft.com/office/drawing/2014/main" id="{F65C9E36-0F9B-4EBC-B94E-57CE6497235D}"/>
                  </a:ext>
                </a:extLst>
              </p:cNvPr>
              <p:cNvSpPr/>
              <p:nvPr/>
            </p:nvSpPr>
            <p:spPr>
              <a:xfrm>
                <a:off x="7541909" y="1631854"/>
                <a:ext cx="4046955" cy="1942035"/>
              </a:xfrm>
              <a:prstGeom prst="rect">
                <a:avLst/>
              </a:prstGeom>
              <a:noFill/>
              <a:ln w="28575">
                <a:solidFill>
                  <a:srgbClr val="86B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Rectangle 33">
                <a:extLst>
                  <a:ext uri="{FF2B5EF4-FFF2-40B4-BE49-F238E27FC236}">
                    <a16:creationId xmlns:a16="http://schemas.microsoft.com/office/drawing/2014/main" id="{A8FB23F6-F6B6-4AEC-9C58-5970150786B2}"/>
                  </a:ext>
                </a:extLst>
              </p:cNvPr>
              <p:cNvSpPr/>
              <p:nvPr/>
            </p:nvSpPr>
            <p:spPr>
              <a:xfrm>
                <a:off x="7541909" y="1631854"/>
                <a:ext cx="4046955" cy="435299"/>
              </a:xfrm>
              <a:prstGeom prst="rect">
                <a:avLst/>
              </a:prstGeom>
              <a:solidFill>
                <a:srgbClr val="86B58B"/>
              </a:solidFill>
              <a:ln>
                <a:solidFill>
                  <a:srgbClr val="86B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加入标题描述</a:t>
                </a:r>
                <a:endParaRPr lang="en-GB"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7" name="Rectangle 34">
              <a:extLst>
                <a:ext uri="{FF2B5EF4-FFF2-40B4-BE49-F238E27FC236}">
                  <a16:creationId xmlns:a16="http://schemas.microsoft.com/office/drawing/2014/main" id="{386254F5-6615-40B2-8F50-A55A77D8ABD7}"/>
                </a:ext>
              </a:extLst>
            </p:cNvPr>
            <p:cNvSpPr/>
            <p:nvPr/>
          </p:nvSpPr>
          <p:spPr>
            <a:xfrm>
              <a:off x="8039405" y="2409023"/>
              <a:ext cx="3133230" cy="123525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2994443930"/>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anim calcmode="lin" valueType="num">
                                      <p:cBhvr>
                                        <p:cTn id="17" dur="500" fill="hold"/>
                                        <p:tgtEl>
                                          <p:spTgt spid="10"/>
                                        </p:tgtEl>
                                        <p:attrNameLst>
                                          <p:attrName>ppt_x</p:attrName>
                                        </p:attrNameLst>
                                      </p:cBhvr>
                                      <p:tavLst>
                                        <p:tav tm="0">
                                          <p:val>
                                            <p:strVal val="#ppt_x"/>
                                          </p:val>
                                        </p:tav>
                                        <p:tav tm="100000">
                                          <p:val>
                                            <p:strVal val="#ppt_x"/>
                                          </p:val>
                                        </p:tav>
                                      </p:tavLst>
                                    </p:anim>
                                    <p:anim calcmode="lin" valueType="num">
                                      <p:cBhvr>
                                        <p:cTn id="18" dur="500" fill="hold"/>
                                        <p:tgtEl>
                                          <p:spTgt spid="10"/>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strVal val="#ppt_x"/>
                                          </p:val>
                                        </p:tav>
                                        <p:tav tm="100000">
                                          <p:val>
                                            <p:strVal val="#ppt_x"/>
                                          </p:val>
                                        </p:tav>
                                      </p:tavLst>
                                    </p:anim>
                                    <p:anim calcmode="lin" valueType="num">
                                      <p:cBhvr>
                                        <p:cTn id="24"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8542"/>
            <a:ext cx="12190413" cy="747711"/>
            <a:chOff x="0" y="628602"/>
            <a:chExt cx="12190413" cy="74771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2860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86B58B"/>
                  </a:solidFill>
                  <a:latin typeface="华文新魏" panose="02010800040101010101" pitchFamily="2" charset="-122"/>
                  <a:ea typeface="华文新魏" panose="02010800040101010101" pitchFamily="2" charset="-122"/>
                  <a:sym typeface="Arial" panose="020B0604020202020204" pitchFamily="34" charset="0"/>
                </a:rPr>
                <a:t>教学工作总结</a:t>
              </a:r>
            </a:p>
          </p:txBody>
        </p:sp>
      </p:grpSp>
      <p:grpSp>
        <p:nvGrpSpPr>
          <p:cNvPr id="5" name="组合 4">
            <a:extLst>
              <a:ext uri="{FF2B5EF4-FFF2-40B4-BE49-F238E27FC236}">
                <a16:creationId xmlns:a16="http://schemas.microsoft.com/office/drawing/2014/main" id="{95DCF0C1-A1D9-498B-90FE-373D40F518AB}"/>
              </a:ext>
            </a:extLst>
          </p:cNvPr>
          <p:cNvGrpSpPr/>
          <p:nvPr/>
        </p:nvGrpSpPr>
        <p:grpSpPr>
          <a:xfrm>
            <a:off x="8630284" y="2287891"/>
            <a:ext cx="2764064" cy="710618"/>
            <a:chOff x="7845878" y="1293974"/>
            <a:chExt cx="2764064" cy="710618"/>
          </a:xfrm>
        </p:grpSpPr>
        <p:sp>
          <p:nvSpPr>
            <p:cNvPr id="6" name="文本框 5">
              <a:extLst>
                <a:ext uri="{FF2B5EF4-FFF2-40B4-BE49-F238E27FC236}">
                  <a16:creationId xmlns:a16="http://schemas.microsoft.com/office/drawing/2014/main" id="{059E52AC-9509-4B1F-AA8A-B5C467EEE561}"/>
                </a:ext>
              </a:extLst>
            </p:cNvPr>
            <p:cNvSpPr txBox="1"/>
            <p:nvPr/>
          </p:nvSpPr>
          <p:spPr>
            <a:xfrm>
              <a:off x="7845878" y="1293974"/>
              <a:ext cx="1923123" cy="307777"/>
            </a:xfrm>
            <a:prstGeom prst="rect">
              <a:avLst/>
            </a:prstGeom>
            <a:noFill/>
          </p:spPr>
          <p:txBody>
            <a:bodyPr wrap="square" rtlCol="0">
              <a:spAutoFit/>
            </a:bodyPr>
            <a:lstStyle/>
            <a:p>
              <a:r>
                <a:rPr lang="zh-CN" altLang="en-US" sz="1400" dirty="0">
                  <a:solidFill>
                    <a:schemeClr val="bg1">
                      <a:lumMod val="50000"/>
                    </a:schemeClr>
                  </a:solidFill>
                  <a:latin typeface="微软雅黑"/>
                  <a:ea typeface="微软雅黑"/>
                </a:rPr>
                <a:t>点击添加标题</a:t>
              </a:r>
            </a:p>
          </p:txBody>
        </p:sp>
        <p:sp>
          <p:nvSpPr>
            <p:cNvPr id="7" name="矩形 6">
              <a:extLst>
                <a:ext uri="{FF2B5EF4-FFF2-40B4-BE49-F238E27FC236}">
                  <a16:creationId xmlns:a16="http://schemas.microsoft.com/office/drawing/2014/main" id="{6AAA9966-5FB0-46CE-A7FE-42A38DF9C957}"/>
                </a:ext>
              </a:extLst>
            </p:cNvPr>
            <p:cNvSpPr/>
            <p:nvPr/>
          </p:nvSpPr>
          <p:spPr>
            <a:xfrm>
              <a:off x="7845878" y="1542927"/>
              <a:ext cx="2764064" cy="461665"/>
            </a:xfrm>
            <a:prstGeom prst="rect">
              <a:avLst/>
            </a:prstGeom>
          </p:spPr>
          <p:txBody>
            <a:bodyPr wrap="square">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9" name="组合 8">
            <a:extLst>
              <a:ext uri="{FF2B5EF4-FFF2-40B4-BE49-F238E27FC236}">
                <a16:creationId xmlns:a16="http://schemas.microsoft.com/office/drawing/2014/main" id="{2F1ADEB0-AD6D-427B-9259-6629CAAFD1C8}"/>
              </a:ext>
            </a:extLst>
          </p:cNvPr>
          <p:cNvGrpSpPr/>
          <p:nvPr/>
        </p:nvGrpSpPr>
        <p:grpSpPr>
          <a:xfrm>
            <a:off x="8630284" y="3621391"/>
            <a:ext cx="2764064" cy="710618"/>
            <a:chOff x="7845878" y="1293974"/>
            <a:chExt cx="2764064" cy="710618"/>
          </a:xfrm>
        </p:grpSpPr>
        <p:sp>
          <p:nvSpPr>
            <p:cNvPr id="10" name="文本框 9">
              <a:extLst>
                <a:ext uri="{FF2B5EF4-FFF2-40B4-BE49-F238E27FC236}">
                  <a16:creationId xmlns:a16="http://schemas.microsoft.com/office/drawing/2014/main" id="{CE5A6173-D31B-45FE-8B03-6F751F2CD159}"/>
                </a:ext>
              </a:extLst>
            </p:cNvPr>
            <p:cNvSpPr txBox="1"/>
            <p:nvPr/>
          </p:nvSpPr>
          <p:spPr>
            <a:xfrm>
              <a:off x="7845878" y="1293974"/>
              <a:ext cx="1923123" cy="307777"/>
            </a:xfrm>
            <a:prstGeom prst="rect">
              <a:avLst/>
            </a:prstGeom>
            <a:noFill/>
          </p:spPr>
          <p:txBody>
            <a:bodyPr wrap="square" rtlCol="0">
              <a:spAutoFit/>
            </a:bodyPr>
            <a:lstStyle/>
            <a:p>
              <a:r>
                <a:rPr lang="zh-CN" altLang="en-US" sz="1400" dirty="0">
                  <a:solidFill>
                    <a:schemeClr val="bg1">
                      <a:lumMod val="50000"/>
                    </a:schemeClr>
                  </a:solidFill>
                  <a:latin typeface="微软雅黑"/>
                  <a:ea typeface="微软雅黑"/>
                </a:rPr>
                <a:t>点击添加标题</a:t>
              </a:r>
            </a:p>
          </p:txBody>
        </p:sp>
        <p:sp>
          <p:nvSpPr>
            <p:cNvPr id="13" name="矩形 12">
              <a:extLst>
                <a:ext uri="{FF2B5EF4-FFF2-40B4-BE49-F238E27FC236}">
                  <a16:creationId xmlns:a16="http://schemas.microsoft.com/office/drawing/2014/main" id="{09C6F358-F348-4B33-A024-1B0D11A51AB3}"/>
                </a:ext>
              </a:extLst>
            </p:cNvPr>
            <p:cNvSpPr/>
            <p:nvPr/>
          </p:nvSpPr>
          <p:spPr>
            <a:xfrm>
              <a:off x="7845878" y="1542927"/>
              <a:ext cx="2764064" cy="461665"/>
            </a:xfrm>
            <a:prstGeom prst="rect">
              <a:avLst/>
            </a:prstGeom>
          </p:spPr>
          <p:txBody>
            <a:bodyPr wrap="square">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14" name="组合 13">
            <a:extLst>
              <a:ext uri="{FF2B5EF4-FFF2-40B4-BE49-F238E27FC236}">
                <a16:creationId xmlns:a16="http://schemas.microsoft.com/office/drawing/2014/main" id="{F655A1A9-6007-4C8A-8260-E6100BF8634E}"/>
              </a:ext>
            </a:extLst>
          </p:cNvPr>
          <p:cNvGrpSpPr/>
          <p:nvPr/>
        </p:nvGrpSpPr>
        <p:grpSpPr>
          <a:xfrm>
            <a:off x="8630284" y="4897741"/>
            <a:ext cx="2764064" cy="710618"/>
            <a:chOff x="7845878" y="1293974"/>
            <a:chExt cx="2764064" cy="710618"/>
          </a:xfrm>
        </p:grpSpPr>
        <p:sp>
          <p:nvSpPr>
            <p:cNvPr id="15" name="文本框 14">
              <a:extLst>
                <a:ext uri="{FF2B5EF4-FFF2-40B4-BE49-F238E27FC236}">
                  <a16:creationId xmlns:a16="http://schemas.microsoft.com/office/drawing/2014/main" id="{6ABD70EA-845D-44EA-AE16-C59B59D5A905}"/>
                </a:ext>
              </a:extLst>
            </p:cNvPr>
            <p:cNvSpPr txBox="1"/>
            <p:nvPr/>
          </p:nvSpPr>
          <p:spPr>
            <a:xfrm>
              <a:off x="7845878" y="1293974"/>
              <a:ext cx="1923123" cy="307777"/>
            </a:xfrm>
            <a:prstGeom prst="rect">
              <a:avLst/>
            </a:prstGeom>
            <a:noFill/>
          </p:spPr>
          <p:txBody>
            <a:bodyPr wrap="square" rtlCol="0">
              <a:spAutoFit/>
            </a:bodyPr>
            <a:lstStyle/>
            <a:p>
              <a:r>
                <a:rPr lang="zh-CN" altLang="en-US" sz="1400" dirty="0">
                  <a:solidFill>
                    <a:schemeClr val="bg1">
                      <a:lumMod val="50000"/>
                    </a:schemeClr>
                  </a:solidFill>
                  <a:latin typeface="微软雅黑"/>
                  <a:ea typeface="微软雅黑"/>
                </a:rPr>
                <a:t>点击添加标题</a:t>
              </a:r>
            </a:p>
          </p:txBody>
        </p:sp>
        <p:sp>
          <p:nvSpPr>
            <p:cNvPr id="16" name="矩形 15">
              <a:extLst>
                <a:ext uri="{FF2B5EF4-FFF2-40B4-BE49-F238E27FC236}">
                  <a16:creationId xmlns:a16="http://schemas.microsoft.com/office/drawing/2014/main" id="{F6F5E764-8705-4CA3-89FE-6BBD2EB7E6D3}"/>
                </a:ext>
              </a:extLst>
            </p:cNvPr>
            <p:cNvSpPr/>
            <p:nvPr/>
          </p:nvSpPr>
          <p:spPr>
            <a:xfrm>
              <a:off x="7845878" y="1542927"/>
              <a:ext cx="2764064" cy="461665"/>
            </a:xfrm>
            <a:prstGeom prst="rect">
              <a:avLst/>
            </a:prstGeom>
          </p:spPr>
          <p:txBody>
            <a:bodyPr wrap="square">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sp>
        <p:nvSpPr>
          <p:cNvPr id="17" name="文本框 16">
            <a:extLst>
              <a:ext uri="{FF2B5EF4-FFF2-40B4-BE49-F238E27FC236}">
                <a16:creationId xmlns:a16="http://schemas.microsoft.com/office/drawing/2014/main" id="{225A6CA8-8427-436E-93F4-A7E43D997E67}"/>
              </a:ext>
            </a:extLst>
          </p:cNvPr>
          <p:cNvSpPr txBox="1"/>
          <p:nvPr/>
        </p:nvSpPr>
        <p:spPr>
          <a:xfrm>
            <a:off x="1834737" y="2287891"/>
            <a:ext cx="1923123" cy="307777"/>
          </a:xfrm>
          <a:prstGeom prst="rect">
            <a:avLst/>
          </a:prstGeom>
          <a:noFill/>
        </p:spPr>
        <p:txBody>
          <a:bodyPr wrap="square" rtlCol="0">
            <a:spAutoFit/>
          </a:bodyPr>
          <a:lstStyle/>
          <a:p>
            <a:pPr algn="r"/>
            <a:r>
              <a:rPr lang="zh-CN" altLang="en-US" sz="1400" dirty="0">
                <a:solidFill>
                  <a:schemeClr val="bg1">
                    <a:lumMod val="50000"/>
                  </a:schemeClr>
                </a:solidFill>
                <a:latin typeface="微软雅黑"/>
                <a:ea typeface="微软雅黑"/>
              </a:rPr>
              <a:t>点击添加标题</a:t>
            </a:r>
          </a:p>
        </p:txBody>
      </p:sp>
      <p:sp>
        <p:nvSpPr>
          <p:cNvPr id="18" name="矩形 17">
            <a:extLst>
              <a:ext uri="{FF2B5EF4-FFF2-40B4-BE49-F238E27FC236}">
                <a16:creationId xmlns:a16="http://schemas.microsoft.com/office/drawing/2014/main" id="{BD3BF0E0-6E1F-4AC2-98B2-662417090B36}"/>
              </a:ext>
            </a:extLst>
          </p:cNvPr>
          <p:cNvSpPr/>
          <p:nvPr/>
        </p:nvSpPr>
        <p:spPr>
          <a:xfrm>
            <a:off x="993796" y="2536844"/>
            <a:ext cx="2764064" cy="461665"/>
          </a:xfrm>
          <a:prstGeom prst="rect">
            <a:avLst/>
          </a:prstGeom>
        </p:spPr>
        <p:txBody>
          <a:bodyPr wrap="square">
            <a:spAutoFit/>
          </a:bodyPr>
          <a:lstStyle/>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文本框 18">
            <a:extLst>
              <a:ext uri="{FF2B5EF4-FFF2-40B4-BE49-F238E27FC236}">
                <a16:creationId xmlns:a16="http://schemas.microsoft.com/office/drawing/2014/main" id="{83F382BA-C691-4419-AA67-07AEDB9683AE}"/>
              </a:ext>
            </a:extLst>
          </p:cNvPr>
          <p:cNvSpPr txBox="1"/>
          <p:nvPr/>
        </p:nvSpPr>
        <p:spPr>
          <a:xfrm>
            <a:off x="1834737" y="3621391"/>
            <a:ext cx="1923123" cy="307777"/>
          </a:xfrm>
          <a:prstGeom prst="rect">
            <a:avLst/>
          </a:prstGeom>
          <a:noFill/>
        </p:spPr>
        <p:txBody>
          <a:bodyPr wrap="square" rtlCol="0">
            <a:spAutoFit/>
          </a:bodyPr>
          <a:lstStyle/>
          <a:p>
            <a:pPr algn="r"/>
            <a:r>
              <a:rPr lang="zh-CN" altLang="en-US" sz="1400" dirty="0">
                <a:solidFill>
                  <a:schemeClr val="bg1">
                    <a:lumMod val="50000"/>
                  </a:schemeClr>
                </a:solidFill>
                <a:latin typeface="微软雅黑"/>
                <a:ea typeface="微软雅黑"/>
              </a:rPr>
              <a:t>点击添加标题</a:t>
            </a:r>
          </a:p>
        </p:txBody>
      </p:sp>
      <p:sp>
        <p:nvSpPr>
          <p:cNvPr id="20" name="矩形 19">
            <a:extLst>
              <a:ext uri="{FF2B5EF4-FFF2-40B4-BE49-F238E27FC236}">
                <a16:creationId xmlns:a16="http://schemas.microsoft.com/office/drawing/2014/main" id="{4848D04B-C91A-4C1B-8E7E-04DC49A0B926}"/>
              </a:ext>
            </a:extLst>
          </p:cNvPr>
          <p:cNvSpPr/>
          <p:nvPr/>
        </p:nvSpPr>
        <p:spPr>
          <a:xfrm>
            <a:off x="993796" y="3870344"/>
            <a:ext cx="2764064" cy="461665"/>
          </a:xfrm>
          <a:prstGeom prst="rect">
            <a:avLst/>
          </a:prstGeom>
        </p:spPr>
        <p:txBody>
          <a:bodyPr wrap="square">
            <a:spAutoFit/>
          </a:bodyPr>
          <a:lstStyle/>
          <a:p>
            <a:pPr lvl="0" algn="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1" name="文本框 20">
            <a:extLst>
              <a:ext uri="{FF2B5EF4-FFF2-40B4-BE49-F238E27FC236}">
                <a16:creationId xmlns:a16="http://schemas.microsoft.com/office/drawing/2014/main" id="{F46C0E3B-D90F-43ED-BDEA-3218B7A94D23}"/>
              </a:ext>
            </a:extLst>
          </p:cNvPr>
          <p:cNvSpPr txBox="1"/>
          <p:nvPr/>
        </p:nvSpPr>
        <p:spPr>
          <a:xfrm>
            <a:off x="1834737" y="4897741"/>
            <a:ext cx="1923123" cy="307777"/>
          </a:xfrm>
          <a:prstGeom prst="rect">
            <a:avLst/>
          </a:prstGeom>
          <a:noFill/>
        </p:spPr>
        <p:txBody>
          <a:bodyPr wrap="square" rtlCol="0">
            <a:spAutoFit/>
          </a:bodyPr>
          <a:lstStyle/>
          <a:p>
            <a:pPr algn="r"/>
            <a:r>
              <a:rPr lang="zh-CN" altLang="en-US" sz="1400" dirty="0">
                <a:solidFill>
                  <a:schemeClr val="bg1">
                    <a:lumMod val="50000"/>
                  </a:schemeClr>
                </a:solidFill>
                <a:latin typeface="微软雅黑"/>
                <a:ea typeface="微软雅黑"/>
              </a:rPr>
              <a:t>点击添加标题</a:t>
            </a:r>
          </a:p>
        </p:txBody>
      </p:sp>
      <p:sp>
        <p:nvSpPr>
          <p:cNvPr id="22" name="矩形 21">
            <a:extLst>
              <a:ext uri="{FF2B5EF4-FFF2-40B4-BE49-F238E27FC236}">
                <a16:creationId xmlns:a16="http://schemas.microsoft.com/office/drawing/2014/main" id="{C6D2B8F3-50ED-4499-80A2-BAAAA86646A1}"/>
              </a:ext>
            </a:extLst>
          </p:cNvPr>
          <p:cNvSpPr/>
          <p:nvPr/>
        </p:nvSpPr>
        <p:spPr>
          <a:xfrm>
            <a:off x="993796" y="5146694"/>
            <a:ext cx="2764064" cy="461665"/>
          </a:xfrm>
          <a:prstGeom prst="rect">
            <a:avLst/>
          </a:prstGeom>
        </p:spPr>
        <p:txBody>
          <a:bodyPr wrap="square">
            <a:spAutoFit/>
          </a:bodyPr>
          <a:lstStyle/>
          <a:p>
            <a:pPr lvl="0" algn="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nvGrpSpPr>
          <p:cNvPr id="23" name="Group 1">
            <a:extLst>
              <a:ext uri="{FF2B5EF4-FFF2-40B4-BE49-F238E27FC236}">
                <a16:creationId xmlns:a16="http://schemas.microsoft.com/office/drawing/2014/main" id="{EB20AEB2-8002-4BE1-A729-FE35B6AD148B}"/>
              </a:ext>
            </a:extLst>
          </p:cNvPr>
          <p:cNvGrpSpPr>
            <a:grpSpLocks/>
          </p:cNvGrpSpPr>
          <p:nvPr/>
        </p:nvGrpSpPr>
        <p:grpSpPr bwMode="auto">
          <a:xfrm>
            <a:off x="4272676" y="1797717"/>
            <a:ext cx="4033124" cy="4145254"/>
            <a:chOff x="2151565" y="678942"/>
            <a:chExt cx="5782311" cy="5943038"/>
          </a:xfrm>
        </p:grpSpPr>
        <p:grpSp>
          <p:nvGrpSpPr>
            <p:cNvPr id="24" name="Group 4">
              <a:extLst>
                <a:ext uri="{FF2B5EF4-FFF2-40B4-BE49-F238E27FC236}">
                  <a16:creationId xmlns:a16="http://schemas.microsoft.com/office/drawing/2014/main" id="{BBC32B63-21CC-49CF-A165-63C2857843A8}"/>
                </a:ext>
              </a:extLst>
            </p:cNvPr>
            <p:cNvGrpSpPr>
              <a:grpSpLocks/>
            </p:cNvGrpSpPr>
            <p:nvPr/>
          </p:nvGrpSpPr>
          <p:grpSpPr bwMode="auto">
            <a:xfrm>
              <a:off x="6199021" y="1614914"/>
              <a:ext cx="1734855" cy="1734855"/>
              <a:chOff x="0" y="0"/>
              <a:chExt cx="1734853" cy="1734853"/>
            </a:xfrm>
          </p:grpSpPr>
          <p:sp>
            <p:nvSpPr>
              <p:cNvPr id="40" name="AutoShape 5">
                <a:extLst>
                  <a:ext uri="{FF2B5EF4-FFF2-40B4-BE49-F238E27FC236}">
                    <a16:creationId xmlns:a16="http://schemas.microsoft.com/office/drawing/2014/main" id="{B5947D1E-1B41-47A4-87F6-9317943D4D1E}"/>
                  </a:ext>
                </a:extLst>
              </p:cNvPr>
              <p:cNvSpPr>
                <a:spLocks/>
              </p:cNvSpPr>
              <p:nvPr/>
            </p:nvSpPr>
            <p:spPr bwMode="auto">
              <a:xfrm rot="3600000">
                <a:off x="231694" y="232283"/>
                <a:ext cx="1271685" cy="1270107"/>
              </a:xfrm>
              <a:prstGeom prst="wedgeEllipseCallout">
                <a:avLst>
                  <a:gd name="adj1" fmla="val 778"/>
                  <a:gd name="adj2" fmla="val 60440"/>
                </a:avLst>
              </a:prstGeom>
              <a:solidFill>
                <a:srgbClr val="86B58B"/>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n-US" sz="1400">
                  <a:solidFill>
                    <a:schemeClr val="bg1">
                      <a:lumMod val="50000"/>
                    </a:schemeClr>
                  </a:solidFill>
                  <a:latin typeface="Bebas Neue" panose="020B0606020202050201" pitchFamily="34" charset="0"/>
                  <a:ea typeface="ＭＳ Ｐゴシック" charset="0"/>
                  <a:cs typeface="Helvetica Neue Thin" charset="0"/>
                </a:endParaRPr>
              </a:p>
            </p:txBody>
          </p:sp>
          <p:sp>
            <p:nvSpPr>
              <p:cNvPr id="41" name="AutoShape 6">
                <a:extLst>
                  <a:ext uri="{FF2B5EF4-FFF2-40B4-BE49-F238E27FC236}">
                    <a16:creationId xmlns:a16="http://schemas.microsoft.com/office/drawing/2014/main" id="{F9E80AC8-9E69-4E85-AB5F-D3EF9FA5C9D7}"/>
                  </a:ext>
                </a:extLst>
              </p:cNvPr>
              <p:cNvSpPr>
                <a:spLocks/>
              </p:cNvSpPr>
              <p:nvPr/>
            </p:nvSpPr>
            <p:spPr bwMode="auto">
              <a:xfrm>
                <a:off x="559536" y="523615"/>
                <a:ext cx="619177" cy="662038"/>
              </a:xfrm>
              <a:custGeom>
                <a:avLst/>
                <a:gdLst>
                  <a:gd name="T0" fmla="*/ 309589 w 21600"/>
                  <a:gd name="T1" fmla="*/ 331019 h 21600"/>
                  <a:gd name="T2" fmla="*/ 309589 w 21600"/>
                  <a:gd name="T3" fmla="*/ 331019 h 21600"/>
                  <a:gd name="T4" fmla="*/ 309589 w 21600"/>
                  <a:gd name="T5" fmla="*/ 331019 h 21600"/>
                  <a:gd name="T6" fmla="*/ 309589 w 21600"/>
                  <a:gd name="T7" fmla="*/ 3310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5040" y="0"/>
                    </a:moveTo>
                    <a:cubicBezTo>
                      <a:pt x="4643" y="0"/>
                      <a:pt x="4320" y="302"/>
                      <a:pt x="4320" y="675"/>
                    </a:cubicBezTo>
                    <a:lnTo>
                      <a:pt x="4320" y="3375"/>
                    </a:lnTo>
                    <a:cubicBezTo>
                      <a:pt x="4320" y="3748"/>
                      <a:pt x="4643" y="4050"/>
                      <a:pt x="5040" y="4050"/>
                    </a:cubicBezTo>
                    <a:lnTo>
                      <a:pt x="6480" y="4050"/>
                    </a:lnTo>
                    <a:cubicBezTo>
                      <a:pt x="6877" y="4050"/>
                      <a:pt x="7200" y="3748"/>
                      <a:pt x="7200" y="3375"/>
                    </a:cubicBezTo>
                    <a:lnTo>
                      <a:pt x="7200" y="675"/>
                    </a:lnTo>
                    <a:cubicBezTo>
                      <a:pt x="7200" y="302"/>
                      <a:pt x="6877" y="0"/>
                      <a:pt x="6480" y="0"/>
                    </a:cubicBezTo>
                    <a:lnTo>
                      <a:pt x="5040" y="0"/>
                    </a:lnTo>
                    <a:close/>
                    <a:moveTo>
                      <a:pt x="15120" y="0"/>
                    </a:moveTo>
                    <a:cubicBezTo>
                      <a:pt x="14723" y="0"/>
                      <a:pt x="14400" y="302"/>
                      <a:pt x="14400" y="675"/>
                    </a:cubicBezTo>
                    <a:lnTo>
                      <a:pt x="14400" y="3375"/>
                    </a:lnTo>
                    <a:cubicBezTo>
                      <a:pt x="14400" y="3748"/>
                      <a:pt x="14723" y="4050"/>
                      <a:pt x="15120" y="4050"/>
                    </a:cubicBezTo>
                    <a:lnTo>
                      <a:pt x="16560" y="4050"/>
                    </a:lnTo>
                    <a:cubicBezTo>
                      <a:pt x="16957" y="4050"/>
                      <a:pt x="17280" y="3748"/>
                      <a:pt x="17280" y="3375"/>
                    </a:cubicBezTo>
                    <a:lnTo>
                      <a:pt x="17280" y="675"/>
                    </a:lnTo>
                    <a:cubicBezTo>
                      <a:pt x="17280" y="302"/>
                      <a:pt x="16957" y="0"/>
                      <a:pt x="16560" y="0"/>
                    </a:cubicBezTo>
                    <a:lnTo>
                      <a:pt x="15120" y="0"/>
                    </a:lnTo>
                    <a:close/>
                    <a:moveTo>
                      <a:pt x="2160" y="2025"/>
                    </a:moveTo>
                    <a:cubicBezTo>
                      <a:pt x="725" y="2025"/>
                      <a:pt x="0" y="2700"/>
                      <a:pt x="0" y="4050"/>
                    </a:cubicBezTo>
                    <a:lnTo>
                      <a:pt x="0" y="19575"/>
                    </a:lnTo>
                    <a:cubicBezTo>
                      <a:pt x="0" y="20925"/>
                      <a:pt x="720" y="21600"/>
                      <a:pt x="2160" y="21600"/>
                    </a:cubicBezTo>
                    <a:lnTo>
                      <a:pt x="19440" y="21600"/>
                    </a:lnTo>
                    <a:cubicBezTo>
                      <a:pt x="20880" y="21600"/>
                      <a:pt x="21600" y="20925"/>
                      <a:pt x="21600" y="19575"/>
                    </a:cubicBezTo>
                    <a:cubicBezTo>
                      <a:pt x="21600" y="19575"/>
                      <a:pt x="21600" y="4050"/>
                      <a:pt x="21600" y="4050"/>
                    </a:cubicBezTo>
                    <a:cubicBezTo>
                      <a:pt x="21600" y="2700"/>
                      <a:pt x="20879" y="2025"/>
                      <a:pt x="19398" y="2025"/>
                    </a:cubicBezTo>
                    <a:lnTo>
                      <a:pt x="18720" y="2025"/>
                    </a:lnTo>
                    <a:lnTo>
                      <a:pt x="18720" y="4050"/>
                    </a:lnTo>
                    <a:cubicBezTo>
                      <a:pt x="18720" y="4796"/>
                      <a:pt x="18074" y="5400"/>
                      <a:pt x="17280" y="5400"/>
                    </a:cubicBezTo>
                    <a:lnTo>
                      <a:pt x="14400" y="5400"/>
                    </a:lnTo>
                    <a:cubicBezTo>
                      <a:pt x="13606" y="5400"/>
                      <a:pt x="12960" y="4796"/>
                      <a:pt x="12960" y="4050"/>
                    </a:cubicBezTo>
                    <a:lnTo>
                      <a:pt x="12960" y="2025"/>
                    </a:lnTo>
                    <a:lnTo>
                      <a:pt x="8640" y="2025"/>
                    </a:lnTo>
                    <a:lnTo>
                      <a:pt x="8640" y="4050"/>
                    </a:lnTo>
                    <a:cubicBezTo>
                      <a:pt x="8640" y="4796"/>
                      <a:pt x="7994" y="5400"/>
                      <a:pt x="7200" y="5400"/>
                    </a:cubicBezTo>
                    <a:lnTo>
                      <a:pt x="4320" y="5400"/>
                    </a:lnTo>
                    <a:cubicBezTo>
                      <a:pt x="3526" y="5400"/>
                      <a:pt x="2880" y="4796"/>
                      <a:pt x="2880" y="4050"/>
                    </a:cubicBezTo>
                    <a:lnTo>
                      <a:pt x="2880" y="2025"/>
                    </a:lnTo>
                    <a:lnTo>
                      <a:pt x="2160" y="2025"/>
                    </a:lnTo>
                    <a:close/>
                    <a:moveTo>
                      <a:pt x="1440" y="6750"/>
                    </a:moveTo>
                    <a:lnTo>
                      <a:pt x="20160" y="6750"/>
                    </a:lnTo>
                    <a:cubicBezTo>
                      <a:pt x="20160" y="6750"/>
                      <a:pt x="20160" y="20250"/>
                      <a:pt x="20160" y="20250"/>
                    </a:cubicBezTo>
                    <a:lnTo>
                      <a:pt x="1440" y="20250"/>
                    </a:lnTo>
                    <a:lnTo>
                      <a:pt x="1440" y="6750"/>
                    </a:lnTo>
                    <a:close/>
                    <a:moveTo>
                      <a:pt x="2880" y="8100"/>
                    </a:moveTo>
                    <a:lnTo>
                      <a:pt x="2880" y="10800"/>
                    </a:lnTo>
                    <a:lnTo>
                      <a:pt x="5760" y="10800"/>
                    </a:lnTo>
                    <a:cubicBezTo>
                      <a:pt x="5760" y="10800"/>
                      <a:pt x="5760" y="8100"/>
                      <a:pt x="5760" y="8100"/>
                    </a:cubicBezTo>
                    <a:lnTo>
                      <a:pt x="2880" y="8100"/>
                    </a:lnTo>
                    <a:close/>
                    <a:moveTo>
                      <a:pt x="7200" y="8100"/>
                    </a:moveTo>
                    <a:cubicBezTo>
                      <a:pt x="7200" y="8100"/>
                      <a:pt x="7200" y="10800"/>
                      <a:pt x="7200" y="10800"/>
                    </a:cubicBezTo>
                    <a:lnTo>
                      <a:pt x="10080" y="10800"/>
                    </a:lnTo>
                    <a:lnTo>
                      <a:pt x="10080" y="8100"/>
                    </a:lnTo>
                    <a:lnTo>
                      <a:pt x="7200" y="8100"/>
                    </a:lnTo>
                    <a:close/>
                    <a:moveTo>
                      <a:pt x="11520" y="8100"/>
                    </a:moveTo>
                    <a:lnTo>
                      <a:pt x="11520" y="10800"/>
                    </a:lnTo>
                    <a:lnTo>
                      <a:pt x="14400" y="10800"/>
                    </a:lnTo>
                    <a:cubicBezTo>
                      <a:pt x="14400" y="10800"/>
                      <a:pt x="14400" y="8100"/>
                      <a:pt x="14400" y="8100"/>
                    </a:cubicBezTo>
                    <a:lnTo>
                      <a:pt x="11520" y="8100"/>
                    </a:lnTo>
                    <a:close/>
                    <a:moveTo>
                      <a:pt x="15840" y="8100"/>
                    </a:moveTo>
                    <a:cubicBezTo>
                      <a:pt x="15840" y="8100"/>
                      <a:pt x="15840" y="10800"/>
                      <a:pt x="15840" y="10800"/>
                    </a:cubicBezTo>
                    <a:lnTo>
                      <a:pt x="18720" y="10800"/>
                    </a:lnTo>
                    <a:lnTo>
                      <a:pt x="18720" y="8100"/>
                    </a:lnTo>
                    <a:lnTo>
                      <a:pt x="15840" y="8100"/>
                    </a:lnTo>
                    <a:close/>
                    <a:moveTo>
                      <a:pt x="2880" y="12150"/>
                    </a:moveTo>
                    <a:lnTo>
                      <a:pt x="2880" y="14850"/>
                    </a:lnTo>
                    <a:lnTo>
                      <a:pt x="5760" y="14850"/>
                    </a:lnTo>
                    <a:cubicBezTo>
                      <a:pt x="5760" y="14850"/>
                      <a:pt x="5760" y="12150"/>
                      <a:pt x="5760" y="12150"/>
                    </a:cubicBezTo>
                    <a:lnTo>
                      <a:pt x="2880" y="12150"/>
                    </a:lnTo>
                    <a:close/>
                    <a:moveTo>
                      <a:pt x="7200" y="12150"/>
                    </a:moveTo>
                    <a:cubicBezTo>
                      <a:pt x="7200" y="12150"/>
                      <a:pt x="7200" y="14850"/>
                      <a:pt x="7200" y="14850"/>
                    </a:cubicBezTo>
                    <a:lnTo>
                      <a:pt x="10080" y="14850"/>
                    </a:lnTo>
                    <a:lnTo>
                      <a:pt x="10080" y="12150"/>
                    </a:lnTo>
                    <a:lnTo>
                      <a:pt x="7200" y="12150"/>
                    </a:lnTo>
                    <a:close/>
                    <a:moveTo>
                      <a:pt x="11520" y="12150"/>
                    </a:moveTo>
                    <a:lnTo>
                      <a:pt x="11520" y="14850"/>
                    </a:lnTo>
                    <a:lnTo>
                      <a:pt x="14400" y="14850"/>
                    </a:lnTo>
                    <a:cubicBezTo>
                      <a:pt x="14400" y="14850"/>
                      <a:pt x="14400" y="12150"/>
                      <a:pt x="14400" y="12150"/>
                    </a:cubicBezTo>
                    <a:lnTo>
                      <a:pt x="11520" y="12150"/>
                    </a:lnTo>
                    <a:close/>
                    <a:moveTo>
                      <a:pt x="15840" y="12150"/>
                    </a:moveTo>
                    <a:cubicBezTo>
                      <a:pt x="15840" y="12150"/>
                      <a:pt x="15840" y="14850"/>
                      <a:pt x="15840" y="14850"/>
                    </a:cubicBezTo>
                    <a:lnTo>
                      <a:pt x="18720" y="14850"/>
                    </a:lnTo>
                    <a:lnTo>
                      <a:pt x="18720" y="12150"/>
                    </a:lnTo>
                    <a:lnTo>
                      <a:pt x="15840" y="12150"/>
                    </a:lnTo>
                    <a:close/>
                    <a:moveTo>
                      <a:pt x="2880" y="16200"/>
                    </a:moveTo>
                    <a:lnTo>
                      <a:pt x="2880" y="18900"/>
                    </a:lnTo>
                    <a:lnTo>
                      <a:pt x="5760" y="18900"/>
                    </a:lnTo>
                    <a:cubicBezTo>
                      <a:pt x="5760" y="18900"/>
                      <a:pt x="5760" y="16200"/>
                      <a:pt x="5760" y="16200"/>
                    </a:cubicBezTo>
                    <a:lnTo>
                      <a:pt x="2880" y="16200"/>
                    </a:lnTo>
                    <a:close/>
                    <a:moveTo>
                      <a:pt x="7200" y="16200"/>
                    </a:moveTo>
                    <a:cubicBezTo>
                      <a:pt x="7200" y="16200"/>
                      <a:pt x="7200" y="18900"/>
                      <a:pt x="7200" y="18900"/>
                    </a:cubicBezTo>
                    <a:lnTo>
                      <a:pt x="10080" y="18900"/>
                    </a:lnTo>
                    <a:lnTo>
                      <a:pt x="10080" y="16200"/>
                    </a:lnTo>
                    <a:lnTo>
                      <a:pt x="7200" y="16200"/>
                    </a:lnTo>
                    <a:close/>
                    <a:moveTo>
                      <a:pt x="11520" y="16200"/>
                    </a:moveTo>
                    <a:lnTo>
                      <a:pt x="11520" y="18900"/>
                    </a:lnTo>
                    <a:lnTo>
                      <a:pt x="14400" y="18900"/>
                    </a:lnTo>
                    <a:cubicBezTo>
                      <a:pt x="14400" y="18900"/>
                      <a:pt x="14400" y="16200"/>
                      <a:pt x="14400" y="16200"/>
                    </a:cubicBezTo>
                    <a:lnTo>
                      <a:pt x="11520" y="16200"/>
                    </a:lnTo>
                    <a:close/>
                    <a:moveTo>
                      <a:pt x="15840" y="16200"/>
                    </a:moveTo>
                    <a:lnTo>
                      <a:pt x="15840" y="18900"/>
                    </a:lnTo>
                    <a:cubicBezTo>
                      <a:pt x="15840" y="18900"/>
                      <a:pt x="18720" y="18900"/>
                      <a:pt x="18720" y="18900"/>
                    </a:cubicBezTo>
                    <a:lnTo>
                      <a:pt x="18720" y="16200"/>
                    </a:lnTo>
                    <a:lnTo>
                      <a:pt x="15840" y="16200"/>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50000"/>
                    </a:schemeClr>
                  </a:solidFill>
                  <a:latin typeface="Bebas Neue" panose="020B0606020202050201" pitchFamily="34" charset="0"/>
                </a:endParaRPr>
              </a:p>
            </p:txBody>
          </p:sp>
        </p:grpSp>
        <p:grpSp>
          <p:nvGrpSpPr>
            <p:cNvPr id="25" name="Group 9">
              <a:extLst>
                <a:ext uri="{FF2B5EF4-FFF2-40B4-BE49-F238E27FC236}">
                  <a16:creationId xmlns:a16="http://schemas.microsoft.com/office/drawing/2014/main" id="{573944C7-3536-489F-8EF6-388056BA97DC}"/>
                </a:ext>
              </a:extLst>
            </p:cNvPr>
            <p:cNvGrpSpPr>
              <a:grpSpLocks/>
            </p:cNvGrpSpPr>
            <p:nvPr/>
          </p:nvGrpSpPr>
          <p:grpSpPr bwMode="auto">
            <a:xfrm>
              <a:off x="2151729" y="1614518"/>
              <a:ext cx="1734935" cy="1734935"/>
              <a:chOff x="-1" y="-1"/>
              <a:chExt cx="1734936" cy="1734936"/>
            </a:xfrm>
          </p:grpSpPr>
          <p:sp>
            <p:nvSpPr>
              <p:cNvPr id="38" name="AutoShape 10">
                <a:extLst>
                  <a:ext uri="{FF2B5EF4-FFF2-40B4-BE49-F238E27FC236}">
                    <a16:creationId xmlns:a16="http://schemas.microsoft.com/office/drawing/2014/main" id="{A05E4223-8F1B-4E47-ADDD-F564B0DFA388}"/>
                  </a:ext>
                </a:extLst>
              </p:cNvPr>
              <p:cNvSpPr>
                <a:spLocks/>
              </p:cNvSpPr>
              <p:nvPr/>
            </p:nvSpPr>
            <p:spPr bwMode="auto">
              <a:xfrm rot="18000606">
                <a:off x="231312" y="231886"/>
                <a:ext cx="1271687" cy="1271695"/>
              </a:xfrm>
              <a:prstGeom prst="wedgeEllipseCallout">
                <a:avLst>
                  <a:gd name="adj1" fmla="val 778"/>
                  <a:gd name="adj2" fmla="val 60440"/>
                </a:avLst>
              </a:prstGeom>
              <a:solidFill>
                <a:srgbClr val="86B58B"/>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n-US" sz="1400" dirty="0">
                  <a:solidFill>
                    <a:schemeClr val="bg1">
                      <a:lumMod val="50000"/>
                    </a:schemeClr>
                  </a:solidFill>
                  <a:latin typeface="Bebas Neue" panose="020B0606020202050201" pitchFamily="34" charset="0"/>
                  <a:ea typeface="ＭＳ Ｐゴシック" charset="0"/>
                  <a:cs typeface="Helvetica Neue Thin" charset="0"/>
                </a:endParaRPr>
              </a:p>
            </p:txBody>
          </p:sp>
          <p:sp>
            <p:nvSpPr>
              <p:cNvPr id="39" name="AutoShape 11">
                <a:extLst>
                  <a:ext uri="{FF2B5EF4-FFF2-40B4-BE49-F238E27FC236}">
                    <a16:creationId xmlns:a16="http://schemas.microsoft.com/office/drawing/2014/main" id="{616D32D8-EF7F-45F5-8FC7-2F4E997736B0}"/>
                  </a:ext>
                </a:extLst>
              </p:cNvPr>
              <p:cNvSpPr>
                <a:spLocks/>
              </p:cNvSpPr>
              <p:nvPr/>
            </p:nvSpPr>
            <p:spPr bwMode="auto">
              <a:xfrm>
                <a:off x="429763" y="589104"/>
                <a:ext cx="849383" cy="660452"/>
              </a:xfrm>
              <a:custGeom>
                <a:avLst/>
                <a:gdLst>
                  <a:gd name="T0" fmla="*/ 424691 w 21600"/>
                  <a:gd name="T1" fmla="*/ 330767 h 21345"/>
                  <a:gd name="T2" fmla="*/ 424691 w 21600"/>
                  <a:gd name="T3" fmla="*/ 330767 h 21345"/>
                  <a:gd name="T4" fmla="*/ 424691 w 21600"/>
                  <a:gd name="T5" fmla="*/ 330767 h 21345"/>
                  <a:gd name="T6" fmla="*/ 424691 w 21600"/>
                  <a:gd name="T7" fmla="*/ 330767 h 2134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345">
                    <a:moveTo>
                      <a:pt x="3348" y="2"/>
                    </a:moveTo>
                    <a:cubicBezTo>
                      <a:pt x="1989" y="2"/>
                      <a:pt x="0" y="1403"/>
                      <a:pt x="0" y="2554"/>
                    </a:cubicBezTo>
                    <a:cubicBezTo>
                      <a:pt x="0" y="4074"/>
                      <a:pt x="0" y="9708"/>
                      <a:pt x="0" y="11941"/>
                    </a:cubicBezTo>
                    <a:lnTo>
                      <a:pt x="787" y="9825"/>
                    </a:lnTo>
                    <a:cubicBezTo>
                      <a:pt x="1450" y="8140"/>
                      <a:pt x="3062" y="7455"/>
                      <a:pt x="4387" y="8299"/>
                    </a:cubicBezTo>
                    <a:lnTo>
                      <a:pt x="10982" y="12492"/>
                    </a:lnTo>
                    <a:cubicBezTo>
                      <a:pt x="12306" y="13336"/>
                      <a:pt x="12845" y="15385"/>
                      <a:pt x="12182" y="17070"/>
                    </a:cubicBezTo>
                    <a:cubicBezTo>
                      <a:pt x="12182" y="17070"/>
                      <a:pt x="10810" y="20494"/>
                      <a:pt x="10810" y="20494"/>
                    </a:cubicBezTo>
                    <a:cubicBezTo>
                      <a:pt x="11174" y="21294"/>
                      <a:pt x="11975" y="21582"/>
                      <a:pt x="12615" y="21135"/>
                    </a:cubicBezTo>
                    <a:cubicBezTo>
                      <a:pt x="13068" y="20819"/>
                      <a:pt x="13116" y="19783"/>
                      <a:pt x="12988" y="18904"/>
                    </a:cubicBezTo>
                    <a:lnTo>
                      <a:pt x="13281" y="18750"/>
                    </a:lnTo>
                    <a:cubicBezTo>
                      <a:pt x="13637" y="19575"/>
                      <a:pt x="14457" y="19883"/>
                      <a:pt x="15106" y="19429"/>
                    </a:cubicBezTo>
                    <a:cubicBezTo>
                      <a:pt x="15579" y="19099"/>
                      <a:pt x="15717" y="17972"/>
                      <a:pt x="15620" y="17070"/>
                    </a:cubicBezTo>
                    <a:lnTo>
                      <a:pt x="15882" y="16890"/>
                    </a:lnTo>
                    <a:cubicBezTo>
                      <a:pt x="16417" y="17509"/>
                      <a:pt x="17213" y="18017"/>
                      <a:pt x="17687" y="17685"/>
                    </a:cubicBezTo>
                    <a:cubicBezTo>
                      <a:pt x="18337" y="17232"/>
                      <a:pt x="18458" y="16177"/>
                      <a:pt x="18101" y="15351"/>
                    </a:cubicBezTo>
                    <a:lnTo>
                      <a:pt x="14037" y="6157"/>
                    </a:lnTo>
                    <a:lnTo>
                      <a:pt x="12030" y="8530"/>
                    </a:lnTo>
                    <a:cubicBezTo>
                      <a:pt x="12030" y="8530"/>
                      <a:pt x="8903" y="8772"/>
                      <a:pt x="8390" y="8119"/>
                    </a:cubicBezTo>
                    <a:cubicBezTo>
                      <a:pt x="7855" y="7440"/>
                      <a:pt x="8047" y="3387"/>
                      <a:pt x="8047" y="3387"/>
                    </a:cubicBezTo>
                    <a:lnTo>
                      <a:pt x="10729" y="2"/>
                    </a:lnTo>
                    <a:cubicBezTo>
                      <a:pt x="10729" y="2"/>
                      <a:pt x="6106" y="2"/>
                      <a:pt x="3348" y="2"/>
                    </a:cubicBezTo>
                    <a:close/>
                    <a:moveTo>
                      <a:pt x="12877" y="15"/>
                    </a:moveTo>
                    <a:lnTo>
                      <a:pt x="10195" y="3426"/>
                    </a:lnTo>
                    <a:lnTo>
                      <a:pt x="9529" y="4285"/>
                    </a:lnTo>
                    <a:cubicBezTo>
                      <a:pt x="9529" y="4285"/>
                      <a:pt x="9332" y="5791"/>
                      <a:pt x="9852" y="6452"/>
                    </a:cubicBezTo>
                    <a:cubicBezTo>
                      <a:pt x="10337" y="7069"/>
                      <a:pt x="11536" y="6837"/>
                      <a:pt x="11536" y="6837"/>
                    </a:cubicBezTo>
                    <a:lnTo>
                      <a:pt x="14874" y="3426"/>
                    </a:lnTo>
                    <a:lnTo>
                      <a:pt x="19583" y="14518"/>
                    </a:lnTo>
                    <a:cubicBezTo>
                      <a:pt x="19583" y="14518"/>
                      <a:pt x="21600" y="14512"/>
                      <a:pt x="21600" y="13659"/>
                    </a:cubicBezTo>
                    <a:cubicBezTo>
                      <a:pt x="21599" y="8488"/>
                      <a:pt x="21600" y="5991"/>
                      <a:pt x="21600" y="4285"/>
                    </a:cubicBezTo>
                    <a:cubicBezTo>
                      <a:pt x="21600" y="4285"/>
                      <a:pt x="20806" y="2570"/>
                      <a:pt x="20511" y="2195"/>
                    </a:cubicBezTo>
                    <a:cubicBezTo>
                      <a:pt x="20237" y="1847"/>
                      <a:pt x="19177" y="41"/>
                      <a:pt x="17556" y="15"/>
                    </a:cubicBezTo>
                    <a:cubicBezTo>
                      <a:pt x="15583" y="-18"/>
                      <a:pt x="12877" y="15"/>
                      <a:pt x="12877" y="15"/>
                    </a:cubicBezTo>
                    <a:close/>
                    <a:moveTo>
                      <a:pt x="2854" y="9581"/>
                    </a:moveTo>
                    <a:cubicBezTo>
                      <a:pt x="2609" y="9684"/>
                      <a:pt x="2403" y="9906"/>
                      <a:pt x="2279" y="10222"/>
                    </a:cubicBezTo>
                    <a:lnTo>
                      <a:pt x="776" y="14031"/>
                    </a:lnTo>
                    <a:cubicBezTo>
                      <a:pt x="528" y="14662"/>
                      <a:pt x="723" y="15433"/>
                      <a:pt x="1220" y="15749"/>
                    </a:cubicBezTo>
                    <a:cubicBezTo>
                      <a:pt x="1717" y="16065"/>
                      <a:pt x="2323" y="15804"/>
                      <a:pt x="2571" y="15172"/>
                    </a:cubicBezTo>
                    <a:cubicBezTo>
                      <a:pt x="2571" y="15172"/>
                      <a:pt x="4074" y="11363"/>
                      <a:pt x="4074" y="11363"/>
                    </a:cubicBezTo>
                    <a:cubicBezTo>
                      <a:pt x="4323" y="10732"/>
                      <a:pt x="4117" y="9962"/>
                      <a:pt x="3620" y="9645"/>
                    </a:cubicBezTo>
                    <a:cubicBezTo>
                      <a:pt x="3372" y="9487"/>
                      <a:pt x="3098" y="9478"/>
                      <a:pt x="2854" y="9581"/>
                    </a:cubicBezTo>
                    <a:close/>
                    <a:moveTo>
                      <a:pt x="5254" y="11107"/>
                    </a:moveTo>
                    <a:cubicBezTo>
                      <a:pt x="5009" y="11210"/>
                      <a:pt x="4793" y="11432"/>
                      <a:pt x="4669" y="11748"/>
                    </a:cubicBezTo>
                    <a:lnTo>
                      <a:pt x="3176" y="15557"/>
                    </a:lnTo>
                    <a:cubicBezTo>
                      <a:pt x="2928" y="16188"/>
                      <a:pt x="3123" y="16958"/>
                      <a:pt x="3620" y="17275"/>
                    </a:cubicBezTo>
                    <a:cubicBezTo>
                      <a:pt x="4117" y="17591"/>
                      <a:pt x="4723" y="17330"/>
                      <a:pt x="4971" y="16698"/>
                    </a:cubicBezTo>
                    <a:cubicBezTo>
                      <a:pt x="4971" y="16698"/>
                      <a:pt x="6474" y="12889"/>
                      <a:pt x="6474" y="12889"/>
                    </a:cubicBezTo>
                    <a:cubicBezTo>
                      <a:pt x="6723" y="12258"/>
                      <a:pt x="6517" y="11488"/>
                      <a:pt x="6020" y="11171"/>
                    </a:cubicBezTo>
                    <a:cubicBezTo>
                      <a:pt x="5772" y="11013"/>
                      <a:pt x="5498" y="11004"/>
                      <a:pt x="5254" y="11107"/>
                    </a:cubicBezTo>
                    <a:close/>
                    <a:moveTo>
                      <a:pt x="7654" y="12633"/>
                    </a:moveTo>
                    <a:cubicBezTo>
                      <a:pt x="7410" y="12736"/>
                      <a:pt x="7193" y="12958"/>
                      <a:pt x="7069" y="13274"/>
                    </a:cubicBezTo>
                    <a:lnTo>
                      <a:pt x="5566" y="17083"/>
                    </a:lnTo>
                    <a:cubicBezTo>
                      <a:pt x="5318" y="17714"/>
                      <a:pt x="5523" y="18485"/>
                      <a:pt x="6020" y="18801"/>
                    </a:cubicBezTo>
                    <a:cubicBezTo>
                      <a:pt x="6517" y="19117"/>
                      <a:pt x="7123" y="18855"/>
                      <a:pt x="7371" y="18224"/>
                    </a:cubicBezTo>
                    <a:cubicBezTo>
                      <a:pt x="7371" y="18224"/>
                      <a:pt x="8874" y="14415"/>
                      <a:pt x="8874" y="14415"/>
                    </a:cubicBezTo>
                    <a:cubicBezTo>
                      <a:pt x="9123" y="13784"/>
                      <a:pt x="8917" y="13014"/>
                      <a:pt x="8420" y="12697"/>
                    </a:cubicBezTo>
                    <a:cubicBezTo>
                      <a:pt x="8172" y="12539"/>
                      <a:pt x="7898" y="12530"/>
                      <a:pt x="7654" y="12633"/>
                    </a:cubicBezTo>
                    <a:close/>
                    <a:moveTo>
                      <a:pt x="10054" y="14159"/>
                    </a:moveTo>
                    <a:cubicBezTo>
                      <a:pt x="9809" y="14262"/>
                      <a:pt x="9593" y="14484"/>
                      <a:pt x="9469" y="14800"/>
                    </a:cubicBezTo>
                    <a:lnTo>
                      <a:pt x="7966" y="18609"/>
                    </a:lnTo>
                    <a:cubicBezTo>
                      <a:pt x="7718" y="19240"/>
                      <a:pt x="7923" y="20010"/>
                      <a:pt x="8420" y="20327"/>
                    </a:cubicBezTo>
                    <a:cubicBezTo>
                      <a:pt x="8917" y="20643"/>
                      <a:pt x="9523" y="20395"/>
                      <a:pt x="9771" y="19763"/>
                    </a:cubicBezTo>
                    <a:lnTo>
                      <a:pt x="11274" y="15941"/>
                    </a:lnTo>
                    <a:cubicBezTo>
                      <a:pt x="11523" y="15310"/>
                      <a:pt x="11317" y="14539"/>
                      <a:pt x="10820" y="14223"/>
                    </a:cubicBezTo>
                    <a:cubicBezTo>
                      <a:pt x="10572" y="14065"/>
                      <a:pt x="10298" y="14056"/>
                      <a:pt x="10054" y="14159"/>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50000"/>
                    </a:schemeClr>
                  </a:solidFill>
                  <a:latin typeface="Bebas Neue" panose="020B0606020202050201" pitchFamily="34" charset="0"/>
                </a:endParaRPr>
              </a:p>
            </p:txBody>
          </p:sp>
        </p:grpSp>
        <p:grpSp>
          <p:nvGrpSpPr>
            <p:cNvPr id="26" name="Group 14">
              <a:extLst>
                <a:ext uri="{FF2B5EF4-FFF2-40B4-BE49-F238E27FC236}">
                  <a16:creationId xmlns:a16="http://schemas.microsoft.com/office/drawing/2014/main" id="{15A1009B-33C3-4009-9FDA-E301FADEB7FA}"/>
                </a:ext>
              </a:extLst>
            </p:cNvPr>
            <p:cNvGrpSpPr>
              <a:grpSpLocks/>
            </p:cNvGrpSpPr>
            <p:nvPr/>
          </p:nvGrpSpPr>
          <p:grpSpPr bwMode="auto">
            <a:xfrm>
              <a:off x="2151565" y="3951713"/>
              <a:ext cx="1734853" cy="1734855"/>
              <a:chOff x="0" y="0"/>
              <a:chExt cx="1734853" cy="1734853"/>
            </a:xfrm>
          </p:grpSpPr>
          <p:sp>
            <p:nvSpPr>
              <p:cNvPr id="36" name="AutoShape 15">
                <a:extLst>
                  <a:ext uri="{FF2B5EF4-FFF2-40B4-BE49-F238E27FC236}">
                    <a16:creationId xmlns:a16="http://schemas.microsoft.com/office/drawing/2014/main" id="{8698DF50-BF8C-4B5E-9829-D82F8EB0191C}"/>
                  </a:ext>
                </a:extLst>
              </p:cNvPr>
              <p:cNvSpPr>
                <a:spLocks/>
              </p:cNvSpPr>
              <p:nvPr/>
            </p:nvSpPr>
            <p:spPr bwMode="auto">
              <a:xfrm rot="14400000" flipH="1">
                <a:off x="231478" y="231670"/>
                <a:ext cx="1271685" cy="1271695"/>
              </a:xfrm>
              <a:prstGeom prst="wedgeEllipseCallout">
                <a:avLst>
                  <a:gd name="adj1" fmla="val 778"/>
                  <a:gd name="adj2" fmla="val 60440"/>
                </a:avLst>
              </a:prstGeom>
              <a:solidFill>
                <a:srgbClr val="86B58B"/>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n-US" sz="1400">
                  <a:solidFill>
                    <a:schemeClr val="bg1">
                      <a:lumMod val="50000"/>
                    </a:schemeClr>
                  </a:solidFill>
                  <a:latin typeface="Bebas Neue" panose="020B0606020202050201" pitchFamily="34" charset="0"/>
                  <a:ea typeface="ＭＳ Ｐゴシック" charset="0"/>
                  <a:cs typeface="Helvetica Neue Thin" charset="0"/>
                </a:endParaRPr>
              </a:p>
            </p:txBody>
          </p:sp>
          <p:sp>
            <p:nvSpPr>
              <p:cNvPr id="37" name="AutoShape 16">
                <a:extLst>
                  <a:ext uri="{FF2B5EF4-FFF2-40B4-BE49-F238E27FC236}">
                    <a16:creationId xmlns:a16="http://schemas.microsoft.com/office/drawing/2014/main" id="{85F4A639-E8D0-45DD-B3DE-65202C35B21E}"/>
                  </a:ext>
                </a:extLst>
              </p:cNvPr>
              <p:cNvSpPr>
                <a:spLocks/>
              </p:cNvSpPr>
              <p:nvPr/>
            </p:nvSpPr>
            <p:spPr bwMode="auto">
              <a:xfrm>
                <a:off x="507722" y="519034"/>
                <a:ext cx="784291" cy="660451"/>
              </a:xfrm>
              <a:custGeom>
                <a:avLst/>
                <a:gdLst>
                  <a:gd name="T0" fmla="*/ 392146 w 21600"/>
                  <a:gd name="T1" fmla="*/ 330226 h 21600"/>
                  <a:gd name="T2" fmla="*/ 392146 w 21600"/>
                  <a:gd name="T3" fmla="*/ 330226 h 21600"/>
                  <a:gd name="T4" fmla="*/ 392146 w 21600"/>
                  <a:gd name="T5" fmla="*/ 330226 h 21600"/>
                  <a:gd name="T6" fmla="*/ 392146 w 21600"/>
                  <a:gd name="T7" fmla="*/ 33022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58" y="0"/>
                    </a:moveTo>
                    <a:cubicBezTo>
                      <a:pt x="612" y="0"/>
                      <a:pt x="0" y="713"/>
                      <a:pt x="0" y="1597"/>
                    </a:cubicBezTo>
                    <a:lnTo>
                      <a:pt x="0" y="20003"/>
                    </a:lnTo>
                    <a:cubicBezTo>
                      <a:pt x="0" y="20887"/>
                      <a:pt x="612" y="21600"/>
                      <a:pt x="1358" y="21600"/>
                    </a:cubicBezTo>
                    <a:lnTo>
                      <a:pt x="18896" y="21600"/>
                    </a:lnTo>
                    <a:cubicBezTo>
                      <a:pt x="19641" y="21600"/>
                      <a:pt x="20242" y="20887"/>
                      <a:pt x="20242" y="20003"/>
                    </a:cubicBezTo>
                    <a:lnTo>
                      <a:pt x="20242" y="15200"/>
                    </a:lnTo>
                    <a:lnTo>
                      <a:pt x="15524" y="15200"/>
                    </a:lnTo>
                    <a:cubicBezTo>
                      <a:pt x="14779" y="15200"/>
                      <a:pt x="14177" y="14487"/>
                      <a:pt x="14177" y="13604"/>
                    </a:cubicBezTo>
                    <a:lnTo>
                      <a:pt x="14177" y="10398"/>
                    </a:lnTo>
                    <a:cubicBezTo>
                      <a:pt x="14177" y="9514"/>
                      <a:pt x="14779" y="8801"/>
                      <a:pt x="15524" y="8801"/>
                    </a:cubicBezTo>
                    <a:lnTo>
                      <a:pt x="20242" y="8801"/>
                    </a:lnTo>
                    <a:lnTo>
                      <a:pt x="20242" y="4803"/>
                    </a:lnTo>
                    <a:cubicBezTo>
                      <a:pt x="20242" y="3919"/>
                      <a:pt x="19641" y="3193"/>
                      <a:pt x="18896" y="3193"/>
                    </a:cubicBezTo>
                    <a:lnTo>
                      <a:pt x="18896" y="1597"/>
                    </a:lnTo>
                    <a:cubicBezTo>
                      <a:pt x="18896" y="713"/>
                      <a:pt x="18295" y="0"/>
                      <a:pt x="17549" y="0"/>
                    </a:cubicBezTo>
                    <a:lnTo>
                      <a:pt x="1358" y="0"/>
                    </a:lnTo>
                    <a:close/>
                    <a:moveTo>
                      <a:pt x="2025" y="1597"/>
                    </a:moveTo>
                    <a:lnTo>
                      <a:pt x="16192" y="1597"/>
                    </a:lnTo>
                    <a:cubicBezTo>
                      <a:pt x="16192" y="1597"/>
                      <a:pt x="17549" y="1593"/>
                      <a:pt x="17549" y="3193"/>
                    </a:cubicBezTo>
                    <a:lnTo>
                      <a:pt x="2025" y="3193"/>
                    </a:lnTo>
                    <a:cubicBezTo>
                      <a:pt x="1653" y="3193"/>
                      <a:pt x="1358" y="2844"/>
                      <a:pt x="1358" y="2401"/>
                    </a:cubicBezTo>
                    <a:cubicBezTo>
                      <a:pt x="1358" y="1960"/>
                      <a:pt x="1653" y="1597"/>
                      <a:pt x="2025" y="1597"/>
                    </a:cubicBezTo>
                    <a:close/>
                    <a:moveTo>
                      <a:pt x="16192" y="9606"/>
                    </a:moveTo>
                    <a:cubicBezTo>
                      <a:pt x="15447" y="9606"/>
                      <a:pt x="14845" y="10318"/>
                      <a:pt x="14845" y="11202"/>
                    </a:cubicBezTo>
                    <a:lnTo>
                      <a:pt x="14845" y="12799"/>
                    </a:lnTo>
                    <a:cubicBezTo>
                      <a:pt x="14845" y="13683"/>
                      <a:pt x="15447" y="14396"/>
                      <a:pt x="16192" y="14396"/>
                    </a:cubicBezTo>
                    <a:lnTo>
                      <a:pt x="20242" y="14396"/>
                    </a:lnTo>
                    <a:cubicBezTo>
                      <a:pt x="20988" y="14396"/>
                      <a:pt x="21600" y="13683"/>
                      <a:pt x="21600" y="12799"/>
                    </a:cubicBezTo>
                    <a:lnTo>
                      <a:pt x="21600" y="11202"/>
                    </a:lnTo>
                    <a:cubicBezTo>
                      <a:pt x="21600" y="10318"/>
                      <a:pt x="20988" y="9606"/>
                      <a:pt x="20242" y="9606"/>
                    </a:cubicBezTo>
                    <a:lnTo>
                      <a:pt x="16192" y="9606"/>
                    </a:lnTo>
                    <a:close/>
                    <a:moveTo>
                      <a:pt x="16871" y="11202"/>
                    </a:moveTo>
                    <a:cubicBezTo>
                      <a:pt x="17243" y="11202"/>
                      <a:pt x="17549" y="11552"/>
                      <a:pt x="17549" y="11994"/>
                    </a:cubicBezTo>
                    <a:cubicBezTo>
                      <a:pt x="17549" y="12436"/>
                      <a:pt x="17243" y="12799"/>
                      <a:pt x="16871" y="12799"/>
                    </a:cubicBezTo>
                    <a:cubicBezTo>
                      <a:pt x="16498" y="12799"/>
                      <a:pt x="16192" y="12436"/>
                      <a:pt x="16192" y="11994"/>
                    </a:cubicBezTo>
                    <a:cubicBezTo>
                      <a:pt x="16192" y="11552"/>
                      <a:pt x="16498" y="11202"/>
                      <a:pt x="16871" y="11202"/>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50000"/>
                    </a:schemeClr>
                  </a:solidFill>
                  <a:latin typeface="Bebas Neue" panose="020B0606020202050201" pitchFamily="34" charset="0"/>
                </a:endParaRPr>
              </a:p>
            </p:txBody>
          </p:sp>
        </p:grpSp>
        <p:grpSp>
          <p:nvGrpSpPr>
            <p:cNvPr id="27" name="Group 19">
              <a:extLst>
                <a:ext uri="{FF2B5EF4-FFF2-40B4-BE49-F238E27FC236}">
                  <a16:creationId xmlns:a16="http://schemas.microsoft.com/office/drawing/2014/main" id="{60BD6D18-5AC8-4DA7-8AEE-20BB741E0C25}"/>
                </a:ext>
              </a:extLst>
            </p:cNvPr>
            <p:cNvGrpSpPr>
              <a:grpSpLocks/>
            </p:cNvGrpSpPr>
            <p:nvPr/>
          </p:nvGrpSpPr>
          <p:grpSpPr bwMode="auto">
            <a:xfrm>
              <a:off x="6198773" y="3952029"/>
              <a:ext cx="1734935" cy="1734935"/>
              <a:chOff x="-1" y="-1"/>
              <a:chExt cx="1734936" cy="1734936"/>
            </a:xfrm>
          </p:grpSpPr>
          <p:sp>
            <p:nvSpPr>
              <p:cNvPr id="34" name="AutoShape 20">
                <a:extLst>
                  <a:ext uri="{FF2B5EF4-FFF2-40B4-BE49-F238E27FC236}">
                    <a16:creationId xmlns:a16="http://schemas.microsoft.com/office/drawing/2014/main" id="{0FEC26D8-8990-4D53-9B43-78213F4579A1}"/>
                  </a:ext>
                </a:extLst>
              </p:cNvPr>
              <p:cNvSpPr>
                <a:spLocks/>
              </p:cNvSpPr>
              <p:nvPr/>
            </p:nvSpPr>
            <p:spPr bwMode="auto">
              <a:xfrm rot="7200606" flipH="1">
                <a:off x="231146" y="231355"/>
                <a:ext cx="1271686" cy="1271694"/>
              </a:xfrm>
              <a:prstGeom prst="wedgeEllipseCallout">
                <a:avLst>
                  <a:gd name="adj1" fmla="val 778"/>
                  <a:gd name="adj2" fmla="val 60440"/>
                </a:avLst>
              </a:prstGeom>
              <a:solidFill>
                <a:srgbClr val="86B58B"/>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n-US" sz="1400">
                  <a:solidFill>
                    <a:schemeClr val="bg1">
                      <a:lumMod val="50000"/>
                    </a:schemeClr>
                  </a:solidFill>
                  <a:latin typeface="Bebas Neue" panose="020B0606020202050201" pitchFamily="34" charset="0"/>
                  <a:ea typeface="ＭＳ Ｐゴシック" charset="0"/>
                  <a:cs typeface="Helvetica Neue Thin" charset="0"/>
                </a:endParaRPr>
              </a:p>
            </p:txBody>
          </p:sp>
          <p:sp>
            <p:nvSpPr>
              <p:cNvPr id="35" name="AutoShape 21">
                <a:extLst>
                  <a:ext uri="{FF2B5EF4-FFF2-40B4-BE49-F238E27FC236}">
                    <a16:creationId xmlns:a16="http://schemas.microsoft.com/office/drawing/2014/main" id="{35FD0F48-EFE9-4C56-840F-3590D32D8620}"/>
                  </a:ext>
                </a:extLst>
              </p:cNvPr>
              <p:cNvSpPr>
                <a:spLocks/>
              </p:cNvSpPr>
              <p:nvPr/>
            </p:nvSpPr>
            <p:spPr bwMode="auto">
              <a:xfrm>
                <a:off x="521679" y="523482"/>
                <a:ext cx="660456" cy="660451"/>
              </a:xfrm>
              <a:custGeom>
                <a:avLst/>
                <a:gdLst>
                  <a:gd name="T0" fmla="*/ 330228 w 21600"/>
                  <a:gd name="T1" fmla="*/ 330226 h 21600"/>
                  <a:gd name="T2" fmla="*/ 330228 w 21600"/>
                  <a:gd name="T3" fmla="*/ 330226 h 21600"/>
                  <a:gd name="T4" fmla="*/ 330228 w 21600"/>
                  <a:gd name="T5" fmla="*/ 330226 h 21600"/>
                  <a:gd name="T6" fmla="*/ 330228 w 21600"/>
                  <a:gd name="T7" fmla="*/ 33022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50" y="0"/>
                    </a:moveTo>
                    <a:lnTo>
                      <a:pt x="1350" y="20250"/>
                    </a:lnTo>
                    <a:lnTo>
                      <a:pt x="21600" y="20250"/>
                    </a:lnTo>
                    <a:lnTo>
                      <a:pt x="21600" y="19575"/>
                    </a:lnTo>
                    <a:cubicBezTo>
                      <a:pt x="21600" y="19575"/>
                      <a:pt x="18225" y="19575"/>
                      <a:pt x="18225" y="19575"/>
                    </a:cubicBezTo>
                    <a:lnTo>
                      <a:pt x="18225" y="16200"/>
                    </a:lnTo>
                    <a:lnTo>
                      <a:pt x="21600" y="16200"/>
                    </a:lnTo>
                    <a:lnTo>
                      <a:pt x="21600" y="15525"/>
                    </a:lnTo>
                    <a:lnTo>
                      <a:pt x="18225" y="15525"/>
                    </a:lnTo>
                    <a:lnTo>
                      <a:pt x="18225" y="12150"/>
                    </a:lnTo>
                    <a:lnTo>
                      <a:pt x="21600" y="12150"/>
                    </a:lnTo>
                    <a:lnTo>
                      <a:pt x="21600" y="11475"/>
                    </a:lnTo>
                    <a:lnTo>
                      <a:pt x="18225" y="11475"/>
                    </a:lnTo>
                    <a:lnTo>
                      <a:pt x="18225" y="8100"/>
                    </a:lnTo>
                    <a:lnTo>
                      <a:pt x="21600" y="8100"/>
                    </a:lnTo>
                    <a:lnTo>
                      <a:pt x="21600" y="7425"/>
                    </a:lnTo>
                    <a:lnTo>
                      <a:pt x="18225" y="7425"/>
                    </a:lnTo>
                    <a:lnTo>
                      <a:pt x="18225" y="6750"/>
                    </a:lnTo>
                    <a:lnTo>
                      <a:pt x="19575" y="5400"/>
                    </a:lnTo>
                    <a:lnTo>
                      <a:pt x="19575" y="4050"/>
                    </a:lnTo>
                    <a:lnTo>
                      <a:pt x="21600" y="4050"/>
                    </a:lnTo>
                    <a:lnTo>
                      <a:pt x="21600" y="3375"/>
                    </a:lnTo>
                    <a:lnTo>
                      <a:pt x="18225" y="3375"/>
                    </a:lnTo>
                    <a:lnTo>
                      <a:pt x="18225" y="0"/>
                    </a:lnTo>
                    <a:lnTo>
                      <a:pt x="17550" y="0"/>
                    </a:lnTo>
                    <a:lnTo>
                      <a:pt x="17550" y="3375"/>
                    </a:lnTo>
                    <a:lnTo>
                      <a:pt x="14175" y="3375"/>
                    </a:lnTo>
                    <a:lnTo>
                      <a:pt x="14175" y="0"/>
                    </a:lnTo>
                    <a:lnTo>
                      <a:pt x="13500" y="0"/>
                    </a:lnTo>
                    <a:lnTo>
                      <a:pt x="13500" y="3375"/>
                    </a:lnTo>
                    <a:lnTo>
                      <a:pt x="10125" y="3375"/>
                    </a:lnTo>
                    <a:lnTo>
                      <a:pt x="10125" y="0"/>
                    </a:lnTo>
                    <a:lnTo>
                      <a:pt x="9450" y="0"/>
                    </a:lnTo>
                    <a:lnTo>
                      <a:pt x="9450" y="3375"/>
                    </a:lnTo>
                    <a:lnTo>
                      <a:pt x="6075" y="3375"/>
                    </a:lnTo>
                    <a:lnTo>
                      <a:pt x="6075" y="0"/>
                    </a:lnTo>
                    <a:lnTo>
                      <a:pt x="5400" y="0"/>
                    </a:lnTo>
                    <a:lnTo>
                      <a:pt x="5400" y="3375"/>
                    </a:lnTo>
                    <a:lnTo>
                      <a:pt x="2025" y="3375"/>
                    </a:lnTo>
                    <a:lnTo>
                      <a:pt x="2025" y="0"/>
                    </a:lnTo>
                    <a:lnTo>
                      <a:pt x="1350" y="0"/>
                    </a:lnTo>
                    <a:close/>
                    <a:moveTo>
                      <a:pt x="0" y="3375"/>
                    </a:moveTo>
                    <a:cubicBezTo>
                      <a:pt x="0" y="3375"/>
                      <a:pt x="0" y="4050"/>
                      <a:pt x="0" y="4050"/>
                    </a:cubicBezTo>
                    <a:lnTo>
                      <a:pt x="675" y="4050"/>
                    </a:lnTo>
                    <a:lnTo>
                      <a:pt x="675" y="3375"/>
                    </a:lnTo>
                    <a:lnTo>
                      <a:pt x="0" y="3375"/>
                    </a:lnTo>
                    <a:close/>
                    <a:moveTo>
                      <a:pt x="2025" y="4050"/>
                    </a:moveTo>
                    <a:lnTo>
                      <a:pt x="5400" y="4050"/>
                    </a:lnTo>
                    <a:cubicBezTo>
                      <a:pt x="5400" y="4050"/>
                      <a:pt x="5400" y="7425"/>
                      <a:pt x="5400" y="7425"/>
                    </a:cubicBezTo>
                    <a:lnTo>
                      <a:pt x="2025" y="7425"/>
                    </a:lnTo>
                    <a:lnTo>
                      <a:pt x="2025" y="4050"/>
                    </a:lnTo>
                    <a:close/>
                    <a:moveTo>
                      <a:pt x="6075" y="4050"/>
                    </a:moveTo>
                    <a:lnTo>
                      <a:pt x="9450" y="4050"/>
                    </a:lnTo>
                    <a:lnTo>
                      <a:pt x="9450" y="7425"/>
                    </a:lnTo>
                    <a:lnTo>
                      <a:pt x="6075" y="7425"/>
                    </a:lnTo>
                    <a:cubicBezTo>
                      <a:pt x="6075" y="7425"/>
                      <a:pt x="6075" y="4050"/>
                      <a:pt x="6075" y="4050"/>
                    </a:cubicBezTo>
                    <a:close/>
                    <a:moveTo>
                      <a:pt x="10125" y="4050"/>
                    </a:moveTo>
                    <a:lnTo>
                      <a:pt x="13500" y="4050"/>
                    </a:lnTo>
                    <a:lnTo>
                      <a:pt x="13500" y="7425"/>
                    </a:lnTo>
                    <a:lnTo>
                      <a:pt x="10125" y="7425"/>
                    </a:lnTo>
                    <a:cubicBezTo>
                      <a:pt x="10125" y="7425"/>
                      <a:pt x="10125" y="4050"/>
                      <a:pt x="10125" y="4050"/>
                    </a:cubicBezTo>
                    <a:close/>
                    <a:moveTo>
                      <a:pt x="14175" y="4050"/>
                    </a:moveTo>
                    <a:lnTo>
                      <a:pt x="17550" y="4050"/>
                    </a:lnTo>
                    <a:lnTo>
                      <a:pt x="17550" y="4725"/>
                    </a:lnTo>
                    <a:cubicBezTo>
                      <a:pt x="17064" y="5211"/>
                      <a:pt x="16200" y="6075"/>
                      <a:pt x="14850" y="7425"/>
                    </a:cubicBezTo>
                    <a:lnTo>
                      <a:pt x="14175" y="7425"/>
                    </a:lnTo>
                    <a:lnTo>
                      <a:pt x="14175" y="4050"/>
                    </a:lnTo>
                    <a:close/>
                    <a:moveTo>
                      <a:pt x="0" y="7425"/>
                    </a:moveTo>
                    <a:cubicBezTo>
                      <a:pt x="0" y="7425"/>
                      <a:pt x="0" y="8100"/>
                      <a:pt x="0" y="8100"/>
                    </a:cubicBezTo>
                    <a:lnTo>
                      <a:pt x="675" y="8100"/>
                    </a:lnTo>
                    <a:lnTo>
                      <a:pt x="675" y="7425"/>
                    </a:lnTo>
                    <a:lnTo>
                      <a:pt x="0" y="7425"/>
                    </a:lnTo>
                    <a:close/>
                    <a:moveTo>
                      <a:pt x="2025" y="8100"/>
                    </a:moveTo>
                    <a:lnTo>
                      <a:pt x="5400" y="8100"/>
                    </a:lnTo>
                    <a:lnTo>
                      <a:pt x="5400" y="11475"/>
                    </a:lnTo>
                    <a:cubicBezTo>
                      <a:pt x="5400" y="11475"/>
                      <a:pt x="2025" y="11475"/>
                      <a:pt x="2025" y="11475"/>
                    </a:cubicBezTo>
                    <a:lnTo>
                      <a:pt x="2025" y="8100"/>
                    </a:lnTo>
                    <a:close/>
                    <a:moveTo>
                      <a:pt x="6075" y="8100"/>
                    </a:moveTo>
                    <a:lnTo>
                      <a:pt x="9450" y="8100"/>
                    </a:lnTo>
                    <a:lnTo>
                      <a:pt x="9450" y="10800"/>
                    </a:lnTo>
                    <a:lnTo>
                      <a:pt x="7425" y="10800"/>
                    </a:lnTo>
                    <a:lnTo>
                      <a:pt x="6750" y="11475"/>
                    </a:lnTo>
                    <a:lnTo>
                      <a:pt x="6075" y="11475"/>
                    </a:lnTo>
                    <a:lnTo>
                      <a:pt x="6075" y="8100"/>
                    </a:lnTo>
                    <a:close/>
                    <a:moveTo>
                      <a:pt x="10125" y="8100"/>
                    </a:moveTo>
                    <a:lnTo>
                      <a:pt x="13500" y="8100"/>
                    </a:lnTo>
                    <a:lnTo>
                      <a:pt x="13500" y="8775"/>
                    </a:lnTo>
                    <a:cubicBezTo>
                      <a:pt x="12649" y="9626"/>
                      <a:pt x="11475" y="10800"/>
                      <a:pt x="11475" y="10800"/>
                    </a:cubicBezTo>
                    <a:lnTo>
                      <a:pt x="10125" y="10800"/>
                    </a:lnTo>
                    <a:lnTo>
                      <a:pt x="10125" y="8100"/>
                    </a:lnTo>
                    <a:close/>
                    <a:moveTo>
                      <a:pt x="16875" y="8100"/>
                    </a:moveTo>
                    <a:lnTo>
                      <a:pt x="17550" y="8100"/>
                    </a:lnTo>
                    <a:cubicBezTo>
                      <a:pt x="17550" y="8100"/>
                      <a:pt x="17550" y="11475"/>
                      <a:pt x="17550" y="11475"/>
                    </a:cubicBezTo>
                    <a:lnTo>
                      <a:pt x="14175" y="11475"/>
                    </a:lnTo>
                    <a:lnTo>
                      <a:pt x="14175" y="10800"/>
                    </a:lnTo>
                    <a:lnTo>
                      <a:pt x="16875" y="8100"/>
                    </a:lnTo>
                    <a:close/>
                    <a:moveTo>
                      <a:pt x="0" y="11475"/>
                    </a:moveTo>
                    <a:cubicBezTo>
                      <a:pt x="0" y="11475"/>
                      <a:pt x="0" y="12150"/>
                      <a:pt x="0" y="12150"/>
                    </a:cubicBezTo>
                    <a:lnTo>
                      <a:pt x="675" y="12150"/>
                    </a:lnTo>
                    <a:lnTo>
                      <a:pt x="675" y="11475"/>
                    </a:lnTo>
                    <a:lnTo>
                      <a:pt x="0" y="11475"/>
                    </a:lnTo>
                    <a:close/>
                    <a:moveTo>
                      <a:pt x="2025" y="12150"/>
                    </a:moveTo>
                    <a:lnTo>
                      <a:pt x="5400" y="12150"/>
                    </a:lnTo>
                    <a:lnTo>
                      <a:pt x="5400" y="12825"/>
                    </a:lnTo>
                    <a:lnTo>
                      <a:pt x="2700" y="15525"/>
                    </a:lnTo>
                    <a:lnTo>
                      <a:pt x="2025" y="15525"/>
                    </a:lnTo>
                    <a:lnTo>
                      <a:pt x="2025" y="12150"/>
                    </a:lnTo>
                    <a:close/>
                    <a:moveTo>
                      <a:pt x="12825" y="12150"/>
                    </a:moveTo>
                    <a:lnTo>
                      <a:pt x="13500" y="12150"/>
                    </a:lnTo>
                    <a:cubicBezTo>
                      <a:pt x="13500" y="12150"/>
                      <a:pt x="13500" y="15525"/>
                      <a:pt x="13500" y="15525"/>
                    </a:cubicBezTo>
                    <a:lnTo>
                      <a:pt x="10125" y="15525"/>
                    </a:lnTo>
                    <a:lnTo>
                      <a:pt x="10125" y="12825"/>
                    </a:lnTo>
                    <a:lnTo>
                      <a:pt x="12150" y="12825"/>
                    </a:lnTo>
                    <a:lnTo>
                      <a:pt x="12825" y="12150"/>
                    </a:lnTo>
                    <a:close/>
                    <a:moveTo>
                      <a:pt x="14175" y="12150"/>
                    </a:moveTo>
                    <a:lnTo>
                      <a:pt x="17550" y="12150"/>
                    </a:lnTo>
                    <a:cubicBezTo>
                      <a:pt x="17550" y="12150"/>
                      <a:pt x="17550" y="15525"/>
                      <a:pt x="17550" y="15525"/>
                    </a:cubicBezTo>
                    <a:lnTo>
                      <a:pt x="14175" y="15525"/>
                    </a:lnTo>
                    <a:lnTo>
                      <a:pt x="14175" y="12150"/>
                    </a:lnTo>
                    <a:close/>
                    <a:moveTo>
                      <a:pt x="8100" y="12825"/>
                    </a:moveTo>
                    <a:lnTo>
                      <a:pt x="9450" y="12825"/>
                    </a:lnTo>
                    <a:lnTo>
                      <a:pt x="9450" y="15525"/>
                    </a:lnTo>
                    <a:lnTo>
                      <a:pt x="6075" y="15525"/>
                    </a:lnTo>
                    <a:lnTo>
                      <a:pt x="6075" y="14850"/>
                    </a:lnTo>
                    <a:lnTo>
                      <a:pt x="8100" y="12825"/>
                    </a:lnTo>
                    <a:close/>
                    <a:moveTo>
                      <a:pt x="0" y="15525"/>
                    </a:moveTo>
                    <a:cubicBezTo>
                      <a:pt x="0" y="15525"/>
                      <a:pt x="0" y="16200"/>
                      <a:pt x="0" y="16200"/>
                    </a:cubicBezTo>
                    <a:lnTo>
                      <a:pt x="675" y="16200"/>
                    </a:lnTo>
                    <a:lnTo>
                      <a:pt x="675" y="15525"/>
                    </a:lnTo>
                    <a:lnTo>
                      <a:pt x="0" y="15525"/>
                    </a:lnTo>
                    <a:close/>
                    <a:moveTo>
                      <a:pt x="4725" y="16200"/>
                    </a:moveTo>
                    <a:lnTo>
                      <a:pt x="5400" y="16200"/>
                    </a:lnTo>
                    <a:cubicBezTo>
                      <a:pt x="5400" y="16200"/>
                      <a:pt x="5400" y="19575"/>
                      <a:pt x="5400" y="19575"/>
                    </a:cubicBezTo>
                    <a:lnTo>
                      <a:pt x="2025" y="19575"/>
                    </a:lnTo>
                    <a:lnTo>
                      <a:pt x="2025" y="18900"/>
                    </a:lnTo>
                    <a:lnTo>
                      <a:pt x="4725" y="16200"/>
                    </a:lnTo>
                    <a:close/>
                    <a:moveTo>
                      <a:pt x="6075" y="16200"/>
                    </a:moveTo>
                    <a:lnTo>
                      <a:pt x="9450" y="16200"/>
                    </a:lnTo>
                    <a:cubicBezTo>
                      <a:pt x="9450" y="16200"/>
                      <a:pt x="9450" y="19575"/>
                      <a:pt x="9450" y="19575"/>
                    </a:cubicBezTo>
                    <a:lnTo>
                      <a:pt x="6075" y="19575"/>
                    </a:lnTo>
                    <a:lnTo>
                      <a:pt x="6075" y="16200"/>
                    </a:lnTo>
                    <a:close/>
                    <a:moveTo>
                      <a:pt x="10125" y="16200"/>
                    </a:moveTo>
                    <a:lnTo>
                      <a:pt x="13500" y="16200"/>
                    </a:lnTo>
                    <a:cubicBezTo>
                      <a:pt x="13500" y="16200"/>
                      <a:pt x="13500" y="19575"/>
                      <a:pt x="13500" y="19575"/>
                    </a:cubicBezTo>
                    <a:lnTo>
                      <a:pt x="10125" y="19575"/>
                    </a:lnTo>
                    <a:lnTo>
                      <a:pt x="10125" y="16200"/>
                    </a:lnTo>
                    <a:close/>
                    <a:moveTo>
                      <a:pt x="14175" y="16200"/>
                    </a:moveTo>
                    <a:lnTo>
                      <a:pt x="17550" y="16200"/>
                    </a:lnTo>
                    <a:cubicBezTo>
                      <a:pt x="17550" y="16200"/>
                      <a:pt x="17550" y="19575"/>
                      <a:pt x="17550" y="19575"/>
                    </a:cubicBezTo>
                    <a:lnTo>
                      <a:pt x="14175" y="19575"/>
                    </a:lnTo>
                    <a:lnTo>
                      <a:pt x="14175" y="16200"/>
                    </a:lnTo>
                    <a:close/>
                    <a:moveTo>
                      <a:pt x="5400" y="20925"/>
                    </a:moveTo>
                    <a:lnTo>
                      <a:pt x="5400" y="21600"/>
                    </a:lnTo>
                    <a:lnTo>
                      <a:pt x="6075" y="21600"/>
                    </a:lnTo>
                    <a:cubicBezTo>
                      <a:pt x="6075" y="21600"/>
                      <a:pt x="6075" y="20925"/>
                      <a:pt x="6075" y="20925"/>
                    </a:cubicBezTo>
                    <a:lnTo>
                      <a:pt x="5400" y="20925"/>
                    </a:lnTo>
                    <a:close/>
                    <a:moveTo>
                      <a:pt x="9450" y="20925"/>
                    </a:moveTo>
                    <a:lnTo>
                      <a:pt x="9450" y="21600"/>
                    </a:lnTo>
                    <a:lnTo>
                      <a:pt x="10125" y="21600"/>
                    </a:lnTo>
                    <a:cubicBezTo>
                      <a:pt x="10125" y="21600"/>
                      <a:pt x="10125" y="20925"/>
                      <a:pt x="10125" y="20925"/>
                    </a:cubicBezTo>
                    <a:lnTo>
                      <a:pt x="9450" y="20925"/>
                    </a:lnTo>
                    <a:close/>
                    <a:moveTo>
                      <a:pt x="13500" y="20925"/>
                    </a:moveTo>
                    <a:lnTo>
                      <a:pt x="13500" y="21600"/>
                    </a:lnTo>
                    <a:lnTo>
                      <a:pt x="14175" y="21600"/>
                    </a:lnTo>
                    <a:cubicBezTo>
                      <a:pt x="14175" y="21600"/>
                      <a:pt x="14175" y="20925"/>
                      <a:pt x="14175" y="20925"/>
                    </a:cubicBezTo>
                    <a:lnTo>
                      <a:pt x="13500" y="20925"/>
                    </a:lnTo>
                    <a:close/>
                    <a:moveTo>
                      <a:pt x="17550" y="20925"/>
                    </a:moveTo>
                    <a:lnTo>
                      <a:pt x="17550" y="21600"/>
                    </a:lnTo>
                    <a:lnTo>
                      <a:pt x="18225" y="21600"/>
                    </a:lnTo>
                    <a:cubicBezTo>
                      <a:pt x="18225" y="21600"/>
                      <a:pt x="18225" y="20925"/>
                      <a:pt x="18225" y="20925"/>
                    </a:cubicBezTo>
                    <a:lnTo>
                      <a:pt x="17550" y="2092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50000"/>
                    </a:schemeClr>
                  </a:solidFill>
                  <a:latin typeface="Bebas Neue" panose="020B0606020202050201" pitchFamily="34" charset="0"/>
                </a:endParaRPr>
              </a:p>
            </p:txBody>
          </p:sp>
        </p:grpSp>
        <p:grpSp>
          <p:nvGrpSpPr>
            <p:cNvPr id="28" name="Group 24">
              <a:extLst>
                <a:ext uri="{FF2B5EF4-FFF2-40B4-BE49-F238E27FC236}">
                  <a16:creationId xmlns:a16="http://schemas.microsoft.com/office/drawing/2014/main" id="{EA217E9D-A2C9-4C40-983D-2F2DD47DB0A3}"/>
                </a:ext>
              </a:extLst>
            </p:cNvPr>
            <p:cNvGrpSpPr>
              <a:grpSpLocks/>
            </p:cNvGrpSpPr>
            <p:nvPr/>
          </p:nvGrpSpPr>
          <p:grpSpPr bwMode="auto">
            <a:xfrm>
              <a:off x="4407718" y="678942"/>
              <a:ext cx="1270001" cy="1270000"/>
              <a:chOff x="0" y="0"/>
              <a:chExt cx="1270000" cy="1270000"/>
            </a:xfrm>
          </p:grpSpPr>
          <p:sp>
            <p:nvSpPr>
              <p:cNvPr id="32" name="AutoShape 25">
                <a:extLst>
                  <a:ext uri="{FF2B5EF4-FFF2-40B4-BE49-F238E27FC236}">
                    <a16:creationId xmlns:a16="http://schemas.microsoft.com/office/drawing/2014/main" id="{AAFE5D4F-AF94-4BA8-B035-42AC7FACF35F}"/>
                  </a:ext>
                </a:extLst>
              </p:cNvPr>
              <p:cNvSpPr>
                <a:spLocks/>
              </p:cNvSpPr>
              <p:nvPr/>
            </p:nvSpPr>
            <p:spPr bwMode="auto">
              <a:xfrm>
                <a:off x="2729" y="562"/>
                <a:ext cx="1266930" cy="1270098"/>
              </a:xfrm>
              <a:prstGeom prst="wedgeEllipseCallout">
                <a:avLst>
                  <a:gd name="adj1" fmla="val 778"/>
                  <a:gd name="adj2" fmla="val 60440"/>
                </a:avLst>
              </a:prstGeom>
              <a:solidFill>
                <a:srgbClr val="86B58B"/>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n-US" sz="1400">
                  <a:solidFill>
                    <a:schemeClr val="bg1">
                      <a:lumMod val="50000"/>
                    </a:schemeClr>
                  </a:solidFill>
                  <a:latin typeface="Bebas Neue" panose="020B0606020202050201" pitchFamily="34" charset="0"/>
                  <a:ea typeface="ＭＳ Ｐゴシック" charset="0"/>
                  <a:cs typeface="Helvetica Neue Thin" charset="0"/>
                </a:endParaRPr>
              </a:p>
            </p:txBody>
          </p:sp>
          <p:sp>
            <p:nvSpPr>
              <p:cNvPr id="33" name="AutoShape 26">
                <a:extLst>
                  <a:ext uri="{FF2B5EF4-FFF2-40B4-BE49-F238E27FC236}">
                    <a16:creationId xmlns:a16="http://schemas.microsoft.com/office/drawing/2014/main" id="{31C9C12F-EF6E-4AC1-BBBD-ED0DF658DD4A}"/>
                  </a:ext>
                </a:extLst>
              </p:cNvPr>
              <p:cNvSpPr>
                <a:spLocks/>
              </p:cNvSpPr>
              <p:nvPr/>
            </p:nvSpPr>
            <p:spPr bwMode="auto">
              <a:xfrm>
                <a:off x="471080" y="305386"/>
                <a:ext cx="328640" cy="660451"/>
              </a:xfrm>
              <a:custGeom>
                <a:avLst/>
                <a:gdLst>
                  <a:gd name="T0" fmla="*/ 164320 w 21600"/>
                  <a:gd name="T1" fmla="*/ 330226 h 21600"/>
                  <a:gd name="T2" fmla="*/ 164320 w 21600"/>
                  <a:gd name="T3" fmla="*/ 330226 h 21600"/>
                  <a:gd name="T4" fmla="*/ 164320 w 21600"/>
                  <a:gd name="T5" fmla="*/ 330226 h 21600"/>
                  <a:gd name="T6" fmla="*/ 164320 w 21600"/>
                  <a:gd name="T7" fmla="*/ 33022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50" y="4050"/>
                    </a:moveTo>
                    <a:lnTo>
                      <a:pt x="1350" y="4050"/>
                    </a:lnTo>
                    <a:lnTo>
                      <a:pt x="1350" y="17550"/>
                    </a:lnTo>
                    <a:lnTo>
                      <a:pt x="20250" y="17550"/>
                    </a:lnTo>
                    <a:cubicBezTo>
                      <a:pt x="20250" y="17550"/>
                      <a:pt x="20250" y="4050"/>
                      <a:pt x="20250" y="4050"/>
                    </a:cubicBezTo>
                    <a:close/>
                    <a:moveTo>
                      <a:pt x="14175" y="2025"/>
                    </a:moveTo>
                    <a:lnTo>
                      <a:pt x="7425" y="2025"/>
                    </a:lnTo>
                    <a:cubicBezTo>
                      <a:pt x="7052" y="2025"/>
                      <a:pt x="6750" y="2176"/>
                      <a:pt x="6750" y="2363"/>
                    </a:cubicBezTo>
                    <a:cubicBezTo>
                      <a:pt x="6750" y="2549"/>
                      <a:pt x="7052" y="2700"/>
                      <a:pt x="7425" y="2700"/>
                    </a:cubicBezTo>
                    <a:lnTo>
                      <a:pt x="14175" y="2700"/>
                    </a:lnTo>
                    <a:cubicBezTo>
                      <a:pt x="14547" y="2700"/>
                      <a:pt x="14850" y="2549"/>
                      <a:pt x="14850" y="2363"/>
                    </a:cubicBezTo>
                    <a:cubicBezTo>
                      <a:pt x="14850" y="2176"/>
                      <a:pt x="14547" y="2025"/>
                      <a:pt x="14175" y="2025"/>
                    </a:cubicBezTo>
                    <a:close/>
                    <a:moveTo>
                      <a:pt x="11475" y="20250"/>
                    </a:moveTo>
                    <a:cubicBezTo>
                      <a:pt x="12593" y="20250"/>
                      <a:pt x="13500" y="19797"/>
                      <a:pt x="13500" y="19237"/>
                    </a:cubicBezTo>
                    <a:cubicBezTo>
                      <a:pt x="13500" y="18678"/>
                      <a:pt x="12593" y="18225"/>
                      <a:pt x="11475" y="18225"/>
                    </a:cubicBezTo>
                    <a:cubicBezTo>
                      <a:pt x="10357" y="18225"/>
                      <a:pt x="9450" y="18678"/>
                      <a:pt x="9450" y="19237"/>
                    </a:cubicBezTo>
                    <a:cubicBezTo>
                      <a:pt x="9450" y="19797"/>
                      <a:pt x="10357" y="20250"/>
                      <a:pt x="11475" y="20250"/>
                    </a:cubicBezTo>
                    <a:close/>
                    <a:moveTo>
                      <a:pt x="18900" y="21600"/>
                    </a:moveTo>
                    <a:lnTo>
                      <a:pt x="2700" y="21600"/>
                    </a:lnTo>
                    <a:cubicBezTo>
                      <a:pt x="1209" y="21600"/>
                      <a:pt x="0" y="20996"/>
                      <a:pt x="0" y="20250"/>
                    </a:cubicBezTo>
                    <a:lnTo>
                      <a:pt x="0" y="1350"/>
                    </a:lnTo>
                    <a:cubicBezTo>
                      <a:pt x="0" y="604"/>
                      <a:pt x="1209" y="0"/>
                      <a:pt x="2700" y="0"/>
                    </a:cubicBezTo>
                    <a:lnTo>
                      <a:pt x="18900" y="0"/>
                    </a:lnTo>
                    <a:cubicBezTo>
                      <a:pt x="20391" y="0"/>
                      <a:pt x="21600" y="604"/>
                      <a:pt x="21600" y="1350"/>
                    </a:cubicBezTo>
                    <a:lnTo>
                      <a:pt x="21600" y="20250"/>
                    </a:lnTo>
                    <a:cubicBezTo>
                      <a:pt x="21600" y="20996"/>
                      <a:pt x="20391" y="21600"/>
                      <a:pt x="18900" y="21600"/>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50000"/>
                    </a:schemeClr>
                  </a:solidFill>
                  <a:latin typeface="Bebas Neue" panose="020B0606020202050201" pitchFamily="34" charset="0"/>
                </a:endParaRPr>
              </a:p>
            </p:txBody>
          </p:sp>
        </p:grpSp>
        <p:grpSp>
          <p:nvGrpSpPr>
            <p:cNvPr id="29" name="Group 29">
              <a:extLst>
                <a:ext uri="{FF2B5EF4-FFF2-40B4-BE49-F238E27FC236}">
                  <a16:creationId xmlns:a16="http://schemas.microsoft.com/office/drawing/2014/main" id="{D6AEFADF-D649-4EAC-B38D-ED167D99BA3D}"/>
                </a:ext>
              </a:extLst>
            </p:cNvPr>
            <p:cNvGrpSpPr>
              <a:grpSpLocks/>
            </p:cNvGrpSpPr>
            <p:nvPr/>
          </p:nvGrpSpPr>
          <p:grpSpPr bwMode="auto">
            <a:xfrm>
              <a:off x="4382816" y="5351881"/>
              <a:ext cx="1270107" cy="1270099"/>
              <a:chOff x="-24902" y="-661"/>
              <a:chExt cx="1270106" cy="1270100"/>
            </a:xfrm>
          </p:grpSpPr>
          <p:sp>
            <p:nvSpPr>
              <p:cNvPr id="30" name="AutoShape 30">
                <a:extLst>
                  <a:ext uri="{FF2B5EF4-FFF2-40B4-BE49-F238E27FC236}">
                    <a16:creationId xmlns:a16="http://schemas.microsoft.com/office/drawing/2014/main" id="{009546B7-C43E-4F13-9720-21A4A7BA4809}"/>
                  </a:ext>
                </a:extLst>
              </p:cNvPr>
              <p:cNvSpPr>
                <a:spLocks/>
              </p:cNvSpPr>
              <p:nvPr/>
            </p:nvSpPr>
            <p:spPr bwMode="auto">
              <a:xfrm rot="10800000" flipH="1">
                <a:off x="-24902" y="-661"/>
                <a:ext cx="1270106" cy="1270100"/>
              </a:xfrm>
              <a:prstGeom prst="wedgeEllipseCallout">
                <a:avLst>
                  <a:gd name="adj1" fmla="val 778"/>
                  <a:gd name="adj2" fmla="val 60440"/>
                </a:avLst>
              </a:prstGeom>
              <a:solidFill>
                <a:srgbClr val="86B58B"/>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n-US" sz="1400">
                  <a:solidFill>
                    <a:schemeClr val="bg1">
                      <a:lumMod val="50000"/>
                    </a:schemeClr>
                  </a:solidFill>
                  <a:latin typeface="Bebas Neue" panose="020B0606020202050201" pitchFamily="34" charset="0"/>
                  <a:ea typeface="ＭＳ Ｐゴシック" charset="0"/>
                  <a:cs typeface="Helvetica Neue Thin" charset="0"/>
                </a:endParaRPr>
              </a:p>
            </p:txBody>
          </p:sp>
          <p:sp>
            <p:nvSpPr>
              <p:cNvPr id="31" name="AutoShape 31">
                <a:extLst>
                  <a:ext uri="{FF2B5EF4-FFF2-40B4-BE49-F238E27FC236}">
                    <a16:creationId xmlns:a16="http://schemas.microsoft.com/office/drawing/2014/main" id="{49DA5CE5-769E-40C8-B84B-027FC5886BA1}"/>
                  </a:ext>
                </a:extLst>
              </p:cNvPr>
              <p:cNvSpPr>
                <a:spLocks/>
              </p:cNvSpPr>
              <p:nvPr/>
            </p:nvSpPr>
            <p:spPr bwMode="auto">
              <a:xfrm>
                <a:off x="366296" y="304163"/>
                <a:ext cx="536620" cy="660452"/>
              </a:xfrm>
              <a:custGeom>
                <a:avLst/>
                <a:gdLst>
                  <a:gd name="T0" fmla="*/ 268310 w 21600"/>
                  <a:gd name="T1" fmla="*/ 330226 h 21600"/>
                  <a:gd name="T2" fmla="*/ 268310 w 21600"/>
                  <a:gd name="T3" fmla="*/ 330226 h 21600"/>
                  <a:gd name="T4" fmla="*/ 268310 w 21600"/>
                  <a:gd name="T5" fmla="*/ 330226 h 21600"/>
                  <a:gd name="T6" fmla="*/ 268310 w 21600"/>
                  <a:gd name="T7" fmla="*/ 33022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831" y="0"/>
                    </a:moveTo>
                    <a:cubicBezTo>
                      <a:pt x="372" y="0"/>
                      <a:pt x="0" y="302"/>
                      <a:pt x="0" y="675"/>
                    </a:cubicBezTo>
                    <a:cubicBezTo>
                      <a:pt x="0" y="1048"/>
                      <a:pt x="372" y="1350"/>
                      <a:pt x="831" y="1350"/>
                    </a:cubicBezTo>
                    <a:lnTo>
                      <a:pt x="20769" y="1350"/>
                    </a:lnTo>
                    <a:cubicBezTo>
                      <a:pt x="21228" y="1350"/>
                      <a:pt x="21600" y="1048"/>
                      <a:pt x="21600" y="675"/>
                    </a:cubicBezTo>
                    <a:cubicBezTo>
                      <a:pt x="21600" y="302"/>
                      <a:pt x="21228" y="0"/>
                      <a:pt x="20769" y="0"/>
                    </a:cubicBezTo>
                    <a:lnTo>
                      <a:pt x="831" y="0"/>
                    </a:lnTo>
                    <a:close/>
                    <a:moveTo>
                      <a:pt x="831" y="2025"/>
                    </a:moveTo>
                    <a:lnTo>
                      <a:pt x="831" y="15525"/>
                    </a:lnTo>
                    <a:cubicBezTo>
                      <a:pt x="831" y="15525"/>
                      <a:pt x="20769" y="15525"/>
                      <a:pt x="20769" y="15525"/>
                    </a:cubicBezTo>
                    <a:lnTo>
                      <a:pt x="20769" y="2025"/>
                    </a:lnTo>
                    <a:lnTo>
                      <a:pt x="831" y="2025"/>
                    </a:lnTo>
                    <a:close/>
                    <a:moveTo>
                      <a:pt x="15785" y="4050"/>
                    </a:moveTo>
                    <a:lnTo>
                      <a:pt x="18277" y="4050"/>
                    </a:lnTo>
                    <a:cubicBezTo>
                      <a:pt x="18277" y="4050"/>
                      <a:pt x="18277" y="13500"/>
                      <a:pt x="18277" y="13500"/>
                    </a:cubicBezTo>
                    <a:lnTo>
                      <a:pt x="15785" y="13500"/>
                    </a:lnTo>
                    <a:lnTo>
                      <a:pt x="15785" y="4050"/>
                    </a:lnTo>
                    <a:close/>
                    <a:moveTo>
                      <a:pt x="7477" y="6750"/>
                    </a:moveTo>
                    <a:lnTo>
                      <a:pt x="9969" y="6750"/>
                    </a:lnTo>
                    <a:cubicBezTo>
                      <a:pt x="9969" y="6750"/>
                      <a:pt x="9969" y="13500"/>
                      <a:pt x="9969" y="13500"/>
                    </a:cubicBezTo>
                    <a:lnTo>
                      <a:pt x="7477" y="13500"/>
                    </a:lnTo>
                    <a:lnTo>
                      <a:pt x="7477" y="6750"/>
                    </a:lnTo>
                    <a:close/>
                    <a:moveTo>
                      <a:pt x="11631" y="8775"/>
                    </a:moveTo>
                    <a:lnTo>
                      <a:pt x="14123" y="8775"/>
                    </a:lnTo>
                    <a:cubicBezTo>
                      <a:pt x="14123" y="8775"/>
                      <a:pt x="14123" y="13500"/>
                      <a:pt x="14123" y="13500"/>
                    </a:cubicBezTo>
                    <a:lnTo>
                      <a:pt x="11631" y="13500"/>
                    </a:lnTo>
                    <a:lnTo>
                      <a:pt x="11631" y="8775"/>
                    </a:lnTo>
                    <a:close/>
                    <a:moveTo>
                      <a:pt x="3323" y="10800"/>
                    </a:moveTo>
                    <a:lnTo>
                      <a:pt x="5815" y="10800"/>
                    </a:lnTo>
                    <a:cubicBezTo>
                      <a:pt x="5815" y="10800"/>
                      <a:pt x="5815" y="13500"/>
                      <a:pt x="5815" y="13500"/>
                    </a:cubicBezTo>
                    <a:lnTo>
                      <a:pt x="3323" y="13500"/>
                    </a:lnTo>
                    <a:lnTo>
                      <a:pt x="3323" y="10800"/>
                    </a:lnTo>
                    <a:close/>
                    <a:moveTo>
                      <a:pt x="3323" y="16200"/>
                    </a:moveTo>
                    <a:lnTo>
                      <a:pt x="1662" y="21600"/>
                    </a:lnTo>
                    <a:lnTo>
                      <a:pt x="3323" y="21600"/>
                    </a:lnTo>
                    <a:lnTo>
                      <a:pt x="4985" y="16200"/>
                    </a:lnTo>
                    <a:cubicBezTo>
                      <a:pt x="4985" y="16200"/>
                      <a:pt x="3323" y="16200"/>
                      <a:pt x="3323" y="16200"/>
                    </a:cubicBezTo>
                    <a:close/>
                    <a:moveTo>
                      <a:pt x="9969" y="16200"/>
                    </a:moveTo>
                    <a:lnTo>
                      <a:pt x="9969" y="21600"/>
                    </a:lnTo>
                    <a:lnTo>
                      <a:pt x="11615" y="21600"/>
                    </a:lnTo>
                    <a:cubicBezTo>
                      <a:pt x="11615" y="21600"/>
                      <a:pt x="11631" y="16200"/>
                      <a:pt x="11631" y="16200"/>
                    </a:cubicBezTo>
                    <a:lnTo>
                      <a:pt x="9969" y="16200"/>
                    </a:lnTo>
                    <a:close/>
                    <a:moveTo>
                      <a:pt x="16615" y="16200"/>
                    </a:moveTo>
                    <a:lnTo>
                      <a:pt x="18277" y="21600"/>
                    </a:lnTo>
                    <a:lnTo>
                      <a:pt x="19938" y="21600"/>
                    </a:lnTo>
                    <a:cubicBezTo>
                      <a:pt x="19938" y="21600"/>
                      <a:pt x="18277" y="16200"/>
                      <a:pt x="18277" y="16200"/>
                    </a:cubicBezTo>
                    <a:lnTo>
                      <a:pt x="16615" y="16200"/>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50000"/>
                    </a:schemeClr>
                  </a:solidFill>
                  <a:latin typeface="Bebas Neue" panose="020B0606020202050201" pitchFamily="34" charset="0"/>
                </a:endParaRPr>
              </a:p>
            </p:txBody>
          </p:sp>
        </p:grpSp>
      </p:grpSp>
    </p:spTree>
    <p:extLst>
      <p:ext uri="{BB962C8B-B14F-4D97-AF65-F5344CB8AC3E}">
        <p14:creationId xmlns:p14="http://schemas.microsoft.com/office/powerpoint/2010/main" val="2350632117"/>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3" presetClass="entr" presetSubtype="16"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23" presetClass="entr" presetSubtype="16"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23" presetClass="entr" presetSubtype="16"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childTnLst>
                                </p:cTn>
                              </p:par>
                            </p:childTnLst>
                          </p:cTn>
                        </p:par>
                        <p:par>
                          <p:cTn id="38" fill="hold">
                            <p:stCondLst>
                              <p:cond delay="3500"/>
                            </p:stCondLst>
                            <p:childTnLst>
                              <p:par>
                                <p:cTn id="39" presetID="23" presetClass="entr" presetSubtype="16"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childTnLst>
                                </p:cTn>
                              </p:par>
                            </p:childTnLst>
                          </p:cTn>
                        </p:par>
                        <p:par>
                          <p:cTn id="43" fill="hold">
                            <p:stCondLst>
                              <p:cond delay="4000"/>
                            </p:stCondLst>
                            <p:childTnLst>
                              <p:par>
                                <p:cTn id="44" presetID="23" presetClass="entr" presetSubtype="16"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childTnLst>
                                </p:cTn>
                              </p:par>
                            </p:childTnLst>
                          </p:cTn>
                        </p:par>
                        <p:par>
                          <p:cTn id="48" fill="hold">
                            <p:stCondLst>
                              <p:cond delay="4500"/>
                            </p:stCondLst>
                            <p:childTnLst>
                              <p:par>
                                <p:cTn id="49" presetID="23" presetClass="entr" presetSubtype="16"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p:cTn id="51" dur="500" fill="hold"/>
                                        <p:tgtEl>
                                          <p:spTgt spid="22"/>
                                        </p:tgtEl>
                                        <p:attrNameLst>
                                          <p:attrName>ppt_w</p:attrName>
                                        </p:attrNameLst>
                                      </p:cBhvr>
                                      <p:tavLst>
                                        <p:tav tm="0">
                                          <p:val>
                                            <p:fltVal val="0"/>
                                          </p:val>
                                        </p:tav>
                                        <p:tav tm="100000">
                                          <p:val>
                                            <p:strVal val="#ppt_w"/>
                                          </p:val>
                                        </p:tav>
                                      </p:tavLst>
                                    </p:anim>
                                    <p:anim calcmode="lin" valueType="num">
                                      <p:cBhvr>
                                        <p:cTn id="52" dur="500" fill="hold"/>
                                        <p:tgtEl>
                                          <p:spTgt spid="22"/>
                                        </p:tgtEl>
                                        <p:attrNameLst>
                                          <p:attrName>ppt_h</p:attrName>
                                        </p:attrNameLst>
                                      </p:cBhvr>
                                      <p:tavLst>
                                        <p:tav tm="0">
                                          <p:val>
                                            <p:fltVal val="0"/>
                                          </p:val>
                                        </p:tav>
                                        <p:tav tm="100000">
                                          <p:val>
                                            <p:strVal val="#ppt_h"/>
                                          </p:val>
                                        </p:tav>
                                      </p:tavLst>
                                    </p:anim>
                                  </p:childTnLst>
                                </p:cTn>
                              </p:par>
                            </p:childTnLst>
                          </p:cTn>
                        </p:par>
                        <p:par>
                          <p:cTn id="53" fill="hold">
                            <p:stCondLst>
                              <p:cond delay="5000"/>
                            </p:stCondLst>
                            <p:childTnLst>
                              <p:par>
                                <p:cTn id="54" presetID="42" presetClass="entr" presetSubtype="0" fill="hold"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250"/>
                                        <p:tgtEl>
                                          <p:spTgt spid="23"/>
                                        </p:tgtEl>
                                      </p:cBhvr>
                                    </p:animEffect>
                                    <p:anim calcmode="lin" valueType="num">
                                      <p:cBhvr>
                                        <p:cTn id="57" dur="250" fill="hold"/>
                                        <p:tgtEl>
                                          <p:spTgt spid="23"/>
                                        </p:tgtEl>
                                        <p:attrNameLst>
                                          <p:attrName>ppt_x</p:attrName>
                                        </p:attrNameLst>
                                      </p:cBhvr>
                                      <p:tavLst>
                                        <p:tav tm="0">
                                          <p:val>
                                            <p:strVal val="#ppt_x"/>
                                          </p:val>
                                        </p:tav>
                                        <p:tav tm="100000">
                                          <p:val>
                                            <p:strVal val="#ppt_x"/>
                                          </p:val>
                                        </p:tav>
                                      </p:tavLst>
                                    </p:anim>
                                    <p:anim calcmode="lin" valueType="num">
                                      <p:cBhvr>
                                        <p:cTn id="58" dur="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8542"/>
            <a:ext cx="12190413" cy="747711"/>
            <a:chOff x="0" y="628602"/>
            <a:chExt cx="12190413" cy="74771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2860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rgbClr val="86B58B"/>
                  </a:solidFill>
                  <a:latin typeface="华文新魏" panose="02010800040101010101" pitchFamily="2" charset="-122"/>
                  <a:ea typeface="华文新魏" panose="02010800040101010101" pitchFamily="2" charset="-122"/>
                  <a:sym typeface="Arial" panose="020B0604020202020204" pitchFamily="34" charset="0"/>
                </a:rPr>
                <a:t>教学工作总结</a:t>
              </a:r>
              <a:endParaRPr lang="zh-CN" altLang="en-US" sz="3600" dirty="0">
                <a:solidFill>
                  <a:srgbClr val="86B58B"/>
                </a:solidFill>
                <a:latin typeface="华文新魏" panose="02010800040101010101" pitchFamily="2" charset="-122"/>
                <a:ea typeface="华文新魏" panose="02010800040101010101" pitchFamily="2" charset="-122"/>
                <a:sym typeface="Arial" panose="020B0604020202020204" pitchFamily="34" charset="0"/>
              </a:endParaRPr>
            </a:p>
          </p:txBody>
        </p:sp>
      </p:grpSp>
      <p:cxnSp>
        <p:nvCxnSpPr>
          <p:cNvPr id="5" name="Straight Connector 54">
            <a:extLst>
              <a:ext uri="{FF2B5EF4-FFF2-40B4-BE49-F238E27FC236}">
                <a16:creationId xmlns:a16="http://schemas.microsoft.com/office/drawing/2014/main" id="{1D7DE36B-645C-4C79-82AC-3C832916379B}"/>
              </a:ext>
            </a:extLst>
          </p:cNvPr>
          <p:cNvCxnSpPr>
            <a:cxnSpLocks/>
          </p:cNvCxnSpPr>
          <p:nvPr/>
        </p:nvCxnSpPr>
        <p:spPr>
          <a:xfrm>
            <a:off x="5798561" y="2274122"/>
            <a:ext cx="0" cy="3426885"/>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a16="http://schemas.microsoft.com/office/drawing/2014/main" id="{A505D8A1-8DA2-4FD4-A6C6-767241574422}"/>
              </a:ext>
            </a:extLst>
          </p:cNvPr>
          <p:cNvGrpSpPr/>
          <p:nvPr/>
        </p:nvGrpSpPr>
        <p:grpSpPr>
          <a:xfrm>
            <a:off x="1331181" y="2261796"/>
            <a:ext cx="3880297" cy="3478128"/>
            <a:chOff x="3268663" y="1400448"/>
            <a:chExt cx="2527300" cy="2265362"/>
          </a:xfrm>
        </p:grpSpPr>
        <p:grpSp>
          <p:nvGrpSpPr>
            <p:cNvPr id="7" name="组合 6">
              <a:extLst>
                <a:ext uri="{FF2B5EF4-FFF2-40B4-BE49-F238E27FC236}">
                  <a16:creationId xmlns:a16="http://schemas.microsoft.com/office/drawing/2014/main" id="{9BCF6D31-0574-4C23-8FB5-245738C51D9F}"/>
                </a:ext>
              </a:extLst>
            </p:cNvPr>
            <p:cNvGrpSpPr/>
            <p:nvPr/>
          </p:nvGrpSpPr>
          <p:grpSpPr>
            <a:xfrm>
              <a:off x="3268663" y="1400448"/>
              <a:ext cx="2527300" cy="2265362"/>
              <a:chOff x="3268663" y="1400448"/>
              <a:chExt cx="2527300" cy="2265362"/>
            </a:xfrm>
            <a:solidFill>
              <a:srgbClr val="EEECE1">
                <a:lumMod val="50000"/>
              </a:srgbClr>
            </a:solidFill>
          </p:grpSpPr>
          <p:sp>
            <p:nvSpPr>
              <p:cNvPr id="14" name="Isosceles Triangle 1">
                <a:extLst>
                  <a:ext uri="{FF2B5EF4-FFF2-40B4-BE49-F238E27FC236}">
                    <a16:creationId xmlns:a16="http://schemas.microsoft.com/office/drawing/2014/main" id="{56E76342-1F2F-44B2-93CA-763B1B237114}"/>
                  </a:ext>
                </a:extLst>
              </p:cNvPr>
              <p:cNvSpPr/>
              <p:nvPr/>
            </p:nvSpPr>
            <p:spPr>
              <a:xfrm>
                <a:off x="3995738" y="2121173"/>
                <a:ext cx="1152525" cy="992187"/>
              </a:xfrm>
              <a:prstGeom prst="triangle">
                <a:avLst/>
              </a:prstGeom>
              <a:noFill/>
              <a:ln w="25400" cap="flat" cmpd="sng" algn="ctr">
                <a:solidFill>
                  <a:srgbClr val="86B58B"/>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800" b="0" i="0" u="none" strike="noStrike" kern="0" cap="none" spc="0" normalizeH="0" baseline="0" noProof="0" dirty="0">
                  <a:ln>
                    <a:noFill/>
                  </a:ln>
                  <a:solidFill>
                    <a:schemeClr val="bg1">
                      <a:lumMod val="65000"/>
                    </a:schemeClr>
                  </a:solidFill>
                  <a:effectLst/>
                  <a:uLnTx/>
                  <a:uFillTx/>
                  <a:latin typeface="Calibri"/>
                  <a:ea typeface="宋体" panose="02010600030101010101" pitchFamily="2" charset="-122"/>
                  <a:cs typeface="Arial" pitchFamily="34" charset="0"/>
                </a:endParaRPr>
              </a:p>
            </p:txBody>
          </p:sp>
          <p:sp>
            <p:nvSpPr>
              <p:cNvPr id="15" name="Oval 2">
                <a:extLst>
                  <a:ext uri="{FF2B5EF4-FFF2-40B4-BE49-F238E27FC236}">
                    <a16:creationId xmlns:a16="http://schemas.microsoft.com/office/drawing/2014/main" id="{FA801884-4725-4F36-A5D3-AB917F565FA6}"/>
                  </a:ext>
                </a:extLst>
              </p:cNvPr>
              <p:cNvSpPr/>
              <p:nvPr/>
            </p:nvSpPr>
            <p:spPr>
              <a:xfrm>
                <a:off x="4067175" y="1400448"/>
                <a:ext cx="1009650" cy="1008062"/>
              </a:xfrm>
              <a:prstGeom prst="ellipse">
                <a:avLst/>
              </a:prstGeom>
              <a:solidFill>
                <a:srgbClr val="86B58B"/>
              </a:solidFill>
              <a:ln w="381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800" b="0" i="0" u="none" strike="noStrike" kern="0" cap="none" spc="0" normalizeH="0" baseline="0" noProof="0" dirty="0">
                  <a:ln>
                    <a:noFill/>
                  </a:ln>
                  <a:solidFill>
                    <a:schemeClr val="bg1">
                      <a:lumMod val="65000"/>
                    </a:schemeClr>
                  </a:solidFill>
                  <a:effectLst/>
                  <a:uLnTx/>
                  <a:uFillTx/>
                  <a:latin typeface="Calibri"/>
                  <a:ea typeface="宋体" panose="02010600030101010101" pitchFamily="2" charset="-122"/>
                  <a:cs typeface="Arial" pitchFamily="34" charset="0"/>
                </a:endParaRPr>
              </a:p>
            </p:txBody>
          </p:sp>
          <p:sp>
            <p:nvSpPr>
              <p:cNvPr id="16" name="Oval 29">
                <a:extLst>
                  <a:ext uri="{FF2B5EF4-FFF2-40B4-BE49-F238E27FC236}">
                    <a16:creationId xmlns:a16="http://schemas.microsoft.com/office/drawing/2014/main" id="{F766357B-A968-4EBC-A4B5-6BB1CD481402}"/>
                  </a:ext>
                </a:extLst>
              </p:cNvPr>
              <p:cNvSpPr/>
              <p:nvPr/>
            </p:nvSpPr>
            <p:spPr>
              <a:xfrm>
                <a:off x="4787900" y="2657748"/>
                <a:ext cx="1008063" cy="1008062"/>
              </a:xfrm>
              <a:prstGeom prst="ellipse">
                <a:avLst/>
              </a:prstGeom>
              <a:solidFill>
                <a:srgbClr val="86B58B"/>
              </a:solidFill>
              <a:ln w="381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800" b="0" i="0" u="none" strike="noStrike" kern="0" cap="none" spc="0" normalizeH="0" baseline="0" noProof="0">
                  <a:ln>
                    <a:noFill/>
                  </a:ln>
                  <a:solidFill>
                    <a:schemeClr val="bg1">
                      <a:lumMod val="65000"/>
                    </a:schemeClr>
                  </a:solidFill>
                  <a:effectLst/>
                  <a:uLnTx/>
                  <a:uFillTx/>
                  <a:latin typeface="Calibri"/>
                  <a:ea typeface="宋体" panose="02010600030101010101" pitchFamily="2" charset="-122"/>
                  <a:cs typeface="Arial" pitchFamily="34" charset="0"/>
                </a:endParaRPr>
              </a:p>
            </p:txBody>
          </p:sp>
          <p:sp>
            <p:nvSpPr>
              <p:cNvPr id="17" name="Oval 31">
                <a:extLst>
                  <a:ext uri="{FF2B5EF4-FFF2-40B4-BE49-F238E27FC236}">
                    <a16:creationId xmlns:a16="http://schemas.microsoft.com/office/drawing/2014/main" id="{F378555C-873B-4428-9741-FB923F96423A}"/>
                  </a:ext>
                </a:extLst>
              </p:cNvPr>
              <p:cNvSpPr/>
              <p:nvPr/>
            </p:nvSpPr>
            <p:spPr>
              <a:xfrm>
                <a:off x="3268663" y="2657748"/>
                <a:ext cx="1008062" cy="1008062"/>
              </a:xfrm>
              <a:prstGeom prst="ellipse">
                <a:avLst/>
              </a:prstGeom>
              <a:solidFill>
                <a:srgbClr val="86B58B"/>
              </a:solidFill>
              <a:ln w="381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800" b="0" i="0" u="none" strike="noStrike" kern="0" cap="none" spc="0" normalizeH="0" baseline="0" noProof="0">
                  <a:ln>
                    <a:noFill/>
                  </a:ln>
                  <a:solidFill>
                    <a:schemeClr val="bg1">
                      <a:lumMod val="65000"/>
                    </a:schemeClr>
                  </a:solidFill>
                  <a:effectLst/>
                  <a:uLnTx/>
                  <a:uFillTx/>
                  <a:latin typeface="Calibri"/>
                  <a:ea typeface="宋体" panose="02010600030101010101" pitchFamily="2" charset="-122"/>
                  <a:cs typeface="Arial" pitchFamily="34" charset="0"/>
                </a:endParaRPr>
              </a:p>
            </p:txBody>
          </p:sp>
        </p:grpSp>
        <p:sp>
          <p:nvSpPr>
            <p:cNvPr id="9" name="矩形 8">
              <a:extLst>
                <a:ext uri="{FF2B5EF4-FFF2-40B4-BE49-F238E27FC236}">
                  <a16:creationId xmlns:a16="http://schemas.microsoft.com/office/drawing/2014/main" id="{B6E2741C-2026-4B97-B726-371F324A043B}"/>
                </a:ext>
              </a:extLst>
            </p:cNvPr>
            <p:cNvSpPr/>
            <p:nvPr/>
          </p:nvSpPr>
          <p:spPr>
            <a:xfrm>
              <a:off x="4248834" y="1751841"/>
              <a:ext cx="588015" cy="340782"/>
            </a:xfrm>
            <a:prstGeom prst="rect">
              <a:avLst/>
            </a:prstGeom>
          </p:spPr>
          <p:txBody>
            <a:bodyPr wrap="none">
              <a:spAutoFit/>
            </a:bodyPr>
            <a:lstStyle/>
            <a:p>
              <a:r>
                <a:rPr lang="zh-CN" altLang="en-US" sz="2800" dirty="0">
                  <a:solidFill>
                    <a:schemeClr val="bg1"/>
                  </a:solidFill>
                  <a:latin typeface="方正兰亭中黑_GBK" pitchFamily="2" charset="-122"/>
                  <a:ea typeface="方正兰亭中黑_GBK" pitchFamily="2" charset="-122"/>
                </a:rPr>
                <a:t>标题</a:t>
              </a:r>
            </a:p>
          </p:txBody>
        </p:sp>
        <p:sp>
          <p:nvSpPr>
            <p:cNvPr id="10" name="矩形 9">
              <a:extLst>
                <a:ext uri="{FF2B5EF4-FFF2-40B4-BE49-F238E27FC236}">
                  <a16:creationId xmlns:a16="http://schemas.microsoft.com/office/drawing/2014/main" id="{4C98BA05-6A0E-43ED-99BE-C5FE11ED6ED7}"/>
                </a:ext>
              </a:extLst>
            </p:cNvPr>
            <p:cNvSpPr/>
            <p:nvPr/>
          </p:nvSpPr>
          <p:spPr>
            <a:xfrm>
              <a:off x="3449528" y="2977113"/>
              <a:ext cx="588015" cy="340782"/>
            </a:xfrm>
            <a:prstGeom prst="rect">
              <a:avLst/>
            </a:prstGeom>
          </p:spPr>
          <p:txBody>
            <a:bodyPr wrap="none">
              <a:spAutoFit/>
            </a:bodyPr>
            <a:lstStyle/>
            <a:p>
              <a:r>
                <a:rPr lang="zh-CN" altLang="en-US" sz="2800" dirty="0">
                  <a:solidFill>
                    <a:schemeClr val="bg1"/>
                  </a:solidFill>
                  <a:latin typeface="方正兰亭中黑_GBK" pitchFamily="2" charset="-122"/>
                  <a:ea typeface="方正兰亭中黑_GBK" pitchFamily="2" charset="-122"/>
                </a:rPr>
                <a:t>标题</a:t>
              </a:r>
            </a:p>
          </p:txBody>
        </p:sp>
        <p:sp>
          <p:nvSpPr>
            <p:cNvPr id="13" name="矩形 12">
              <a:extLst>
                <a:ext uri="{FF2B5EF4-FFF2-40B4-BE49-F238E27FC236}">
                  <a16:creationId xmlns:a16="http://schemas.microsoft.com/office/drawing/2014/main" id="{04394491-3939-4D9D-AD24-9D0E5647F8E0}"/>
                </a:ext>
              </a:extLst>
            </p:cNvPr>
            <p:cNvSpPr/>
            <p:nvPr/>
          </p:nvSpPr>
          <p:spPr>
            <a:xfrm>
              <a:off x="5058867" y="3058818"/>
              <a:ext cx="588015" cy="340782"/>
            </a:xfrm>
            <a:prstGeom prst="rect">
              <a:avLst/>
            </a:prstGeom>
          </p:spPr>
          <p:txBody>
            <a:bodyPr wrap="none">
              <a:spAutoFit/>
            </a:bodyPr>
            <a:lstStyle/>
            <a:p>
              <a:r>
                <a:rPr lang="zh-CN" altLang="en-US" sz="2800" dirty="0">
                  <a:solidFill>
                    <a:schemeClr val="bg1"/>
                  </a:solidFill>
                  <a:latin typeface="方正兰亭中黑_GBK" pitchFamily="2" charset="-122"/>
                  <a:ea typeface="方正兰亭中黑_GBK" pitchFamily="2" charset="-122"/>
                </a:rPr>
                <a:t>标题</a:t>
              </a:r>
            </a:p>
          </p:txBody>
        </p:sp>
      </p:grpSp>
      <p:sp>
        <p:nvSpPr>
          <p:cNvPr id="18" name="椭圆 17">
            <a:extLst>
              <a:ext uri="{FF2B5EF4-FFF2-40B4-BE49-F238E27FC236}">
                <a16:creationId xmlns:a16="http://schemas.microsoft.com/office/drawing/2014/main" id="{93423AE8-E841-4FEF-97E6-7DD30A97DC3D}"/>
              </a:ext>
            </a:extLst>
          </p:cNvPr>
          <p:cNvSpPr/>
          <p:nvPr/>
        </p:nvSpPr>
        <p:spPr>
          <a:xfrm>
            <a:off x="6315032" y="2446295"/>
            <a:ext cx="576622" cy="576785"/>
          </a:xfrm>
          <a:prstGeom prst="ellipse">
            <a:avLst/>
          </a:pr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1</a:t>
            </a:r>
            <a:endParaRPr lang="zh-CN" altLang="en-US" dirty="0">
              <a:latin typeface="Impact MT Std" pitchFamily="34" charset="0"/>
              <a:ea typeface="微软雅黑" pitchFamily="34" charset="-122"/>
            </a:endParaRPr>
          </a:p>
        </p:txBody>
      </p:sp>
      <p:cxnSp>
        <p:nvCxnSpPr>
          <p:cNvPr id="19" name="直接连接符 18">
            <a:extLst>
              <a:ext uri="{FF2B5EF4-FFF2-40B4-BE49-F238E27FC236}">
                <a16:creationId xmlns:a16="http://schemas.microsoft.com/office/drawing/2014/main" id="{8DD15D11-8F43-48AE-B916-F3CEAE9A50A8}"/>
              </a:ext>
            </a:extLst>
          </p:cNvPr>
          <p:cNvCxnSpPr/>
          <p:nvPr/>
        </p:nvCxnSpPr>
        <p:spPr>
          <a:xfrm>
            <a:off x="6879470" y="2713027"/>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0" name="标题 11">
            <a:extLst>
              <a:ext uri="{FF2B5EF4-FFF2-40B4-BE49-F238E27FC236}">
                <a16:creationId xmlns:a16="http://schemas.microsoft.com/office/drawing/2014/main" id="{0D53F6D3-F66A-44F1-A3A5-4D6377FE9854}"/>
              </a:ext>
            </a:extLst>
          </p:cNvPr>
          <p:cNvSpPr txBox="1">
            <a:spLocks/>
          </p:cNvSpPr>
          <p:nvPr/>
        </p:nvSpPr>
        <p:spPr>
          <a:xfrm>
            <a:off x="7909011" y="2492439"/>
            <a:ext cx="33740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椭圆 20">
            <a:extLst>
              <a:ext uri="{FF2B5EF4-FFF2-40B4-BE49-F238E27FC236}">
                <a16:creationId xmlns:a16="http://schemas.microsoft.com/office/drawing/2014/main" id="{4A0E63E4-759D-4651-BDC6-60E71BD3C67C}"/>
              </a:ext>
            </a:extLst>
          </p:cNvPr>
          <p:cNvSpPr/>
          <p:nvPr/>
        </p:nvSpPr>
        <p:spPr>
          <a:xfrm>
            <a:off x="6315033" y="3670347"/>
            <a:ext cx="576622" cy="576785"/>
          </a:xfrm>
          <a:prstGeom prst="ellipse">
            <a:avLst/>
          </a:pr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2</a:t>
            </a:r>
            <a:endParaRPr lang="zh-CN" altLang="en-US" dirty="0">
              <a:latin typeface="Impact MT Std" pitchFamily="34" charset="0"/>
              <a:ea typeface="微软雅黑" pitchFamily="34" charset="-122"/>
            </a:endParaRPr>
          </a:p>
        </p:txBody>
      </p:sp>
      <p:cxnSp>
        <p:nvCxnSpPr>
          <p:cNvPr id="22" name="直接连接符 21">
            <a:extLst>
              <a:ext uri="{FF2B5EF4-FFF2-40B4-BE49-F238E27FC236}">
                <a16:creationId xmlns:a16="http://schemas.microsoft.com/office/drawing/2014/main" id="{89B0FA42-4459-4D85-9A6B-A5C26C8774E0}"/>
              </a:ext>
            </a:extLst>
          </p:cNvPr>
          <p:cNvCxnSpPr/>
          <p:nvPr/>
        </p:nvCxnSpPr>
        <p:spPr>
          <a:xfrm>
            <a:off x="6879471" y="3937079"/>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3" name="标题 11">
            <a:extLst>
              <a:ext uri="{FF2B5EF4-FFF2-40B4-BE49-F238E27FC236}">
                <a16:creationId xmlns:a16="http://schemas.microsoft.com/office/drawing/2014/main" id="{C432221C-BAD8-4AE5-A07D-AAB808E96ACE}"/>
              </a:ext>
            </a:extLst>
          </p:cNvPr>
          <p:cNvSpPr txBox="1">
            <a:spLocks/>
          </p:cNvSpPr>
          <p:nvPr/>
        </p:nvSpPr>
        <p:spPr>
          <a:xfrm>
            <a:off x="7909012" y="3716491"/>
            <a:ext cx="33740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椭圆 23">
            <a:extLst>
              <a:ext uri="{FF2B5EF4-FFF2-40B4-BE49-F238E27FC236}">
                <a16:creationId xmlns:a16="http://schemas.microsoft.com/office/drawing/2014/main" id="{F6EC33F4-EFC7-4CB1-BCA1-C8BDF0CC1E5C}"/>
              </a:ext>
            </a:extLst>
          </p:cNvPr>
          <p:cNvSpPr/>
          <p:nvPr/>
        </p:nvSpPr>
        <p:spPr>
          <a:xfrm>
            <a:off x="6315033" y="4966645"/>
            <a:ext cx="576622" cy="576785"/>
          </a:xfrm>
          <a:prstGeom prst="ellipse">
            <a:avLst/>
          </a:pr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3</a:t>
            </a:r>
            <a:endParaRPr lang="zh-CN" altLang="en-US" dirty="0">
              <a:latin typeface="Impact MT Std" pitchFamily="34" charset="0"/>
              <a:ea typeface="微软雅黑" pitchFamily="34" charset="-122"/>
            </a:endParaRPr>
          </a:p>
        </p:txBody>
      </p:sp>
      <p:cxnSp>
        <p:nvCxnSpPr>
          <p:cNvPr id="25" name="直接连接符 24">
            <a:extLst>
              <a:ext uri="{FF2B5EF4-FFF2-40B4-BE49-F238E27FC236}">
                <a16:creationId xmlns:a16="http://schemas.microsoft.com/office/drawing/2014/main" id="{6714ECAC-EC32-40C9-B3A4-4807E1BB42F9}"/>
              </a:ext>
            </a:extLst>
          </p:cNvPr>
          <p:cNvCxnSpPr/>
          <p:nvPr/>
        </p:nvCxnSpPr>
        <p:spPr>
          <a:xfrm>
            <a:off x="6879471" y="5233377"/>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6" name="标题 11">
            <a:extLst>
              <a:ext uri="{FF2B5EF4-FFF2-40B4-BE49-F238E27FC236}">
                <a16:creationId xmlns:a16="http://schemas.microsoft.com/office/drawing/2014/main" id="{917DE120-3E5A-4964-A84D-FC24C4B94B64}"/>
              </a:ext>
            </a:extLst>
          </p:cNvPr>
          <p:cNvSpPr txBox="1">
            <a:spLocks/>
          </p:cNvSpPr>
          <p:nvPr/>
        </p:nvSpPr>
        <p:spPr>
          <a:xfrm>
            <a:off x="7909012" y="5012789"/>
            <a:ext cx="33740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18836593"/>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42"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1250" fill="hold"/>
                                        <p:tgtEl>
                                          <p:spTgt spid="6"/>
                                        </p:tgtEl>
                                        <p:attrNameLst>
                                          <p:attrName>ppt_x</p:attrName>
                                        </p:attrNameLst>
                                      </p:cBhvr>
                                      <p:tavLst>
                                        <p:tav tm="0">
                                          <p:val>
                                            <p:strVal val="#ppt_x"/>
                                          </p:val>
                                        </p:tav>
                                        <p:tav tm="100000">
                                          <p:val>
                                            <p:strVal val="#ppt_x"/>
                                          </p:val>
                                        </p:tav>
                                      </p:tavLst>
                                    </p:anim>
                                    <p:anim calcmode="lin" valueType="num">
                                      <p:cBhvr additive="base">
                                        <p:cTn id="17" dur="1250" fill="hold"/>
                                        <p:tgtEl>
                                          <p:spTgt spid="6"/>
                                        </p:tgtEl>
                                        <p:attrNameLst>
                                          <p:attrName>ppt_y</p:attrName>
                                        </p:attrNameLst>
                                      </p:cBhvr>
                                      <p:tavLst>
                                        <p:tav tm="0">
                                          <p:val>
                                            <p:strVal val="0-#ppt_h/2"/>
                                          </p:val>
                                        </p:tav>
                                        <p:tav tm="100000">
                                          <p:val>
                                            <p:strVal val="#ppt_y"/>
                                          </p:val>
                                        </p:tav>
                                      </p:tavLst>
                                    </p:anim>
                                  </p:childTnLst>
                                </p:cTn>
                              </p:par>
                            </p:childTnLst>
                          </p:cTn>
                        </p:par>
                        <p:par>
                          <p:cTn id="18" fill="hold">
                            <p:stCondLst>
                              <p:cond delay="225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250"/>
                                        <p:tgtEl>
                                          <p:spTgt spid="18"/>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250"/>
                                        <p:tgtEl>
                                          <p:spTgt spid="19"/>
                                        </p:tgtEl>
                                      </p:cBhvr>
                                    </p:animEffect>
                                  </p:childTnLst>
                                </p:cTn>
                              </p:par>
                            </p:childTnLst>
                          </p:cTn>
                        </p:par>
                        <p:par>
                          <p:cTn id="26" fill="hold">
                            <p:stCondLst>
                              <p:cond delay="2750"/>
                            </p:stCondLst>
                            <p:childTnLst>
                              <p:par>
                                <p:cTn id="27" presetID="53" presetClass="entr" presetSubtype="16"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250" fill="hold"/>
                                        <p:tgtEl>
                                          <p:spTgt spid="20"/>
                                        </p:tgtEl>
                                        <p:attrNameLst>
                                          <p:attrName>ppt_w</p:attrName>
                                        </p:attrNameLst>
                                      </p:cBhvr>
                                      <p:tavLst>
                                        <p:tav tm="0">
                                          <p:val>
                                            <p:fltVal val="0"/>
                                          </p:val>
                                        </p:tav>
                                        <p:tav tm="100000">
                                          <p:val>
                                            <p:strVal val="#ppt_w"/>
                                          </p:val>
                                        </p:tav>
                                      </p:tavLst>
                                    </p:anim>
                                    <p:anim calcmode="lin" valueType="num">
                                      <p:cBhvr>
                                        <p:cTn id="30" dur="250" fill="hold"/>
                                        <p:tgtEl>
                                          <p:spTgt spid="20"/>
                                        </p:tgtEl>
                                        <p:attrNameLst>
                                          <p:attrName>ppt_h</p:attrName>
                                        </p:attrNameLst>
                                      </p:cBhvr>
                                      <p:tavLst>
                                        <p:tav tm="0">
                                          <p:val>
                                            <p:fltVal val="0"/>
                                          </p:val>
                                        </p:tav>
                                        <p:tav tm="100000">
                                          <p:val>
                                            <p:strVal val="#ppt_h"/>
                                          </p:val>
                                        </p:tav>
                                      </p:tavLst>
                                    </p:anim>
                                    <p:animEffect transition="in" filter="fade">
                                      <p:cBhvr>
                                        <p:cTn id="31" dur="250"/>
                                        <p:tgtEl>
                                          <p:spTgt spid="20"/>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250"/>
                                        <p:tgtEl>
                                          <p:spTgt spid="21"/>
                                        </p:tgtEl>
                                      </p:cBhvr>
                                    </p:animEffect>
                                  </p:childTnLst>
                                </p:cTn>
                              </p:par>
                            </p:childTnLst>
                          </p:cTn>
                        </p:par>
                        <p:par>
                          <p:cTn id="36" fill="hold">
                            <p:stCondLst>
                              <p:cond delay="3250"/>
                            </p:stCondLst>
                            <p:childTnLst>
                              <p:par>
                                <p:cTn id="37" presetID="22" presetClass="entr" presetSubtype="8"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250"/>
                                        <p:tgtEl>
                                          <p:spTgt spid="22"/>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p:cTn id="43" dur="250" fill="hold"/>
                                        <p:tgtEl>
                                          <p:spTgt spid="23"/>
                                        </p:tgtEl>
                                        <p:attrNameLst>
                                          <p:attrName>ppt_w</p:attrName>
                                        </p:attrNameLst>
                                      </p:cBhvr>
                                      <p:tavLst>
                                        <p:tav tm="0">
                                          <p:val>
                                            <p:fltVal val="0"/>
                                          </p:val>
                                        </p:tav>
                                        <p:tav tm="100000">
                                          <p:val>
                                            <p:strVal val="#ppt_w"/>
                                          </p:val>
                                        </p:tav>
                                      </p:tavLst>
                                    </p:anim>
                                    <p:anim calcmode="lin" valueType="num">
                                      <p:cBhvr>
                                        <p:cTn id="44" dur="250" fill="hold"/>
                                        <p:tgtEl>
                                          <p:spTgt spid="23"/>
                                        </p:tgtEl>
                                        <p:attrNameLst>
                                          <p:attrName>ppt_h</p:attrName>
                                        </p:attrNameLst>
                                      </p:cBhvr>
                                      <p:tavLst>
                                        <p:tav tm="0">
                                          <p:val>
                                            <p:fltVal val="0"/>
                                          </p:val>
                                        </p:tav>
                                        <p:tav tm="100000">
                                          <p:val>
                                            <p:strVal val="#ppt_h"/>
                                          </p:val>
                                        </p:tav>
                                      </p:tavLst>
                                    </p:anim>
                                    <p:animEffect transition="in" filter="fade">
                                      <p:cBhvr>
                                        <p:cTn id="45" dur="250"/>
                                        <p:tgtEl>
                                          <p:spTgt spid="23"/>
                                        </p:tgtEl>
                                      </p:cBhvr>
                                    </p:animEffect>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250"/>
                                        <p:tgtEl>
                                          <p:spTgt spid="24"/>
                                        </p:tgtEl>
                                      </p:cBhvr>
                                    </p:animEffect>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left)">
                                      <p:cBhvr>
                                        <p:cTn id="53" dur="250"/>
                                        <p:tgtEl>
                                          <p:spTgt spid="25"/>
                                        </p:tgtEl>
                                      </p:cBhvr>
                                    </p:animEffect>
                                  </p:childTnLst>
                                </p:cTn>
                              </p:par>
                            </p:childTnLst>
                          </p:cTn>
                        </p:par>
                        <p:par>
                          <p:cTn id="54" fill="hold">
                            <p:stCondLst>
                              <p:cond delay="4250"/>
                            </p:stCondLst>
                            <p:childTnLst>
                              <p:par>
                                <p:cTn id="55" presetID="53" presetClass="entr" presetSubtype="16"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250" fill="hold"/>
                                        <p:tgtEl>
                                          <p:spTgt spid="26"/>
                                        </p:tgtEl>
                                        <p:attrNameLst>
                                          <p:attrName>ppt_w</p:attrName>
                                        </p:attrNameLst>
                                      </p:cBhvr>
                                      <p:tavLst>
                                        <p:tav tm="0">
                                          <p:val>
                                            <p:fltVal val="0"/>
                                          </p:val>
                                        </p:tav>
                                        <p:tav tm="100000">
                                          <p:val>
                                            <p:strVal val="#ppt_w"/>
                                          </p:val>
                                        </p:tav>
                                      </p:tavLst>
                                    </p:anim>
                                    <p:anim calcmode="lin" valueType="num">
                                      <p:cBhvr>
                                        <p:cTn id="58" dur="250" fill="hold"/>
                                        <p:tgtEl>
                                          <p:spTgt spid="26"/>
                                        </p:tgtEl>
                                        <p:attrNameLst>
                                          <p:attrName>ppt_h</p:attrName>
                                        </p:attrNameLst>
                                      </p:cBhvr>
                                      <p:tavLst>
                                        <p:tav tm="0">
                                          <p:val>
                                            <p:fltVal val="0"/>
                                          </p:val>
                                        </p:tav>
                                        <p:tav tm="100000">
                                          <p:val>
                                            <p:strVal val="#ppt_h"/>
                                          </p:val>
                                        </p:tav>
                                      </p:tavLst>
                                    </p:anim>
                                    <p:animEffect transition="in" filter="fade">
                                      <p:cBhvr>
                                        <p:cTn id="59" dur="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p:bldP spid="21" grpId="0" animBg="1"/>
      <p:bldP spid="23" grpId="0"/>
      <p:bldP spid="24" grpId="0" animBg="1"/>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8542"/>
            <a:ext cx="12190413" cy="747711"/>
            <a:chOff x="0" y="628602"/>
            <a:chExt cx="12190413" cy="74771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2860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rgbClr val="86B58B"/>
                  </a:solidFill>
                  <a:latin typeface="华文新魏" panose="02010800040101010101" pitchFamily="2" charset="-122"/>
                  <a:ea typeface="华文新魏" panose="02010800040101010101" pitchFamily="2" charset="-122"/>
                  <a:sym typeface="Arial" panose="020B0604020202020204" pitchFamily="34" charset="0"/>
                </a:rPr>
                <a:t>教学工作总结</a:t>
              </a:r>
              <a:endParaRPr lang="zh-CN" altLang="en-US" sz="3600" dirty="0">
                <a:solidFill>
                  <a:srgbClr val="86B58B"/>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a:extLst>
              <a:ext uri="{FF2B5EF4-FFF2-40B4-BE49-F238E27FC236}">
                <a16:creationId xmlns:a16="http://schemas.microsoft.com/office/drawing/2014/main" id="{1147128C-E611-44FC-B64E-08E5935D387A}"/>
              </a:ext>
            </a:extLst>
          </p:cNvPr>
          <p:cNvGrpSpPr/>
          <p:nvPr/>
        </p:nvGrpSpPr>
        <p:grpSpPr>
          <a:xfrm>
            <a:off x="1370937" y="2185031"/>
            <a:ext cx="9572834" cy="3373046"/>
            <a:chOff x="1033407" y="-198661"/>
            <a:chExt cx="7079774" cy="2494601"/>
          </a:xfrm>
          <a:solidFill>
            <a:srgbClr val="86B58B"/>
          </a:solidFill>
        </p:grpSpPr>
        <p:grpSp>
          <p:nvGrpSpPr>
            <p:cNvPr id="6" name="组合 5">
              <a:extLst>
                <a:ext uri="{FF2B5EF4-FFF2-40B4-BE49-F238E27FC236}">
                  <a16:creationId xmlns:a16="http://schemas.microsoft.com/office/drawing/2014/main" id="{9646B77B-D291-4460-A6F6-48971407F923}"/>
                </a:ext>
              </a:extLst>
            </p:cNvPr>
            <p:cNvGrpSpPr/>
            <p:nvPr/>
          </p:nvGrpSpPr>
          <p:grpSpPr>
            <a:xfrm>
              <a:off x="1033407" y="-198660"/>
              <a:ext cx="1675446" cy="2494600"/>
              <a:chOff x="778084" y="-969743"/>
              <a:chExt cx="1850186" cy="2751960"/>
            </a:xfrm>
            <a:grpFill/>
          </p:grpSpPr>
          <p:sp>
            <p:nvSpPr>
              <p:cNvPr id="28" name="任意多边形 28">
                <a:extLst>
                  <a:ext uri="{FF2B5EF4-FFF2-40B4-BE49-F238E27FC236}">
                    <a16:creationId xmlns:a16="http://schemas.microsoft.com/office/drawing/2014/main" id="{C0A08DB3-0D3F-4B00-B000-BA22BA6E1323}"/>
                  </a:ext>
                </a:extLst>
              </p:cNvPr>
              <p:cNvSpPr/>
              <p:nvPr/>
            </p:nvSpPr>
            <p:spPr>
              <a:xfrm rot="10800000">
                <a:off x="778084" y="-969743"/>
                <a:ext cx="1850186" cy="1880626"/>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9" name="椭圆 28">
                <a:extLst>
                  <a:ext uri="{FF2B5EF4-FFF2-40B4-BE49-F238E27FC236}">
                    <a16:creationId xmlns:a16="http://schemas.microsoft.com/office/drawing/2014/main" id="{5CE2FA43-72A3-48A0-941D-F721893200AD}"/>
                  </a:ext>
                </a:extLst>
              </p:cNvPr>
              <p:cNvSpPr/>
              <p:nvPr/>
            </p:nvSpPr>
            <p:spPr>
              <a:xfrm>
                <a:off x="1403141" y="1182142"/>
                <a:ext cx="600075" cy="6000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latin typeface="Impact" pitchFamily="34" charset="0"/>
                </a:endParaRPr>
              </a:p>
            </p:txBody>
          </p:sp>
          <p:sp>
            <p:nvSpPr>
              <p:cNvPr id="30" name="文本框 11">
                <a:extLst>
                  <a:ext uri="{FF2B5EF4-FFF2-40B4-BE49-F238E27FC236}">
                    <a16:creationId xmlns:a16="http://schemas.microsoft.com/office/drawing/2014/main" id="{F3812CA9-8803-4740-B3D0-C31F33B1B9DB}"/>
                  </a:ext>
                </a:extLst>
              </p:cNvPr>
              <p:cNvSpPr txBox="1"/>
              <p:nvPr/>
            </p:nvSpPr>
            <p:spPr>
              <a:xfrm>
                <a:off x="1304926" y="1222952"/>
                <a:ext cx="839367" cy="514372"/>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01</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31" name="文本框 64">
                <a:extLst>
                  <a:ext uri="{FF2B5EF4-FFF2-40B4-BE49-F238E27FC236}">
                    <a16:creationId xmlns:a16="http://schemas.microsoft.com/office/drawing/2014/main" id="{3C3EBE62-9B2E-49C9-B1C7-5C533570319D}"/>
                  </a:ext>
                </a:extLst>
              </p:cNvPr>
              <p:cNvSpPr txBox="1"/>
              <p:nvPr/>
            </p:nvSpPr>
            <p:spPr>
              <a:xfrm>
                <a:off x="1148007" y="-594454"/>
                <a:ext cx="1110344" cy="281190"/>
              </a:xfrm>
              <a:prstGeom prst="rect">
                <a:avLst/>
              </a:prstGeom>
              <a:grpFill/>
            </p:spPr>
            <p:txBody>
              <a:bodyPr wrap="square" lIns="68580" tIns="34290" rIns="68580" bIns="34290" rtlCol="0">
                <a:spAutoFit/>
              </a:bodyPr>
              <a:lstStyle/>
              <a:p>
                <a:pPr algn="ctr"/>
                <a:r>
                  <a:rPr lang="zh-CN" altLang="en-US" sz="1600" b="1" dirty="0">
                    <a:solidFill>
                      <a:schemeClr val="bg1"/>
                    </a:solidFill>
                    <a:latin typeface="微软雅黑" pitchFamily="34" charset="-122"/>
                    <a:ea typeface="微软雅黑" pitchFamily="34" charset="-122"/>
                  </a:rPr>
                  <a:t>添加标题</a:t>
                </a:r>
                <a:endParaRPr lang="zh-HK" altLang="en-US" sz="1600" b="1" dirty="0">
                  <a:solidFill>
                    <a:schemeClr val="bg1"/>
                  </a:solidFill>
                  <a:latin typeface="微软雅黑" pitchFamily="34" charset="-122"/>
                  <a:ea typeface="微软雅黑" pitchFamily="34" charset="-122"/>
                </a:endParaRPr>
              </a:p>
            </p:txBody>
          </p:sp>
          <p:sp>
            <p:nvSpPr>
              <p:cNvPr id="32" name="文本框 65">
                <a:extLst>
                  <a:ext uri="{FF2B5EF4-FFF2-40B4-BE49-F238E27FC236}">
                    <a16:creationId xmlns:a16="http://schemas.microsoft.com/office/drawing/2014/main" id="{2D61A78D-6D3A-46F7-8223-F06115232322}"/>
                  </a:ext>
                </a:extLst>
              </p:cNvPr>
              <p:cNvSpPr txBox="1"/>
              <p:nvPr/>
            </p:nvSpPr>
            <p:spPr>
              <a:xfrm>
                <a:off x="1139623" y="-240635"/>
                <a:ext cx="1127111" cy="665254"/>
              </a:xfrm>
              <a:prstGeom prst="rect">
                <a:avLst/>
              </a:prstGeom>
              <a:grpFill/>
            </p:spPr>
            <p:txBody>
              <a:bodyPr wrap="square" lIns="68580" tIns="34290" rIns="68580" bIns="34290" rtlCol="0">
                <a:spAutoFit/>
              </a:bodyPr>
              <a:lstStyle/>
              <a:p>
                <a:pPr algn="ctr"/>
                <a:r>
                  <a:rPr lang="zh-CN" altLang="en-US" sz="1100" dirty="0">
                    <a:solidFill>
                      <a:schemeClr val="bg1"/>
                    </a:solidFill>
                    <a:latin typeface="微软雅黑" pitchFamily="34" charset="-122"/>
                    <a:ea typeface="微软雅黑" pitchFamily="34" charset="-122"/>
                  </a:rPr>
                  <a:t>完成模高和</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图高的作业</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争取尽快做</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好不能再拖</a:t>
                </a:r>
                <a:endParaRPr lang="zh-HK" altLang="en-US" sz="1100" dirty="0">
                  <a:solidFill>
                    <a:schemeClr val="bg1"/>
                  </a:solidFill>
                  <a:latin typeface="微软雅黑" pitchFamily="34" charset="-122"/>
                  <a:ea typeface="微软雅黑" pitchFamily="34" charset="-122"/>
                </a:endParaRPr>
              </a:p>
            </p:txBody>
          </p:sp>
        </p:grpSp>
        <p:grpSp>
          <p:nvGrpSpPr>
            <p:cNvPr id="7" name="组合 6">
              <a:extLst>
                <a:ext uri="{FF2B5EF4-FFF2-40B4-BE49-F238E27FC236}">
                  <a16:creationId xmlns:a16="http://schemas.microsoft.com/office/drawing/2014/main" id="{E16E93B9-8EFF-4C83-8BF1-67AA0AD60B69}"/>
                </a:ext>
              </a:extLst>
            </p:cNvPr>
            <p:cNvGrpSpPr/>
            <p:nvPr/>
          </p:nvGrpSpPr>
          <p:grpSpPr>
            <a:xfrm>
              <a:off x="2837336" y="-198661"/>
              <a:ext cx="1675446" cy="2494601"/>
              <a:chOff x="2690633" y="-969744"/>
              <a:chExt cx="1850186" cy="2751961"/>
            </a:xfrm>
            <a:grpFill/>
          </p:grpSpPr>
          <p:sp>
            <p:nvSpPr>
              <p:cNvPr id="23" name="任意多边形 22">
                <a:extLst>
                  <a:ext uri="{FF2B5EF4-FFF2-40B4-BE49-F238E27FC236}">
                    <a16:creationId xmlns:a16="http://schemas.microsoft.com/office/drawing/2014/main" id="{7F8FD9FD-B3D2-4A33-80B5-77BFECADC115}"/>
                  </a:ext>
                </a:extLst>
              </p:cNvPr>
              <p:cNvSpPr/>
              <p:nvPr/>
            </p:nvSpPr>
            <p:spPr>
              <a:xfrm rot="10800000">
                <a:off x="2690633" y="-969744"/>
                <a:ext cx="1850186" cy="1880627"/>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4" name="椭圆 23">
                <a:extLst>
                  <a:ext uri="{FF2B5EF4-FFF2-40B4-BE49-F238E27FC236}">
                    <a16:creationId xmlns:a16="http://schemas.microsoft.com/office/drawing/2014/main" id="{6F3B40F4-9214-443A-B178-9B9787BA1766}"/>
                  </a:ext>
                </a:extLst>
              </p:cNvPr>
              <p:cNvSpPr/>
              <p:nvPr/>
            </p:nvSpPr>
            <p:spPr>
              <a:xfrm>
                <a:off x="3315689" y="1182142"/>
                <a:ext cx="600075" cy="6000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latin typeface="Impact" pitchFamily="34" charset="0"/>
                </a:endParaRPr>
              </a:p>
            </p:txBody>
          </p:sp>
          <p:sp>
            <p:nvSpPr>
              <p:cNvPr id="25" name="文本框 48">
                <a:extLst>
                  <a:ext uri="{FF2B5EF4-FFF2-40B4-BE49-F238E27FC236}">
                    <a16:creationId xmlns:a16="http://schemas.microsoft.com/office/drawing/2014/main" id="{CA725DED-1885-438C-95B2-0F45034C569E}"/>
                  </a:ext>
                </a:extLst>
              </p:cNvPr>
              <p:cNvSpPr txBox="1"/>
              <p:nvPr/>
            </p:nvSpPr>
            <p:spPr>
              <a:xfrm>
                <a:off x="3185327" y="1222952"/>
                <a:ext cx="894944" cy="514372"/>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02</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26" name="文本框 66">
                <a:extLst>
                  <a:ext uri="{FF2B5EF4-FFF2-40B4-BE49-F238E27FC236}">
                    <a16:creationId xmlns:a16="http://schemas.microsoft.com/office/drawing/2014/main" id="{EB3195F3-378A-439C-8FF0-CCB77B7D23EE}"/>
                  </a:ext>
                </a:extLst>
              </p:cNvPr>
              <p:cNvSpPr txBox="1"/>
              <p:nvPr/>
            </p:nvSpPr>
            <p:spPr>
              <a:xfrm>
                <a:off x="3060555" y="-594454"/>
                <a:ext cx="1110344" cy="281190"/>
              </a:xfrm>
              <a:prstGeom prst="rect">
                <a:avLst/>
              </a:prstGeom>
              <a:grpFill/>
            </p:spPr>
            <p:txBody>
              <a:bodyPr wrap="square" lIns="68580" tIns="34290" rIns="68580" bIns="34290" rtlCol="0">
                <a:spAutoFit/>
              </a:bodyPr>
              <a:lstStyle/>
              <a:p>
                <a:pPr algn="ctr"/>
                <a:r>
                  <a:rPr lang="zh-CN" altLang="en-US" sz="1600" b="1" dirty="0">
                    <a:solidFill>
                      <a:schemeClr val="bg1"/>
                    </a:solidFill>
                    <a:latin typeface="微软雅黑" pitchFamily="34" charset="-122"/>
                    <a:ea typeface="微软雅黑" pitchFamily="34" charset="-122"/>
                  </a:rPr>
                  <a:t>添加标题</a:t>
                </a:r>
                <a:endParaRPr lang="zh-HK" altLang="en-US" sz="1600" b="1" dirty="0">
                  <a:solidFill>
                    <a:schemeClr val="bg1"/>
                  </a:solidFill>
                  <a:latin typeface="微软雅黑" pitchFamily="34" charset="-122"/>
                  <a:ea typeface="微软雅黑" pitchFamily="34" charset="-122"/>
                </a:endParaRPr>
              </a:p>
            </p:txBody>
          </p:sp>
          <p:sp>
            <p:nvSpPr>
              <p:cNvPr id="27" name="文本框 67">
                <a:extLst>
                  <a:ext uri="{FF2B5EF4-FFF2-40B4-BE49-F238E27FC236}">
                    <a16:creationId xmlns:a16="http://schemas.microsoft.com/office/drawing/2014/main" id="{11E06F48-51C7-42C9-8F77-1DA0794CF528}"/>
                  </a:ext>
                </a:extLst>
              </p:cNvPr>
              <p:cNvSpPr txBox="1"/>
              <p:nvPr/>
            </p:nvSpPr>
            <p:spPr>
              <a:xfrm>
                <a:off x="2955048" y="-240635"/>
                <a:ext cx="1321356" cy="665254"/>
              </a:xfrm>
              <a:prstGeom prst="rect">
                <a:avLst/>
              </a:prstGeom>
              <a:grpFill/>
            </p:spPr>
            <p:txBody>
              <a:bodyPr wrap="square" lIns="68580" tIns="34290" rIns="68580" bIns="34290" rtlCol="0">
                <a:spAutoFit/>
              </a:bodyPr>
              <a:lstStyle/>
              <a:p>
                <a:pPr algn="ctr"/>
                <a:r>
                  <a:rPr lang="zh-CN" altLang="en-US" sz="1100" dirty="0">
                    <a:solidFill>
                      <a:schemeClr val="bg1"/>
                    </a:solidFill>
                    <a:latin typeface="微软雅黑" pitchFamily="34" charset="-122"/>
                    <a:ea typeface="微软雅黑" pitchFamily="34" charset="-122"/>
                  </a:rPr>
                  <a:t>辅助软件可以</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为幻灯片提供</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很好的辅助等</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有必要去学习</a:t>
                </a:r>
                <a:endParaRPr lang="en-US" altLang="zh-CN" sz="1100" dirty="0">
                  <a:solidFill>
                    <a:schemeClr val="bg1"/>
                  </a:solidFill>
                  <a:latin typeface="微软雅黑" pitchFamily="34" charset="-122"/>
                  <a:ea typeface="微软雅黑" pitchFamily="34" charset="-122"/>
                </a:endParaRPr>
              </a:p>
            </p:txBody>
          </p:sp>
        </p:grpSp>
        <p:grpSp>
          <p:nvGrpSpPr>
            <p:cNvPr id="9" name="组合 8">
              <a:extLst>
                <a:ext uri="{FF2B5EF4-FFF2-40B4-BE49-F238E27FC236}">
                  <a16:creationId xmlns:a16="http://schemas.microsoft.com/office/drawing/2014/main" id="{CA236909-E9FB-4869-8F32-26A6BEE9C949}"/>
                </a:ext>
              </a:extLst>
            </p:cNvPr>
            <p:cNvGrpSpPr/>
            <p:nvPr/>
          </p:nvGrpSpPr>
          <p:grpSpPr>
            <a:xfrm>
              <a:off x="4633807" y="-198661"/>
              <a:ext cx="1675446" cy="2494601"/>
              <a:chOff x="4603182" y="-969744"/>
              <a:chExt cx="1850186" cy="2751961"/>
            </a:xfrm>
            <a:grpFill/>
          </p:grpSpPr>
          <p:sp>
            <p:nvSpPr>
              <p:cNvPr id="18" name="任意多边形 16">
                <a:extLst>
                  <a:ext uri="{FF2B5EF4-FFF2-40B4-BE49-F238E27FC236}">
                    <a16:creationId xmlns:a16="http://schemas.microsoft.com/office/drawing/2014/main" id="{C03E0E47-343D-486F-831D-51E454888258}"/>
                  </a:ext>
                </a:extLst>
              </p:cNvPr>
              <p:cNvSpPr/>
              <p:nvPr/>
            </p:nvSpPr>
            <p:spPr>
              <a:xfrm rot="10800000">
                <a:off x="4603182" y="-969744"/>
                <a:ext cx="1850186" cy="1880627"/>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9" name="椭圆 18">
                <a:extLst>
                  <a:ext uri="{FF2B5EF4-FFF2-40B4-BE49-F238E27FC236}">
                    <a16:creationId xmlns:a16="http://schemas.microsoft.com/office/drawing/2014/main" id="{FE3E7183-F477-4A50-A707-13235C78B986}"/>
                  </a:ext>
                </a:extLst>
              </p:cNvPr>
              <p:cNvSpPr/>
              <p:nvPr/>
            </p:nvSpPr>
            <p:spPr>
              <a:xfrm>
                <a:off x="5228238" y="1182142"/>
                <a:ext cx="600075" cy="6000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latin typeface="Impact" pitchFamily="34" charset="0"/>
                </a:endParaRPr>
              </a:p>
            </p:txBody>
          </p:sp>
          <p:sp>
            <p:nvSpPr>
              <p:cNvPr id="20" name="文本框 54">
                <a:extLst>
                  <a:ext uri="{FF2B5EF4-FFF2-40B4-BE49-F238E27FC236}">
                    <a16:creationId xmlns:a16="http://schemas.microsoft.com/office/drawing/2014/main" id="{4F79F202-D132-4D1D-BD05-1F7820F01D0F}"/>
                  </a:ext>
                </a:extLst>
              </p:cNvPr>
              <p:cNvSpPr txBox="1"/>
              <p:nvPr/>
            </p:nvSpPr>
            <p:spPr>
              <a:xfrm>
                <a:off x="5044295" y="1222952"/>
                <a:ext cx="978584" cy="514372"/>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03</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21" name="文本框 68">
                <a:extLst>
                  <a:ext uri="{FF2B5EF4-FFF2-40B4-BE49-F238E27FC236}">
                    <a16:creationId xmlns:a16="http://schemas.microsoft.com/office/drawing/2014/main" id="{0A3FA28D-2F3B-414B-BA3D-C9510BA7E12E}"/>
                  </a:ext>
                </a:extLst>
              </p:cNvPr>
              <p:cNvSpPr txBox="1"/>
              <p:nvPr/>
            </p:nvSpPr>
            <p:spPr>
              <a:xfrm>
                <a:off x="4973104" y="-594454"/>
                <a:ext cx="1110344" cy="281190"/>
              </a:xfrm>
              <a:prstGeom prst="rect">
                <a:avLst/>
              </a:prstGeom>
              <a:grpFill/>
            </p:spPr>
            <p:txBody>
              <a:bodyPr wrap="square" lIns="68580" tIns="34290" rIns="68580" bIns="34290" rtlCol="0">
                <a:spAutoFit/>
              </a:bodyPr>
              <a:lstStyle/>
              <a:p>
                <a:pPr algn="ctr"/>
                <a:r>
                  <a:rPr lang="zh-CN" altLang="en-US" sz="1600" b="1" dirty="0">
                    <a:solidFill>
                      <a:schemeClr val="bg1"/>
                    </a:solidFill>
                    <a:latin typeface="微软雅黑" pitchFamily="34" charset="-122"/>
                    <a:ea typeface="微软雅黑" pitchFamily="34" charset="-122"/>
                  </a:rPr>
                  <a:t>添加标题</a:t>
                </a:r>
                <a:endParaRPr lang="zh-HK" altLang="en-US" sz="1600" b="1" dirty="0">
                  <a:solidFill>
                    <a:schemeClr val="bg1"/>
                  </a:solidFill>
                  <a:latin typeface="微软雅黑" pitchFamily="34" charset="-122"/>
                  <a:ea typeface="微软雅黑" pitchFamily="34" charset="-122"/>
                </a:endParaRPr>
              </a:p>
            </p:txBody>
          </p:sp>
          <p:sp>
            <p:nvSpPr>
              <p:cNvPr id="22" name="文本框 69">
                <a:extLst>
                  <a:ext uri="{FF2B5EF4-FFF2-40B4-BE49-F238E27FC236}">
                    <a16:creationId xmlns:a16="http://schemas.microsoft.com/office/drawing/2014/main" id="{4EA59F63-357C-4405-8D08-C97526DDA85D}"/>
                  </a:ext>
                </a:extLst>
              </p:cNvPr>
              <p:cNvSpPr txBox="1"/>
              <p:nvPr/>
            </p:nvSpPr>
            <p:spPr>
              <a:xfrm>
                <a:off x="4833160" y="-240635"/>
                <a:ext cx="1390229" cy="514372"/>
              </a:xfrm>
              <a:prstGeom prst="rect">
                <a:avLst/>
              </a:prstGeom>
              <a:grpFill/>
            </p:spPr>
            <p:txBody>
              <a:bodyPr wrap="square" lIns="68580" tIns="34290" rIns="68580" bIns="34290" rtlCol="0">
                <a:spAutoFit/>
              </a:bodyPr>
              <a:lstStyle/>
              <a:p>
                <a:pPr algn="ctr"/>
                <a:r>
                  <a:rPr lang="zh-CN" altLang="en-US" sz="1100" dirty="0">
                    <a:solidFill>
                      <a:schemeClr val="bg1"/>
                    </a:solidFill>
                    <a:latin typeface="微软雅黑" pitchFamily="34" charset="-122"/>
                    <a:ea typeface="微软雅黑" pitchFamily="34" charset="-122"/>
                  </a:rPr>
                  <a:t>形成思路风格</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仔细考量细节 </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把每一步做好</a:t>
                </a:r>
                <a:endParaRPr lang="en-US" altLang="zh-CN" sz="1100" dirty="0">
                  <a:solidFill>
                    <a:schemeClr val="bg1"/>
                  </a:solidFill>
                  <a:latin typeface="微软雅黑" pitchFamily="34" charset="-122"/>
                  <a:ea typeface="微软雅黑" pitchFamily="34" charset="-122"/>
                </a:endParaRPr>
              </a:p>
            </p:txBody>
          </p:sp>
        </p:grpSp>
        <p:grpSp>
          <p:nvGrpSpPr>
            <p:cNvPr id="10" name="组合 9">
              <a:extLst>
                <a:ext uri="{FF2B5EF4-FFF2-40B4-BE49-F238E27FC236}">
                  <a16:creationId xmlns:a16="http://schemas.microsoft.com/office/drawing/2014/main" id="{A13EF51C-8CBA-4A96-995D-830604D82C9C}"/>
                </a:ext>
              </a:extLst>
            </p:cNvPr>
            <p:cNvGrpSpPr/>
            <p:nvPr/>
          </p:nvGrpSpPr>
          <p:grpSpPr>
            <a:xfrm>
              <a:off x="6437735" y="-198661"/>
              <a:ext cx="1675446" cy="2494601"/>
              <a:chOff x="6515731" y="-969744"/>
              <a:chExt cx="1850186" cy="2751961"/>
            </a:xfrm>
            <a:grpFill/>
          </p:grpSpPr>
          <p:sp>
            <p:nvSpPr>
              <p:cNvPr id="13" name="任意多边形 10">
                <a:extLst>
                  <a:ext uri="{FF2B5EF4-FFF2-40B4-BE49-F238E27FC236}">
                    <a16:creationId xmlns:a16="http://schemas.microsoft.com/office/drawing/2014/main" id="{D850BECE-5847-435A-A3C6-B09250C8B5C8}"/>
                  </a:ext>
                </a:extLst>
              </p:cNvPr>
              <p:cNvSpPr/>
              <p:nvPr/>
            </p:nvSpPr>
            <p:spPr>
              <a:xfrm rot="10800000">
                <a:off x="6515731" y="-969744"/>
                <a:ext cx="1850186" cy="1880627"/>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4" name="椭圆 13">
                <a:extLst>
                  <a:ext uri="{FF2B5EF4-FFF2-40B4-BE49-F238E27FC236}">
                    <a16:creationId xmlns:a16="http://schemas.microsoft.com/office/drawing/2014/main" id="{B4AB809B-00F1-45AE-AE47-B4B80206F9C5}"/>
                  </a:ext>
                </a:extLst>
              </p:cNvPr>
              <p:cNvSpPr/>
              <p:nvPr/>
            </p:nvSpPr>
            <p:spPr>
              <a:xfrm>
                <a:off x="7140787" y="1182142"/>
                <a:ext cx="600075" cy="6000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latin typeface="Impact" pitchFamily="34" charset="0"/>
                </a:endParaRPr>
              </a:p>
            </p:txBody>
          </p:sp>
          <p:sp>
            <p:nvSpPr>
              <p:cNvPr id="15" name="文本框 60">
                <a:extLst>
                  <a:ext uri="{FF2B5EF4-FFF2-40B4-BE49-F238E27FC236}">
                    <a16:creationId xmlns:a16="http://schemas.microsoft.com/office/drawing/2014/main" id="{A29E2763-114B-44A7-8F53-8A2C0C04653C}"/>
                  </a:ext>
                </a:extLst>
              </p:cNvPr>
              <p:cNvSpPr txBox="1"/>
              <p:nvPr/>
            </p:nvSpPr>
            <p:spPr>
              <a:xfrm>
                <a:off x="6988992" y="1222952"/>
                <a:ext cx="876274" cy="514372"/>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04</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16" name="文本框 70">
                <a:extLst>
                  <a:ext uri="{FF2B5EF4-FFF2-40B4-BE49-F238E27FC236}">
                    <a16:creationId xmlns:a16="http://schemas.microsoft.com/office/drawing/2014/main" id="{3ED6671E-E122-4297-93F4-2EE29012DFC7}"/>
                  </a:ext>
                </a:extLst>
              </p:cNvPr>
              <p:cNvSpPr txBox="1"/>
              <p:nvPr/>
            </p:nvSpPr>
            <p:spPr>
              <a:xfrm>
                <a:off x="6885653" y="-594454"/>
                <a:ext cx="1110344" cy="281190"/>
              </a:xfrm>
              <a:prstGeom prst="rect">
                <a:avLst/>
              </a:prstGeom>
              <a:grpFill/>
            </p:spPr>
            <p:txBody>
              <a:bodyPr wrap="square" lIns="68580" tIns="34290" rIns="68580" bIns="34290" rtlCol="0">
                <a:spAutoFit/>
              </a:bodyPr>
              <a:lstStyle/>
              <a:p>
                <a:pPr algn="ctr"/>
                <a:r>
                  <a:rPr lang="zh-CN" altLang="en-US" sz="1600" b="1" dirty="0">
                    <a:solidFill>
                      <a:schemeClr val="bg1"/>
                    </a:solidFill>
                    <a:latin typeface="微软雅黑" pitchFamily="34" charset="-122"/>
                    <a:ea typeface="微软雅黑" pitchFamily="34" charset="-122"/>
                  </a:rPr>
                  <a:t>添加标题</a:t>
                </a:r>
                <a:endParaRPr lang="zh-HK" altLang="en-US" sz="1600" b="1" dirty="0">
                  <a:solidFill>
                    <a:schemeClr val="bg1"/>
                  </a:solidFill>
                  <a:latin typeface="微软雅黑" pitchFamily="34" charset="-122"/>
                  <a:ea typeface="微软雅黑" pitchFamily="34" charset="-122"/>
                </a:endParaRPr>
              </a:p>
            </p:txBody>
          </p:sp>
          <p:sp>
            <p:nvSpPr>
              <p:cNvPr id="17" name="文本框 71">
                <a:extLst>
                  <a:ext uri="{FF2B5EF4-FFF2-40B4-BE49-F238E27FC236}">
                    <a16:creationId xmlns:a16="http://schemas.microsoft.com/office/drawing/2014/main" id="{263439AE-0B97-4C07-BB6E-B650BF9B31DB}"/>
                  </a:ext>
                </a:extLst>
              </p:cNvPr>
              <p:cNvSpPr txBox="1"/>
              <p:nvPr/>
            </p:nvSpPr>
            <p:spPr>
              <a:xfrm>
                <a:off x="6770752" y="-240635"/>
                <a:ext cx="1340145" cy="665254"/>
              </a:xfrm>
              <a:prstGeom prst="rect">
                <a:avLst/>
              </a:prstGeom>
              <a:grpFill/>
            </p:spPr>
            <p:txBody>
              <a:bodyPr wrap="square" lIns="68580" tIns="34290" rIns="68580" bIns="34290" rtlCol="0">
                <a:spAutoFit/>
              </a:bodyPr>
              <a:lstStyle/>
              <a:p>
                <a:pPr algn="ctr"/>
                <a:r>
                  <a:rPr lang="zh-CN" altLang="en-US" sz="1100" dirty="0">
                    <a:solidFill>
                      <a:schemeClr val="bg1"/>
                    </a:solidFill>
                    <a:latin typeface="微软雅黑" pitchFamily="34" charset="-122"/>
                    <a:ea typeface="微软雅黑" pitchFamily="34" charset="-122"/>
                  </a:rPr>
                  <a:t>这是并列关系</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的表达方式之</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你可以输入其</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他的内容代替</a:t>
                </a:r>
                <a:endParaRPr lang="zh-HK" altLang="en-US" sz="1100" dirty="0">
                  <a:solidFill>
                    <a:schemeClr val="bg1"/>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638634628"/>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6742E952-1407-43E1-85CE-E77D44856C1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21" name="文本框 20">
            <a:extLst>
              <a:ext uri="{FF2B5EF4-FFF2-40B4-BE49-F238E27FC236}">
                <a16:creationId xmlns:a16="http://schemas.microsoft.com/office/drawing/2014/main" id="{4BBE9B22-8D68-493B-B543-1EA2A66957B2}"/>
              </a:ext>
            </a:extLst>
          </p:cNvPr>
          <p:cNvSpPr txBox="1"/>
          <p:nvPr/>
        </p:nvSpPr>
        <p:spPr>
          <a:xfrm>
            <a:off x="3028041" y="3789865"/>
            <a:ext cx="6299202" cy="498598"/>
          </a:xfrm>
          <a:prstGeom prst="rect">
            <a:avLst/>
          </a:prstGeom>
          <a:noFill/>
        </p:spPr>
        <p:txBody>
          <a:bodyPr wrap="square" rtlCol="0">
            <a:spAutoFit/>
          </a:bodyPr>
          <a:lstStyle/>
          <a:p>
            <a:pPr algn="ctr">
              <a:lnSpc>
                <a:spcPct val="120000"/>
              </a:lnSpc>
            </a:pPr>
            <a:r>
              <a:rPr lang="en-US" altLang="zh-CN" sz="1050" dirty="0">
                <a:solidFill>
                  <a:schemeClr val="bg1">
                    <a:lumMod val="50000"/>
                  </a:schemeClr>
                </a:solidFill>
                <a:latin typeface="Century Gothic" panose="020B0502020202020204" pitchFamily="34" charset="0"/>
                <a:ea typeface="汉仪黑荔枝体简" panose="00020600040101010101" pitchFamily="18" charset="-122"/>
              </a:rPr>
              <a:t>The user can demonstrate on a projector or computer, or print the presentation and make it into a film to be used in a wider field</a:t>
            </a:r>
          </a:p>
        </p:txBody>
      </p:sp>
      <p:cxnSp>
        <p:nvCxnSpPr>
          <p:cNvPr id="22" name="直接连接符 21">
            <a:extLst>
              <a:ext uri="{FF2B5EF4-FFF2-40B4-BE49-F238E27FC236}">
                <a16:creationId xmlns:a16="http://schemas.microsoft.com/office/drawing/2014/main" id="{92B13CE8-2B3F-4F46-9DA0-EE5C82D4B46C}"/>
              </a:ext>
            </a:extLst>
          </p:cNvPr>
          <p:cNvCxnSpPr>
            <a:cxnSpLocks/>
          </p:cNvCxnSpPr>
          <p:nvPr/>
        </p:nvCxnSpPr>
        <p:spPr>
          <a:xfrm>
            <a:off x="3539218" y="3678673"/>
            <a:ext cx="5276850" cy="0"/>
          </a:xfrm>
          <a:prstGeom prst="line">
            <a:avLst/>
          </a:prstGeom>
          <a:ln w="12700">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4" name="18">
            <a:extLst>
              <a:ext uri="{FF2B5EF4-FFF2-40B4-BE49-F238E27FC236}">
                <a16:creationId xmlns:a16="http://schemas.microsoft.com/office/drawing/2014/main" id="{6140DD8B-1505-40FE-BD03-38C52FB8DFAC}"/>
              </a:ext>
            </a:extLst>
          </p:cNvPr>
          <p:cNvSpPr>
            <a:spLocks noChangeArrowheads="1"/>
          </p:cNvSpPr>
          <p:nvPr>
            <p:custDataLst>
              <p:tags r:id="rId1"/>
            </p:custDataLst>
          </p:nvPr>
        </p:nvSpPr>
        <p:spPr bwMode="auto">
          <a:xfrm>
            <a:off x="5123378" y="1751449"/>
            <a:ext cx="1180022" cy="923330"/>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6000" dirty="0">
                <a:solidFill>
                  <a:srgbClr val="86B58B"/>
                </a:solidFill>
                <a:latin typeface="华康海报体W12(P)" panose="040B0C00000000000000" pitchFamily="82" charset="-122"/>
                <a:ea typeface="华康海报体W12(P)" panose="040B0C00000000000000" pitchFamily="82" charset="-122"/>
                <a:cs typeface="宋体" pitchFamily="2" charset="-122"/>
              </a:rPr>
              <a:t>谢</a:t>
            </a:r>
            <a:endParaRPr lang="en-US" altLang="zh-CN" sz="6000" dirty="0">
              <a:solidFill>
                <a:srgbClr val="86B58B"/>
              </a:solidFill>
              <a:latin typeface="华康海报体W12(P)" panose="040B0C00000000000000" pitchFamily="82" charset="-122"/>
              <a:ea typeface="华康海报体W12(P)" panose="040B0C00000000000000" pitchFamily="82" charset="-122"/>
              <a:cs typeface="宋体" pitchFamily="2" charset="-122"/>
            </a:endParaRPr>
          </a:p>
        </p:txBody>
      </p:sp>
      <p:sp>
        <p:nvSpPr>
          <p:cNvPr id="25" name="18">
            <a:extLst>
              <a:ext uri="{FF2B5EF4-FFF2-40B4-BE49-F238E27FC236}">
                <a16:creationId xmlns:a16="http://schemas.microsoft.com/office/drawing/2014/main" id="{72B39FD0-5E7B-4F30-818D-E6407C8DC805}"/>
              </a:ext>
            </a:extLst>
          </p:cNvPr>
          <p:cNvSpPr>
            <a:spLocks noChangeArrowheads="1"/>
          </p:cNvSpPr>
          <p:nvPr>
            <p:custDataLst>
              <p:tags r:id="rId2"/>
            </p:custDataLst>
          </p:nvPr>
        </p:nvSpPr>
        <p:spPr bwMode="auto">
          <a:xfrm>
            <a:off x="5149146" y="2618413"/>
            <a:ext cx="1180022" cy="923330"/>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6000" dirty="0">
                <a:solidFill>
                  <a:srgbClr val="86B58B"/>
                </a:solidFill>
                <a:latin typeface="华康海报体W12(P)" panose="040B0C00000000000000" pitchFamily="82" charset="-122"/>
                <a:ea typeface="华康海报体W12(P)" panose="040B0C00000000000000" pitchFamily="82" charset="-122"/>
                <a:cs typeface="宋体" pitchFamily="2" charset="-122"/>
              </a:rPr>
              <a:t>迎</a:t>
            </a:r>
            <a:endParaRPr lang="en-US" altLang="zh-CN" sz="6000" dirty="0">
              <a:solidFill>
                <a:srgbClr val="86B58B"/>
              </a:solidFill>
              <a:latin typeface="华康海报体W12(P)" panose="040B0C00000000000000" pitchFamily="82" charset="-122"/>
              <a:ea typeface="华康海报体W12(P)" panose="040B0C00000000000000" pitchFamily="82" charset="-122"/>
              <a:cs typeface="宋体" pitchFamily="2" charset="-122"/>
            </a:endParaRPr>
          </a:p>
        </p:txBody>
      </p:sp>
      <p:sp>
        <p:nvSpPr>
          <p:cNvPr id="26" name="18">
            <a:extLst>
              <a:ext uri="{FF2B5EF4-FFF2-40B4-BE49-F238E27FC236}">
                <a16:creationId xmlns:a16="http://schemas.microsoft.com/office/drawing/2014/main" id="{D335E553-64CA-4EC6-AEB6-3300F787DAD0}"/>
              </a:ext>
            </a:extLst>
          </p:cNvPr>
          <p:cNvSpPr>
            <a:spLocks noChangeArrowheads="1"/>
          </p:cNvSpPr>
          <p:nvPr>
            <p:custDataLst>
              <p:tags r:id="rId3"/>
            </p:custDataLst>
          </p:nvPr>
        </p:nvSpPr>
        <p:spPr bwMode="auto">
          <a:xfrm rot="20962133">
            <a:off x="6892049" y="2646141"/>
            <a:ext cx="1180022" cy="923330"/>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6000" dirty="0">
                <a:solidFill>
                  <a:srgbClr val="86B58B"/>
                </a:solidFill>
                <a:latin typeface="华康海报体W12(P)" panose="040B0C00000000000000" pitchFamily="82" charset="-122"/>
                <a:ea typeface="华康海报体W12(P)" panose="040B0C00000000000000" pitchFamily="82" charset="-122"/>
                <a:cs typeface="宋体" pitchFamily="2" charset="-122"/>
              </a:rPr>
              <a:t>载</a:t>
            </a:r>
            <a:endParaRPr lang="en-US" altLang="zh-CN" sz="6000" dirty="0">
              <a:solidFill>
                <a:srgbClr val="86B58B"/>
              </a:solidFill>
              <a:latin typeface="华康海报体W12(P)" panose="040B0C00000000000000" pitchFamily="82" charset="-122"/>
              <a:ea typeface="华康海报体W12(P)" panose="040B0C00000000000000" pitchFamily="82" charset="-122"/>
              <a:cs typeface="宋体" pitchFamily="2" charset="-122"/>
            </a:endParaRPr>
          </a:p>
        </p:txBody>
      </p:sp>
      <p:sp>
        <p:nvSpPr>
          <p:cNvPr id="27" name="18">
            <a:extLst>
              <a:ext uri="{FF2B5EF4-FFF2-40B4-BE49-F238E27FC236}">
                <a16:creationId xmlns:a16="http://schemas.microsoft.com/office/drawing/2014/main" id="{0271FA93-D8B3-4E53-A467-210F996E3589}"/>
              </a:ext>
            </a:extLst>
          </p:cNvPr>
          <p:cNvSpPr>
            <a:spLocks noChangeArrowheads="1"/>
          </p:cNvSpPr>
          <p:nvPr>
            <p:custDataLst>
              <p:tags r:id="rId4"/>
            </p:custDataLst>
          </p:nvPr>
        </p:nvSpPr>
        <p:spPr bwMode="auto">
          <a:xfrm>
            <a:off x="4191807" y="1401172"/>
            <a:ext cx="1180022" cy="1231106"/>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8000" dirty="0">
                <a:solidFill>
                  <a:srgbClr val="86B58B"/>
                </a:solidFill>
                <a:latin typeface="华康海报体W12(P)" panose="040B0C00000000000000" pitchFamily="82" charset="-122"/>
                <a:ea typeface="华康海报体W12(P)" panose="040B0C00000000000000" pitchFamily="82" charset="-122"/>
                <a:cs typeface="宋体" pitchFamily="2" charset="-122"/>
              </a:rPr>
              <a:t>谢</a:t>
            </a:r>
            <a:endParaRPr lang="en-US" altLang="zh-CN" sz="8000" dirty="0">
              <a:solidFill>
                <a:srgbClr val="86B58B"/>
              </a:solidFill>
              <a:latin typeface="华康海报体W12(P)" panose="040B0C00000000000000" pitchFamily="82" charset="-122"/>
              <a:ea typeface="华康海报体W12(P)" panose="040B0C00000000000000" pitchFamily="82" charset="-122"/>
              <a:cs typeface="宋体" pitchFamily="2" charset="-122"/>
            </a:endParaRPr>
          </a:p>
        </p:txBody>
      </p:sp>
      <p:sp>
        <p:nvSpPr>
          <p:cNvPr id="28" name="18">
            <a:extLst>
              <a:ext uri="{FF2B5EF4-FFF2-40B4-BE49-F238E27FC236}">
                <a16:creationId xmlns:a16="http://schemas.microsoft.com/office/drawing/2014/main" id="{FD8741A7-7872-43C0-9BCE-7723603B08AB}"/>
              </a:ext>
            </a:extLst>
          </p:cNvPr>
          <p:cNvSpPr>
            <a:spLocks noChangeArrowheads="1"/>
          </p:cNvSpPr>
          <p:nvPr>
            <p:custDataLst>
              <p:tags r:id="rId5"/>
            </p:custDataLst>
          </p:nvPr>
        </p:nvSpPr>
        <p:spPr bwMode="auto">
          <a:xfrm rot="673446">
            <a:off x="6087734" y="1562652"/>
            <a:ext cx="1180022" cy="1231106"/>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8000" dirty="0">
                <a:solidFill>
                  <a:srgbClr val="86B58B"/>
                </a:solidFill>
                <a:latin typeface="华康海报体W12(P)" panose="040B0C00000000000000" pitchFamily="82" charset="-122"/>
                <a:ea typeface="华康海报体W12(P)" panose="040B0C00000000000000" pitchFamily="82" charset="-122"/>
                <a:cs typeface="宋体" pitchFamily="2" charset="-122"/>
              </a:rPr>
              <a:t>观</a:t>
            </a:r>
            <a:endParaRPr lang="en-US" altLang="zh-CN" sz="8000" dirty="0">
              <a:solidFill>
                <a:srgbClr val="86B58B"/>
              </a:solidFill>
              <a:latin typeface="华康海报体W12(P)" panose="040B0C00000000000000" pitchFamily="82" charset="-122"/>
              <a:ea typeface="华康海报体W12(P)" panose="040B0C00000000000000" pitchFamily="82" charset="-122"/>
              <a:cs typeface="宋体" pitchFamily="2" charset="-122"/>
            </a:endParaRPr>
          </a:p>
        </p:txBody>
      </p:sp>
      <p:sp>
        <p:nvSpPr>
          <p:cNvPr id="29" name="18">
            <a:extLst>
              <a:ext uri="{FF2B5EF4-FFF2-40B4-BE49-F238E27FC236}">
                <a16:creationId xmlns:a16="http://schemas.microsoft.com/office/drawing/2014/main" id="{0C710966-0B60-4432-9DDA-C834C48F603E}"/>
              </a:ext>
            </a:extLst>
          </p:cNvPr>
          <p:cNvSpPr>
            <a:spLocks noChangeArrowheads="1"/>
          </p:cNvSpPr>
          <p:nvPr>
            <p:custDataLst>
              <p:tags r:id="rId6"/>
            </p:custDataLst>
          </p:nvPr>
        </p:nvSpPr>
        <p:spPr bwMode="auto">
          <a:xfrm>
            <a:off x="4213131" y="2432136"/>
            <a:ext cx="1180022" cy="1231106"/>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8000" dirty="0">
                <a:solidFill>
                  <a:srgbClr val="86B58B"/>
                </a:solidFill>
                <a:latin typeface="华康海报体W12(P)" panose="040B0C00000000000000" pitchFamily="82" charset="-122"/>
                <a:ea typeface="华康海报体W12(P)" panose="040B0C00000000000000" pitchFamily="82" charset="-122"/>
                <a:cs typeface="宋体" pitchFamily="2" charset="-122"/>
              </a:rPr>
              <a:t>欢</a:t>
            </a:r>
            <a:endParaRPr lang="en-US" altLang="zh-CN" sz="8000" dirty="0">
              <a:solidFill>
                <a:srgbClr val="86B58B"/>
              </a:solidFill>
              <a:latin typeface="华康海报体W12(P)" panose="040B0C00000000000000" pitchFamily="82" charset="-122"/>
              <a:ea typeface="华康海报体W12(P)" panose="040B0C00000000000000" pitchFamily="82" charset="-122"/>
              <a:cs typeface="宋体" pitchFamily="2" charset="-122"/>
            </a:endParaRPr>
          </a:p>
        </p:txBody>
      </p:sp>
      <p:sp>
        <p:nvSpPr>
          <p:cNvPr id="30" name="18">
            <a:extLst>
              <a:ext uri="{FF2B5EF4-FFF2-40B4-BE49-F238E27FC236}">
                <a16:creationId xmlns:a16="http://schemas.microsoft.com/office/drawing/2014/main" id="{6E682BF0-862F-4034-82F9-BD65782B2721}"/>
              </a:ext>
            </a:extLst>
          </p:cNvPr>
          <p:cNvSpPr>
            <a:spLocks noChangeArrowheads="1"/>
          </p:cNvSpPr>
          <p:nvPr>
            <p:custDataLst>
              <p:tags r:id="rId7"/>
            </p:custDataLst>
          </p:nvPr>
        </p:nvSpPr>
        <p:spPr bwMode="auto">
          <a:xfrm>
            <a:off x="6018414" y="2543176"/>
            <a:ext cx="1180022" cy="1107996"/>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7200" dirty="0">
                <a:solidFill>
                  <a:srgbClr val="86B58B"/>
                </a:solidFill>
                <a:latin typeface="华康海报体W12(P)" panose="040B0C00000000000000" pitchFamily="82" charset="-122"/>
                <a:ea typeface="华康海报体W12(P)" panose="040B0C00000000000000" pitchFamily="82" charset="-122"/>
                <a:cs typeface="宋体" pitchFamily="2" charset="-122"/>
              </a:rPr>
              <a:t>下</a:t>
            </a:r>
            <a:endParaRPr lang="en-US" altLang="zh-CN" sz="7200" dirty="0">
              <a:solidFill>
                <a:srgbClr val="86B58B"/>
              </a:solidFill>
              <a:latin typeface="华康海报体W12(P)" panose="040B0C00000000000000" pitchFamily="82" charset="-122"/>
              <a:ea typeface="华康海报体W12(P)" panose="040B0C00000000000000" pitchFamily="82" charset="-122"/>
              <a:cs typeface="宋体" pitchFamily="2" charset="-122"/>
            </a:endParaRPr>
          </a:p>
        </p:txBody>
      </p:sp>
      <p:sp>
        <p:nvSpPr>
          <p:cNvPr id="31" name="18">
            <a:extLst>
              <a:ext uri="{FF2B5EF4-FFF2-40B4-BE49-F238E27FC236}">
                <a16:creationId xmlns:a16="http://schemas.microsoft.com/office/drawing/2014/main" id="{36C3BCEE-9F5D-494A-8B8E-DB9E04ED5B24}"/>
              </a:ext>
            </a:extLst>
          </p:cNvPr>
          <p:cNvSpPr>
            <a:spLocks noChangeArrowheads="1"/>
          </p:cNvSpPr>
          <p:nvPr>
            <p:custDataLst>
              <p:tags r:id="rId8"/>
            </p:custDataLst>
          </p:nvPr>
        </p:nvSpPr>
        <p:spPr bwMode="auto">
          <a:xfrm>
            <a:off x="6970657" y="1770504"/>
            <a:ext cx="1180022" cy="923330"/>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6000" dirty="0">
                <a:solidFill>
                  <a:srgbClr val="86B58B"/>
                </a:solidFill>
                <a:latin typeface="华康海报体W12(P)" panose="040B0C00000000000000" pitchFamily="82" charset="-122"/>
                <a:ea typeface="华康海报体W12(P)" panose="040B0C00000000000000" pitchFamily="82" charset="-122"/>
                <a:cs typeface="宋体" pitchFamily="2" charset="-122"/>
              </a:rPr>
              <a:t>看</a:t>
            </a:r>
            <a:endParaRPr lang="en-US" altLang="zh-CN" sz="6000" dirty="0">
              <a:solidFill>
                <a:srgbClr val="86B58B"/>
              </a:solidFill>
              <a:latin typeface="华康海报体W12(P)" panose="040B0C00000000000000" pitchFamily="82" charset="-122"/>
              <a:ea typeface="华康海报体W12(P)" panose="040B0C00000000000000" pitchFamily="82" charset="-122"/>
              <a:cs typeface="宋体" pitchFamily="2" charset="-122"/>
            </a:endParaRPr>
          </a:p>
        </p:txBody>
      </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16" presetClass="entr" presetSubtype="37"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barn(outVertical)">
                                          <p:cBhvr>
                                            <p:cTn id="11" dur="500"/>
                                            <p:tgtEl>
                                              <p:spTgt spid="22"/>
                                            </p:tgtEl>
                                          </p:cBhvr>
                                        </p:animEffect>
                                      </p:childTnLst>
                                    </p:cTn>
                                  </p:par>
                                </p:childTnLst>
                              </p:cTn>
                            </p:par>
                            <p:par>
                              <p:cTn id="12" fill="hold">
                                <p:stCondLst>
                                  <p:cond delay="1250"/>
                                </p:stCondLst>
                                <p:childTnLst>
                                  <p:par>
                                    <p:cTn id="13" presetID="14" presetClass="entr" presetSubtype="1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randombar(horizontal)">
                                          <p:cBhvr>
                                            <p:cTn id="15" dur="500"/>
                                            <p:tgtEl>
                                              <p:spTgt spid="21"/>
                                            </p:tgtEl>
                                          </p:cBhvr>
                                        </p:animEffect>
                                      </p:childTnLst>
                                    </p:cTn>
                                  </p:par>
                                </p:childTnLst>
                              </p:cTn>
                            </p:par>
                            <p:par>
                              <p:cTn id="16" fill="hold">
                                <p:stCondLst>
                                  <p:cond delay="1750"/>
                                </p:stCondLst>
                                <p:childTnLst>
                                  <p:par>
                                    <p:cTn id="17" presetID="2" presetClass="entr" presetSubtype="1" fill="hold" grpId="0" nodeType="afterEffect" p14:presetBounceEnd="50000">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14:bounceEnd="50000">
                                          <p:cBhvr additive="base">
                                            <p:cTn id="19" dur="500" fill="hold"/>
                                            <p:tgtEl>
                                              <p:spTgt spid="27"/>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2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14:presetBounceEnd="50000">
                                      <p:stCondLst>
                                        <p:cond delay="250"/>
                                      </p:stCondLst>
                                      <p:childTnLst>
                                        <p:set>
                                          <p:cBhvr>
                                            <p:cTn id="22" dur="1" fill="hold">
                                              <p:stCondLst>
                                                <p:cond delay="0"/>
                                              </p:stCondLst>
                                            </p:cTn>
                                            <p:tgtEl>
                                              <p:spTgt spid="24"/>
                                            </p:tgtEl>
                                            <p:attrNameLst>
                                              <p:attrName>style.visibility</p:attrName>
                                            </p:attrNameLst>
                                          </p:cBhvr>
                                          <p:to>
                                            <p:strVal val="visible"/>
                                          </p:to>
                                        </p:set>
                                        <p:anim calcmode="lin" valueType="num" p14:bounceEnd="50000">
                                          <p:cBhvr additive="base">
                                            <p:cTn id="23" dur="5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24"/>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1"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500" fill="hold"/>
                                            <p:tgtEl>
                                              <p:spTgt spid="28"/>
                                            </p:tgtEl>
                                            <p:attrNameLst>
                                              <p:attrName>ppt_x</p:attrName>
                                            </p:attrNameLst>
                                          </p:cBhvr>
                                          <p:tavLst>
                                            <p:tav tm="0">
                                              <p:val>
                                                <p:strVal val="#ppt_x"/>
                                              </p:val>
                                            </p:tav>
                                            <p:tav tm="100000">
                                              <p:val>
                                                <p:strVal val="#ppt_x"/>
                                              </p:val>
                                            </p:tav>
                                          </p:tavLst>
                                        </p:anim>
                                        <p:anim calcmode="lin" valueType="num">
                                          <p:cBhvr additive="base">
                                            <p:cTn id="29" dur="500" fill="hold"/>
                                            <p:tgtEl>
                                              <p:spTgt spid="28"/>
                                            </p:tgtEl>
                                            <p:attrNameLst>
                                              <p:attrName>ppt_y</p:attrName>
                                            </p:attrNameLst>
                                          </p:cBhvr>
                                          <p:tavLst>
                                            <p:tav tm="0">
                                              <p:val>
                                                <p:strVal val="0-#ppt_h/2"/>
                                              </p:val>
                                            </p:tav>
                                            <p:tav tm="100000">
                                              <p:val>
                                                <p:strVal val="#ppt_y"/>
                                              </p:val>
                                            </p:tav>
                                          </p:tavLst>
                                        </p:anim>
                                      </p:childTnLst>
                                    </p:cTn>
                                  </p:par>
                                  <p:par>
                                    <p:cTn id="30" presetID="2" presetClass="entr" presetSubtype="4" fill="hold" grpId="0" nodeType="withEffect" p14:presetBounceEnd="50000">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14:bounceEnd="50000">
                                          <p:cBhvr additive="base">
                                            <p:cTn id="32" dur="500" fill="hold"/>
                                            <p:tgtEl>
                                              <p:spTgt spid="31"/>
                                            </p:tgtEl>
                                            <p:attrNameLst>
                                              <p:attrName>ppt_x</p:attrName>
                                            </p:attrNameLst>
                                          </p:cBhvr>
                                          <p:tavLst>
                                            <p:tav tm="0">
                                              <p:val>
                                                <p:strVal val="#ppt_x"/>
                                              </p:val>
                                            </p:tav>
                                            <p:tav tm="100000">
                                              <p:val>
                                                <p:strVal val="#ppt_x"/>
                                              </p:val>
                                            </p:tav>
                                          </p:tavLst>
                                        </p:anim>
                                        <p:anim calcmode="lin" valueType="num" p14:bounceEnd="50000">
                                          <p:cBhvr additive="base">
                                            <p:cTn id="33" dur="500" fill="hold"/>
                                            <p:tgtEl>
                                              <p:spTgt spid="31"/>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1" fill="hold" grpId="0" nodeType="afterEffect" p14:presetBounceEnd="50000">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14:bounceEnd="50000">
                                          <p:cBhvr additive="base">
                                            <p:cTn id="37" dur="5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38" dur="500" fill="hold"/>
                                            <p:tgtEl>
                                              <p:spTgt spid="29"/>
                                            </p:tgtEl>
                                            <p:attrNameLst>
                                              <p:attrName>ppt_y</p:attrName>
                                            </p:attrNameLst>
                                          </p:cBhvr>
                                          <p:tavLst>
                                            <p:tav tm="0">
                                              <p:val>
                                                <p:strVal val="0-#ppt_h/2"/>
                                              </p:val>
                                            </p:tav>
                                            <p:tav tm="100000">
                                              <p:val>
                                                <p:strVal val="#ppt_y"/>
                                              </p:val>
                                            </p:tav>
                                          </p:tavLst>
                                        </p:anim>
                                      </p:childTnLst>
                                    </p:cTn>
                                  </p:par>
                                  <p:par>
                                    <p:cTn id="39" presetID="2" presetClass="entr" presetSubtype="4" fill="hold" grpId="0" nodeType="withEffect" p14:presetBounceEnd="50000">
                                      <p:stCondLst>
                                        <p:cond delay="250"/>
                                      </p:stCondLst>
                                      <p:childTnLst>
                                        <p:set>
                                          <p:cBhvr>
                                            <p:cTn id="40" dur="1" fill="hold">
                                              <p:stCondLst>
                                                <p:cond delay="0"/>
                                              </p:stCondLst>
                                            </p:cTn>
                                            <p:tgtEl>
                                              <p:spTgt spid="25"/>
                                            </p:tgtEl>
                                            <p:attrNameLst>
                                              <p:attrName>style.visibility</p:attrName>
                                            </p:attrNameLst>
                                          </p:cBhvr>
                                          <p:to>
                                            <p:strVal val="visible"/>
                                          </p:to>
                                        </p:set>
                                        <p:anim calcmode="lin" valueType="num" p14:bounceEnd="50000">
                                          <p:cBhvr additive="base">
                                            <p:cTn id="41" dur="500" fill="hold"/>
                                            <p:tgtEl>
                                              <p:spTgt spid="25"/>
                                            </p:tgtEl>
                                            <p:attrNameLst>
                                              <p:attrName>ppt_x</p:attrName>
                                            </p:attrNameLst>
                                          </p:cBhvr>
                                          <p:tavLst>
                                            <p:tav tm="0">
                                              <p:val>
                                                <p:strVal val="#ppt_x"/>
                                              </p:val>
                                            </p:tav>
                                            <p:tav tm="100000">
                                              <p:val>
                                                <p:strVal val="#ppt_x"/>
                                              </p:val>
                                            </p:tav>
                                          </p:tavLst>
                                        </p:anim>
                                        <p:anim calcmode="lin" valueType="num" p14:bounceEnd="50000">
                                          <p:cBhvr additive="base">
                                            <p:cTn id="42" dur="500" fill="hold"/>
                                            <p:tgtEl>
                                              <p:spTgt spid="25"/>
                                            </p:tgtEl>
                                            <p:attrNameLst>
                                              <p:attrName>ppt_y</p:attrName>
                                            </p:attrNameLst>
                                          </p:cBhvr>
                                          <p:tavLst>
                                            <p:tav tm="0">
                                              <p:val>
                                                <p:strVal val="1+#ppt_h/2"/>
                                              </p:val>
                                            </p:tav>
                                            <p:tav tm="100000">
                                              <p:val>
                                                <p:strVal val="#ppt_y"/>
                                              </p:val>
                                            </p:tav>
                                          </p:tavLst>
                                        </p:anim>
                                      </p:childTnLst>
                                    </p:cTn>
                                  </p:par>
                                </p:childTnLst>
                              </p:cTn>
                            </p:par>
                            <p:par>
                              <p:cTn id="43" fill="hold">
                                <p:stCondLst>
                                  <p:cond delay="3750"/>
                                </p:stCondLst>
                                <p:childTnLst>
                                  <p:par>
                                    <p:cTn id="44" presetID="2" presetClass="entr" presetSubtype="1" fill="hold" grpId="0" nodeType="afterEffect" p14:presetBounceEnd="50000">
                                      <p:stCondLst>
                                        <p:cond delay="0"/>
                                      </p:stCondLst>
                                      <p:childTnLst>
                                        <p:set>
                                          <p:cBhvr>
                                            <p:cTn id="45" dur="1" fill="hold">
                                              <p:stCondLst>
                                                <p:cond delay="0"/>
                                              </p:stCondLst>
                                            </p:cTn>
                                            <p:tgtEl>
                                              <p:spTgt spid="30"/>
                                            </p:tgtEl>
                                            <p:attrNameLst>
                                              <p:attrName>style.visibility</p:attrName>
                                            </p:attrNameLst>
                                          </p:cBhvr>
                                          <p:to>
                                            <p:strVal val="visible"/>
                                          </p:to>
                                        </p:set>
                                        <p:anim calcmode="lin" valueType="num" p14:bounceEnd="50000">
                                          <p:cBhvr additive="base">
                                            <p:cTn id="46" dur="500" fill="hold"/>
                                            <p:tgtEl>
                                              <p:spTgt spid="30"/>
                                            </p:tgtEl>
                                            <p:attrNameLst>
                                              <p:attrName>ppt_x</p:attrName>
                                            </p:attrNameLst>
                                          </p:cBhvr>
                                          <p:tavLst>
                                            <p:tav tm="0">
                                              <p:val>
                                                <p:strVal val="#ppt_x"/>
                                              </p:val>
                                            </p:tav>
                                            <p:tav tm="100000">
                                              <p:val>
                                                <p:strVal val="#ppt_x"/>
                                              </p:val>
                                            </p:tav>
                                          </p:tavLst>
                                        </p:anim>
                                        <p:anim calcmode="lin" valueType="num" p14:bounceEnd="50000">
                                          <p:cBhvr additive="base">
                                            <p:cTn id="47" dur="500" fill="hold"/>
                                            <p:tgtEl>
                                              <p:spTgt spid="30"/>
                                            </p:tgtEl>
                                            <p:attrNameLst>
                                              <p:attrName>ppt_y</p:attrName>
                                            </p:attrNameLst>
                                          </p:cBhvr>
                                          <p:tavLst>
                                            <p:tav tm="0">
                                              <p:val>
                                                <p:strVal val="0-#ppt_h/2"/>
                                              </p:val>
                                            </p:tav>
                                            <p:tav tm="100000">
                                              <p:val>
                                                <p:strVal val="#ppt_y"/>
                                              </p:val>
                                            </p:tav>
                                          </p:tavLst>
                                        </p:anim>
                                      </p:childTnLst>
                                    </p:cTn>
                                  </p:par>
                                  <p:par>
                                    <p:cTn id="48" presetID="2" presetClass="entr" presetSubtype="4" fill="hold" grpId="0" nodeType="withEffect" p14:presetBounceEnd="50000">
                                      <p:stCondLst>
                                        <p:cond delay="250"/>
                                      </p:stCondLst>
                                      <p:childTnLst>
                                        <p:set>
                                          <p:cBhvr>
                                            <p:cTn id="49" dur="1" fill="hold">
                                              <p:stCondLst>
                                                <p:cond delay="0"/>
                                              </p:stCondLst>
                                            </p:cTn>
                                            <p:tgtEl>
                                              <p:spTgt spid="26"/>
                                            </p:tgtEl>
                                            <p:attrNameLst>
                                              <p:attrName>style.visibility</p:attrName>
                                            </p:attrNameLst>
                                          </p:cBhvr>
                                          <p:to>
                                            <p:strVal val="visible"/>
                                          </p:to>
                                        </p:set>
                                        <p:anim calcmode="lin" valueType="num" p14:bounceEnd="50000">
                                          <p:cBhvr additive="base">
                                            <p:cTn id="50" dur="500" fill="hold"/>
                                            <p:tgtEl>
                                              <p:spTgt spid="26"/>
                                            </p:tgtEl>
                                            <p:attrNameLst>
                                              <p:attrName>ppt_x</p:attrName>
                                            </p:attrNameLst>
                                          </p:cBhvr>
                                          <p:tavLst>
                                            <p:tav tm="0">
                                              <p:val>
                                                <p:strVal val="#ppt_x"/>
                                              </p:val>
                                            </p:tav>
                                            <p:tav tm="100000">
                                              <p:val>
                                                <p:strVal val="#ppt_x"/>
                                              </p:val>
                                            </p:tav>
                                          </p:tavLst>
                                        </p:anim>
                                        <p:anim calcmode="lin" valueType="num" p14:bounceEnd="50000">
                                          <p:cBhvr additive="base">
                                            <p:cTn id="51"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4" grpId="0"/>
          <p:bldP spid="25" grpId="0"/>
          <p:bldP spid="26" grpId="0"/>
          <p:bldP spid="27" grpId="0"/>
          <p:bldP spid="28" grpId="0"/>
          <p:bldP spid="29" grpId="0"/>
          <p:bldP spid="30"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16" presetClass="entr" presetSubtype="37"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barn(outVertical)">
                                          <p:cBhvr>
                                            <p:cTn id="11" dur="500"/>
                                            <p:tgtEl>
                                              <p:spTgt spid="22"/>
                                            </p:tgtEl>
                                          </p:cBhvr>
                                        </p:animEffect>
                                      </p:childTnLst>
                                    </p:cTn>
                                  </p:par>
                                </p:childTnLst>
                              </p:cTn>
                            </p:par>
                            <p:par>
                              <p:cTn id="12" fill="hold">
                                <p:stCondLst>
                                  <p:cond delay="1250"/>
                                </p:stCondLst>
                                <p:childTnLst>
                                  <p:par>
                                    <p:cTn id="13" presetID="14" presetClass="entr" presetSubtype="1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randombar(horizontal)">
                                          <p:cBhvr>
                                            <p:cTn id="15" dur="500"/>
                                            <p:tgtEl>
                                              <p:spTgt spid="21"/>
                                            </p:tgtEl>
                                          </p:cBhvr>
                                        </p:animEffect>
                                      </p:childTnLst>
                                    </p:cTn>
                                  </p:par>
                                </p:childTnLst>
                              </p:cTn>
                            </p:par>
                            <p:par>
                              <p:cTn id="16" fill="hold">
                                <p:stCondLst>
                                  <p:cond delay="1750"/>
                                </p:stCondLst>
                                <p:childTnLst>
                                  <p:par>
                                    <p:cTn id="17" presetID="2" presetClass="entr" presetSubtype="1"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25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1"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500" fill="hold"/>
                                            <p:tgtEl>
                                              <p:spTgt spid="28"/>
                                            </p:tgtEl>
                                            <p:attrNameLst>
                                              <p:attrName>ppt_x</p:attrName>
                                            </p:attrNameLst>
                                          </p:cBhvr>
                                          <p:tavLst>
                                            <p:tav tm="0">
                                              <p:val>
                                                <p:strVal val="#ppt_x"/>
                                              </p:val>
                                            </p:tav>
                                            <p:tav tm="100000">
                                              <p:val>
                                                <p:strVal val="#ppt_x"/>
                                              </p:val>
                                            </p:tav>
                                          </p:tavLst>
                                        </p:anim>
                                        <p:anim calcmode="lin" valueType="num">
                                          <p:cBhvr additive="base">
                                            <p:cTn id="29" dur="500" fill="hold"/>
                                            <p:tgtEl>
                                              <p:spTgt spid="28"/>
                                            </p:tgtEl>
                                            <p:attrNameLst>
                                              <p:attrName>ppt_y</p:attrName>
                                            </p:attrNameLst>
                                          </p:cBhvr>
                                          <p:tavLst>
                                            <p:tav tm="0">
                                              <p:val>
                                                <p:strVal val="0-#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ppt_x"/>
                                              </p:val>
                                            </p:tav>
                                            <p:tav tm="100000">
                                              <p:val>
                                                <p:strVal val="#ppt_x"/>
                                              </p:val>
                                            </p:tav>
                                          </p:tavLst>
                                        </p:anim>
                                        <p:anim calcmode="lin" valueType="num">
                                          <p:cBhvr additive="base">
                                            <p:cTn id="33" dur="500" fill="hold"/>
                                            <p:tgtEl>
                                              <p:spTgt spid="31"/>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1"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0-#ppt_h/2"/>
                                              </p:val>
                                            </p:tav>
                                            <p:tav tm="100000">
                                              <p:val>
                                                <p:strVal val="#ppt_y"/>
                                              </p:val>
                                            </p:tav>
                                          </p:tavLst>
                                        </p:anim>
                                      </p:childTnLst>
                                    </p:cTn>
                                  </p:par>
                                  <p:par>
                                    <p:cTn id="39" presetID="2" presetClass="entr" presetSubtype="4" fill="hold" grpId="0" nodeType="withEffect">
                                      <p:stCondLst>
                                        <p:cond delay="25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fill="hold"/>
                                            <p:tgtEl>
                                              <p:spTgt spid="25"/>
                                            </p:tgtEl>
                                            <p:attrNameLst>
                                              <p:attrName>ppt_x</p:attrName>
                                            </p:attrNameLst>
                                          </p:cBhvr>
                                          <p:tavLst>
                                            <p:tav tm="0">
                                              <p:val>
                                                <p:strVal val="#ppt_x"/>
                                              </p:val>
                                            </p:tav>
                                            <p:tav tm="100000">
                                              <p:val>
                                                <p:strVal val="#ppt_x"/>
                                              </p:val>
                                            </p:tav>
                                          </p:tavLst>
                                        </p:anim>
                                        <p:anim calcmode="lin" valueType="num">
                                          <p:cBhvr additive="base">
                                            <p:cTn id="42" dur="500" fill="hold"/>
                                            <p:tgtEl>
                                              <p:spTgt spid="25"/>
                                            </p:tgtEl>
                                            <p:attrNameLst>
                                              <p:attrName>ppt_y</p:attrName>
                                            </p:attrNameLst>
                                          </p:cBhvr>
                                          <p:tavLst>
                                            <p:tav tm="0">
                                              <p:val>
                                                <p:strVal val="1+#ppt_h/2"/>
                                              </p:val>
                                            </p:tav>
                                            <p:tav tm="100000">
                                              <p:val>
                                                <p:strVal val="#ppt_y"/>
                                              </p:val>
                                            </p:tav>
                                          </p:tavLst>
                                        </p:anim>
                                      </p:childTnLst>
                                    </p:cTn>
                                  </p:par>
                                </p:childTnLst>
                              </p:cTn>
                            </p:par>
                            <p:par>
                              <p:cTn id="43" fill="hold">
                                <p:stCondLst>
                                  <p:cond delay="3750"/>
                                </p:stCondLst>
                                <p:childTnLst>
                                  <p:par>
                                    <p:cTn id="44" presetID="2" presetClass="entr" presetSubtype="1"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 calcmode="lin" valueType="num">
                                          <p:cBhvr additive="base">
                                            <p:cTn id="46" dur="500" fill="hold"/>
                                            <p:tgtEl>
                                              <p:spTgt spid="30"/>
                                            </p:tgtEl>
                                            <p:attrNameLst>
                                              <p:attrName>ppt_x</p:attrName>
                                            </p:attrNameLst>
                                          </p:cBhvr>
                                          <p:tavLst>
                                            <p:tav tm="0">
                                              <p:val>
                                                <p:strVal val="#ppt_x"/>
                                              </p:val>
                                            </p:tav>
                                            <p:tav tm="100000">
                                              <p:val>
                                                <p:strVal val="#ppt_x"/>
                                              </p:val>
                                            </p:tav>
                                          </p:tavLst>
                                        </p:anim>
                                        <p:anim calcmode="lin" valueType="num">
                                          <p:cBhvr additive="base">
                                            <p:cTn id="47" dur="500" fill="hold"/>
                                            <p:tgtEl>
                                              <p:spTgt spid="30"/>
                                            </p:tgtEl>
                                            <p:attrNameLst>
                                              <p:attrName>ppt_y</p:attrName>
                                            </p:attrNameLst>
                                          </p:cBhvr>
                                          <p:tavLst>
                                            <p:tav tm="0">
                                              <p:val>
                                                <p:strVal val="0-#ppt_h/2"/>
                                              </p:val>
                                            </p:tav>
                                            <p:tav tm="100000">
                                              <p:val>
                                                <p:strVal val="#ppt_y"/>
                                              </p:val>
                                            </p:tav>
                                          </p:tavLst>
                                        </p:anim>
                                      </p:childTnLst>
                                    </p:cTn>
                                  </p:par>
                                  <p:par>
                                    <p:cTn id="48" presetID="2" presetClass="entr" presetSubtype="4" fill="hold" grpId="0" nodeType="withEffect">
                                      <p:stCondLst>
                                        <p:cond delay="25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ppt_x"/>
                                              </p:val>
                                            </p:tav>
                                            <p:tav tm="100000">
                                              <p:val>
                                                <p:strVal val="#ppt_x"/>
                                              </p:val>
                                            </p:tav>
                                          </p:tavLst>
                                        </p:anim>
                                        <p:anim calcmode="lin" valueType="num">
                                          <p:cBhvr additive="base">
                                            <p:cTn id="51"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4" grpId="0"/>
          <p:bldP spid="25" grpId="0"/>
          <p:bldP spid="26" grpId="0"/>
          <p:bldP spid="27" grpId="0"/>
          <p:bldP spid="28" grpId="0"/>
          <p:bldP spid="29" grpId="0"/>
          <p:bldP spid="30" grpId="0"/>
          <p:bldP spid="31"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42A47743-CD98-4616-AB8D-6541E43FE19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MH_Others_1">
            <a:extLst>
              <a:ext uri="{FF2B5EF4-FFF2-40B4-BE49-F238E27FC236}">
                <a16:creationId xmlns:a16="http://schemas.microsoft.com/office/drawing/2014/main" id="{7FABD463-C5C3-4922-8033-BD0DCF9D6570}"/>
              </a:ext>
            </a:extLst>
          </p:cNvPr>
          <p:cNvSpPr txBox="1"/>
          <p:nvPr>
            <p:custDataLst>
              <p:tags r:id="rId1"/>
            </p:custDataLst>
          </p:nvPr>
        </p:nvSpPr>
        <p:spPr>
          <a:xfrm>
            <a:off x="3824199" y="1825214"/>
            <a:ext cx="738664" cy="2097087"/>
          </a:xfrm>
          <a:prstGeom prst="rect">
            <a:avLst/>
          </a:prstGeom>
          <a:noFill/>
        </p:spPr>
        <p:txBody>
          <a:bodyPr vert="eaVert" lIns="0" tIns="0" rIns="0" bIns="0" anchor="ctr">
            <a:spAutoFit/>
          </a:bodyPr>
          <a:lstStyle/>
          <a:p>
            <a:pPr algn="ctr" eaLnBrk="1" hangingPunct="1">
              <a:defRPr/>
            </a:pPr>
            <a:r>
              <a:rPr lang="zh-CN" altLang="en-US" sz="4800" noProof="1">
                <a:solidFill>
                  <a:srgbClr val="86B58B"/>
                </a:solidFill>
                <a:latin typeface="华文新魏" panose="02010800040101010101" pitchFamily="2" charset="-122"/>
                <a:ea typeface="华文新魏" panose="02010800040101010101" pitchFamily="2" charset="-122"/>
                <a:sym typeface="Arial" panose="020B0604020202020204" pitchFamily="34" charset="0"/>
              </a:rPr>
              <a:t>第一章</a:t>
            </a:r>
          </a:p>
        </p:txBody>
      </p:sp>
      <p:sp>
        <p:nvSpPr>
          <p:cNvPr id="13" name="MH_Others_2">
            <a:extLst>
              <a:ext uri="{FF2B5EF4-FFF2-40B4-BE49-F238E27FC236}">
                <a16:creationId xmlns:a16="http://schemas.microsoft.com/office/drawing/2014/main" id="{495EB7B6-01DD-4225-B933-C3956AB347C6}"/>
              </a:ext>
            </a:extLst>
          </p:cNvPr>
          <p:cNvSpPr txBox="1"/>
          <p:nvPr>
            <p:custDataLst>
              <p:tags r:id="rId2"/>
            </p:custDataLst>
          </p:nvPr>
        </p:nvSpPr>
        <p:spPr>
          <a:xfrm rot="5400000">
            <a:off x="3656609" y="2731469"/>
            <a:ext cx="2151063" cy="338554"/>
          </a:xfrm>
          <a:prstGeom prst="rect">
            <a:avLst/>
          </a:prstGeom>
          <a:noFill/>
        </p:spPr>
        <p:txBody>
          <a:bodyPr lIns="0" tIns="0" rIns="0" bIns="0">
            <a:spAutoFit/>
          </a:bodyPr>
          <a:lstStyle/>
          <a:p>
            <a:pPr algn="ctr" eaLnBrk="1" hangingPunct="1">
              <a:defRPr/>
            </a:pPr>
            <a:r>
              <a:rPr lang="en-US" altLang="zh-CN" sz="2200" noProof="1">
                <a:solidFill>
                  <a:srgbClr val="86B58B"/>
                </a:solidFill>
                <a:latin typeface="华文新魏" panose="02010800040101010101" pitchFamily="2" charset="-122"/>
                <a:ea typeface="华文新魏" panose="02010800040101010101" pitchFamily="2" charset="-122"/>
                <a:sym typeface="Arial" panose="020B0604020202020204" pitchFamily="34" charset="0"/>
              </a:rPr>
              <a:t>CONTENTS</a:t>
            </a:r>
            <a:endParaRPr lang="zh-CN" altLang="en-US" sz="2200" noProof="1">
              <a:solidFill>
                <a:srgbClr val="86B58B"/>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Rectangle 12">
            <a:extLst>
              <a:ext uri="{FF2B5EF4-FFF2-40B4-BE49-F238E27FC236}">
                <a16:creationId xmlns:a16="http://schemas.microsoft.com/office/drawing/2014/main" id="{F65DF51F-D2CC-4F36-975F-E21DD3F0CA73}"/>
              </a:ext>
            </a:extLst>
          </p:cNvPr>
          <p:cNvSpPr>
            <a:spLocks noChangeArrowheads="1"/>
          </p:cNvSpPr>
          <p:nvPr/>
        </p:nvSpPr>
        <p:spPr bwMode="auto">
          <a:xfrm>
            <a:off x="5196925" y="1920733"/>
            <a:ext cx="45718" cy="1935308"/>
          </a:xfrm>
          <a:prstGeom prst="rect">
            <a:avLst/>
          </a:prstGeom>
          <a:solidFill>
            <a:srgbClr val="86B58B"/>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195F9A"/>
              </a:solidFill>
              <a:latin typeface="华文新魏" panose="02010800040101010101" pitchFamily="2" charset="-122"/>
              <a:ea typeface="华文新魏" panose="02010800040101010101" pitchFamily="2" charset="-122"/>
            </a:endParaRPr>
          </a:p>
        </p:txBody>
      </p:sp>
      <p:grpSp>
        <p:nvGrpSpPr>
          <p:cNvPr id="15" name="组合 14">
            <a:extLst>
              <a:ext uri="{FF2B5EF4-FFF2-40B4-BE49-F238E27FC236}">
                <a16:creationId xmlns:a16="http://schemas.microsoft.com/office/drawing/2014/main" id="{F972A522-926C-4151-B333-F5AECA2B3871}"/>
              </a:ext>
            </a:extLst>
          </p:cNvPr>
          <p:cNvGrpSpPr/>
          <p:nvPr/>
        </p:nvGrpSpPr>
        <p:grpSpPr>
          <a:xfrm>
            <a:off x="5266298" y="2330974"/>
            <a:ext cx="3946667" cy="1209133"/>
            <a:chOff x="5614665" y="2888666"/>
            <a:chExt cx="3946667" cy="1209133"/>
          </a:xfrm>
        </p:grpSpPr>
        <p:sp>
          <p:nvSpPr>
            <p:cNvPr id="16" name="矩形 15">
              <a:extLst>
                <a:ext uri="{FF2B5EF4-FFF2-40B4-BE49-F238E27FC236}">
                  <a16:creationId xmlns:a16="http://schemas.microsoft.com/office/drawing/2014/main" id="{C085AB51-8198-4066-BAA9-9606CC2989A1}"/>
                </a:ext>
              </a:extLst>
            </p:cNvPr>
            <p:cNvSpPr/>
            <p:nvPr/>
          </p:nvSpPr>
          <p:spPr>
            <a:xfrm>
              <a:off x="5905034" y="2888666"/>
              <a:ext cx="3262433" cy="707886"/>
            </a:xfrm>
            <a:prstGeom prst="rect">
              <a:avLst/>
            </a:prstGeom>
            <a:solidFill>
              <a:srgbClr val="86B58B"/>
            </a:solidFill>
          </p:spPr>
          <p:txBody>
            <a:bodyPr wrap="none">
              <a:spAutoFit/>
            </a:bodyPr>
            <a:lstStyle/>
            <a:p>
              <a:pPr algn="ctr"/>
              <a:r>
                <a:rPr kumimoji="1" lang="zh-CN" altLang="en-US" sz="4000" dirty="0">
                  <a:solidFill>
                    <a:schemeClr val="bg1"/>
                  </a:solidFill>
                  <a:latin typeface="华文新魏" panose="02010800040101010101" pitchFamily="2" charset="-122"/>
                  <a:ea typeface="华文新魏" panose="02010800040101010101" pitchFamily="2" charset="-122"/>
                </a:rPr>
                <a:t>教学分析概述</a:t>
              </a:r>
            </a:p>
          </p:txBody>
        </p:sp>
        <p:sp>
          <p:nvSpPr>
            <p:cNvPr id="18" name="矩形 17">
              <a:extLst>
                <a:ext uri="{FF2B5EF4-FFF2-40B4-BE49-F238E27FC236}">
                  <a16:creationId xmlns:a16="http://schemas.microsoft.com/office/drawing/2014/main" id="{4476D3C7-68BD-4514-9AF3-12D77B2BCDA5}"/>
                </a:ext>
              </a:extLst>
            </p:cNvPr>
            <p:cNvSpPr/>
            <p:nvPr/>
          </p:nvSpPr>
          <p:spPr>
            <a:xfrm>
              <a:off x="5614665" y="3581119"/>
              <a:ext cx="3946667" cy="516680"/>
            </a:xfrm>
            <a:prstGeom prst="rect">
              <a:avLst/>
            </a:prstGeom>
          </p:spPr>
          <p:txBody>
            <a:bodyPr wrap="square">
              <a:spAutoFit/>
            </a:bodyPr>
            <a:lstStyle/>
            <a:p>
              <a:pPr algn="ctr">
                <a:lnSpc>
                  <a:spcPct val="130000"/>
                </a:lnSpc>
              </a:pPr>
              <a:r>
                <a:rPr lang="zh-CN" altLang="en-US" sz="1100" dirty="0">
                  <a:solidFill>
                    <a:schemeClr val="bg1">
                      <a:lumMod val="50000"/>
                    </a:schemeClr>
                  </a:solidFill>
                  <a:latin typeface="华文新魏" panose="02010800040101010101" pitchFamily="2" charset="-122"/>
                  <a:ea typeface="华文新魏" panose="02010800040101010101" pitchFamily="2" charset="-122"/>
                </a:rPr>
                <a:t>点击此处添加文本内容，如关键词、部分简单介绍等。</a:t>
              </a:r>
              <a:endParaRPr lang="en-US" altLang="zh-CN" sz="1100" dirty="0">
                <a:solidFill>
                  <a:schemeClr val="bg1">
                    <a:lumMod val="50000"/>
                  </a:schemeClr>
                </a:solidFill>
                <a:latin typeface="华文新魏" panose="02010800040101010101" pitchFamily="2" charset="-122"/>
                <a:ea typeface="华文新魏" panose="02010800040101010101" pitchFamily="2" charset="-122"/>
              </a:endParaRPr>
            </a:p>
            <a:p>
              <a:pPr algn="ctr">
                <a:lnSpc>
                  <a:spcPct val="130000"/>
                </a:lnSpc>
              </a:pPr>
              <a:r>
                <a:rPr lang="zh-CN" altLang="en-US" sz="1100" dirty="0">
                  <a:solidFill>
                    <a:schemeClr val="bg1">
                      <a:lumMod val="50000"/>
                    </a:schemeClr>
                  </a:solidFill>
                  <a:latin typeface="华文新魏" panose="02010800040101010101" pitchFamily="2" charset="-122"/>
                  <a:ea typeface="华文新魏" panose="02010800040101010101" pitchFamily="2" charset="-122"/>
                </a:rPr>
                <a:t>点击此处添加文本内容，如关键词、部分简单介绍等。</a:t>
              </a:r>
              <a:endParaRPr lang="en-US" altLang="zh-CN" sz="1100" dirty="0">
                <a:solidFill>
                  <a:schemeClr val="bg1">
                    <a:lumMod val="50000"/>
                  </a:schemeClr>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 by="(-#ppt_w*2)" calcmode="lin" valueType="num">
                                      <p:cBhvr rctx="PPT">
                                        <p:cTn id="11" dur="500" autoRev="1" fill="hold">
                                          <p:stCondLst>
                                            <p:cond delay="0"/>
                                          </p:stCondLst>
                                        </p:cTn>
                                        <p:tgtEl>
                                          <p:spTgt spid="12"/>
                                        </p:tgtEl>
                                        <p:attrNameLst>
                                          <p:attrName>ppt_w</p:attrName>
                                        </p:attrNameLst>
                                      </p:cBhvr>
                                    </p:anim>
                                    <p:anim by="(#ppt_w*0.50)" calcmode="lin" valueType="num">
                                      <p:cBhvr>
                                        <p:cTn id="12" dur="500" decel="50000" autoRev="1" fill="hold">
                                          <p:stCondLst>
                                            <p:cond delay="0"/>
                                          </p:stCondLst>
                                        </p:cTn>
                                        <p:tgtEl>
                                          <p:spTgt spid="12"/>
                                        </p:tgtEl>
                                        <p:attrNameLst>
                                          <p:attrName>ppt_x</p:attrName>
                                        </p:attrNameLst>
                                      </p:cBhvr>
                                    </p:anim>
                                    <p:anim from="(-#ppt_h/2)" to="(#ppt_y)" calcmode="lin" valueType="num">
                                      <p:cBhvr>
                                        <p:cTn id="13" dur="1000" fill="hold">
                                          <p:stCondLst>
                                            <p:cond delay="0"/>
                                          </p:stCondLst>
                                        </p:cTn>
                                        <p:tgtEl>
                                          <p:spTgt spid="12"/>
                                        </p:tgtEl>
                                        <p:attrNameLst>
                                          <p:attrName>ppt_y</p:attrName>
                                        </p:attrNameLst>
                                      </p:cBhvr>
                                    </p:anim>
                                    <p:animRot by="21600000">
                                      <p:cBhvr>
                                        <p:cTn id="14" dur="1000" fill="hold">
                                          <p:stCondLst>
                                            <p:cond delay="0"/>
                                          </p:stCondLst>
                                        </p:cTn>
                                        <p:tgtEl>
                                          <p:spTgt spid="12"/>
                                        </p:tgtEl>
                                        <p:attrNameLst>
                                          <p:attrName>r</p:attrName>
                                        </p:attrNameLst>
                                      </p:cBhvr>
                                    </p:animRot>
                                  </p:childTnLst>
                                </p:cTn>
                              </p:par>
                              <p:par>
                                <p:cTn id="15" presetID="56" presetClass="entr" presetSubtype="0" fill="hold" grpId="0" nodeType="withEffect">
                                  <p:stCondLst>
                                    <p:cond delay="0"/>
                                  </p:stCondLst>
                                  <p:iterate type="lt">
                                    <p:tmPct val="10000"/>
                                  </p:iterate>
                                  <p:childTnLst>
                                    <p:set>
                                      <p:cBhvr>
                                        <p:cTn id="16" dur="1" fill="hold">
                                          <p:stCondLst>
                                            <p:cond delay="0"/>
                                          </p:stCondLst>
                                        </p:cTn>
                                        <p:tgtEl>
                                          <p:spTgt spid="13"/>
                                        </p:tgtEl>
                                        <p:attrNameLst>
                                          <p:attrName>style.visibility</p:attrName>
                                        </p:attrNameLst>
                                      </p:cBhvr>
                                      <p:to>
                                        <p:strVal val="visible"/>
                                      </p:to>
                                    </p:set>
                                    <p:anim by="(-#ppt_w*2)" calcmode="lin" valueType="num">
                                      <p:cBhvr rctx="PPT">
                                        <p:cTn id="17" dur="500" autoRev="1" fill="hold">
                                          <p:stCondLst>
                                            <p:cond delay="0"/>
                                          </p:stCondLst>
                                        </p:cTn>
                                        <p:tgtEl>
                                          <p:spTgt spid="13"/>
                                        </p:tgtEl>
                                        <p:attrNameLst>
                                          <p:attrName>ppt_w</p:attrName>
                                        </p:attrNameLst>
                                      </p:cBhvr>
                                    </p:anim>
                                    <p:anim by="(#ppt_w*0.50)" calcmode="lin" valueType="num">
                                      <p:cBhvr>
                                        <p:cTn id="18" dur="500" decel="50000" autoRev="1" fill="hold">
                                          <p:stCondLst>
                                            <p:cond delay="0"/>
                                          </p:stCondLst>
                                        </p:cTn>
                                        <p:tgtEl>
                                          <p:spTgt spid="13"/>
                                        </p:tgtEl>
                                        <p:attrNameLst>
                                          <p:attrName>ppt_x</p:attrName>
                                        </p:attrNameLst>
                                      </p:cBhvr>
                                    </p:anim>
                                    <p:anim from="(-#ppt_h/2)" to="(#ppt_y)" calcmode="lin" valueType="num">
                                      <p:cBhvr>
                                        <p:cTn id="19" dur="1000" fill="hold">
                                          <p:stCondLst>
                                            <p:cond delay="0"/>
                                          </p:stCondLst>
                                        </p:cTn>
                                        <p:tgtEl>
                                          <p:spTgt spid="13"/>
                                        </p:tgtEl>
                                        <p:attrNameLst>
                                          <p:attrName>ppt_y</p:attrName>
                                        </p:attrNameLst>
                                      </p:cBhvr>
                                    </p:anim>
                                    <p:animRot by="21600000">
                                      <p:cBhvr>
                                        <p:cTn id="20" dur="1000" fill="hold">
                                          <p:stCondLst>
                                            <p:cond delay="0"/>
                                          </p:stCondLst>
                                        </p:cTn>
                                        <p:tgtEl>
                                          <p:spTgt spid="13"/>
                                        </p:tgtEl>
                                        <p:attrNameLst>
                                          <p:attrName>r</p:attrName>
                                        </p:attrNameLst>
                                      </p:cBhvr>
                                    </p:animRot>
                                  </p:childTnLst>
                                </p:cTn>
                              </p:par>
                            </p:childTnLst>
                          </p:cTn>
                        </p:par>
                        <p:par>
                          <p:cTn id="21" fill="hold">
                            <p:stCondLst>
                              <p:cond delay="2450"/>
                            </p:stCondLst>
                            <p:childTnLst>
                              <p:par>
                                <p:cTn id="22" presetID="16" presetClass="entr" presetSubtype="42"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arn(outHorizontal)">
                                      <p:cBhvr>
                                        <p:cTn id="24" dur="500"/>
                                        <p:tgtEl>
                                          <p:spTgt spid="14"/>
                                        </p:tgtEl>
                                      </p:cBhvr>
                                    </p:animEffect>
                                  </p:childTnLst>
                                </p:cTn>
                              </p:par>
                            </p:childTnLst>
                          </p:cTn>
                        </p:par>
                        <p:par>
                          <p:cTn id="25" fill="hold">
                            <p:stCondLst>
                              <p:cond delay="2950"/>
                            </p:stCondLst>
                            <p:childTnLst>
                              <p:par>
                                <p:cTn id="26" presetID="22" presetClass="entr" presetSubtype="8"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8542"/>
            <a:ext cx="12190413" cy="747711"/>
            <a:chOff x="0" y="628602"/>
            <a:chExt cx="12190413" cy="74771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2860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86B58B"/>
                  </a:solidFill>
                  <a:latin typeface="华文新魏" panose="02010800040101010101" pitchFamily="2" charset="-122"/>
                  <a:ea typeface="华文新魏" panose="02010800040101010101" pitchFamily="2" charset="-122"/>
                  <a:sym typeface="Arial" panose="020B0604020202020204" pitchFamily="34" charset="0"/>
                </a:rPr>
                <a:t>教学分析概述</a:t>
              </a:r>
            </a:p>
          </p:txBody>
        </p:sp>
      </p:grpSp>
      <p:grpSp>
        <p:nvGrpSpPr>
          <p:cNvPr id="5" name="组合 4">
            <a:extLst>
              <a:ext uri="{FF2B5EF4-FFF2-40B4-BE49-F238E27FC236}">
                <a16:creationId xmlns:a16="http://schemas.microsoft.com/office/drawing/2014/main" id="{C4FE74EA-B314-44D0-AF70-9C172B52024E}"/>
              </a:ext>
            </a:extLst>
          </p:cNvPr>
          <p:cNvGrpSpPr/>
          <p:nvPr/>
        </p:nvGrpSpPr>
        <p:grpSpPr>
          <a:xfrm flipH="1">
            <a:off x="1877467" y="1860704"/>
            <a:ext cx="4586049" cy="3872024"/>
            <a:chOff x="418296" y="958053"/>
            <a:chExt cx="4217204" cy="3560607"/>
          </a:xfrm>
        </p:grpSpPr>
        <p:sp>
          <p:nvSpPr>
            <p:cNvPr id="6" name="矩形 5">
              <a:extLst>
                <a:ext uri="{FF2B5EF4-FFF2-40B4-BE49-F238E27FC236}">
                  <a16:creationId xmlns:a16="http://schemas.microsoft.com/office/drawing/2014/main" id="{5CE956F7-02C8-4072-95C0-21787765DC86}"/>
                </a:ext>
              </a:extLst>
            </p:cNvPr>
            <p:cNvSpPr/>
            <p:nvPr/>
          </p:nvSpPr>
          <p:spPr>
            <a:xfrm>
              <a:off x="579570" y="3414352"/>
              <a:ext cx="4055930" cy="1104308"/>
            </a:xfrm>
            <a:prstGeom prst="rect">
              <a:avLst/>
            </a:pr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7" name="矩形 6">
              <a:extLst>
                <a:ext uri="{FF2B5EF4-FFF2-40B4-BE49-F238E27FC236}">
                  <a16:creationId xmlns:a16="http://schemas.microsoft.com/office/drawing/2014/main" id="{67332942-C4E6-4A28-92E7-3886AF8411B6}"/>
                </a:ext>
              </a:extLst>
            </p:cNvPr>
            <p:cNvSpPr/>
            <p:nvPr/>
          </p:nvSpPr>
          <p:spPr>
            <a:xfrm>
              <a:off x="564870" y="958053"/>
              <a:ext cx="4070630" cy="2343947"/>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9" name="TextBox 14">
              <a:extLst>
                <a:ext uri="{FF2B5EF4-FFF2-40B4-BE49-F238E27FC236}">
                  <a16:creationId xmlns:a16="http://schemas.microsoft.com/office/drawing/2014/main" id="{DF38FB63-EE05-4EAB-B170-0C6FA1C5B572}"/>
                </a:ext>
              </a:extLst>
            </p:cNvPr>
            <p:cNvSpPr txBox="1"/>
            <p:nvPr/>
          </p:nvSpPr>
          <p:spPr>
            <a:xfrm>
              <a:off x="939390" y="3564242"/>
              <a:ext cx="3512357" cy="326818"/>
            </a:xfrm>
            <a:prstGeom prst="rect">
              <a:avLst/>
            </a:prstGeom>
            <a:noFill/>
          </p:spPr>
          <p:txBody>
            <a:bodyPr wrap="square" rtlCol="0">
              <a:spAutoFit/>
            </a:bodyPr>
            <a:lstStyle/>
            <a:p>
              <a:r>
                <a:rPr lang="en-US" altLang="zh-CN" sz="1200" b="1" dirty="0">
                  <a:solidFill>
                    <a:schemeClr val="bg1"/>
                  </a:solidFill>
                </a:rPr>
                <a:t>Many thanks for your awesome work!, we are so happy with your professionalism.</a:t>
              </a:r>
              <a:endParaRPr lang="zh-CN" altLang="en-US" sz="1200" b="1" dirty="0">
                <a:solidFill>
                  <a:schemeClr val="bg1"/>
                </a:solidFill>
              </a:endParaRPr>
            </a:p>
          </p:txBody>
        </p:sp>
        <p:sp>
          <p:nvSpPr>
            <p:cNvPr id="10" name="TextBox 15">
              <a:extLst>
                <a:ext uri="{FF2B5EF4-FFF2-40B4-BE49-F238E27FC236}">
                  <a16:creationId xmlns:a16="http://schemas.microsoft.com/office/drawing/2014/main" id="{E7D6C36D-4AC0-4BF8-B472-EFCE7D104BF2}"/>
                </a:ext>
              </a:extLst>
            </p:cNvPr>
            <p:cNvSpPr txBox="1"/>
            <p:nvPr/>
          </p:nvSpPr>
          <p:spPr>
            <a:xfrm>
              <a:off x="418296" y="3491277"/>
              <a:ext cx="633832" cy="588272"/>
            </a:xfrm>
            <a:prstGeom prst="rect">
              <a:avLst/>
            </a:prstGeom>
            <a:noFill/>
          </p:spPr>
          <p:txBody>
            <a:bodyPr wrap="square" rtlCol="0">
              <a:spAutoFit/>
            </a:bodyPr>
            <a:lstStyle/>
            <a:p>
              <a:r>
                <a:rPr lang="en-US" altLang="zh-CN" sz="4800" b="1" dirty="0">
                  <a:solidFill>
                    <a:schemeClr val="bg1"/>
                  </a:solidFill>
                </a:rPr>
                <a:t>”</a:t>
              </a:r>
              <a:endParaRPr lang="zh-CN" altLang="en-US" sz="4800" b="1" dirty="0">
                <a:solidFill>
                  <a:schemeClr val="bg1"/>
                </a:solidFill>
              </a:endParaRPr>
            </a:p>
          </p:txBody>
        </p:sp>
        <p:sp>
          <p:nvSpPr>
            <p:cNvPr id="13" name="TextBox 16">
              <a:extLst>
                <a:ext uri="{FF2B5EF4-FFF2-40B4-BE49-F238E27FC236}">
                  <a16:creationId xmlns:a16="http://schemas.microsoft.com/office/drawing/2014/main" id="{8008C7B6-8D30-4529-9D18-72F666A838C3}"/>
                </a:ext>
              </a:extLst>
            </p:cNvPr>
            <p:cNvSpPr txBox="1"/>
            <p:nvPr/>
          </p:nvSpPr>
          <p:spPr>
            <a:xfrm>
              <a:off x="997892" y="4127877"/>
              <a:ext cx="3344460" cy="185197"/>
            </a:xfrm>
            <a:prstGeom prst="rect">
              <a:avLst/>
            </a:prstGeom>
            <a:noFill/>
          </p:spPr>
          <p:txBody>
            <a:bodyPr wrap="square" rtlCol="0">
              <a:spAutoFit/>
            </a:bodyPr>
            <a:lstStyle/>
            <a:p>
              <a:r>
                <a:rPr lang="en-US" altLang="zh-CN" sz="1100" dirty="0">
                  <a:solidFill>
                    <a:schemeClr val="bg1"/>
                  </a:solidFill>
                </a:rPr>
                <a:t>/ </a:t>
              </a:r>
              <a:r>
                <a:rPr lang="en-US" altLang="zh-CN" sz="1100" b="1" dirty="0" err="1">
                  <a:solidFill>
                    <a:schemeClr val="bg1"/>
                  </a:solidFill>
                </a:rPr>
                <a:t>Herpina</a:t>
              </a:r>
              <a:r>
                <a:rPr lang="en-US" altLang="zh-CN" sz="1100" b="1" dirty="0">
                  <a:solidFill>
                    <a:schemeClr val="bg1"/>
                  </a:solidFill>
                </a:rPr>
                <a:t> </a:t>
              </a:r>
              <a:r>
                <a:rPr lang="en-US" altLang="zh-CN" sz="1100" b="1" dirty="0" err="1">
                  <a:solidFill>
                    <a:schemeClr val="bg1"/>
                  </a:solidFill>
                </a:rPr>
                <a:t>Herpson</a:t>
              </a:r>
              <a:r>
                <a:rPr lang="en-US" altLang="zh-CN" sz="1100" b="1" dirty="0">
                  <a:solidFill>
                    <a:schemeClr val="bg1"/>
                  </a:solidFill>
                </a:rPr>
                <a:t> </a:t>
              </a:r>
              <a:r>
                <a:rPr lang="en-US" altLang="zh-CN" sz="1100" dirty="0">
                  <a:solidFill>
                    <a:schemeClr val="bg1"/>
                  </a:solidFill>
                </a:rPr>
                <a:t>-The Happiest Company</a:t>
              </a:r>
              <a:endParaRPr lang="zh-CN" altLang="en-US" sz="1100" dirty="0">
                <a:solidFill>
                  <a:schemeClr val="bg1"/>
                </a:solidFill>
              </a:endParaRPr>
            </a:p>
          </p:txBody>
        </p:sp>
        <p:cxnSp>
          <p:nvCxnSpPr>
            <p:cNvPr id="14" name="直接连接符 13">
              <a:extLst>
                <a:ext uri="{FF2B5EF4-FFF2-40B4-BE49-F238E27FC236}">
                  <a16:creationId xmlns:a16="http://schemas.microsoft.com/office/drawing/2014/main" id="{C5BB3727-C74B-44C6-BD08-CC832451D8CB}"/>
                </a:ext>
              </a:extLst>
            </p:cNvPr>
            <p:cNvCxnSpPr/>
            <p:nvPr/>
          </p:nvCxnSpPr>
          <p:spPr>
            <a:xfrm>
              <a:off x="997892" y="4076700"/>
              <a:ext cx="3637608"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sp>
        <p:nvSpPr>
          <p:cNvPr id="15" name="Oval 15">
            <a:extLst>
              <a:ext uri="{FF2B5EF4-FFF2-40B4-BE49-F238E27FC236}">
                <a16:creationId xmlns:a16="http://schemas.microsoft.com/office/drawing/2014/main" id="{0103D998-B282-4525-BAF1-376C2CF3B7ED}"/>
              </a:ext>
            </a:extLst>
          </p:cNvPr>
          <p:cNvSpPr>
            <a:spLocks noChangeArrowheads="1"/>
          </p:cNvSpPr>
          <p:nvPr/>
        </p:nvSpPr>
        <p:spPr bwMode="auto">
          <a:xfrm>
            <a:off x="7073741" y="1949912"/>
            <a:ext cx="466832" cy="466976"/>
          </a:xfrm>
          <a:prstGeom prst="ellipse">
            <a:avLst/>
          </a:prstGeom>
          <a:solidFill>
            <a:srgbClr val="86B58B"/>
          </a:solidFill>
          <a:ln>
            <a:noFill/>
          </a:ln>
        </p:spPr>
        <p:txBody>
          <a:bodyPr/>
          <a:lstStyle/>
          <a:p>
            <a:endParaRPr lang="zh-CN" altLang="en-US" sz="4000" dirty="0">
              <a:solidFill>
                <a:schemeClr val="bg1">
                  <a:lumMod val="50000"/>
                </a:schemeClr>
              </a:solidFill>
            </a:endParaRPr>
          </a:p>
        </p:txBody>
      </p:sp>
      <p:sp>
        <p:nvSpPr>
          <p:cNvPr id="16" name="Oval 16">
            <a:extLst>
              <a:ext uri="{FF2B5EF4-FFF2-40B4-BE49-F238E27FC236}">
                <a16:creationId xmlns:a16="http://schemas.microsoft.com/office/drawing/2014/main" id="{C9810008-47E4-4667-9F11-621116E5EBD7}"/>
              </a:ext>
            </a:extLst>
          </p:cNvPr>
          <p:cNvSpPr>
            <a:spLocks noChangeArrowheads="1"/>
          </p:cNvSpPr>
          <p:nvPr/>
        </p:nvSpPr>
        <p:spPr bwMode="auto">
          <a:xfrm>
            <a:off x="7073741" y="2989164"/>
            <a:ext cx="466832" cy="466976"/>
          </a:xfrm>
          <a:prstGeom prst="ellipse">
            <a:avLst/>
          </a:prstGeom>
          <a:solidFill>
            <a:srgbClr val="86B58B"/>
          </a:solidFill>
          <a:ln>
            <a:noFill/>
          </a:ln>
        </p:spPr>
        <p:txBody>
          <a:bodyPr/>
          <a:lstStyle/>
          <a:p>
            <a:endParaRPr lang="zh-CN" altLang="en-US" sz="4000">
              <a:solidFill>
                <a:schemeClr val="bg1">
                  <a:lumMod val="50000"/>
                </a:schemeClr>
              </a:solidFill>
            </a:endParaRPr>
          </a:p>
        </p:txBody>
      </p:sp>
      <p:sp>
        <p:nvSpPr>
          <p:cNvPr id="17" name="Oval 17">
            <a:extLst>
              <a:ext uri="{FF2B5EF4-FFF2-40B4-BE49-F238E27FC236}">
                <a16:creationId xmlns:a16="http://schemas.microsoft.com/office/drawing/2014/main" id="{D67C5BB8-7CC5-47FD-9943-6AA561004880}"/>
              </a:ext>
            </a:extLst>
          </p:cNvPr>
          <p:cNvSpPr>
            <a:spLocks noChangeArrowheads="1"/>
          </p:cNvSpPr>
          <p:nvPr/>
        </p:nvSpPr>
        <p:spPr bwMode="auto">
          <a:xfrm>
            <a:off x="7073741" y="4032992"/>
            <a:ext cx="466832" cy="462398"/>
          </a:xfrm>
          <a:prstGeom prst="ellipse">
            <a:avLst/>
          </a:prstGeom>
          <a:solidFill>
            <a:srgbClr val="86B58B"/>
          </a:solidFill>
          <a:ln>
            <a:noFill/>
          </a:ln>
        </p:spPr>
        <p:txBody>
          <a:bodyPr/>
          <a:lstStyle/>
          <a:p>
            <a:endParaRPr lang="zh-CN" altLang="en-US" sz="4000">
              <a:solidFill>
                <a:schemeClr val="bg1">
                  <a:lumMod val="50000"/>
                </a:schemeClr>
              </a:solidFill>
            </a:endParaRPr>
          </a:p>
        </p:txBody>
      </p:sp>
      <p:sp>
        <p:nvSpPr>
          <p:cNvPr id="18" name="Oval 18">
            <a:extLst>
              <a:ext uri="{FF2B5EF4-FFF2-40B4-BE49-F238E27FC236}">
                <a16:creationId xmlns:a16="http://schemas.microsoft.com/office/drawing/2014/main" id="{A847E46E-49A2-4123-9F59-486383C2E135}"/>
              </a:ext>
            </a:extLst>
          </p:cNvPr>
          <p:cNvSpPr>
            <a:spLocks noChangeArrowheads="1"/>
          </p:cNvSpPr>
          <p:nvPr/>
        </p:nvSpPr>
        <p:spPr bwMode="auto">
          <a:xfrm>
            <a:off x="7073741" y="5060796"/>
            <a:ext cx="466832" cy="466976"/>
          </a:xfrm>
          <a:prstGeom prst="ellipse">
            <a:avLst/>
          </a:prstGeom>
          <a:solidFill>
            <a:srgbClr val="86B58B"/>
          </a:solidFill>
          <a:ln>
            <a:noFill/>
          </a:ln>
        </p:spPr>
        <p:txBody>
          <a:bodyPr/>
          <a:lstStyle/>
          <a:p>
            <a:endParaRPr lang="zh-CN" altLang="en-US" sz="4000">
              <a:solidFill>
                <a:schemeClr val="bg1">
                  <a:lumMod val="50000"/>
                </a:schemeClr>
              </a:solidFill>
            </a:endParaRPr>
          </a:p>
        </p:txBody>
      </p:sp>
      <p:grpSp>
        <p:nvGrpSpPr>
          <p:cNvPr id="19" name="Group 25">
            <a:extLst>
              <a:ext uri="{FF2B5EF4-FFF2-40B4-BE49-F238E27FC236}">
                <a16:creationId xmlns:a16="http://schemas.microsoft.com/office/drawing/2014/main" id="{1FECE7B4-BB91-49AE-A322-653D2B3026D1}"/>
              </a:ext>
            </a:extLst>
          </p:cNvPr>
          <p:cNvGrpSpPr/>
          <p:nvPr/>
        </p:nvGrpSpPr>
        <p:grpSpPr bwMode="auto">
          <a:xfrm>
            <a:off x="7236219" y="5191275"/>
            <a:ext cx="141880" cy="210597"/>
            <a:chOff x="0" y="0"/>
            <a:chExt cx="85" cy="127"/>
          </a:xfrm>
        </p:grpSpPr>
        <p:sp>
          <p:nvSpPr>
            <p:cNvPr id="20" name="Freeform 26">
              <a:extLst>
                <a:ext uri="{FF2B5EF4-FFF2-40B4-BE49-F238E27FC236}">
                  <a16:creationId xmlns:a16="http://schemas.microsoft.com/office/drawing/2014/main" id="{66E8C34B-CFE8-4DF5-B03B-43415AB28574}"/>
                </a:ext>
              </a:extLst>
            </p:cNvPr>
            <p:cNvSpPr>
              <a:spLocks noEditPoints="1"/>
            </p:cNvSpPr>
            <p:nvPr/>
          </p:nvSpPr>
          <p:spPr bwMode="auto">
            <a:xfrm>
              <a:off x="0" y="47"/>
              <a:ext cx="85" cy="80"/>
            </a:xfrm>
            <a:custGeom>
              <a:avLst/>
              <a:gdLst>
                <a:gd name="T0" fmla="*/ 34 w 36"/>
                <a:gd name="T1" fmla="*/ 0 h 34"/>
                <a:gd name="T2" fmla="*/ 2 w 36"/>
                <a:gd name="T3" fmla="*/ 0 h 34"/>
                <a:gd name="T4" fmla="*/ 1 w 36"/>
                <a:gd name="T5" fmla="*/ 0 h 34"/>
                <a:gd name="T6" fmla="*/ 0 w 36"/>
                <a:gd name="T7" fmla="*/ 1 h 34"/>
                <a:gd name="T8" fmla="*/ 0 w 36"/>
                <a:gd name="T9" fmla="*/ 6 h 34"/>
                <a:gd name="T10" fmla="*/ 0 w 36"/>
                <a:gd name="T11" fmla="*/ 32 h 34"/>
                <a:gd name="T12" fmla="*/ 2 w 36"/>
                <a:gd name="T13" fmla="*/ 34 h 34"/>
                <a:gd name="T14" fmla="*/ 34 w 36"/>
                <a:gd name="T15" fmla="*/ 34 h 34"/>
                <a:gd name="T16" fmla="*/ 36 w 36"/>
                <a:gd name="T17" fmla="*/ 32 h 34"/>
                <a:gd name="T18" fmla="*/ 36 w 36"/>
                <a:gd name="T19" fmla="*/ 1 h 34"/>
                <a:gd name="T20" fmla="*/ 34 w 36"/>
                <a:gd name="T21" fmla="*/ 0 h 34"/>
                <a:gd name="T22" fmla="*/ 8 w 36"/>
                <a:gd name="T23" fmla="*/ 7 h 34"/>
                <a:gd name="T24" fmla="*/ 11 w 36"/>
                <a:gd name="T25" fmla="*/ 7 h 34"/>
                <a:gd name="T26" fmla="*/ 11 w 36"/>
                <a:gd name="T27" fmla="*/ 26 h 34"/>
                <a:gd name="T28" fmla="*/ 8 w 36"/>
                <a:gd name="T29" fmla="*/ 26 h 34"/>
                <a:gd name="T30" fmla="*/ 8 w 36"/>
                <a:gd name="T31" fmla="*/ 7 h 34"/>
                <a:gd name="T32" fmla="*/ 16 w 36"/>
                <a:gd name="T33" fmla="*/ 7 h 34"/>
                <a:gd name="T34" fmla="*/ 20 w 36"/>
                <a:gd name="T35" fmla="*/ 7 h 34"/>
                <a:gd name="T36" fmla="*/ 20 w 36"/>
                <a:gd name="T37" fmla="*/ 26 h 34"/>
                <a:gd name="T38" fmla="*/ 16 w 36"/>
                <a:gd name="T39" fmla="*/ 26 h 34"/>
                <a:gd name="T40" fmla="*/ 16 w 36"/>
                <a:gd name="T41" fmla="*/ 7 h 34"/>
                <a:gd name="T42" fmla="*/ 28 w 36"/>
                <a:gd name="T43" fmla="*/ 26 h 34"/>
                <a:gd name="T44" fmla="*/ 25 w 36"/>
                <a:gd name="T45" fmla="*/ 26 h 34"/>
                <a:gd name="T46" fmla="*/ 25 w 36"/>
                <a:gd name="T47" fmla="*/ 7 h 34"/>
                <a:gd name="T48" fmla="*/ 28 w 36"/>
                <a:gd name="T49" fmla="*/ 7 h 34"/>
                <a:gd name="T50" fmla="*/ 28 w 36"/>
                <a:gd name="T51"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4">
                  <a:moveTo>
                    <a:pt x="34" y="0"/>
                  </a:moveTo>
                  <a:cubicBezTo>
                    <a:pt x="2" y="0"/>
                    <a:pt x="2" y="0"/>
                    <a:pt x="2" y="0"/>
                  </a:cubicBezTo>
                  <a:cubicBezTo>
                    <a:pt x="2" y="0"/>
                    <a:pt x="2" y="0"/>
                    <a:pt x="1" y="0"/>
                  </a:cubicBezTo>
                  <a:cubicBezTo>
                    <a:pt x="1" y="0"/>
                    <a:pt x="0" y="1"/>
                    <a:pt x="0" y="1"/>
                  </a:cubicBezTo>
                  <a:cubicBezTo>
                    <a:pt x="0" y="6"/>
                    <a:pt x="0" y="6"/>
                    <a:pt x="0" y="6"/>
                  </a:cubicBezTo>
                  <a:cubicBezTo>
                    <a:pt x="0" y="32"/>
                    <a:pt x="0" y="32"/>
                    <a:pt x="0" y="32"/>
                  </a:cubicBezTo>
                  <a:cubicBezTo>
                    <a:pt x="0" y="33"/>
                    <a:pt x="1" y="34"/>
                    <a:pt x="2" y="34"/>
                  </a:cubicBezTo>
                  <a:cubicBezTo>
                    <a:pt x="34" y="34"/>
                    <a:pt x="34" y="34"/>
                    <a:pt x="34" y="34"/>
                  </a:cubicBezTo>
                  <a:cubicBezTo>
                    <a:pt x="35" y="34"/>
                    <a:pt x="36" y="33"/>
                    <a:pt x="36" y="32"/>
                  </a:cubicBezTo>
                  <a:cubicBezTo>
                    <a:pt x="36" y="1"/>
                    <a:pt x="36" y="1"/>
                    <a:pt x="36" y="1"/>
                  </a:cubicBezTo>
                  <a:cubicBezTo>
                    <a:pt x="36" y="0"/>
                    <a:pt x="35" y="0"/>
                    <a:pt x="34" y="0"/>
                  </a:cubicBezTo>
                  <a:close/>
                  <a:moveTo>
                    <a:pt x="8" y="7"/>
                  </a:moveTo>
                  <a:cubicBezTo>
                    <a:pt x="11" y="7"/>
                    <a:pt x="11" y="7"/>
                    <a:pt x="11" y="7"/>
                  </a:cubicBezTo>
                  <a:cubicBezTo>
                    <a:pt x="11" y="26"/>
                    <a:pt x="11" y="26"/>
                    <a:pt x="11" y="26"/>
                  </a:cubicBezTo>
                  <a:cubicBezTo>
                    <a:pt x="8" y="26"/>
                    <a:pt x="8" y="26"/>
                    <a:pt x="8" y="26"/>
                  </a:cubicBezTo>
                  <a:lnTo>
                    <a:pt x="8" y="7"/>
                  </a:lnTo>
                  <a:close/>
                  <a:moveTo>
                    <a:pt x="16" y="7"/>
                  </a:moveTo>
                  <a:cubicBezTo>
                    <a:pt x="20" y="7"/>
                    <a:pt x="20" y="7"/>
                    <a:pt x="20" y="7"/>
                  </a:cubicBezTo>
                  <a:cubicBezTo>
                    <a:pt x="20" y="26"/>
                    <a:pt x="20" y="26"/>
                    <a:pt x="20" y="26"/>
                  </a:cubicBezTo>
                  <a:cubicBezTo>
                    <a:pt x="16" y="26"/>
                    <a:pt x="16" y="26"/>
                    <a:pt x="16" y="26"/>
                  </a:cubicBezTo>
                  <a:lnTo>
                    <a:pt x="16" y="7"/>
                  </a:lnTo>
                  <a:close/>
                  <a:moveTo>
                    <a:pt x="28" y="26"/>
                  </a:moveTo>
                  <a:cubicBezTo>
                    <a:pt x="25" y="26"/>
                    <a:pt x="25" y="26"/>
                    <a:pt x="25" y="26"/>
                  </a:cubicBezTo>
                  <a:cubicBezTo>
                    <a:pt x="25" y="7"/>
                    <a:pt x="25" y="7"/>
                    <a:pt x="25" y="7"/>
                  </a:cubicBezTo>
                  <a:cubicBezTo>
                    <a:pt x="28" y="7"/>
                    <a:pt x="28" y="7"/>
                    <a:pt x="28" y="7"/>
                  </a:cubicBezTo>
                  <a:lnTo>
                    <a:pt x="28" y="2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21" name="Freeform 27">
              <a:extLst>
                <a:ext uri="{FF2B5EF4-FFF2-40B4-BE49-F238E27FC236}">
                  <a16:creationId xmlns:a16="http://schemas.microsoft.com/office/drawing/2014/main" id="{87F83FCF-0580-4750-84DD-C686BC867DF9}"/>
                </a:ext>
              </a:extLst>
            </p:cNvPr>
            <p:cNvSpPr/>
            <p:nvPr/>
          </p:nvSpPr>
          <p:spPr bwMode="auto">
            <a:xfrm>
              <a:off x="0" y="0"/>
              <a:ext cx="85" cy="33"/>
            </a:xfrm>
            <a:custGeom>
              <a:avLst/>
              <a:gdLst>
                <a:gd name="T0" fmla="*/ 34 w 36"/>
                <a:gd name="T1" fmla="*/ 14 h 14"/>
                <a:gd name="T2" fmla="*/ 36 w 36"/>
                <a:gd name="T3" fmla="*/ 12 h 14"/>
                <a:gd name="T4" fmla="*/ 36 w 36"/>
                <a:gd name="T5" fmla="*/ 7 h 14"/>
                <a:gd name="T6" fmla="*/ 34 w 36"/>
                <a:gd name="T7" fmla="*/ 5 h 14"/>
                <a:gd name="T8" fmla="*/ 26 w 36"/>
                <a:gd name="T9" fmla="*/ 5 h 14"/>
                <a:gd name="T10" fmla="*/ 25 w 36"/>
                <a:gd name="T11" fmla="*/ 4 h 14"/>
                <a:gd name="T12" fmla="*/ 25 w 36"/>
                <a:gd name="T13" fmla="*/ 1 h 14"/>
                <a:gd name="T14" fmla="*/ 23 w 36"/>
                <a:gd name="T15" fmla="*/ 0 h 14"/>
                <a:gd name="T16" fmla="*/ 13 w 36"/>
                <a:gd name="T17" fmla="*/ 0 h 14"/>
                <a:gd name="T18" fmla="*/ 12 w 36"/>
                <a:gd name="T19" fmla="*/ 1 h 14"/>
                <a:gd name="T20" fmla="*/ 12 w 36"/>
                <a:gd name="T21" fmla="*/ 4 h 14"/>
                <a:gd name="T22" fmla="*/ 10 w 36"/>
                <a:gd name="T23" fmla="*/ 5 h 14"/>
                <a:gd name="T24" fmla="*/ 2 w 36"/>
                <a:gd name="T25" fmla="*/ 5 h 14"/>
                <a:gd name="T26" fmla="*/ 0 w 36"/>
                <a:gd name="T27" fmla="*/ 7 h 14"/>
                <a:gd name="T28" fmla="*/ 0 w 36"/>
                <a:gd name="T29" fmla="*/ 12 h 14"/>
                <a:gd name="T30" fmla="*/ 2 w 36"/>
                <a:gd name="T31" fmla="*/ 14 h 14"/>
                <a:gd name="T32" fmla="*/ 34 w 36"/>
                <a:gd name="T3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14">
                  <a:moveTo>
                    <a:pt x="34" y="14"/>
                  </a:moveTo>
                  <a:cubicBezTo>
                    <a:pt x="35" y="14"/>
                    <a:pt x="36" y="13"/>
                    <a:pt x="36" y="12"/>
                  </a:cubicBezTo>
                  <a:cubicBezTo>
                    <a:pt x="36" y="7"/>
                    <a:pt x="36" y="7"/>
                    <a:pt x="36" y="7"/>
                  </a:cubicBezTo>
                  <a:cubicBezTo>
                    <a:pt x="36" y="6"/>
                    <a:pt x="35" y="5"/>
                    <a:pt x="34" y="5"/>
                  </a:cubicBezTo>
                  <a:cubicBezTo>
                    <a:pt x="26" y="5"/>
                    <a:pt x="26" y="5"/>
                    <a:pt x="26" y="5"/>
                  </a:cubicBezTo>
                  <a:cubicBezTo>
                    <a:pt x="25" y="5"/>
                    <a:pt x="25" y="5"/>
                    <a:pt x="25" y="4"/>
                  </a:cubicBezTo>
                  <a:cubicBezTo>
                    <a:pt x="25" y="1"/>
                    <a:pt x="25" y="1"/>
                    <a:pt x="25" y="1"/>
                  </a:cubicBezTo>
                  <a:cubicBezTo>
                    <a:pt x="25" y="0"/>
                    <a:pt x="24" y="0"/>
                    <a:pt x="23" y="0"/>
                  </a:cubicBezTo>
                  <a:cubicBezTo>
                    <a:pt x="13" y="0"/>
                    <a:pt x="13" y="0"/>
                    <a:pt x="13" y="0"/>
                  </a:cubicBezTo>
                  <a:cubicBezTo>
                    <a:pt x="12" y="0"/>
                    <a:pt x="12" y="0"/>
                    <a:pt x="12" y="1"/>
                  </a:cubicBezTo>
                  <a:cubicBezTo>
                    <a:pt x="12" y="4"/>
                    <a:pt x="12" y="4"/>
                    <a:pt x="12" y="4"/>
                  </a:cubicBezTo>
                  <a:cubicBezTo>
                    <a:pt x="12" y="5"/>
                    <a:pt x="11" y="5"/>
                    <a:pt x="10" y="5"/>
                  </a:cubicBezTo>
                  <a:cubicBezTo>
                    <a:pt x="2" y="5"/>
                    <a:pt x="2" y="5"/>
                    <a:pt x="2" y="5"/>
                  </a:cubicBezTo>
                  <a:cubicBezTo>
                    <a:pt x="1" y="5"/>
                    <a:pt x="0" y="6"/>
                    <a:pt x="0" y="7"/>
                  </a:cubicBezTo>
                  <a:cubicBezTo>
                    <a:pt x="0" y="12"/>
                    <a:pt x="0" y="12"/>
                    <a:pt x="0" y="12"/>
                  </a:cubicBezTo>
                  <a:cubicBezTo>
                    <a:pt x="0" y="13"/>
                    <a:pt x="1" y="14"/>
                    <a:pt x="2" y="14"/>
                  </a:cubicBezTo>
                  <a:lnTo>
                    <a:pt x="3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grpSp>
        <p:nvGrpSpPr>
          <p:cNvPr id="22" name="Group 28">
            <a:extLst>
              <a:ext uri="{FF2B5EF4-FFF2-40B4-BE49-F238E27FC236}">
                <a16:creationId xmlns:a16="http://schemas.microsoft.com/office/drawing/2014/main" id="{CC9A34E8-5C1E-43A5-B891-9D60B308D10E}"/>
              </a:ext>
            </a:extLst>
          </p:cNvPr>
          <p:cNvGrpSpPr/>
          <p:nvPr/>
        </p:nvGrpSpPr>
        <p:grpSpPr bwMode="auto">
          <a:xfrm>
            <a:off x="7197314" y="4163471"/>
            <a:ext cx="219686" cy="178549"/>
            <a:chOff x="0" y="0"/>
            <a:chExt cx="132" cy="109"/>
          </a:xfrm>
        </p:grpSpPr>
        <p:sp>
          <p:nvSpPr>
            <p:cNvPr id="23" name="Freeform 29">
              <a:extLst>
                <a:ext uri="{FF2B5EF4-FFF2-40B4-BE49-F238E27FC236}">
                  <a16:creationId xmlns:a16="http://schemas.microsoft.com/office/drawing/2014/main" id="{F233B269-DCD8-4385-B423-DE4961EC3762}"/>
                </a:ext>
              </a:extLst>
            </p:cNvPr>
            <p:cNvSpPr/>
            <p:nvPr/>
          </p:nvSpPr>
          <p:spPr bwMode="auto">
            <a:xfrm>
              <a:off x="83" y="38"/>
              <a:ext cx="49" cy="71"/>
            </a:xfrm>
            <a:custGeom>
              <a:avLst/>
              <a:gdLst>
                <a:gd name="T0" fmla="*/ 21 w 21"/>
                <a:gd name="T1" fmla="*/ 15 h 30"/>
                <a:gd name="T2" fmla="*/ 5 w 21"/>
                <a:gd name="T3" fmla="*/ 30 h 30"/>
                <a:gd name="T4" fmla="*/ 0 w 21"/>
                <a:gd name="T5" fmla="*/ 29 h 30"/>
                <a:gd name="T6" fmla="*/ 14 w 21"/>
                <a:gd name="T7" fmla="*/ 9 h 30"/>
                <a:gd name="T8" fmla="*/ 12 w 21"/>
                <a:gd name="T9" fmla="*/ 0 h 30"/>
                <a:gd name="T10" fmla="*/ 21 w 21"/>
                <a:gd name="T11" fmla="*/ 15 h 30"/>
              </a:gdLst>
              <a:ahLst/>
              <a:cxnLst>
                <a:cxn ang="0">
                  <a:pos x="T0" y="T1"/>
                </a:cxn>
                <a:cxn ang="0">
                  <a:pos x="T2" y="T3"/>
                </a:cxn>
                <a:cxn ang="0">
                  <a:pos x="T4" y="T5"/>
                </a:cxn>
                <a:cxn ang="0">
                  <a:pos x="T6" y="T7"/>
                </a:cxn>
                <a:cxn ang="0">
                  <a:pos x="T8" y="T9"/>
                </a:cxn>
                <a:cxn ang="0">
                  <a:pos x="T10" y="T11"/>
                </a:cxn>
              </a:cxnLst>
              <a:rect l="0" t="0" r="r" b="b"/>
              <a:pathLst>
                <a:path w="21" h="30">
                  <a:moveTo>
                    <a:pt x="21" y="15"/>
                  </a:moveTo>
                  <a:cubicBezTo>
                    <a:pt x="21" y="23"/>
                    <a:pt x="14" y="30"/>
                    <a:pt x="5" y="30"/>
                  </a:cubicBezTo>
                  <a:cubicBezTo>
                    <a:pt x="4" y="30"/>
                    <a:pt x="2" y="30"/>
                    <a:pt x="0" y="29"/>
                  </a:cubicBezTo>
                  <a:cubicBezTo>
                    <a:pt x="8" y="26"/>
                    <a:pt x="14" y="18"/>
                    <a:pt x="14" y="9"/>
                  </a:cubicBezTo>
                  <a:cubicBezTo>
                    <a:pt x="14" y="6"/>
                    <a:pt x="13" y="3"/>
                    <a:pt x="12" y="0"/>
                  </a:cubicBezTo>
                  <a:cubicBezTo>
                    <a:pt x="17" y="3"/>
                    <a:pt x="21" y="8"/>
                    <a:pt x="21"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24" name="Freeform 30">
              <a:extLst>
                <a:ext uri="{FF2B5EF4-FFF2-40B4-BE49-F238E27FC236}">
                  <a16:creationId xmlns:a16="http://schemas.microsoft.com/office/drawing/2014/main" id="{6CA2962A-EB34-4B92-AC15-3136B48D9051}"/>
                </a:ext>
              </a:extLst>
            </p:cNvPr>
            <p:cNvSpPr>
              <a:spLocks noEditPoints="1"/>
            </p:cNvSpPr>
            <p:nvPr/>
          </p:nvSpPr>
          <p:spPr bwMode="auto">
            <a:xfrm>
              <a:off x="0" y="0"/>
              <a:ext cx="109" cy="109"/>
            </a:xfrm>
            <a:custGeom>
              <a:avLst/>
              <a:gdLst>
                <a:gd name="T0" fmla="*/ 45 w 46"/>
                <a:gd name="T1" fmla="*/ 15 h 46"/>
                <a:gd name="T2" fmla="*/ 35 w 46"/>
                <a:gd name="T3" fmla="*/ 4 h 46"/>
                <a:gd name="T4" fmla="*/ 35 w 46"/>
                <a:gd name="T5" fmla="*/ 4 h 46"/>
                <a:gd name="T6" fmla="*/ 23 w 46"/>
                <a:gd name="T7" fmla="*/ 0 h 46"/>
                <a:gd name="T8" fmla="*/ 4 w 46"/>
                <a:gd name="T9" fmla="*/ 10 h 46"/>
                <a:gd name="T10" fmla="*/ 0 w 46"/>
                <a:gd name="T11" fmla="*/ 23 h 46"/>
                <a:gd name="T12" fmla="*/ 5 w 46"/>
                <a:gd name="T13" fmla="*/ 37 h 46"/>
                <a:gd name="T14" fmla="*/ 9 w 46"/>
                <a:gd name="T15" fmla="*/ 42 h 46"/>
                <a:gd name="T16" fmla="*/ 14 w 46"/>
                <a:gd name="T17" fmla="*/ 44 h 46"/>
                <a:gd name="T18" fmla="*/ 14 w 46"/>
                <a:gd name="T19" fmla="*/ 44 h 46"/>
                <a:gd name="T20" fmla="*/ 23 w 46"/>
                <a:gd name="T21" fmla="*/ 46 h 46"/>
                <a:gd name="T22" fmla="*/ 32 w 46"/>
                <a:gd name="T23" fmla="*/ 44 h 46"/>
                <a:gd name="T24" fmla="*/ 36 w 46"/>
                <a:gd name="T25" fmla="*/ 42 h 46"/>
                <a:gd name="T26" fmla="*/ 42 w 46"/>
                <a:gd name="T27" fmla="*/ 36 h 46"/>
                <a:gd name="T28" fmla="*/ 46 w 46"/>
                <a:gd name="T29" fmla="*/ 26 h 46"/>
                <a:gd name="T30" fmla="*/ 46 w 46"/>
                <a:gd name="T31" fmla="*/ 26 h 46"/>
                <a:gd name="T32" fmla="*/ 46 w 46"/>
                <a:gd name="T33" fmla="*/ 23 h 46"/>
                <a:gd name="T34" fmla="*/ 45 w 46"/>
                <a:gd name="T35" fmla="*/ 15 h 46"/>
                <a:gd name="T36" fmla="*/ 31 w 46"/>
                <a:gd name="T37" fmla="*/ 11 h 46"/>
                <a:gd name="T38" fmla="*/ 35 w 46"/>
                <a:gd name="T39" fmla="*/ 15 h 46"/>
                <a:gd name="T40" fmla="*/ 35 w 46"/>
                <a:gd name="T41" fmla="*/ 15 h 46"/>
                <a:gd name="T42" fmla="*/ 31 w 46"/>
                <a:gd name="T43" fmla="*/ 19 h 46"/>
                <a:gd name="T44" fmla="*/ 27 w 46"/>
                <a:gd name="T45" fmla="*/ 15 h 46"/>
                <a:gd name="T46" fmla="*/ 31 w 46"/>
                <a:gd name="T47" fmla="*/ 11 h 46"/>
                <a:gd name="T48" fmla="*/ 31 w 46"/>
                <a:gd name="T49" fmla="*/ 11 h 46"/>
                <a:gd name="T50" fmla="*/ 15 w 46"/>
                <a:gd name="T51" fmla="*/ 36 h 46"/>
                <a:gd name="T52" fmla="*/ 11 w 46"/>
                <a:gd name="T53" fmla="*/ 32 h 46"/>
                <a:gd name="T54" fmla="*/ 15 w 46"/>
                <a:gd name="T55" fmla="*/ 28 h 46"/>
                <a:gd name="T56" fmla="*/ 19 w 46"/>
                <a:gd name="T57" fmla="*/ 32 h 46"/>
                <a:gd name="T58" fmla="*/ 15 w 46"/>
                <a:gd name="T59" fmla="*/ 36 h 46"/>
                <a:gd name="T60" fmla="*/ 15 w 46"/>
                <a:gd name="T61" fmla="*/ 19 h 46"/>
                <a:gd name="T62" fmla="*/ 11 w 46"/>
                <a:gd name="T63" fmla="*/ 15 h 46"/>
                <a:gd name="T64" fmla="*/ 15 w 46"/>
                <a:gd name="T65" fmla="*/ 11 h 46"/>
                <a:gd name="T66" fmla="*/ 19 w 46"/>
                <a:gd name="T67" fmla="*/ 15 h 46"/>
                <a:gd name="T68" fmla="*/ 15 w 46"/>
                <a:gd name="T69" fmla="*/ 19 h 46"/>
                <a:gd name="T70" fmla="*/ 20 w 46"/>
                <a:gd name="T71" fmla="*/ 23 h 46"/>
                <a:gd name="T72" fmla="*/ 22 w 46"/>
                <a:gd name="T73" fmla="*/ 21 h 46"/>
                <a:gd name="T74" fmla="*/ 23 w 46"/>
                <a:gd name="T75" fmla="*/ 21 h 46"/>
                <a:gd name="T76" fmla="*/ 26 w 46"/>
                <a:gd name="T77" fmla="*/ 23 h 46"/>
                <a:gd name="T78" fmla="*/ 25 w 46"/>
                <a:gd name="T79" fmla="*/ 25 h 46"/>
                <a:gd name="T80" fmla="*/ 23 w 46"/>
                <a:gd name="T81" fmla="*/ 26 h 46"/>
                <a:gd name="T82" fmla="*/ 20 w 46"/>
                <a:gd name="T83" fmla="*/ 23 h 46"/>
                <a:gd name="T84" fmla="*/ 31 w 46"/>
                <a:gd name="T85" fmla="*/ 36 h 46"/>
                <a:gd name="T86" fmla="*/ 27 w 46"/>
                <a:gd name="T87" fmla="*/ 32 h 46"/>
                <a:gd name="T88" fmla="*/ 31 w 46"/>
                <a:gd name="T89" fmla="*/ 28 h 46"/>
                <a:gd name="T90" fmla="*/ 35 w 46"/>
                <a:gd name="T91" fmla="*/ 32 h 46"/>
                <a:gd name="T92" fmla="*/ 31 w 46"/>
                <a:gd name="T93" fmla="*/ 3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 h="46">
                  <a:moveTo>
                    <a:pt x="45" y="15"/>
                  </a:moveTo>
                  <a:cubicBezTo>
                    <a:pt x="43" y="10"/>
                    <a:pt x="39" y="6"/>
                    <a:pt x="35" y="4"/>
                  </a:cubicBezTo>
                  <a:cubicBezTo>
                    <a:pt x="35" y="4"/>
                    <a:pt x="35" y="4"/>
                    <a:pt x="35" y="4"/>
                  </a:cubicBezTo>
                  <a:cubicBezTo>
                    <a:pt x="31" y="2"/>
                    <a:pt x="27" y="0"/>
                    <a:pt x="23" y="0"/>
                  </a:cubicBezTo>
                  <a:cubicBezTo>
                    <a:pt x="15" y="0"/>
                    <a:pt x="8" y="4"/>
                    <a:pt x="4" y="10"/>
                  </a:cubicBezTo>
                  <a:cubicBezTo>
                    <a:pt x="2" y="14"/>
                    <a:pt x="0" y="19"/>
                    <a:pt x="0" y="23"/>
                  </a:cubicBezTo>
                  <a:cubicBezTo>
                    <a:pt x="0" y="29"/>
                    <a:pt x="2" y="33"/>
                    <a:pt x="5" y="37"/>
                  </a:cubicBezTo>
                  <a:cubicBezTo>
                    <a:pt x="6" y="39"/>
                    <a:pt x="8" y="40"/>
                    <a:pt x="9" y="42"/>
                  </a:cubicBezTo>
                  <a:cubicBezTo>
                    <a:pt x="11" y="43"/>
                    <a:pt x="12" y="44"/>
                    <a:pt x="14" y="44"/>
                  </a:cubicBezTo>
                  <a:cubicBezTo>
                    <a:pt x="14" y="44"/>
                    <a:pt x="14" y="44"/>
                    <a:pt x="14" y="44"/>
                  </a:cubicBezTo>
                  <a:cubicBezTo>
                    <a:pt x="17" y="46"/>
                    <a:pt x="20" y="46"/>
                    <a:pt x="23" y="46"/>
                  </a:cubicBezTo>
                  <a:cubicBezTo>
                    <a:pt x="26" y="46"/>
                    <a:pt x="30" y="46"/>
                    <a:pt x="32" y="44"/>
                  </a:cubicBezTo>
                  <a:cubicBezTo>
                    <a:pt x="34" y="44"/>
                    <a:pt x="35" y="43"/>
                    <a:pt x="36" y="42"/>
                  </a:cubicBezTo>
                  <a:cubicBezTo>
                    <a:pt x="38" y="41"/>
                    <a:pt x="40" y="39"/>
                    <a:pt x="42" y="36"/>
                  </a:cubicBezTo>
                  <a:cubicBezTo>
                    <a:pt x="44" y="33"/>
                    <a:pt x="45" y="30"/>
                    <a:pt x="46" y="26"/>
                  </a:cubicBezTo>
                  <a:cubicBezTo>
                    <a:pt x="46" y="26"/>
                    <a:pt x="46" y="26"/>
                    <a:pt x="46" y="26"/>
                  </a:cubicBezTo>
                  <a:cubicBezTo>
                    <a:pt x="46" y="25"/>
                    <a:pt x="46" y="24"/>
                    <a:pt x="46" y="23"/>
                  </a:cubicBezTo>
                  <a:cubicBezTo>
                    <a:pt x="46" y="21"/>
                    <a:pt x="45" y="18"/>
                    <a:pt x="45" y="15"/>
                  </a:cubicBezTo>
                  <a:close/>
                  <a:moveTo>
                    <a:pt x="31" y="11"/>
                  </a:moveTo>
                  <a:cubicBezTo>
                    <a:pt x="34" y="11"/>
                    <a:pt x="35" y="13"/>
                    <a:pt x="35" y="15"/>
                  </a:cubicBezTo>
                  <a:cubicBezTo>
                    <a:pt x="35" y="15"/>
                    <a:pt x="35" y="15"/>
                    <a:pt x="35" y="15"/>
                  </a:cubicBezTo>
                  <a:cubicBezTo>
                    <a:pt x="35" y="17"/>
                    <a:pt x="33" y="19"/>
                    <a:pt x="31" y="19"/>
                  </a:cubicBezTo>
                  <a:cubicBezTo>
                    <a:pt x="29" y="19"/>
                    <a:pt x="27" y="17"/>
                    <a:pt x="27" y="15"/>
                  </a:cubicBezTo>
                  <a:cubicBezTo>
                    <a:pt x="27" y="13"/>
                    <a:pt x="29" y="11"/>
                    <a:pt x="31" y="11"/>
                  </a:cubicBezTo>
                  <a:cubicBezTo>
                    <a:pt x="31" y="11"/>
                    <a:pt x="31" y="11"/>
                    <a:pt x="31" y="11"/>
                  </a:cubicBezTo>
                  <a:close/>
                  <a:moveTo>
                    <a:pt x="15" y="36"/>
                  </a:moveTo>
                  <a:cubicBezTo>
                    <a:pt x="12" y="36"/>
                    <a:pt x="11" y="34"/>
                    <a:pt x="11" y="32"/>
                  </a:cubicBezTo>
                  <a:cubicBezTo>
                    <a:pt x="11" y="30"/>
                    <a:pt x="12" y="28"/>
                    <a:pt x="15" y="28"/>
                  </a:cubicBezTo>
                  <a:cubicBezTo>
                    <a:pt x="17" y="28"/>
                    <a:pt x="19" y="30"/>
                    <a:pt x="19" y="32"/>
                  </a:cubicBezTo>
                  <a:cubicBezTo>
                    <a:pt x="19" y="34"/>
                    <a:pt x="17" y="36"/>
                    <a:pt x="15" y="36"/>
                  </a:cubicBezTo>
                  <a:close/>
                  <a:moveTo>
                    <a:pt x="15" y="19"/>
                  </a:moveTo>
                  <a:cubicBezTo>
                    <a:pt x="12" y="19"/>
                    <a:pt x="11" y="17"/>
                    <a:pt x="11" y="15"/>
                  </a:cubicBezTo>
                  <a:cubicBezTo>
                    <a:pt x="11" y="13"/>
                    <a:pt x="12" y="11"/>
                    <a:pt x="15" y="11"/>
                  </a:cubicBezTo>
                  <a:cubicBezTo>
                    <a:pt x="17" y="11"/>
                    <a:pt x="19" y="13"/>
                    <a:pt x="19" y="15"/>
                  </a:cubicBezTo>
                  <a:cubicBezTo>
                    <a:pt x="19" y="17"/>
                    <a:pt x="17" y="19"/>
                    <a:pt x="15" y="19"/>
                  </a:cubicBezTo>
                  <a:close/>
                  <a:moveTo>
                    <a:pt x="20" y="23"/>
                  </a:moveTo>
                  <a:cubicBezTo>
                    <a:pt x="20" y="22"/>
                    <a:pt x="21" y="21"/>
                    <a:pt x="22" y="21"/>
                  </a:cubicBezTo>
                  <a:cubicBezTo>
                    <a:pt x="22" y="21"/>
                    <a:pt x="23" y="21"/>
                    <a:pt x="23" y="21"/>
                  </a:cubicBezTo>
                  <a:cubicBezTo>
                    <a:pt x="25" y="21"/>
                    <a:pt x="26" y="22"/>
                    <a:pt x="26" y="23"/>
                  </a:cubicBezTo>
                  <a:cubicBezTo>
                    <a:pt x="26" y="24"/>
                    <a:pt x="26" y="24"/>
                    <a:pt x="25" y="25"/>
                  </a:cubicBezTo>
                  <a:cubicBezTo>
                    <a:pt x="25" y="26"/>
                    <a:pt x="24" y="26"/>
                    <a:pt x="23" y="26"/>
                  </a:cubicBezTo>
                  <a:cubicBezTo>
                    <a:pt x="22" y="26"/>
                    <a:pt x="20" y="25"/>
                    <a:pt x="20" y="23"/>
                  </a:cubicBezTo>
                  <a:close/>
                  <a:moveTo>
                    <a:pt x="31" y="36"/>
                  </a:moveTo>
                  <a:cubicBezTo>
                    <a:pt x="29" y="36"/>
                    <a:pt x="27" y="34"/>
                    <a:pt x="27" y="32"/>
                  </a:cubicBezTo>
                  <a:cubicBezTo>
                    <a:pt x="27" y="30"/>
                    <a:pt x="29" y="28"/>
                    <a:pt x="31" y="28"/>
                  </a:cubicBezTo>
                  <a:cubicBezTo>
                    <a:pt x="34" y="28"/>
                    <a:pt x="35" y="30"/>
                    <a:pt x="35" y="32"/>
                  </a:cubicBezTo>
                  <a:cubicBezTo>
                    <a:pt x="35" y="34"/>
                    <a:pt x="34" y="36"/>
                    <a:pt x="31"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sp>
        <p:nvSpPr>
          <p:cNvPr id="25" name="Freeform 31">
            <a:extLst>
              <a:ext uri="{FF2B5EF4-FFF2-40B4-BE49-F238E27FC236}">
                <a16:creationId xmlns:a16="http://schemas.microsoft.com/office/drawing/2014/main" id="{8B172393-D85A-4C00-8998-1ECD4ECB87F7}"/>
              </a:ext>
            </a:extLst>
          </p:cNvPr>
          <p:cNvSpPr>
            <a:spLocks noEditPoints="1"/>
          </p:cNvSpPr>
          <p:nvPr/>
        </p:nvSpPr>
        <p:spPr bwMode="auto">
          <a:xfrm>
            <a:off x="7199605" y="3147109"/>
            <a:ext cx="215109" cy="183128"/>
          </a:xfrm>
          <a:custGeom>
            <a:avLst/>
            <a:gdLst>
              <a:gd name="T0" fmla="*/ 52 w 54"/>
              <a:gd name="T1" fmla="*/ 0 h 47"/>
              <a:gd name="T2" fmla="*/ 11 w 54"/>
              <a:gd name="T3" fmla="*/ 0 h 47"/>
              <a:gd name="T4" fmla="*/ 9 w 54"/>
              <a:gd name="T5" fmla="*/ 2 h 47"/>
              <a:gd name="T6" fmla="*/ 9 w 54"/>
              <a:gd name="T7" fmla="*/ 4 h 47"/>
              <a:gd name="T8" fmla="*/ 9 w 54"/>
              <a:gd name="T9" fmla="*/ 5 h 47"/>
              <a:gd name="T10" fmla="*/ 9 w 54"/>
              <a:gd name="T11" fmla="*/ 6 h 47"/>
              <a:gd name="T12" fmla="*/ 9 w 54"/>
              <a:gd name="T13" fmla="*/ 9 h 47"/>
              <a:gd name="T14" fmla="*/ 10 w 54"/>
              <a:gd name="T15" fmla="*/ 9 h 47"/>
              <a:gd name="T16" fmla="*/ 2 w 54"/>
              <a:gd name="T17" fmla="*/ 9 h 47"/>
              <a:gd name="T18" fmla="*/ 0 w 54"/>
              <a:gd name="T19" fmla="*/ 11 h 47"/>
              <a:gd name="T20" fmla="*/ 0 w 54"/>
              <a:gd name="T21" fmla="*/ 45 h 47"/>
              <a:gd name="T22" fmla="*/ 2 w 54"/>
              <a:gd name="T23" fmla="*/ 47 h 47"/>
              <a:gd name="T24" fmla="*/ 43 w 54"/>
              <a:gd name="T25" fmla="*/ 47 h 47"/>
              <a:gd name="T26" fmla="*/ 45 w 54"/>
              <a:gd name="T27" fmla="*/ 45 h 47"/>
              <a:gd name="T28" fmla="*/ 45 w 54"/>
              <a:gd name="T29" fmla="*/ 38 h 47"/>
              <a:gd name="T30" fmla="*/ 52 w 54"/>
              <a:gd name="T31" fmla="*/ 38 h 47"/>
              <a:gd name="T32" fmla="*/ 54 w 54"/>
              <a:gd name="T33" fmla="*/ 36 h 47"/>
              <a:gd name="T34" fmla="*/ 54 w 54"/>
              <a:gd name="T35" fmla="*/ 34 h 47"/>
              <a:gd name="T36" fmla="*/ 54 w 54"/>
              <a:gd name="T37" fmla="*/ 33 h 47"/>
              <a:gd name="T38" fmla="*/ 54 w 54"/>
              <a:gd name="T39" fmla="*/ 31 h 47"/>
              <a:gd name="T40" fmla="*/ 54 w 54"/>
              <a:gd name="T41" fmla="*/ 7 h 47"/>
              <a:gd name="T42" fmla="*/ 54 w 54"/>
              <a:gd name="T43" fmla="*/ 5 h 47"/>
              <a:gd name="T44" fmla="*/ 54 w 54"/>
              <a:gd name="T45" fmla="*/ 4 h 47"/>
              <a:gd name="T46" fmla="*/ 54 w 54"/>
              <a:gd name="T47" fmla="*/ 2 h 47"/>
              <a:gd name="T48" fmla="*/ 52 w 54"/>
              <a:gd name="T49" fmla="*/ 0 h 47"/>
              <a:gd name="T50" fmla="*/ 26 w 54"/>
              <a:gd name="T51" fmla="*/ 22 h 47"/>
              <a:gd name="T52" fmla="*/ 30 w 54"/>
              <a:gd name="T53" fmla="*/ 18 h 47"/>
              <a:gd name="T54" fmla="*/ 34 w 54"/>
              <a:gd name="T55" fmla="*/ 22 h 47"/>
              <a:gd name="T56" fmla="*/ 30 w 54"/>
              <a:gd name="T57" fmla="*/ 26 h 47"/>
              <a:gd name="T58" fmla="*/ 26 w 54"/>
              <a:gd name="T59" fmla="*/ 22 h 47"/>
              <a:gd name="T60" fmla="*/ 38 w 54"/>
              <a:gd name="T61" fmla="*/ 42 h 47"/>
              <a:gd name="T62" fmla="*/ 7 w 54"/>
              <a:gd name="T63" fmla="*/ 42 h 47"/>
              <a:gd name="T64" fmla="*/ 5 w 54"/>
              <a:gd name="T65" fmla="*/ 40 h 47"/>
              <a:gd name="T66" fmla="*/ 5 w 54"/>
              <a:gd name="T67" fmla="*/ 37 h 47"/>
              <a:gd name="T68" fmla="*/ 5 w 54"/>
              <a:gd name="T69" fmla="*/ 36 h 47"/>
              <a:gd name="T70" fmla="*/ 6 w 54"/>
              <a:gd name="T71" fmla="*/ 34 h 47"/>
              <a:gd name="T72" fmla="*/ 20 w 54"/>
              <a:gd name="T73" fmla="*/ 29 h 47"/>
              <a:gd name="T74" fmla="*/ 23 w 54"/>
              <a:gd name="T75" fmla="*/ 30 h 47"/>
              <a:gd name="T76" fmla="*/ 26 w 54"/>
              <a:gd name="T77" fmla="*/ 32 h 47"/>
              <a:gd name="T78" fmla="*/ 38 w 54"/>
              <a:gd name="T79" fmla="*/ 32 h 47"/>
              <a:gd name="T80" fmla="*/ 39 w 54"/>
              <a:gd name="T81" fmla="*/ 32 h 47"/>
              <a:gd name="T82" fmla="*/ 40 w 54"/>
              <a:gd name="T83" fmla="*/ 33 h 47"/>
              <a:gd name="T84" fmla="*/ 40 w 54"/>
              <a:gd name="T85" fmla="*/ 40 h 47"/>
              <a:gd name="T86" fmla="*/ 38 w 54"/>
              <a:gd name="T87" fmla="*/ 42 h 47"/>
              <a:gd name="T88" fmla="*/ 49 w 54"/>
              <a:gd name="T89" fmla="*/ 31 h 47"/>
              <a:gd name="T90" fmla="*/ 48 w 54"/>
              <a:gd name="T91" fmla="*/ 33 h 47"/>
              <a:gd name="T92" fmla="*/ 47 w 54"/>
              <a:gd name="T93" fmla="*/ 33 h 47"/>
              <a:gd name="T94" fmla="*/ 45 w 54"/>
              <a:gd name="T95" fmla="*/ 33 h 47"/>
              <a:gd name="T96" fmla="*/ 45 w 54"/>
              <a:gd name="T97" fmla="*/ 11 h 47"/>
              <a:gd name="T98" fmla="*/ 43 w 54"/>
              <a:gd name="T99" fmla="*/ 9 h 47"/>
              <a:gd name="T100" fmla="*/ 14 w 54"/>
              <a:gd name="T101" fmla="*/ 9 h 47"/>
              <a:gd name="T102" fmla="*/ 14 w 54"/>
              <a:gd name="T103" fmla="*/ 9 h 47"/>
              <a:gd name="T104" fmla="*/ 14 w 54"/>
              <a:gd name="T105" fmla="*/ 7 h 47"/>
              <a:gd name="T106" fmla="*/ 15 w 54"/>
              <a:gd name="T107" fmla="*/ 6 h 47"/>
              <a:gd name="T108" fmla="*/ 16 w 54"/>
              <a:gd name="T109" fmla="*/ 5 h 47"/>
              <a:gd name="T110" fmla="*/ 47 w 54"/>
              <a:gd name="T111" fmla="*/ 5 h 47"/>
              <a:gd name="T112" fmla="*/ 49 w 54"/>
              <a:gd name="T113" fmla="*/ 7 h 47"/>
              <a:gd name="T114" fmla="*/ 49 w 54"/>
              <a:gd name="T115" fmla="*/ 3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47">
                <a:moveTo>
                  <a:pt x="52" y="0"/>
                </a:moveTo>
                <a:cubicBezTo>
                  <a:pt x="11" y="0"/>
                  <a:pt x="11" y="0"/>
                  <a:pt x="11" y="0"/>
                </a:cubicBezTo>
                <a:cubicBezTo>
                  <a:pt x="10" y="0"/>
                  <a:pt x="9" y="1"/>
                  <a:pt x="9" y="2"/>
                </a:cubicBezTo>
                <a:cubicBezTo>
                  <a:pt x="9" y="4"/>
                  <a:pt x="9" y="4"/>
                  <a:pt x="9" y="4"/>
                </a:cubicBezTo>
                <a:cubicBezTo>
                  <a:pt x="9" y="4"/>
                  <a:pt x="9" y="5"/>
                  <a:pt x="9" y="5"/>
                </a:cubicBezTo>
                <a:cubicBezTo>
                  <a:pt x="9" y="5"/>
                  <a:pt x="9" y="6"/>
                  <a:pt x="9" y="6"/>
                </a:cubicBezTo>
                <a:cubicBezTo>
                  <a:pt x="9" y="9"/>
                  <a:pt x="9" y="9"/>
                  <a:pt x="9" y="9"/>
                </a:cubicBezTo>
                <a:cubicBezTo>
                  <a:pt x="9" y="9"/>
                  <a:pt x="9" y="9"/>
                  <a:pt x="10" y="9"/>
                </a:cubicBezTo>
                <a:cubicBezTo>
                  <a:pt x="2" y="9"/>
                  <a:pt x="2" y="9"/>
                  <a:pt x="2" y="9"/>
                </a:cubicBezTo>
                <a:cubicBezTo>
                  <a:pt x="1" y="9"/>
                  <a:pt x="0" y="10"/>
                  <a:pt x="0" y="11"/>
                </a:cubicBezTo>
                <a:cubicBezTo>
                  <a:pt x="0" y="45"/>
                  <a:pt x="0" y="45"/>
                  <a:pt x="0" y="45"/>
                </a:cubicBezTo>
                <a:cubicBezTo>
                  <a:pt x="0" y="46"/>
                  <a:pt x="1" y="47"/>
                  <a:pt x="2" y="47"/>
                </a:cubicBezTo>
                <a:cubicBezTo>
                  <a:pt x="43" y="47"/>
                  <a:pt x="43" y="47"/>
                  <a:pt x="43" y="47"/>
                </a:cubicBezTo>
                <a:cubicBezTo>
                  <a:pt x="44" y="47"/>
                  <a:pt x="45" y="46"/>
                  <a:pt x="45" y="45"/>
                </a:cubicBezTo>
                <a:cubicBezTo>
                  <a:pt x="45" y="38"/>
                  <a:pt x="45" y="38"/>
                  <a:pt x="45" y="38"/>
                </a:cubicBezTo>
                <a:cubicBezTo>
                  <a:pt x="52" y="38"/>
                  <a:pt x="52" y="38"/>
                  <a:pt x="52" y="38"/>
                </a:cubicBezTo>
                <a:cubicBezTo>
                  <a:pt x="53" y="38"/>
                  <a:pt x="54" y="37"/>
                  <a:pt x="54" y="36"/>
                </a:cubicBezTo>
                <a:cubicBezTo>
                  <a:pt x="54" y="34"/>
                  <a:pt x="54" y="34"/>
                  <a:pt x="54" y="34"/>
                </a:cubicBezTo>
                <a:cubicBezTo>
                  <a:pt x="54" y="33"/>
                  <a:pt x="54" y="33"/>
                  <a:pt x="54" y="33"/>
                </a:cubicBezTo>
                <a:cubicBezTo>
                  <a:pt x="54" y="33"/>
                  <a:pt x="54" y="32"/>
                  <a:pt x="54" y="31"/>
                </a:cubicBezTo>
                <a:cubicBezTo>
                  <a:pt x="54" y="7"/>
                  <a:pt x="54" y="7"/>
                  <a:pt x="54" y="7"/>
                </a:cubicBezTo>
                <a:cubicBezTo>
                  <a:pt x="54" y="6"/>
                  <a:pt x="54" y="5"/>
                  <a:pt x="54" y="5"/>
                </a:cubicBezTo>
                <a:cubicBezTo>
                  <a:pt x="54" y="5"/>
                  <a:pt x="54" y="4"/>
                  <a:pt x="54" y="4"/>
                </a:cubicBezTo>
                <a:cubicBezTo>
                  <a:pt x="54" y="2"/>
                  <a:pt x="54" y="2"/>
                  <a:pt x="54" y="2"/>
                </a:cubicBezTo>
                <a:cubicBezTo>
                  <a:pt x="54" y="1"/>
                  <a:pt x="53" y="0"/>
                  <a:pt x="52" y="0"/>
                </a:cubicBezTo>
                <a:close/>
                <a:moveTo>
                  <a:pt x="26" y="22"/>
                </a:moveTo>
                <a:cubicBezTo>
                  <a:pt x="26" y="20"/>
                  <a:pt x="28" y="18"/>
                  <a:pt x="30" y="18"/>
                </a:cubicBezTo>
                <a:cubicBezTo>
                  <a:pt x="33" y="18"/>
                  <a:pt x="34" y="20"/>
                  <a:pt x="34" y="22"/>
                </a:cubicBezTo>
                <a:cubicBezTo>
                  <a:pt x="34" y="24"/>
                  <a:pt x="33" y="26"/>
                  <a:pt x="30" y="26"/>
                </a:cubicBezTo>
                <a:cubicBezTo>
                  <a:pt x="28" y="26"/>
                  <a:pt x="26" y="24"/>
                  <a:pt x="26" y="22"/>
                </a:cubicBezTo>
                <a:close/>
                <a:moveTo>
                  <a:pt x="38" y="42"/>
                </a:moveTo>
                <a:cubicBezTo>
                  <a:pt x="7" y="42"/>
                  <a:pt x="7" y="42"/>
                  <a:pt x="7" y="42"/>
                </a:cubicBezTo>
                <a:cubicBezTo>
                  <a:pt x="6" y="42"/>
                  <a:pt x="5" y="41"/>
                  <a:pt x="5" y="40"/>
                </a:cubicBezTo>
                <a:cubicBezTo>
                  <a:pt x="5" y="37"/>
                  <a:pt x="5" y="37"/>
                  <a:pt x="5" y="37"/>
                </a:cubicBezTo>
                <a:cubicBezTo>
                  <a:pt x="5" y="37"/>
                  <a:pt x="5" y="36"/>
                  <a:pt x="5" y="36"/>
                </a:cubicBezTo>
                <a:cubicBezTo>
                  <a:pt x="6" y="35"/>
                  <a:pt x="6" y="35"/>
                  <a:pt x="6" y="34"/>
                </a:cubicBezTo>
                <a:cubicBezTo>
                  <a:pt x="6" y="34"/>
                  <a:pt x="11" y="26"/>
                  <a:pt x="20" y="29"/>
                </a:cubicBezTo>
                <a:cubicBezTo>
                  <a:pt x="21" y="29"/>
                  <a:pt x="22" y="30"/>
                  <a:pt x="23" y="30"/>
                </a:cubicBezTo>
                <a:cubicBezTo>
                  <a:pt x="24" y="31"/>
                  <a:pt x="25" y="31"/>
                  <a:pt x="26" y="32"/>
                </a:cubicBezTo>
                <a:cubicBezTo>
                  <a:pt x="34" y="35"/>
                  <a:pt x="38" y="32"/>
                  <a:pt x="38" y="32"/>
                </a:cubicBezTo>
                <a:cubicBezTo>
                  <a:pt x="38" y="32"/>
                  <a:pt x="38" y="32"/>
                  <a:pt x="39" y="32"/>
                </a:cubicBezTo>
                <a:cubicBezTo>
                  <a:pt x="39" y="32"/>
                  <a:pt x="40" y="32"/>
                  <a:pt x="40" y="33"/>
                </a:cubicBezTo>
                <a:cubicBezTo>
                  <a:pt x="40" y="40"/>
                  <a:pt x="40" y="40"/>
                  <a:pt x="40" y="40"/>
                </a:cubicBezTo>
                <a:cubicBezTo>
                  <a:pt x="40" y="41"/>
                  <a:pt x="39" y="42"/>
                  <a:pt x="38" y="42"/>
                </a:cubicBezTo>
                <a:close/>
                <a:moveTo>
                  <a:pt x="49" y="31"/>
                </a:moveTo>
                <a:cubicBezTo>
                  <a:pt x="49" y="32"/>
                  <a:pt x="48" y="32"/>
                  <a:pt x="48" y="33"/>
                </a:cubicBezTo>
                <a:cubicBezTo>
                  <a:pt x="48" y="33"/>
                  <a:pt x="47" y="33"/>
                  <a:pt x="47" y="33"/>
                </a:cubicBezTo>
                <a:cubicBezTo>
                  <a:pt x="45" y="33"/>
                  <a:pt x="45" y="33"/>
                  <a:pt x="45" y="33"/>
                </a:cubicBezTo>
                <a:cubicBezTo>
                  <a:pt x="45" y="11"/>
                  <a:pt x="45" y="11"/>
                  <a:pt x="45" y="11"/>
                </a:cubicBezTo>
                <a:cubicBezTo>
                  <a:pt x="45" y="10"/>
                  <a:pt x="44" y="9"/>
                  <a:pt x="43" y="9"/>
                </a:cubicBezTo>
                <a:cubicBezTo>
                  <a:pt x="14" y="9"/>
                  <a:pt x="14" y="9"/>
                  <a:pt x="14" y="9"/>
                </a:cubicBezTo>
                <a:cubicBezTo>
                  <a:pt x="14" y="9"/>
                  <a:pt x="14" y="9"/>
                  <a:pt x="14" y="9"/>
                </a:cubicBezTo>
                <a:cubicBezTo>
                  <a:pt x="14" y="7"/>
                  <a:pt x="14" y="7"/>
                  <a:pt x="14" y="7"/>
                </a:cubicBezTo>
                <a:cubicBezTo>
                  <a:pt x="14" y="7"/>
                  <a:pt x="14" y="6"/>
                  <a:pt x="15" y="6"/>
                </a:cubicBezTo>
                <a:cubicBezTo>
                  <a:pt x="15" y="6"/>
                  <a:pt x="15" y="5"/>
                  <a:pt x="16" y="5"/>
                </a:cubicBezTo>
                <a:cubicBezTo>
                  <a:pt x="47" y="5"/>
                  <a:pt x="47" y="5"/>
                  <a:pt x="47" y="5"/>
                </a:cubicBezTo>
                <a:cubicBezTo>
                  <a:pt x="48" y="5"/>
                  <a:pt x="49" y="6"/>
                  <a:pt x="49" y="7"/>
                </a:cubicBezTo>
                <a:lnTo>
                  <a:pt x="49" y="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nvGrpSpPr>
          <p:cNvPr id="26" name="Group 32">
            <a:extLst>
              <a:ext uri="{FF2B5EF4-FFF2-40B4-BE49-F238E27FC236}">
                <a16:creationId xmlns:a16="http://schemas.microsoft.com/office/drawing/2014/main" id="{3DAEF537-F407-44AF-BE7F-AF3E954D3D6D}"/>
              </a:ext>
            </a:extLst>
          </p:cNvPr>
          <p:cNvGrpSpPr/>
          <p:nvPr/>
        </p:nvGrpSpPr>
        <p:grpSpPr bwMode="auto">
          <a:xfrm>
            <a:off x="7213333" y="2110150"/>
            <a:ext cx="192225" cy="155658"/>
            <a:chOff x="0" y="0"/>
            <a:chExt cx="116" cy="94"/>
          </a:xfrm>
        </p:grpSpPr>
        <p:sp>
          <p:nvSpPr>
            <p:cNvPr id="27" name="Freeform 33">
              <a:extLst>
                <a:ext uri="{FF2B5EF4-FFF2-40B4-BE49-F238E27FC236}">
                  <a16:creationId xmlns:a16="http://schemas.microsoft.com/office/drawing/2014/main" id="{4B2CF59F-A92A-4610-B0E7-F808FB9B8BD3}"/>
                </a:ext>
              </a:extLst>
            </p:cNvPr>
            <p:cNvSpPr/>
            <p:nvPr/>
          </p:nvSpPr>
          <p:spPr bwMode="auto">
            <a:xfrm>
              <a:off x="0" y="0"/>
              <a:ext cx="116" cy="47"/>
            </a:xfrm>
            <a:custGeom>
              <a:avLst/>
              <a:gdLst>
                <a:gd name="T0" fmla="*/ 47 w 49"/>
                <a:gd name="T1" fmla="*/ 0 h 20"/>
                <a:gd name="T2" fmla="*/ 49 w 49"/>
                <a:gd name="T3" fmla="*/ 1 h 20"/>
                <a:gd name="T4" fmla="*/ 49 w 49"/>
                <a:gd name="T5" fmla="*/ 1 h 20"/>
                <a:gd name="T6" fmla="*/ 48 w 49"/>
                <a:gd name="T7" fmla="*/ 3 h 20"/>
                <a:gd name="T8" fmla="*/ 25 w 49"/>
                <a:gd name="T9" fmla="*/ 20 h 20"/>
                <a:gd name="T10" fmla="*/ 23 w 49"/>
                <a:gd name="T11" fmla="*/ 20 h 20"/>
                <a:gd name="T12" fmla="*/ 1 w 49"/>
                <a:gd name="T13" fmla="*/ 3 h 20"/>
                <a:gd name="T14" fmla="*/ 0 w 49"/>
                <a:gd name="T15" fmla="*/ 1 h 20"/>
                <a:gd name="T16" fmla="*/ 0 w 49"/>
                <a:gd name="T17" fmla="*/ 1 h 20"/>
                <a:gd name="T18" fmla="*/ 1 w 49"/>
                <a:gd name="T19" fmla="*/ 0 h 20"/>
                <a:gd name="T20" fmla="*/ 47 w 49"/>
                <a:gd name="T2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20">
                  <a:moveTo>
                    <a:pt x="47" y="0"/>
                  </a:moveTo>
                  <a:cubicBezTo>
                    <a:pt x="48" y="0"/>
                    <a:pt x="49" y="0"/>
                    <a:pt x="49" y="1"/>
                  </a:cubicBezTo>
                  <a:cubicBezTo>
                    <a:pt x="49" y="1"/>
                    <a:pt x="49" y="1"/>
                    <a:pt x="49" y="1"/>
                  </a:cubicBezTo>
                  <a:cubicBezTo>
                    <a:pt x="49" y="2"/>
                    <a:pt x="48" y="3"/>
                    <a:pt x="48" y="3"/>
                  </a:cubicBezTo>
                  <a:cubicBezTo>
                    <a:pt x="25" y="20"/>
                    <a:pt x="25" y="20"/>
                    <a:pt x="25" y="20"/>
                  </a:cubicBezTo>
                  <a:cubicBezTo>
                    <a:pt x="25" y="20"/>
                    <a:pt x="24" y="20"/>
                    <a:pt x="23" y="20"/>
                  </a:cubicBezTo>
                  <a:cubicBezTo>
                    <a:pt x="1" y="3"/>
                    <a:pt x="1" y="3"/>
                    <a:pt x="1" y="3"/>
                  </a:cubicBezTo>
                  <a:cubicBezTo>
                    <a:pt x="0" y="3"/>
                    <a:pt x="0" y="2"/>
                    <a:pt x="0" y="1"/>
                  </a:cubicBezTo>
                  <a:cubicBezTo>
                    <a:pt x="0" y="1"/>
                    <a:pt x="0" y="1"/>
                    <a:pt x="0" y="1"/>
                  </a:cubicBezTo>
                  <a:cubicBezTo>
                    <a:pt x="0" y="0"/>
                    <a:pt x="0" y="0"/>
                    <a:pt x="1" y="0"/>
                  </a:cubicBezTo>
                  <a:lnTo>
                    <a:pt x="4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28" name="Freeform 34">
              <a:extLst>
                <a:ext uri="{FF2B5EF4-FFF2-40B4-BE49-F238E27FC236}">
                  <a16:creationId xmlns:a16="http://schemas.microsoft.com/office/drawing/2014/main" id="{82AE3FE6-9835-4218-A87E-0846BDB0C026}"/>
                </a:ext>
              </a:extLst>
            </p:cNvPr>
            <p:cNvSpPr/>
            <p:nvPr/>
          </p:nvSpPr>
          <p:spPr bwMode="auto">
            <a:xfrm>
              <a:off x="0" y="19"/>
              <a:ext cx="116" cy="75"/>
            </a:xfrm>
            <a:custGeom>
              <a:avLst/>
              <a:gdLst>
                <a:gd name="T0" fmla="*/ 23 w 49"/>
                <a:gd name="T1" fmla="*/ 17 h 32"/>
                <a:gd name="T2" fmla="*/ 25 w 49"/>
                <a:gd name="T3" fmla="*/ 17 h 32"/>
                <a:gd name="T4" fmla="*/ 48 w 49"/>
                <a:gd name="T5" fmla="*/ 0 h 32"/>
                <a:gd name="T6" fmla="*/ 49 w 49"/>
                <a:gd name="T7" fmla="*/ 1 h 32"/>
                <a:gd name="T8" fmla="*/ 49 w 49"/>
                <a:gd name="T9" fmla="*/ 30 h 32"/>
                <a:gd name="T10" fmla="*/ 47 w 49"/>
                <a:gd name="T11" fmla="*/ 32 h 32"/>
                <a:gd name="T12" fmla="*/ 1 w 49"/>
                <a:gd name="T13" fmla="*/ 32 h 32"/>
                <a:gd name="T14" fmla="*/ 0 w 49"/>
                <a:gd name="T15" fmla="*/ 30 h 32"/>
                <a:gd name="T16" fmla="*/ 0 w 49"/>
                <a:gd name="T17" fmla="*/ 1 h 32"/>
                <a:gd name="T18" fmla="*/ 1 w 49"/>
                <a:gd name="T19" fmla="*/ 0 h 32"/>
                <a:gd name="T20" fmla="*/ 23 w 49"/>
                <a:gd name="T21"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32">
                  <a:moveTo>
                    <a:pt x="23" y="17"/>
                  </a:moveTo>
                  <a:cubicBezTo>
                    <a:pt x="24" y="17"/>
                    <a:pt x="25" y="17"/>
                    <a:pt x="25" y="17"/>
                  </a:cubicBezTo>
                  <a:cubicBezTo>
                    <a:pt x="48" y="0"/>
                    <a:pt x="48" y="0"/>
                    <a:pt x="48" y="0"/>
                  </a:cubicBezTo>
                  <a:cubicBezTo>
                    <a:pt x="48" y="0"/>
                    <a:pt x="49" y="0"/>
                    <a:pt x="49" y="1"/>
                  </a:cubicBezTo>
                  <a:cubicBezTo>
                    <a:pt x="49" y="30"/>
                    <a:pt x="49" y="30"/>
                    <a:pt x="49" y="30"/>
                  </a:cubicBezTo>
                  <a:cubicBezTo>
                    <a:pt x="49" y="31"/>
                    <a:pt x="48" y="32"/>
                    <a:pt x="47" y="32"/>
                  </a:cubicBezTo>
                  <a:cubicBezTo>
                    <a:pt x="1" y="32"/>
                    <a:pt x="1" y="32"/>
                    <a:pt x="1" y="32"/>
                  </a:cubicBezTo>
                  <a:cubicBezTo>
                    <a:pt x="0" y="32"/>
                    <a:pt x="0" y="31"/>
                    <a:pt x="0" y="30"/>
                  </a:cubicBezTo>
                  <a:cubicBezTo>
                    <a:pt x="0" y="1"/>
                    <a:pt x="0" y="1"/>
                    <a:pt x="0" y="1"/>
                  </a:cubicBezTo>
                  <a:cubicBezTo>
                    <a:pt x="0" y="0"/>
                    <a:pt x="0" y="0"/>
                    <a:pt x="1" y="0"/>
                  </a:cubicBezTo>
                  <a:lnTo>
                    <a:pt x="23" y="1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sp>
        <p:nvSpPr>
          <p:cNvPr id="29" name="Rectangle 43">
            <a:extLst>
              <a:ext uri="{FF2B5EF4-FFF2-40B4-BE49-F238E27FC236}">
                <a16:creationId xmlns:a16="http://schemas.microsoft.com/office/drawing/2014/main" id="{9BB31AD8-0B47-44DC-9A03-595B5672C105}"/>
              </a:ext>
            </a:extLst>
          </p:cNvPr>
          <p:cNvSpPr>
            <a:spLocks noChangeArrowheads="1"/>
          </p:cNvSpPr>
          <p:nvPr/>
        </p:nvSpPr>
        <p:spPr bwMode="auto">
          <a:xfrm>
            <a:off x="7715869" y="1829320"/>
            <a:ext cx="291083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0" name="Rectangle 44">
            <a:extLst>
              <a:ext uri="{FF2B5EF4-FFF2-40B4-BE49-F238E27FC236}">
                <a16:creationId xmlns:a16="http://schemas.microsoft.com/office/drawing/2014/main" id="{20DB9E09-F872-4CF5-8E84-8536AED6ED6B}"/>
              </a:ext>
            </a:extLst>
          </p:cNvPr>
          <p:cNvSpPr>
            <a:spLocks noChangeArrowheads="1"/>
          </p:cNvSpPr>
          <p:nvPr/>
        </p:nvSpPr>
        <p:spPr bwMode="auto">
          <a:xfrm>
            <a:off x="7715869" y="2863993"/>
            <a:ext cx="291083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1" name="Rectangle 45">
            <a:extLst>
              <a:ext uri="{FF2B5EF4-FFF2-40B4-BE49-F238E27FC236}">
                <a16:creationId xmlns:a16="http://schemas.microsoft.com/office/drawing/2014/main" id="{6D511FFC-B06C-4C43-8F7A-AD3E405DB403}"/>
              </a:ext>
            </a:extLst>
          </p:cNvPr>
          <p:cNvSpPr>
            <a:spLocks noChangeArrowheads="1"/>
          </p:cNvSpPr>
          <p:nvPr/>
        </p:nvSpPr>
        <p:spPr bwMode="auto">
          <a:xfrm>
            <a:off x="7715869" y="3916977"/>
            <a:ext cx="291083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2" name="Rectangle 46">
            <a:extLst>
              <a:ext uri="{FF2B5EF4-FFF2-40B4-BE49-F238E27FC236}">
                <a16:creationId xmlns:a16="http://schemas.microsoft.com/office/drawing/2014/main" id="{A0ED1259-DCC7-4AD9-AA52-22183A67D835}"/>
              </a:ext>
            </a:extLst>
          </p:cNvPr>
          <p:cNvSpPr>
            <a:spLocks noChangeArrowheads="1"/>
          </p:cNvSpPr>
          <p:nvPr/>
        </p:nvSpPr>
        <p:spPr bwMode="auto">
          <a:xfrm>
            <a:off x="7715869" y="4933337"/>
            <a:ext cx="291083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250"/>
                                        <p:tgtEl>
                                          <p:spTgt spid="15"/>
                                        </p:tgtEl>
                                      </p:cBhvr>
                                    </p:animEffect>
                                    <p:anim calcmode="lin" valueType="num">
                                      <p:cBhvr>
                                        <p:cTn id="18" dur="250" fill="hold"/>
                                        <p:tgtEl>
                                          <p:spTgt spid="15"/>
                                        </p:tgtEl>
                                        <p:attrNameLst>
                                          <p:attrName>ppt_x</p:attrName>
                                        </p:attrNameLst>
                                      </p:cBhvr>
                                      <p:tavLst>
                                        <p:tav tm="0">
                                          <p:val>
                                            <p:strVal val="#ppt_x"/>
                                          </p:val>
                                        </p:tav>
                                        <p:tav tm="100000">
                                          <p:val>
                                            <p:strVal val="#ppt_x"/>
                                          </p:val>
                                        </p:tav>
                                      </p:tavLst>
                                    </p:anim>
                                    <p:anim calcmode="lin" valueType="num">
                                      <p:cBhvr>
                                        <p:cTn id="19" dur="25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250"/>
                                        <p:tgtEl>
                                          <p:spTgt spid="16"/>
                                        </p:tgtEl>
                                      </p:cBhvr>
                                    </p:animEffect>
                                    <p:anim calcmode="lin" valueType="num">
                                      <p:cBhvr>
                                        <p:cTn id="24" dur="250" fill="hold"/>
                                        <p:tgtEl>
                                          <p:spTgt spid="16"/>
                                        </p:tgtEl>
                                        <p:attrNameLst>
                                          <p:attrName>ppt_x</p:attrName>
                                        </p:attrNameLst>
                                      </p:cBhvr>
                                      <p:tavLst>
                                        <p:tav tm="0">
                                          <p:val>
                                            <p:strVal val="#ppt_x"/>
                                          </p:val>
                                        </p:tav>
                                        <p:tav tm="100000">
                                          <p:val>
                                            <p:strVal val="#ppt_x"/>
                                          </p:val>
                                        </p:tav>
                                      </p:tavLst>
                                    </p:anim>
                                    <p:anim calcmode="lin" valueType="num">
                                      <p:cBhvr>
                                        <p:cTn id="25" dur="250" fill="hold"/>
                                        <p:tgtEl>
                                          <p:spTgt spid="16"/>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250"/>
                                        <p:tgtEl>
                                          <p:spTgt spid="17"/>
                                        </p:tgtEl>
                                      </p:cBhvr>
                                    </p:animEffect>
                                    <p:anim calcmode="lin" valueType="num">
                                      <p:cBhvr>
                                        <p:cTn id="30" dur="250" fill="hold"/>
                                        <p:tgtEl>
                                          <p:spTgt spid="17"/>
                                        </p:tgtEl>
                                        <p:attrNameLst>
                                          <p:attrName>ppt_x</p:attrName>
                                        </p:attrNameLst>
                                      </p:cBhvr>
                                      <p:tavLst>
                                        <p:tav tm="0">
                                          <p:val>
                                            <p:strVal val="#ppt_x"/>
                                          </p:val>
                                        </p:tav>
                                        <p:tav tm="100000">
                                          <p:val>
                                            <p:strVal val="#ppt_x"/>
                                          </p:val>
                                        </p:tav>
                                      </p:tavLst>
                                    </p:anim>
                                    <p:anim calcmode="lin" valueType="num">
                                      <p:cBhvr>
                                        <p:cTn id="31" dur="250" fill="hold"/>
                                        <p:tgtEl>
                                          <p:spTgt spid="17"/>
                                        </p:tgtEl>
                                        <p:attrNameLst>
                                          <p:attrName>ppt_y</p:attrName>
                                        </p:attrNameLst>
                                      </p:cBhvr>
                                      <p:tavLst>
                                        <p:tav tm="0">
                                          <p:val>
                                            <p:strVal val="#ppt_y+.1"/>
                                          </p:val>
                                        </p:tav>
                                        <p:tav tm="100000">
                                          <p:val>
                                            <p:strVal val="#ppt_y"/>
                                          </p:val>
                                        </p:tav>
                                      </p:tavLst>
                                    </p:anim>
                                  </p:childTnLst>
                                </p:cTn>
                              </p:par>
                            </p:childTnLst>
                          </p:cTn>
                        </p:par>
                        <p:par>
                          <p:cTn id="32" fill="hold">
                            <p:stCondLst>
                              <p:cond delay="2250"/>
                            </p:stCondLst>
                            <p:childTnLst>
                              <p:par>
                                <p:cTn id="33" presetID="42"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250"/>
                                        <p:tgtEl>
                                          <p:spTgt spid="18"/>
                                        </p:tgtEl>
                                      </p:cBhvr>
                                    </p:animEffect>
                                    <p:anim calcmode="lin" valueType="num">
                                      <p:cBhvr>
                                        <p:cTn id="36" dur="250" fill="hold"/>
                                        <p:tgtEl>
                                          <p:spTgt spid="18"/>
                                        </p:tgtEl>
                                        <p:attrNameLst>
                                          <p:attrName>ppt_x</p:attrName>
                                        </p:attrNameLst>
                                      </p:cBhvr>
                                      <p:tavLst>
                                        <p:tav tm="0">
                                          <p:val>
                                            <p:strVal val="#ppt_x"/>
                                          </p:val>
                                        </p:tav>
                                        <p:tav tm="100000">
                                          <p:val>
                                            <p:strVal val="#ppt_x"/>
                                          </p:val>
                                        </p:tav>
                                      </p:tavLst>
                                    </p:anim>
                                    <p:anim calcmode="lin" valueType="num">
                                      <p:cBhvr>
                                        <p:cTn id="37" dur="250" fill="hold"/>
                                        <p:tgtEl>
                                          <p:spTgt spid="18"/>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42" presetClass="entr" presetSubtype="0"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250"/>
                                        <p:tgtEl>
                                          <p:spTgt spid="19"/>
                                        </p:tgtEl>
                                      </p:cBhvr>
                                    </p:animEffect>
                                    <p:anim calcmode="lin" valueType="num">
                                      <p:cBhvr>
                                        <p:cTn id="42" dur="250" fill="hold"/>
                                        <p:tgtEl>
                                          <p:spTgt spid="19"/>
                                        </p:tgtEl>
                                        <p:attrNameLst>
                                          <p:attrName>ppt_x</p:attrName>
                                        </p:attrNameLst>
                                      </p:cBhvr>
                                      <p:tavLst>
                                        <p:tav tm="0">
                                          <p:val>
                                            <p:strVal val="#ppt_x"/>
                                          </p:val>
                                        </p:tav>
                                        <p:tav tm="100000">
                                          <p:val>
                                            <p:strVal val="#ppt_x"/>
                                          </p:val>
                                        </p:tav>
                                      </p:tavLst>
                                    </p:anim>
                                    <p:anim calcmode="lin" valueType="num">
                                      <p:cBhvr>
                                        <p:cTn id="43" dur="250" fill="hold"/>
                                        <p:tgtEl>
                                          <p:spTgt spid="19"/>
                                        </p:tgtEl>
                                        <p:attrNameLst>
                                          <p:attrName>ppt_y</p:attrName>
                                        </p:attrNameLst>
                                      </p:cBhvr>
                                      <p:tavLst>
                                        <p:tav tm="0">
                                          <p:val>
                                            <p:strVal val="#ppt_y+.1"/>
                                          </p:val>
                                        </p:tav>
                                        <p:tav tm="100000">
                                          <p:val>
                                            <p:strVal val="#ppt_y"/>
                                          </p:val>
                                        </p:tav>
                                      </p:tavLst>
                                    </p:anim>
                                  </p:childTnLst>
                                </p:cTn>
                              </p:par>
                            </p:childTnLst>
                          </p:cTn>
                        </p:par>
                        <p:par>
                          <p:cTn id="44" fill="hold">
                            <p:stCondLst>
                              <p:cond delay="2750"/>
                            </p:stCondLst>
                            <p:childTnLst>
                              <p:par>
                                <p:cTn id="45" presetID="42" presetClass="entr" presetSubtype="0"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250"/>
                                        <p:tgtEl>
                                          <p:spTgt spid="22"/>
                                        </p:tgtEl>
                                      </p:cBhvr>
                                    </p:animEffect>
                                    <p:anim calcmode="lin" valueType="num">
                                      <p:cBhvr>
                                        <p:cTn id="48" dur="250" fill="hold"/>
                                        <p:tgtEl>
                                          <p:spTgt spid="22"/>
                                        </p:tgtEl>
                                        <p:attrNameLst>
                                          <p:attrName>ppt_x</p:attrName>
                                        </p:attrNameLst>
                                      </p:cBhvr>
                                      <p:tavLst>
                                        <p:tav tm="0">
                                          <p:val>
                                            <p:strVal val="#ppt_x"/>
                                          </p:val>
                                        </p:tav>
                                        <p:tav tm="100000">
                                          <p:val>
                                            <p:strVal val="#ppt_x"/>
                                          </p:val>
                                        </p:tav>
                                      </p:tavLst>
                                    </p:anim>
                                    <p:anim calcmode="lin" valueType="num">
                                      <p:cBhvr>
                                        <p:cTn id="49" dur="250" fill="hold"/>
                                        <p:tgtEl>
                                          <p:spTgt spid="22"/>
                                        </p:tgtEl>
                                        <p:attrNameLst>
                                          <p:attrName>ppt_y</p:attrName>
                                        </p:attrNameLst>
                                      </p:cBhvr>
                                      <p:tavLst>
                                        <p:tav tm="0">
                                          <p:val>
                                            <p:strVal val="#ppt_y+.1"/>
                                          </p:val>
                                        </p:tav>
                                        <p:tav tm="100000">
                                          <p:val>
                                            <p:strVal val="#ppt_y"/>
                                          </p:val>
                                        </p:tav>
                                      </p:tavLst>
                                    </p:anim>
                                  </p:childTnLst>
                                </p:cTn>
                              </p:par>
                            </p:childTnLst>
                          </p:cTn>
                        </p:par>
                        <p:par>
                          <p:cTn id="50" fill="hold">
                            <p:stCondLst>
                              <p:cond delay="3000"/>
                            </p:stCondLst>
                            <p:childTnLst>
                              <p:par>
                                <p:cTn id="51" presetID="42" presetClass="entr" presetSubtype="0"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250"/>
                                        <p:tgtEl>
                                          <p:spTgt spid="25"/>
                                        </p:tgtEl>
                                      </p:cBhvr>
                                    </p:animEffect>
                                    <p:anim calcmode="lin" valueType="num">
                                      <p:cBhvr>
                                        <p:cTn id="54" dur="250" fill="hold"/>
                                        <p:tgtEl>
                                          <p:spTgt spid="25"/>
                                        </p:tgtEl>
                                        <p:attrNameLst>
                                          <p:attrName>ppt_x</p:attrName>
                                        </p:attrNameLst>
                                      </p:cBhvr>
                                      <p:tavLst>
                                        <p:tav tm="0">
                                          <p:val>
                                            <p:strVal val="#ppt_x"/>
                                          </p:val>
                                        </p:tav>
                                        <p:tav tm="100000">
                                          <p:val>
                                            <p:strVal val="#ppt_x"/>
                                          </p:val>
                                        </p:tav>
                                      </p:tavLst>
                                    </p:anim>
                                    <p:anim calcmode="lin" valueType="num">
                                      <p:cBhvr>
                                        <p:cTn id="55" dur="250" fill="hold"/>
                                        <p:tgtEl>
                                          <p:spTgt spid="25"/>
                                        </p:tgtEl>
                                        <p:attrNameLst>
                                          <p:attrName>ppt_y</p:attrName>
                                        </p:attrNameLst>
                                      </p:cBhvr>
                                      <p:tavLst>
                                        <p:tav tm="0">
                                          <p:val>
                                            <p:strVal val="#ppt_y+.1"/>
                                          </p:val>
                                        </p:tav>
                                        <p:tav tm="100000">
                                          <p:val>
                                            <p:strVal val="#ppt_y"/>
                                          </p:val>
                                        </p:tav>
                                      </p:tavLst>
                                    </p:anim>
                                  </p:childTnLst>
                                </p:cTn>
                              </p:par>
                            </p:childTnLst>
                          </p:cTn>
                        </p:par>
                        <p:par>
                          <p:cTn id="56" fill="hold">
                            <p:stCondLst>
                              <p:cond delay="3250"/>
                            </p:stCondLst>
                            <p:childTnLst>
                              <p:par>
                                <p:cTn id="57" presetID="42" presetClass="entr" presetSubtype="0" fill="hold"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250"/>
                                        <p:tgtEl>
                                          <p:spTgt spid="26"/>
                                        </p:tgtEl>
                                      </p:cBhvr>
                                    </p:animEffect>
                                    <p:anim calcmode="lin" valueType="num">
                                      <p:cBhvr>
                                        <p:cTn id="60" dur="250" fill="hold"/>
                                        <p:tgtEl>
                                          <p:spTgt spid="26"/>
                                        </p:tgtEl>
                                        <p:attrNameLst>
                                          <p:attrName>ppt_x</p:attrName>
                                        </p:attrNameLst>
                                      </p:cBhvr>
                                      <p:tavLst>
                                        <p:tav tm="0">
                                          <p:val>
                                            <p:strVal val="#ppt_x"/>
                                          </p:val>
                                        </p:tav>
                                        <p:tav tm="100000">
                                          <p:val>
                                            <p:strVal val="#ppt_x"/>
                                          </p:val>
                                        </p:tav>
                                      </p:tavLst>
                                    </p:anim>
                                    <p:anim calcmode="lin" valueType="num">
                                      <p:cBhvr>
                                        <p:cTn id="61" dur="250" fill="hold"/>
                                        <p:tgtEl>
                                          <p:spTgt spid="26"/>
                                        </p:tgtEl>
                                        <p:attrNameLst>
                                          <p:attrName>ppt_y</p:attrName>
                                        </p:attrNameLst>
                                      </p:cBhvr>
                                      <p:tavLst>
                                        <p:tav tm="0">
                                          <p:val>
                                            <p:strVal val="#ppt_y+.1"/>
                                          </p:val>
                                        </p:tav>
                                        <p:tav tm="100000">
                                          <p:val>
                                            <p:strVal val="#ppt_y"/>
                                          </p:val>
                                        </p:tav>
                                      </p:tavLst>
                                    </p:anim>
                                  </p:childTnLst>
                                </p:cTn>
                              </p:par>
                            </p:childTnLst>
                          </p:cTn>
                        </p:par>
                        <p:par>
                          <p:cTn id="62" fill="hold">
                            <p:stCondLst>
                              <p:cond delay="3500"/>
                            </p:stCondLst>
                            <p:childTnLst>
                              <p:par>
                                <p:cTn id="63" presetID="42" presetClass="entr" presetSubtype="0"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fade">
                                      <p:cBhvr>
                                        <p:cTn id="65" dur="250"/>
                                        <p:tgtEl>
                                          <p:spTgt spid="29"/>
                                        </p:tgtEl>
                                      </p:cBhvr>
                                    </p:animEffect>
                                    <p:anim calcmode="lin" valueType="num">
                                      <p:cBhvr>
                                        <p:cTn id="66" dur="250" fill="hold"/>
                                        <p:tgtEl>
                                          <p:spTgt spid="29"/>
                                        </p:tgtEl>
                                        <p:attrNameLst>
                                          <p:attrName>ppt_x</p:attrName>
                                        </p:attrNameLst>
                                      </p:cBhvr>
                                      <p:tavLst>
                                        <p:tav tm="0">
                                          <p:val>
                                            <p:strVal val="#ppt_x"/>
                                          </p:val>
                                        </p:tav>
                                        <p:tav tm="100000">
                                          <p:val>
                                            <p:strVal val="#ppt_x"/>
                                          </p:val>
                                        </p:tav>
                                      </p:tavLst>
                                    </p:anim>
                                    <p:anim calcmode="lin" valueType="num">
                                      <p:cBhvr>
                                        <p:cTn id="67" dur="250" fill="hold"/>
                                        <p:tgtEl>
                                          <p:spTgt spid="29"/>
                                        </p:tgtEl>
                                        <p:attrNameLst>
                                          <p:attrName>ppt_y</p:attrName>
                                        </p:attrNameLst>
                                      </p:cBhvr>
                                      <p:tavLst>
                                        <p:tav tm="0">
                                          <p:val>
                                            <p:strVal val="#ppt_y+.1"/>
                                          </p:val>
                                        </p:tav>
                                        <p:tav tm="100000">
                                          <p:val>
                                            <p:strVal val="#ppt_y"/>
                                          </p:val>
                                        </p:tav>
                                      </p:tavLst>
                                    </p:anim>
                                  </p:childTnLst>
                                </p:cTn>
                              </p:par>
                            </p:childTnLst>
                          </p:cTn>
                        </p:par>
                        <p:par>
                          <p:cTn id="68" fill="hold">
                            <p:stCondLst>
                              <p:cond delay="3750"/>
                            </p:stCondLst>
                            <p:childTnLst>
                              <p:par>
                                <p:cTn id="69" presetID="42" presetClass="entr" presetSubtype="0"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250"/>
                                        <p:tgtEl>
                                          <p:spTgt spid="30"/>
                                        </p:tgtEl>
                                      </p:cBhvr>
                                    </p:animEffect>
                                    <p:anim calcmode="lin" valueType="num">
                                      <p:cBhvr>
                                        <p:cTn id="72" dur="250" fill="hold"/>
                                        <p:tgtEl>
                                          <p:spTgt spid="30"/>
                                        </p:tgtEl>
                                        <p:attrNameLst>
                                          <p:attrName>ppt_x</p:attrName>
                                        </p:attrNameLst>
                                      </p:cBhvr>
                                      <p:tavLst>
                                        <p:tav tm="0">
                                          <p:val>
                                            <p:strVal val="#ppt_x"/>
                                          </p:val>
                                        </p:tav>
                                        <p:tav tm="100000">
                                          <p:val>
                                            <p:strVal val="#ppt_x"/>
                                          </p:val>
                                        </p:tav>
                                      </p:tavLst>
                                    </p:anim>
                                    <p:anim calcmode="lin" valueType="num">
                                      <p:cBhvr>
                                        <p:cTn id="73" dur="250" fill="hold"/>
                                        <p:tgtEl>
                                          <p:spTgt spid="30"/>
                                        </p:tgtEl>
                                        <p:attrNameLst>
                                          <p:attrName>ppt_y</p:attrName>
                                        </p:attrNameLst>
                                      </p:cBhvr>
                                      <p:tavLst>
                                        <p:tav tm="0">
                                          <p:val>
                                            <p:strVal val="#ppt_y+.1"/>
                                          </p:val>
                                        </p:tav>
                                        <p:tav tm="100000">
                                          <p:val>
                                            <p:strVal val="#ppt_y"/>
                                          </p:val>
                                        </p:tav>
                                      </p:tavLst>
                                    </p:anim>
                                  </p:childTnLst>
                                </p:cTn>
                              </p:par>
                            </p:childTnLst>
                          </p:cTn>
                        </p:par>
                        <p:par>
                          <p:cTn id="74" fill="hold">
                            <p:stCondLst>
                              <p:cond delay="4000"/>
                            </p:stCondLst>
                            <p:childTnLst>
                              <p:par>
                                <p:cTn id="75" presetID="42" presetClass="entr" presetSubtype="0"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fade">
                                      <p:cBhvr>
                                        <p:cTn id="77" dur="250"/>
                                        <p:tgtEl>
                                          <p:spTgt spid="31"/>
                                        </p:tgtEl>
                                      </p:cBhvr>
                                    </p:animEffect>
                                    <p:anim calcmode="lin" valueType="num">
                                      <p:cBhvr>
                                        <p:cTn id="78" dur="250" fill="hold"/>
                                        <p:tgtEl>
                                          <p:spTgt spid="31"/>
                                        </p:tgtEl>
                                        <p:attrNameLst>
                                          <p:attrName>ppt_x</p:attrName>
                                        </p:attrNameLst>
                                      </p:cBhvr>
                                      <p:tavLst>
                                        <p:tav tm="0">
                                          <p:val>
                                            <p:strVal val="#ppt_x"/>
                                          </p:val>
                                        </p:tav>
                                        <p:tav tm="100000">
                                          <p:val>
                                            <p:strVal val="#ppt_x"/>
                                          </p:val>
                                        </p:tav>
                                      </p:tavLst>
                                    </p:anim>
                                    <p:anim calcmode="lin" valueType="num">
                                      <p:cBhvr>
                                        <p:cTn id="79" dur="250" fill="hold"/>
                                        <p:tgtEl>
                                          <p:spTgt spid="31"/>
                                        </p:tgtEl>
                                        <p:attrNameLst>
                                          <p:attrName>ppt_y</p:attrName>
                                        </p:attrNameLst>
                                      </p:cBhvr>
                                      <p:tavLst>
                                        <p:tav tm="0">
                                          <p:val>
                                            <p:strVal val="#ppt_y+.1"/>
                                          </p:val>
                                        </p:tav>
                                        <p:tav tm="100000">
                                          <p:val>
                                            <p:strVal val="#ppt_y"/>
                                          </p:val>
                                        </p:tav>
                                      </p:tavLst>
                                    </p:anim>
                                  </p:childTnLst>
                                </p:cTn>
                              </p:par>
                            </p:childTnLst>
                          </p:cTn>
                        </p:par>
                        <p:par>
                          <p:cTn id="80" fill="hold">
                            <p:stCondLst>
                              <p:cond delay="4250"/>
                            </p:stCondLst>
                            <p:childTnLst>
                              <p:par>
                                <p:cTn id="81" presetID="42" presetClass="entr" presetSubtype="0" fill="hold" grpId="0" nodeType="after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fade">
                                      <p:cBhvr>
                                        <p:cTn id="83" dur="250"/>
                                        <p:tgtEl>
                                          <p:spTgt spid="32"/>
                                        </p:tgtEl>
                                      </p:cBhvr>
                                    </p:animEffect>
                                    <p:anim calcmode="lin" valueType="num">
                                      <p:cBhvr>
                                        <p:cTn id="84" dur="250" fill="hold"/>
                                        <p:tgtEl>
                                          <p:spTgt spid="32"/>
                                        </p:tgtEl>
                                        <p:attrNameLst>
                                          <p:attrName>ppt_x</p:attrName>
                                        </p:attrNameLst>
                                      </p:cBhvr>
                                      <p:tavLst>
                                        <p:tav tm="0">
                                          <p:val>
                                            <p:strVal val="#ppt_x"/>
                                          </p:val>
                                        </p:tav>
                                        <p:tav tm="100000">
                                          <p:val>
                                            <p:strVal val="#ppt_x"/>
                                          </p:val>
                                        </p:tav>
                                      </p:tavLst>
                                    </p:anim>
                                    <p:anim calcmode="lin" valueType="num">
                                      <p:cBhvr>
                                        <p:cTn id="85" dur="25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25" grpId="0" animBg="1"/>
      <p:bldP spid="29" grpId="0"/>
      <p:bldP spid="30" grpId="0"/>
      <p:bldP spid="31"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8542"/>
            <a:ext cx="12190413" cy="747711"/>
            <a:chOff x="0" y="628602"/>
            <a:chExt cx="12190413" cy="74771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2860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86B58B"/>
                  </a:solidFill>
                  <a:latin typeface="华文新魏" panose="02010800040101010101" pitchFamily="2" charset="-122"/>
                  <a:ea typeface="华文新魏" panose="02010800040101010101" pitchFamily="2" charset="-122"/>
                  <a:sym typeface="Arial" panose="020B0604020202020204" pitchFamily="34" charset="0"/>
                </a:rPr>
                <a:t>教学分析概述</a:t>
              </a:r>
            </a:p>
          </p:txBody>
        </p:sp>
      </p:grpSp>
      <p:sp>
        <p:nvSpPr>
          <p:cNvPr id="5" name="Line 5">
            <a:extLst>
              <a:ext uri="{FF2B5EF4-FFF2-40B4-BE49-F238E27FC236}">
                <a16:creationId xmlns:a16="http://schemas.microsoft.com/office/drawing/2014/main" id="{7A4370BE-AA86-4313-93B0-8FDDBEDA4BF9}"/>
              </a:ext>
            </a:extLst>
          </p:cNvPr>
          <p:cNvSpPr>
            <a:spLocks noChangeShapeType="1"/>
          </p:cNvSpPr>
          <p:nvPr/>
        </p:nvSpPr>
        <p:spPr bwMode="auto">
          <a:xfrm flipV="1">
            <a:off x="724187" y="5100675"/>
            <a:ext cx="5582522" cy="0"/>
          </a:xfrm>
          <a:prstGeom prst="line">
            <a:avLst/>
          </a:prstGeom>
          <a:noFill/>
          <a:ln w="38100">
            <a:solidFill>
              <a:schemeClr val="bg1">
                <a:lumMod val="65000"/>
              </a:schemeClr>
            </a:solidFill>
            <a:prstDash val="dash"/>
            <a:round/>
            <a:headEnd type="diamond" w="med" len="med"/>
            <a:tailEnd type="diamond" w="med" len="med"/>
          </a:ln>
          <a:extLst>
            <a:ext uri="{909E8E84-426E-40DD-AFC4-6F175D3DCCD1}">
              <a14:hiddenFill xmlns:a14="http://schemas.microsoft.com/office/drawing/2010/main">
                <a:noFill/>
              </a14:hiddenFill>
            </a:ext>
          </a:extLst>
        </p:spPr>
        <p:txBody>
          <a:bodyPr lIns="0" tIns="0" rIns="0" bIns="0" anchor="ctr"/>
          <a:lstStyle/>
          <a:p>
            <a:pPr algn="ctr"/>
            <a:endParaRPr lang="zh-CN" altLang="en-US" sz="9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AutoShape 6">
            <a:extLst>
              <a:ext uri="{FF2B5EF4-FFF2-40B4-BE49-F238E27FC236}">
                <a16:creationId xmlns:a16="http://schemas.microsoft.com/office/drawing/2014/main" id="{C7616B95-942A-412C-B5E3-E51EAEDCBFAB}"/>
              </a:ext>
            </a:extLst>
          </p:cNvPr>
          <p:cNvSpPr>
            <a:spLocks/>
          </p:cNvSpPr>
          <p:nvPr/>
        </p:nvSpPr>
        <p:spPr bwMode="auto">
          <a:xfrm>
            <a:off x="1898589" y="2313145"/>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80%</a:t>
            </a:r>
          </a:p>
        </p:txBody>
      </p:sp>
      <p:sp>
        <p:nvSpPr>
          <p:cNvPr id="7" name="AutoShape 7">
            <a:extLst>
              <a:ext uri="{FF2B5EF4-FFF2-40B4-BE49-F238E27FC236}">
                <a16:creationId xmlns:a16="http://schemas.microsoft.com/office/drawing/2014/main" id="{CDC4AFEE-796E-4DFC-BA9A-74EA58B0ED33}"/>
              </a:ext>
            </a:extLst>
          </p:cNvPr>
          <p:cNvSpPr>
            <a:spLocks/>
          </p:cNvSpPr>
          <p:nvPr/>
        </p:nvSpPr>
        <p:spPr bwMode="auto">
          <a:xfrm>
            <a:off x="1157686" y="3062257"/>
            <a:ext cx="446931" cy="323820"/>
          </a:xfrm>
          <a:custGeom>
            <a:avLst/>
            <a:gdLst>
              <a:gd name="T0" fmla="*/ 475457 w 21600"/>
              <a:gd name="T1" fmla="*/ 344488 h 21600"/>
              <a:gd name="T2" fmla="*/ 475457 w 21600"/>
              <a:gd name="T3" fmla="*/ 344488 h 21600"/>
              <a:gd name="T4" fmla="*/ 475457 w 21600"/>
              <a:gd name="T5" fmla="*/ 344488 h 21600"/>
              <a:gd name="T6" fmla="*/ 475457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45%</a:t>
            </a:r>
          </a:p>
        </p:txBody>
      </p:sp>
      <p:sp>
        <p:nvSpPr>
          <p:cNvPr id="9" name="AutoShape 8">
            <a:extLst>
              <a:ext uri="{FF2B5EF4-FFF2-40B4-BE49-F238E27FC236}">
                <a16:creationId xmlns:a16="http://schemas.microsoft.com/office/drawing/2014/main" id="{CDC3D921-B501-4FCF-B619-659336F6E87B}"/>
              </a:ext>
            </a:extLst>
          </p:cNvPr>
          <p:cNvSpPr>
            <a:spLocks/>
          </p:cNvSpPr>
          <p:nvPr/>
        </p:nvSpPr>
        <p:spPr bwMode="auto">
          <a:xfrm>
            <a:off x="2640241" y="3521126"/>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25%</a:t>
            </a:r>
          </a:p>
        </p:txBody>
      </p:sp>
      <p:sp>
        <p:nvSpPr>
          <p:cNvPr id="10" name="AutoShape 9">
            <a:extLst>
              <a:ext uri="{FF2B5EF4-FFF2-40B4-BE49-F238E27FC236}">
                <a16:creationId xmlns:a16="http://schemas.microsoft.com/office/drawing/2014/main" id="{58F12AF9-7F5E-41C6-8235-9FA59866DE86}"/>
              </a:ext>
            </a:extLst>
          </p:cNvPr>
          <p:cNvSpPr>
            <a:spLocks/>
          </p:cNvSpPr>
          <p:nvPr/>
        </p:nvSpPr>
        <p:spPr bwMode="auto">
          <a:xfrm>
            <a:off x="3437850" y="2661587"/>
            <a:ext cx="447676" cy="324565"/>
          </a:xfrm>
          <a:custGeom>
            <a:avLst/>
            <a:gdLst>
              <a:gd name="T0" fmla="*/ 476250 w 21600"/>
              <a:gd name="T1" fmla="*/ 345281 h 21600"/>
              <a:gd name="T2" fmla="*/ 476250 w 21600"/>
              <a:gd name="T3" fmla="*/ 345281 h 21600"/>
              <a:gd name="T4" fmla="*/ 476250 w 21600"/>
              <a:gd name="T5" fmla="*/ 345281 h 21600"/>
              <a:gd name="T6" fmla="*/ 476250 w 21600"/>
              <a:gd name="T7" fmla="*/ 345281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13" name="AutoShape 10">
            <a:extLst>
              <a:ext uri="{FF2B5EF4-FFF2-40B4-BE49-F238E27FC236}">
                <a16:creationId xmlns:a16="http://schemas.microsoft.com/office/drawing/2014/main" id="{314E6C64-B226-4E77-8DDD-CE20A2645563}"/>
              </a:ext>
            </a:extLst>
          </p:cNvPr>
          <p:cNvSpPr>
            <a:spLocks/>
          </p:cNvSpPr>
          <p:nvPr/>
        </p:nvSpPr>
        <p:spPr bwMode="auto">
          <a:xfrm>
            <a:off x="4122794" y="3121947"/>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35%</a:t>
            </a:r>
          </a:p>
        </p:txBody>
      </p:sp>
      <p:sp>
        <p:nvSpPr>
          <p:cNvPr id="14" name="AutoShape 11">
            <a:extLst>
              <a:ext uri="{FF2B5EF4-FFF2-40B4-BE49-F238E27FC236}">
                <a16:creationId xmlns:a16="http://schemas.microsoft.com/office/drawing/2014/main" id="{F90386E3-16E2-4DD3-AE2D-2E01474F3219}"/>
              </a:ext>
            </a:extLst>
          </p:cNvPr>
          <p:cNvSpPr>
            <a:spLocks/>
          </p:cNvSpPr>
          <p:nvPr/>
        </p:nvSpPr>
        <p:spPr bwMode="auto">
          <a:xfrm>
            <a:off x="1696087" y="5384894"/>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AutoShape 12">
            <a:extLst>
              <a:ext uri="{FF2B5EF4-FFF2-40B4-BE49-F238E27FC236}">
                <a16:creationId xmlns:a16="http://schemas.microsoft.com/office/drawing/2014/main" id="{F845051E-55CD-4BF4-8420-9B8B0236E69F}"/>
              </a:ext>
            </a:extLst>
          </p:cNvPr>
          <p:cNvSpPr>
            <a:spLocks/>
          </p:cNvSpPr>
          <p:nvPr/>
        </p:nvSpPr>
        <p:spPr bwMode="auto">
          <a:xfrm>
            <a:off x="966374" y="5384894"/>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AutoShape 13">
            <a:extLst>
              <a:ext uri="{FF2B5EF4-FFF2-40B4-BE49-F238E27FC236}">
                <a16:creationId xmlns:a16="http://schemas.microsoft.com/office/drawing/2014/main" id="{2F9B2FC4-6DBB-40C0-B58A-74E2160A69E6}"/>
              </a:ext>
            </a:extLst>
          </p:cNvPr>
          <p:cNvSpPr>
            <a:spLocks/>
          </p:cNvSpPr>
          <p:nvPr/>
        </p:nvSpPr>
        <p:spPr bwMode="auto">
          <a:xfrm>
            <a:off x="2436991" y="5384894"/>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AutoShape 14">
            <a:extLst>
              <a:ext uri="{FF2B5EF4-FFF2-40B4-BE49-F238E27FC236}">
                <a16:creationId xmlns:a16="http://schemas.microsoft.com/office/drawing/2014/main" id="{BA51B70D-EA91-4012-8424-BD9C685B1CC8}"/>
              </a:ext>
            </a:extLst>
          </p:cNvPr>
          <p:cNvSpPr>
            <a:spLocks/>
          </p:cNvSpPr>
          <p:nvPr/>
        </p:nvSpPr>
        <p:spPr bwMode="auto">
          <a:xfrm>
            <a:off x="3174910" y="5384894"/>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AutoShape 15">
            <a:extLst>
              <a:ext uri="{FF2B5EF4-FFF2-40B4-BE49-F238E27FC236}">
                <a16:creationId xmlns:a16="http://schemas.microsoft.com/office/drawing/2014/main" id="{8CDA3A2A-4AD0-45C5-AB4A-A10ECCFF71F2}"/>
              </a:ext>
            </a:extLst>
          </p:cNvPr>
          <p:cNvSpPr>
            <a:spLocks/>
          </p:cNvSpPr>
          <p:nvPr/>
        </p:nvSpPr>
        <p:spPr bwMode="auto">
          <a:xfrm>
            <a:off x="3920291" y="5384894"/>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AutoShape 16">
            <a:extLst>
              <a:ext uri="{FF2B5EF4-FFF2-40B4-BE49-F238E27FC236}">
                <a16:creationId xmlns:a16="http://schemas.microsoft.com/office/drawing/2014/main" id="{B6DBA85C-592F-4928-BC9F-60225F6F4375}"/>
              </a:ext>
            </a:extLst>
          </p:cNvPr>
          <p:cNvSpPr>
            <a:spLocks/>
          </p:cNvSpPr>
          <p:nvPr/>
        </p:nvSpPr>
        <p:spPr bwMode="auto">
          <a:xfrm>
            <a:off x="4825646" y="2658603"/>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20" name="AutoShape 17">
            <a:extLst>
              <a:ext uri="{FF2B5EF4-FFF2-40B4-BE49-F238E27FC236}">
                <a16:creationId xmlns:a16="http://schemas.microsoft.com/office/drawing/2014/main" id="{3600F4C3-A69E-4FFF-ACA3-944498B784B8}"/>
              </a:ext>
            </a:extLst>
          </p:cNvPr>
          <p:cNvSpPr>
            <a:spLocks/>
          </p:cNvSpPr>
          <p:nvPr/>
        </p:nvSpPr>
        <p:spPr bwMode="auto">
          <a:xfrm>
            <a:off x="4645651" y="5381163"/>
            <a:ext cx="838259" cy="179932"/>
          </a:xfrm>
          <a:custGeom>
            <a:avLst/>
            <a:gdLst>
              <a:gd name="T0" fmla="*/ 669131 w 21600"/>
              <a:gd name="T1" fmla="*/ 245269 h 21600"/>
              <a:gd name="T2" fmla="*/ 669131 w 21600"/>
              <a:gd name="T3" fmla="*/ 245269 h 21600"/>
              <a:gd name="T4" fmla="*/ 669131 w 21600"/>
              <a:gd name="T5" fmla="*/ 245269 h 21600"/>
              <a:gd name="T6" fmla="*/ 669131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AutoShape 18">
            <a:extLst>
              <a:ext uri="{FF2B5EF4-FFF2-40B4-BE49-F238E27FC236}">
                <a16:creationId xmlns:a16="http://schemas.microsoft.com/office/drawing/2014/main" id="{436D2668-2B0F-4E21-B511-AEC5B01E7505}"/>
              </a:ext>
            </a:extLst>
          </p:cNvPr>
          <p:cNvSpPr>
            <a:spLocks/>
          </p:cNvSpPr>
          <p:nvPr/>
        </p:nvSpPr>
        <p:spPr bwMode="auto">
          <a:xfrm>
            <a:off x="1186040" y="3483820"/>
            <a:ext cx="387241" cy="1757128"/>
          </a:xfrm>
          <a:prstGeom prst="roundRect">
            <a:avLst>
              <a:gd name="adj" fmla="val 50000"/>
            </a:avLst>
          </a:prstGeom>
          <a:solidFill>
            <a:srgbClr val="86B58B"/>
          </a:solidFill>
          <a:ln w="25400" cap="flat" cmpd="sng">
            <a:solidFill>
              <a:srgbClr val="000000">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AutoShape 19">
            <a:extLst>
              <a:ext uri="{FF2B5EF4-FFF2-40B4-BE49-F238E27FC236}">
                <a16:creationId xmlns:a16="http://schemas.microsoft.com/office/drawing/2014/main" id="{BFD5CFB3-CCED-4FBB-A1FE-11365CED3616}"/>
              </a:ext>
            </a:extLst>
          </p:cNvPr>
          <p:cNvSpPr>
            <a:spLocks/>
          </p:cNvSpPr>
          <p:nvPr/>
        </p:nvSpPr>
        <p:spPr bwMode="auto">
          <a:xfrm>
            <a:off x="1927689" y="2632488"/>
            <a:ext cx="387241" cy="2608459"/>
          </a:xfrm>
          <a:prstGeom prst="roundRect">
            <a:avLst>
              <a:gd name="adj" fmla="val 50000"/>
            </a:avLst>
          </a:prstGeom>
          <a:solidFill>
            <a:srgbClr val="86B58B"/>
          </a:solidFill>
          <a:ln w="25400" cap="flat" cmpd="sng">
            <a:solidFill>
              <a:srgbClr val="000000">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AutoShape 20">
            <a:extLst>
              <a:ext uri="{FF2B5EF4-FFF2-40B4-BE49-F238E27FC236}">
                <a16:creationId xmlns:a16="http://schemas.microsoft.com/office/drawing/2014/main" id="{65A3C828-EF2C-4535-BBF1-DCDB86C3C94C}"/>
              </a:ext>
            </a:extLst>
          </p:cNvPr>
          <p:cNvSpPr>
            <a:spLocks/>
          </p:cNvSpPr>
          <p:nvPr/>
        </p:nvSpPr>
        <p:spPr bwMode="auto">
          <a:xfrm>
            <a:off x="2669339" y="3941942"/>
            <a:ext cx="387241" cy="1299007"/>
          </a:xfrm>
          <a:prstGeom prst="roundRect">
            <a:avLst>
              <a:gd name="adj" fmla="val 50000"/>
            </a:avLst>
          </a:prstGeom>
          <a:solidFill>
            <a:srgbClr val="86B58B"/>
          </a:solidFill>
          <a:ln w="25400" cap="flat" cmpd="sng">
            <a:solidFill>
              <a:srgbClr val="000000">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AutoShape 21">
            <a:extLst>
              <a:ext uri="{FF2B5EF4-FFF2-40B4-BE49-F238E27FC236}">
                <a16:creationId xmlns:a16="http://schemas.microsoft.com/office/drawing/2014/main" id="{9B2A3A39-F2CE-4E1E-80B4-47D1A4FFA8D9}"/>
              </a:ext>
            </a:extLst>
          </p:cNvPr>
          <p:cNvSpPr>
            <a:spLocks/>
          </p:cNvSpPr>
          <p:nvPr/>
        </p:nvSpPr>
        <p:spPr bwMode="auto">
          <a:xfrm>
            <a:off x="3410988" y="3057781"/>
            <a:ext cx="387241" cy="2183168"/>
          </a:xfrm>
          <a:prstGeom prst="roundRect">
            <a:avLst>
              <a:gd name="adj" fmla="val 50000"/>
            </a:avLst>
          </a:prstGeom>
          <a:solidFill>
            <a:srgbClr val="86B58B"/>
          </a:solidFill>
          <a:ln w="25400" cap="flat" cmpd="sng">
            <a:solidFill>
              <a:srgbClr val="000000">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AutoShape 22">
            <a:extLst>
              <a:ext uri="{FF2B5EF4-FFF2-40B4-BE49-F238E27FC236}">
                <a16:creationId xmlns:a16="http://schemas.microsoft.com/office/drawing/2014/main" id="{C3CED58D-50CA-414F-839F-25A1069210C6}"/>
              </a:ext>
            </a:extLst>
          </p:cNvPr>
          <p:cNvSpPr>
            <a:spLocks/>
          </p:cNvSpPr>
          <p:nvPr/>
        </p:nvSpPr>
        <p:spPr bwMode="auto">
          <a:xfrm>
            <a:off x="4153387" y="3483820"/>
            <a:ext cx="386494" cy="1757128"/>
          </a:xfrm>
          <a:prstGeom prst="roundRect">
            <a:avLst>
              <a:gd name="adj" fmla="val 50000"/>
            </a:avLst>
          </a:prstGeom>
          <a:solidFill>
            <a:srgbClr val="86B58B"/>
          </a:solidFill>
          <a:ln w="25400" cap="flat" cmpd="sng">
            <a:solidFill>
              <a:srgbClr val="000000">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AutoShape 23">
            <a:extLst>
              <a:ext uri="{FF2B5EF4-FFF2-40B4-BE49-F238E27FC236}">
                <a16:creationId xmlns:a16="http://schemas.microsoft.com/office/drawing/2014/main" id="{A21457A1-1BD4-436D-B514-6539A3C5420F}"/>
              </a:ext>
            </a:extLst>
          </p:cNvPr>
          <p:cNvSpPr>
            <a:spLocks/>
          </p:cNvSpPr>
          <p:nvPr/>
        </p:nvSpPr>
        <p:spPr bwMode="auto">
          <a:xfrm>
            <a:off x="4857730" y="3046590"/>
            <a:ext cx="386494" cy="2183168"/>
          </a:xfrm>
          <a:prstGeom prst="roundRect">
            <a:avLst>
              <a:gd name="adj" fmla="val 50000"/>
            </a:avLst>
          </a:prstGeom>
          <a:solidFill>
            <a:srgbClr val="86B58B"/>
          </a:solidFill>
          <a:ln w="25400" cap="flat" cmpd="sng">
            <a:solidFill>
              <a:srgbClr val="000000">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AutoShape 24">
            <a:extLst>
              <a:ext uri="{FF2B5EF4-FFF2-40B4-BE49-F238E27FC236}">
                <a16:creationId xmlns:a16="http://schemas.microsoft.com/office/drawing/2014/main" id="{F4F082EF-53B9-45C2-91DA-D014250733BD}"/>
              </a:ext>
            </a:extLst>
          </p:cNvPr>
          <p:cNvSpPr>
            <a:spLocks/>
          </p:cNvSpPr>
          <p:nvPr/>
        </p:nvSpPr>
        <p:spPr bwMode="auto">
          <a:xfrm>
            <a:off x="5670262" y="3483820"/>
            <a:ext cx="386494" cy="1757128"/>
          </a:xfrm>
          <a:prstGeom prst="roundRect">
            <a:avLst>
              <a:gd name="adj" fmla="val 50000"/>
            </a:avLst>
          </a:prstGeom>
          <a:solidFill>
            <a:srgbClr val="86B58B"/>
          </a:solidFill>
          <a:ln w="25400" cap="flat" cmpd="sng">
            <a:solidFill>
              <a:srgbClr val="000000">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AutoShape 25">
            <a:extLst>
              <a:ext uri="{FF2B5EF4-FFF2-40B4-BE49-F238E27FC236}">
                <a16:creationId xmlns:a16="http://schemas.microsoft.com/office/drawing/2014/main" id="{F7979B21-B8D4-4802-88E8-5C6560D7CAFE}"/>
              </a:ext>
            </a:extLst>
          </p:cNvPr>
          <p:cNvSpPr>
            <a:spLocks/>
          </p:cNvSpPr>
          <p:nvPr/>
        </p:nvSpPr>
        <p:spPr bwMode="auto">
          <a:xfrm>
            <a:off x="5638924" y="3121947"/>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35%</a:t>
            </a:r>
          </a:p>
        </p:txBody>
      </p:sp>
      <p:sp>
        <p:nvSpPr>
          <p:cNvPr id="29" name="AutoShape 26">
            <a:extLst>
              <a:ext uri="{FF2B5EF4-FFF2-40B4-BE49-F238E27FC236}">
                <a16:creationId xmlns:a16="http://schemas.microsoft.com/office/drawing/2014/main" id="{8BB2D6FA-0643-43D9-9505-A13E2E0B96BC}"/>
              </a:ext>
            </a:extLst>
          </p:cNvPr>
          <p:cNvSpPr>
            <a:spLocks/>
          </p:cNvSpPr>
          <p:nvPr/>
        </p:nvSpPr>
        <p:spPr bwMode="auto">
          <a:xfrm>
            <a:off x="5457437" y="5381163"/>
            <a:ext cx="838259" cy="179932"/>
          </a:xfrm>
          <a:custGeom>
            <a:avLst/>
            <a:gdLst>
              <a:gd name="T0" fmla="*/ 669131 w 21600"/>
              <a:gd name="T1" fmla="*/ 245269 h 21600"/>
              <a:gd name="T2" fmla="*/ 669131 w 21600"/>
              <a:gd name="T3" fmla="*/ 245269 h 21600"/>
              <a:gd name="T4" fmla="*/ 669131 w 21600"/>
              <a:gd name="T5" fmla="*/ 245269 h 21600"/>
              <a:gd name="T6" fmla="*/ 669131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0" name="组合 29">
            <a:extLst>
              <a:ext uri="{FF2B5EF4-FFF2-40B4-BE49-F238E27FC236}">
                <a16:creationId xmlns:a16="http://schemas.microsoft.com/office/drawing/2014/main" id="{0E373122-9CFE-4B66-AC14-326338BE925E}"/>
              </a:ext>
            </a:extLst>
          </p:cNvPr>
          <p:cNvGrpSpPr/>
          <p:nvPr/>
        </p:nvGrpSpPr>
        <p:grpSpPr>
          <a:xfrm flipH="1">
            <a:off x="6768562" y="1667804"/>
            <a:ext cx="4451142" cy="4049484"/>
            <a:chOff x="6080182" y="2248925"/>
            <a:chExt cx="4276739" cy="4049484"/>
          </a:xfrm>
          <a:solidFill>
            <a:srgbClr val="86B58B"/>
          </a:solidFill>
        </p:grpSpPr>
        <p:sp>
          <p:nvSpPr>
            <p:cNvPr id="31" name="Rectangle 170">
              <a:extLst>
                <a:ext uri="{FF2B5EF4-FFF2-40B4-BE49-F238E27FC236}">
                  <a16:creationId xmlns:a16="http://schemas.microsoft.com/office/drawing/2014/main" id="{8B682B1A-CE08-4E0A-9F71-B11F9F4B857C}"/>
                </a:ext>
              </a:extLst>
            </p:cNvPr>
            <p:cNvSpPr/>
            <p:nvPr/>
          </p:nvSpPr>
          <p:spPr>
            <a:xfrm flipH="1">
              <a:off x="6080182" y="2248925"/>
              <a:ext cx="4276739" cy="870805"/>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bg1"/>
                </a:solidFill>
              </a:endParaRPr>
            </a:p>
          </p:txBody>
        </p:sp>
        <p:sp>
          <p:nvSpPr>
            <p:cNvPr id="32" name="Rectangle 171">
              <a:extLst>
                <a:ext uri="{FF2B5EF4-FFF2-40B4-BE49-F238E27FC236}">
                  <a16:creationId xmlns:a16="http://schemas.microsoft.com/office/drawing/2014/main" id="{4BF3EB0B-381E-4631-BB0A-8AD5A8668BB3}"/>
                </a:ext>
              </a:extLst>
            </p:cNvPr>
            <p:cNvSpPr/>
            <p:nvPr/>
          </p:nvSpPr>
          <p:spPr>
            <a:xfrm flipH="1">
              <a:off x="6080182" y="3317260"/>
              <a:ext cx="4276739" cy="870805"/>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bg1"/>
                </a:solidFill>
              </a:endParaRPr>
            </a:p>
          </p:txBody>
        </p:sp>
        <p:sp>
          <p:nvSpPr>
            <p:cNvPr id="33" name="Rectangle 24">
              <a:extLst>
                <a:ext uri="{FF2B5EF4-FFF2-40B4-BE49-F238E27FC236}">
                  <a16:creationId xmlns:a16="http://schemas.microsoft.com/office/drawing/2014/main" id="{0FC04485-79BB-4BF5-9602-2998A03AA3BE}"/>
                </a:ext>
              </a:extLst>
            </p:cNvPr>
            <p:cNvSpPr>
              <a:spLocks/>
            </p:cNvSpPr>
            <p:nvPr/>
          </p:nvSpPr>
          <p:spPr bwMode="auto">
            <a:xfrm>
              <a:off x="6288403" y="2462114"/>
              <a:ext cx="3860298" cy="625210"/>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34" name="Rectangle 24">
              <a:extLst>
                <a:ext uri="{FF2B5EF4-FFF2-40B4-BE49-F238E27FC236}">
                  <a16:creationId xmlns:a16="http://schemas.microsoft.com/office/drawing/2014/main" id="{03CAEC9F-C5D9-4E68-817A-48C19EBA768B}"/>
                </a:ext>
              </a:extLst>
            </p:cNvPr>
            <p:cNvSpPr>
              <a:spLocks/>
            </p:cNvSpPr>
            <p:nvPr/>
          </p:nvSpPr>
          <p:spPr bwMode="auto">
            <a:xfrm>
              <a:off x="6229972" y="3452665"/>
              <a:ext cx="3860298" cy="625210"/>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35" name="Rectangle 174">
              <a:extLst>
                <a:ext uri="{FF2B5EF4-FFF2-40B4-BE49-F238E27FC236}">
                  <a16:creationId xmlns:a16="http://schemas.microsoft.com/office/drawing/2014/main" id="{CC602731-A3BB-49DC-A9DE-15BFB93E4119}"/>
                </a:ext>
              </a:extLst>
            </p:cNvPr>
            <p:cNvSpPr/>
            <p:nvPr/>
          </p:nvSpPr>
          <p:spPr>
            <a:xfrm flipH="1">
              <a:off x="6080182" y="4359270"/>
              <a:ext cx="4276739" cy="870805"/>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bg1"/>
                </a:solidFill>
              </a:endParaRPr>
            </a:p>
          </p:txBody>
        </p:sp>
        <p:sp>
          <p:nvSpPr>
            <p:cNvPr id="36" name="Rectangle 175">
              <a:extLst>
                <a:ext uri="{FF2B5EF4-FFF2-40B4-BE49-F238E27FC236}">
                  <a16:creationId xmlns:a16="http://schemas.microsoft.com/office/drawing/2014/main" id="{A161A274-9230-44DF-943B-EB4D11BA4C61}"/>
                </a:ext>
              </a:extLst>
            </p:cNvPr>
            <p:cNvSpPr/>
            <p:nvPr/>
          </p:nvSpPr>
          <p:spPr>
            <a:xfrm flipH="1">
              <a:off x="6080182" y="5427604"/>
              <a:ext cx="4276739" cy="870805"/>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bg1"/>
                </a:solidFill>
              </a:endParaRPr>
            </a:p>
          </p:txBody>
        </p:sp>
        <p:sp>
          <p:nvSpPr>
            <p:cNvPr id="37" name="Rectangle 24">
              <a:extLst>
                <a:ext uri="{FF2B5EF4-FFF2-40B4-BE49-F238E27FC236}">
                  <a16:creationId xmlns:a16="http://schemas.microsoft.com/office/drawing/2014/main" id="{93B7A006-96DE-4CF4-8BBC-779AB0F8A0F3}"/>
                </a:ext>
              </a:extLst>
            </p:cNvPr>
            <p:cNvSpPr>
              <a:spLocks/>
            </p:cNvSpPr>
            <p:nvPr/>
          </p:nvSpPr>
          <p:spPr bwMode="auto">
            <a:xfrm>
              <a:off x="6229972" y="4488327"/>
              <a:ext cx="3860298" cy="625210"/>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38" name="Rectangle 24">
              <a:extLst>
                <a:ext uri="{FF2B5EF4-FFF2-40B4-BE49-F238E27FC236}">
                  <a16:creationId xmlns:a16="http://schemas.microsoft.com/office/drawing/2014/main" id="{CFF3C490-8DA5-47FD-BAAE-254AF8347DA7}"/>
                </a:ext>
              </a:extLst>
            </p:cNvPr>
            <p:cNvSpPr>
              <a:spLocks/>
            </p:cNvSpPr>
            <p:nvPr/>
          </p:nvSpPr>
          <p:spPr bwMode="auto">
            <a:xfrm>
              <a:off x="6229972" y="5585312"/>
              <a:ext cx="3860298" cy="625210"/>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2574173353"/>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0-#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down)">
                                      <p:cBhvr>
                                        <p:cTn id="16" dur="250"/>
                                        <p:tgtEl>
                                          <p:spTgt spid="21"/>
                                        </p:tgtEl>
                                      </p:cBhvr>
                                    </p:animEffect>
                                  </p:childTnLst>
                                </p:cTn>
                              </p:par>
                            </p:childTnLst>
                          </p:cTn>
                        </p:par>
                        <p:par>
                          <p:cTn id="17" fill="hold">
                            <p:stCondLst>
                              <p:cond delay="1250"/>
                            </p:stCondLst>
                            <p:childTnLst>
                              <p:par>
                                <p:cTn id="18" presetID="22" presetClass="entr" presetSubtype="4"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down)">
                                      <p:cBhvr>
                                        <p:cTn id="20" dur="250"/>
                                        <p:tgtEl>
                                          <p:spTgt spid="22"/>
                                        </p:tgtEl>
                                      </p:cBhvr>
                                    </p:animEffect>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ipe(down)">
                                      <p:cBhvr>
                                        <p:cTn id="24" dur="250"/>
                                        <p:tgtEl>
                                          <p:spTgt spid="24"/>
                                        </p:tgtEl>
                                      </p:cBhvr>
                                    </p:animEffect>
                                  </p:childTnLst>
                                </p:cTn>
                              </p:par>
                            </p:childTnLst>
                          </p:cTn>
                        </p:par>
                        <p:par>
                          <p:cTn id="25" fill="hold">
                            <p:stCondLst>
                              <p:cond delay="1750"/>
                            </p:stCondLst>
                            <p:childTnLst>
                              <p:par>
                                <p:cTn id="26" presetID="22" presetClass="entr" presetSubtype="4"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down)">
                                      <p:cBhvr>
                                        <p:cTn id="28" dur="250"/>
                                        <p:tgtEl>
                                          <p:spTgt spid="25"/>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down)">
                                      <p:cBhvr>
                                        <p:cTn id="32" dur="250"/>
                                        <p:tgtEl>
                                          <p:spTgt spid="26"/>
                                        </p:tgtEl>
                                      </p:cBhvr>
                                    </p:animEffect>
                                  </p:childTnLst>
                                </p:cTn>
                              </p:par>
                            </p:childTnLst>
                          </p:cTn>
                        </p:par>
                        <p:par>
                          <p:cTn id="33" fill="hold">
                            <p:stCondLst>
                              <p:cond delay="2250"/>
                            </p:stCondLst>
                            <p:childTnLst>
                              <p:par>
                                <p:cTn id="34" presetID="22" presetClass="entr" presetSubtype="4"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wipe(down)">
                                      <p:cBhvr>
                                        <p:cTn id="36" dur="250"/>
                                        <p:tgtEl>
                                          <p:spTgt spid="27"/>
                                        </p:tgtEl>
                                      </p:cBhvr>
                                    </p:animEffect>
                                  </p:childTnLst>
                                </p:cTn>
                              </p:par>
                            </p:childTnLst>
                          </p:cTn>
                        </p:par>
                        <p:par>
                          <p:cTn id="37" fill="hold">
                            <p:stCondLst>
                              <p:cond delay="2500"/>
                            </p:stCondLst>
                            <p:childTnLst>
                              <p:par>
                                <p:cTn id="38" presetID="9"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dissolve">
                                      <p:cBhvr>
                                        <p:cTn id="40" dur="250"/>
                                        <p:tgtEl>
                                          <p:spTgt spid="23"/>
                                        </p:tgtEl>
                                      </p:cBhvr>
                                    </p:animEffect>
                                  </p:childTnLst>
                                </p:cTn>
                              </p:par>
                            </p:childTnLst>
                          </p:cTn>
                        </p:par>
                        <p:par>
                          <p:cTn id="41" fill="hold">
                            <p:stCondLst>
                              <p:cond delay="2750"/>
                            </p:stCondLst>
                            <p:childTnLst>
                              <p:par>
                                <p:cTn id="42" presetID="9" presetClass="entr" presetSubtype="0" fill="hold" grpId="0" nodeType="after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dissolve">
                                      <p:cBhvr>
                                        <p:cTn id="44" dur="250"/>
                                        <p:tgtEl>
                                          <p:spTgt spid="5"/>
                                        </p:tgtEl>
                                      </p:cBhvr>
                                    </p:animEffect>
                                  </p:childTnLst>
                                </p:cTn>
                              </p:par>
                            </p:childTnLst>
                          </p:cTn>
                        </p:par>
                        <p:par>
                          <p:cTn id="45" fill="hold">
                            <p:stCondLst>
                              <p:cond delay="3000"/>
                            </p:stCondLst>
                            <p:childTnLst>
                              <p:par>
                                <p:cTn id="46" presetID="9"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dissolve">
                                      <p:cBhvr>
                                        <p:cTn id="48" dur="250"/>
                                        <p:tgtEl>
                                          <p:spTgt spid="14"/>
                                        </p:tgtEl>
                                      </p:cBhvr>
                                    </p:animEffect>
                                  </p:childTnLst>
                                </p:cTn>
                              </p:par>
                            </p:childTnLst>
                          </p:cTn>
                        </p:par>
                        <p:par>
                          <p:cTn id="49" fill="hold">
                            <p:stCondLst>
                              <p:cond delay="3250"/>
                            </p:stCondLst>
                            <p:childTnLst>
                              <p:par>
                                <p:cTn id="50" presetID="9"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dissolve">
                                      <p:cBhvr>
                                        <p:cTn id="52" dur="250"/>
                                        <p:tgtEl>
                                          <p:spTgt spid="15"/>
                                        </p:tgtEl>
                                      </p:cBhvr>
                                    </p:animEffect>
                                  </p:childTnLst>
                                </p:cTn>
                              </p:par>
                            </p:childTnLst>
                          </p:cTn>
                        </p:par>
                        <p:par>
                          <p:cTn id="53" fill="hold">
                            <p:stCondLst>
                              <p:cond delay="3500"/>
                            </p:stCondLst>
                            <p:childTnLst>
                              <p:par>
                                <p:cTn id="54" presetID="9" presetClass="entr" presetSubtype="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dissolve">
                                      <p:cBhvr>
                                        <p:cTn id="56" dur="250"/>
                                        <p:tgtEl>
                                          <p:spTgt spid="16"/>
                                        </p:tgtEl>
                                      </p:cBhvr>
                                    </p:animEffect>
                                  </p:childTnLst>
                                </p:cTn>
                              </p:par>
                            </p:childTnLst>
                          </p:cTn>
                        </p:par>
                        <p:par>
                          <p:cTn id="57" fill="hold">
                            <p:stCondLst>
                              <p:cond delay="3750"/>
                            </p:stCondLst>
                            <p:childTnLst>
                              <p:par>
                                <p:cTn id="58" presetID="9" presetClass="entr" presetSubtype="0"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dissolve">
                                      <p:cBhvr>
                                        <p:cTn id="60" dur="250"/>
                                        <p:tgtEl>
                                          <p:spTgt spid="17"/>
                                        </p:tgtEl>
                                      </p:cBhvr>
                                    </p:animEffect>
                                  </p:childTnLst>
                                </p:cTn>
                              </p:par>
                            </p:childTnLst>
                          </p:cTn>
                        </p:par>
                        <p:par>
                          <p:cTn id="61" fill="hold">
                            <p:stCondLst>
                              <p:cond delay="4000"/>
                            </p:stCondLst>
                            <p:childTnLst>
                              <p:par>
                                <p:cTn id="62" presetID="9" presetClass="entr" presetSubtype="0"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dissolve">
                                      <p:cBhvr>
                                        <p:cTn id="64" dur="250"/>
                                        <p:tgtEl>
                                          <p:spTgt spid="18"/>
                                        </p:tgtEl>
                                      </p:cBhvr>
                                    </p:animEffect>
                                  </p:childTnLst>
                                </p:cTn>
                              </p:par>
                            </p:childTnLst>
                          </p:cTn>
                        </p:par>
                        <p:par>
                          <p:cTn id="65" fill="hold">
                            <p:stCondLst>
                              <p:cond delay="4250"/>
                            </p:stCondLst>
                            <p:childTnLst>
                              <p:par>
                                <p:cTn id="66" presetID="9" presetClass="entr" presetSubtype="0"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dissolve">
                                      <p:cBhvr>
                                        <p:cTn id="68" dur="250"/>
                                        <p:tgtEl>
                                          <p:spTgt spid="20"/>
                                        </p:tgtEl>
                                      </p:cBhvr>
                                    </p:animEffect>
                                  </p:childTnLst>
                                </p:cTn>
                              </p:par>
                            </p:childTnLst>
                          </p:cTn>
                        </p:par>
                        <p:par>
                          <p:cTn id="69" fill="hold">
                            <p:stCondLst>
                              <p:cond delay="4500"/>
                            </p:stCondLst>
                            <p:childTnLst>
                              <p:par>
                                <p:cTn id="70" presetID="9" presetClass="entr" presetSubtype="0" fill="hold" grpId="0" nodeType="after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dissolve">
                                      <p:cBhvr>
                                        <p:cTn id="72" dur="250"/>
                                        <p:tgtEl>
                                          <p:spTgt spid="29"/>
                                        </p:tgtEl>
                                      </p:cBhvr>
                                    </p:animEffect>
                                  </p:childTnLst>
                                </p:cTn>
                              </p:par>
                            </p:childTnLst>
                          </p:cTn>
                        </p:par>
                        <p:par>
                          <p:cTn id="73" fill="hold">
                            <p:stCondLst>
                              <p:cond delay="4750"/>
                            </p:stCondLst>
                            <p:childTnLst>
                              <p:par>
                                <p:cTn id="74" presetID="9" presetClass="entr" presetSubtype="0" fill="hold" grpId="0" nodeType="afterEffect">
                                  <p:stCondLst>
                                    <p:cond delay="0"/>
                                  </p:stCondLst>
                                  <p:childTnLst>
                                    <p:set>
                                      <p:cBhvr>
                                        <p:cTn id="75" dur="1" fill="hold">
                                          <p:stCondLst>
                                            <p:cond delay="0"/>
                                          </p:stCondLst>
                                        </p:cTn>
                                        <p:tgtEl>
                                          <p:spTgt spid="6"/>
                                        </p:tgtEl>
                                        <p:attrNameLst>
                                          <p:attrName>style.visibility</p:attrName>
                                        </p:attrNameLst>
                                      </p:cBhvr>
                                      <p:to>
                                        <p:strVal val="visible"/>
                                      </p:to>
                                    </p:set>
                                    <p:animEffect transition="in" filter="dissolve">
                                      <p:cBhvr>
                                        <p:cTn id="76" dur="250"/>
                                        <p:tgtEl>
                                          <p:spTgt spid="6"/>
                                        </p:tgtEl>
                                      </p:cBhvr>
                                    </p:animEffect>
                                  </p:childTnLst>
                                </p:cTn>
                              </p:par>
                            </p:childTnLst>
                          </p:cTn>
                        </p:par>
                        <p:par>
                          <p:cTn id="77" fill="hold">
                            <p:stCondLst>
                              <p:cond delay="5000"/>
                            </p:stCondLst>
                            <p:childTnLst>
                              <p:par>
                                <p:cTn id="78" presetID="9" presetClass="entr" presetSubtype="0" fill="hold" grpId="0" nodeType="afterEffect">
                                  <p:stCondLst>
                                    <p:cond delay="0"/>
                                  </p:stCondLst>
                                  <p:childTnLst>
                                    <p:set>
                                      <p:cBhvr>
                                        <p:cTn id="79" dur="1" fill="hold">
                                          <p:stCondLst>
                                            <p:cond delay="0"/>
                                          </p:stCondLst>
                                        </p:cTn>
                                        <p:tgtEl>
                                          <p:spTgt spid="7"/>
                                        </p:tgtEl>
                                        <p:attrNameLst>
                                          <p:attrName>style.visibility</p:attrName>
                                        </p:attrNameLst>
                                      </p:cBhvr>
                                      <p:to>
                                        <p:strVal val="visible"/>
                                      </p:to>
                                    </p:set>
                                    <p:animEffect transition="in" filter="dissolve">
                                      <p:cBhvr>
                                        <p:cTn id="80" dur="250"/>
                                        <p:tgtEl>
                                          <p:spTgt spid="7"/>
                                        </p:tgtEl>
                                      </p:cBhvr>
                                    </p:animEffect>
                                  </p:childTnLst>
                                </p:cTn>
                              </p:par>
                            </p:childTnLst>
                          </p:cTn>
                        </p:par>
                        <p:par>
                          <p:cTn id="81" fill="hold">
                            <p:stCondLst>
                              <p:cond delay="5250"/>
                            </p:stCondLst>
                            <p:childTnLst>
                              <p:par>
                                <p:cTn id="82" presetID="9" presetClass="entr" presetSubtype="0" fill="hold" grpId="0" nodeType="afterEffect">
                                  <p:stCondLst>
                                    <p:cond delay="0"/>
                                  </p:stCondLst>
                                  <p:childTnLst>
                                    <p:set>
                                      <p:cBhvr>
                                        <p:cTn id="83" dur="1" fill="hold">
                                          <p:stCondLst>
                                            <p:cond delay="0"/>
                                          </p:stCondLst>
                                        </p:cTn>
                                        <p:tgtEl>
                                          <p:spTgt spid="9"/>
                                        </p:tgtEl>
                                        <p:attrNameLst>
                                          <p:attrName>style.visibility</p:attrName>
                                        </p:attrNameLst>
                                      </p:cBhvr>
                                      <p:to>
                                        <p:strVal val="visible"/>
                                      </p:to>
                                    </p:set>
                                    <p:animEffect transition="in" filter="dissolve">
                                      <p:cBhvr>
                                        <p:cTn id="84" dur="250"/>
                                        <p:tgtEl>
                                          <p:spTgt spid="9"/>
                                        </p:tgtEl>
                                      </p:cBhvr>
                                    </p:animEffect>
                                  </p:childTnLst>
                                </p:cTn>
                              </p:par>
                            </p:childTnLst>
                          </p:cTn>
                        </p:par>
                        <p:par>
                          <p:cTn id="85" fill="hold">
                            <p:stCondLst>
                              <p:cond delay="5500"/>
                            </p:stCondLst>
                            <p:childTnLst>
                              <p:par>
                                <p:cTn id="86" presetID="9" presetClass="entr" presetSubtype="0" fill="hold" grpId="0" nodeType="afterEffect">
                                  <p:stCondLst>
                                    <p:cond delay="0"/>
                                  </p:stCondLst>
                                  <p:childTnLst>
                                    <p:set>
                                      <p:cBhvr>
                                        <p:cTn id="87" dur="1" fill="hold">
                                          <p:stCondLst>
                                            <p:cond delay="0"/>
                                          </p:stCondLst>
                                        </p:cTn>
                                        <p:tgtEl>
                                          <p:spTgt spid="10"/>
                                        </p:tgtEl>
                                        <p:attrNameLst>
                                          <p:attrName>style.visibility</p:attrName>
                                        </p:attrNameLst>
                                      </p:cBhvr>
                                      <p:to>
                                        <p:strVal val="visible"/>
                                      </p:to>
                                    </p:set>
                                    <p:animEffect transition="in" filter="dissolve">
                                      <p:cBhvr>
                                        <p:cTn id="88" dur="250"/>
                                        <p:tgtEl>
                                          <p:spTgt spid="10"/>
                                        </p:tgtEl>
                                      </p:cBhvr>
                                    </p:animEffect>
                                  </p:childTnLst>
                                </p:cTn>
                              </p:par>
                            </p:childTnLst>
                          </p:cTn>
                        </p:par>
                        <p:par>
                          <p:cTn id="89" fill="hold">
                            <p:stCondLst>
                              <p:cond delay="5750"/>
                            </p:stCondLst>
                            <p:childTnLst>
                              <p:par>
                                <p:cTn id="90" presetID="9" presetClass="entr" presetSubtype="0" fill="hold" grpId="0" nodeType="afterEffect">
                                  <p:stCondLst>
                                    <p:cond delay="0"/>
                                  </p:stCondLst>
                                  <p:childTnLst>
                                    <p:set>
                                      <p:cBhvr>
                                        <p:cTn id="91" dur="1" fill="hold">
                                          <p:stCondLst>
                                            <p:cond delay="0"/>
                                          </p:stCondLst>
                                        </p:cTn>
                                        <p:tgtEl>
                                          <p:spTgt spid="13"/>
                                        </p:tgtEl>
                                        <p:attrNameLst>
                                          <p:attrName>style.visibility</p:attrName>
                                        </p:attrNameLst>
                                      </p:cBhvr>
                                      <p:to>
                                        <p:strVal val="visible"/>
                                      </p:to>
                                    </p:set>
                                    <p:animEffect transition="in" filter="dissolve">
                                      <p:cBhvr>
                                        <p:cTn id="92" dur="250"/>
                                        <p:tgtEl>
                                          <p:spTgt spid="13"/>
                                        </p:tgtEl>
                                      </p:cBhvr>
                                    </p:animEffect>
                                  </p:childTnLst>
                                </p:cTn>
                              </p:par>
                            </p:childTnLst>
                          </p:cTn>
                        </p:par>
                        <p:par>
                          <p:cTn id="93" fill="hold">
                            <p:stCondLst>
                              <p:cond delay="6000"/>
                            </p:stCondLst>
                            <p:childTnLst>
                              <p:par>
                                <p:cTn id="94" presetID="9" presetClass="entr" presetSubtype="0" fill="hold" grpId="0" nodeType="after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dissolve">
                                      <p:cBhvr>
                                        <p:cTn id="96" dur="250"/>
                                        <p:tgtEl>
                                          <p:spTgt spid="19"/>
                                        </p:tgtEl>
                                      </p:cBhvr>
                                    </p:animEffect>
                                  </p:childTnLst>
                                </p:cTn>
                              </p:par>
                            </p:childTnLst>
                          </p:cTn>
                        </p:par>
                        <p:par>
                          <p:cTn id="97" fill="hold">
                            <p:stCondLst>
                              <p:cond delay="6250"/>
                            </p:stCondLst>
                            <p:childTnLst>
                              <p:par>
                                <p:cTn id="98" presetID="9" presetClass="entr" presetSubtype="0" fill="hold" grpId="0" nodeType="afterEffect">
                                  <p:stCondLst>
                                    <p:cond delay="0"/>
                                  </p:stCondLst>
                                  <p:childTnLst>
                                    <p:set>
                                      <p:cBhvr>
                                        <p:cTn id="99" dur="1" fill="hold">
                                          <p:stCondLst>
                                            <p:cond delay="0"/>
                                          </p:stCondLst>
                                        </p:cTn>
                                        <p:tgtEl>
                                          <p:spTgt spid="28"/>
                                        </p:tgtEl>
                                        <p:attrNameLst>
                                          <p:attrName>style.visibility</p:attrName>
                                        </p:attrNameLst>
                                      </p:cBhvr>
                                      <p:to>
                                        <p:strVal val="visible"/>
                                      </p:to>
                                    </p:set>
                                    <p:animEffect transition="in" filter="dissolve">
                                      <p:cBhvr>
                                        <p:cTn id="100"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utoUpdateAnimBg="0"/>
      <p:bldP spid="7" grpId="0" autoUpdateAnimBg="0"/>
      <p:bldP spid="9" grpId="0" autoUpdateAnimBg="0"/>
      <p:bldP spid="10"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P spid="21" grpId="0" animBg="1" autoUpdateAnimBg="0"/>
      <p:bldP spid="22" grpId="0" animBg="1" autoUpdateAnimBg="0"/>
      <p:bldP spid="23" grpId="0" animBg="1" autoUpdateAnimBg="0"/>
      <p:bldP spid="24" grpId="0" animBg="1" autoUpdateAnimBg="0"/>
      <p:bldP spid="25" grpId="0" animBg="1" autoUpdateAnimBg="0"/>
      <p:bldP spid="26" grpId="0" animBg="1" autoUpdateAnimBg="0"/>
      <p:bldP spid="27" grpId="0" animBg="1" autoUpdateAnimBg="0"/>
      <p:bldP spid="28" grpId="0" autoUpdateAnimBg="0"/>
      <p:bldP spid="29"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8542"/>
            <a:ext cx="12190413" cy="747711"/>
            <a:chOff x="0" y="628602"/>
            <a:chExt cx="12190413" cy="74771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2860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86B58B"/>
                  </a:solidFill>
                  <a:latin typeface="华文新魏" panose="02010800040101010101" pitchFamily="2" charset="-122"/>
                  <a:ea typeface="华文新魏" panose="02010800040101010101" pitchFamily="2" charset="-122"/>
                  <a:sym typeface="Arial" panose="020B0604020202020204" pitchFamily="34" charset="0"/>
                </a:rPr>
                <a:t>教学分析概述</a:t>
              </a:r>
            </a:p>
          </p:txBody>
        </p:sp>
      </p:grpSp>
      <p:grpSp>
        <p:nvGrpSpPr>
          <p:cNvPr id="5" name="组合 14">
            <a:extLst>
              <a:ext uri="{FF2B5EF4-FFF2-40B4-BE49-F238E27FC236}">
                <a16:creationId xmlns:a16="http://schemas.microsoft.com/office/drawing/2014/main" id="{8E407999-9F17-46ED-AF62-7F1CB0544956}"/>
              </a:ext>
            </a:extLst>
          </p:cNvPr>
          <p:cNvGrpSpPr>
            <a:grpSpLocks/>
          </p:cNvGrpSpPr>
          <p:nvPr/>
        </p:nvGrpSpPr>
        <p:grpSpPr bwMode="auto">
          <a:xfrm>
            <a:off x="6150800" y="1898398"/>
            <a:ext cx="5240470" cy="1211440"/>
            <a:chOff x="0" y="0"/>
            <a:chExt cx="3811400" cy="879692"/>
          </a:xfrm>
        </p:grpSpPr>
        <p:sp>
          <p:nvSpPr>
            <p:cNvPr id="6" name="矩形 15">
              <a:extLst>
                <a:ext uri="{FF2B5EF4-FFF2-40B4-BE49-F238E27FC236}">
                  <a16:creationId xmlns:a16="http://schemas.microsoft.com/office/drawing/2014/main" id="{F7EA9A83-ADDE-4D78-83AE-4CA91D7AD741}"/>
                </a:ext>
              </a:extLst>
            </p:cNvPr>
            <p:cNvSpPr>
              <a:spLocks noChangeArrowheads="1"/>
            </p:cNvSpPr>
            <p:nvPr/>
          </p:nvSpPr>
          <p:spPr bwMode="auto">
            <a:xfrm>
              <a:off x="95245" y="72172"/>
              <a:ext cx="358757" cy="229911"/>
            </a:xfrm>
            <a:prstGeom prst="rect">
              <a:avLst/>
            </a:prstGeom>
            <a:solidFill>
              <a:srgbClr val="86B58B"/>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dirty="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7" name="TextBox 16">
              <a:extLst>
                <a:ext uri="{FF2B5EF4-FFF2-40B4-BE49-F238E27FC236}">
                  <a16:creationId xmlns:a16="http://schemas.microsoft.com/office/drawing/2014/main" id="{135093BF-84C4-4716-B888-C614551E510E}"/>
                </a:ext>
              </a:extLst>
            </p:cNvPr>
            <p:cNvSpPr>
              <a:spLocks noChangeArrowheads="1"/>
            </p:cNvSpPr>
            <p:nvPr/>
          </p:nvSpPr>
          <p:spPr bwMode="auto">
            <a:xfrm>
              <a:off x="0" y="343308"/>
              <a:ext cx="3811400" cy="536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a:t>
              </a:r>
            </a:p>
          </p:txBody>
        </p:sp>
        <p:sp>
          <p:nvSpPr>
            <p:cNvPr id="9" name="矩形 17">
              <a:extLst>
                <a:ext uri="{FF2B5EF4-FFF2-40B4-BE49-F238E27FC236}">
                  <a16:creationId xmlns:a16="http://schemas.microsoft.com/office/drawing/2014/main" id="{A9DC4152-588C-4CFA-AFD5-3D390DADB22F}"/>
                </a:ext>
              </a:extLst>
            </p:cNvPr>
            <p:cNvSpPr>
              <a:spLocks noChangeArrowheads="1"/>
            </p:cNvSpPr>
            <p:nvPr/>
          </p:nvSpPr>
          <p:spPr bwMode="auto">
            <a:xfrm>
              <a:off x="558773" y="0"/>
              <a:ext cx="2020788" cy="26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输入相关标题</a:t>
              </a:r>
            </a:p>
          </p:txBody>
        </p:sp>
      </p:grpSp>
      <p:grpSp>
        <p:nvGrpSpPr>
          <p:cNvPr id="10" name="组合 18">
            <a:extLst>
              <a:ext uri="{FF2B5EF4-FFF2-40B4-BE49-F238E27FC236}">
                <a16:creationId xmlns:a16="http://schemas.microsoft.com/office/drawing/2014/main" id="{D7997B79-7751-4707-B564-976AEB3BC33D}"/>
              </a:ext>
            </a:extLst>
          </p:cNvPr>
          <p:cNvGrpSpPr>
            <a:grpSpLocks/>
          </p:cNvGrpSpPr>
          <p:nvPr/>
        </p:nvGrpSpPr>
        <p:grpSpPr bwMode="auto">
          <a:xfrm>
            <a:off x="6150798" y="3258643"/>
            <a:ext cx="5240474" cy="1239875"/>
            <a:chOff x="0" y="0"/>
            <a:chExt cx="3811399" cy="901786"/>
          </a:xfrm>
        </p:grpSpPr>
        <p:sp>
          <p:nvSpPr>
            <p:cNvPr id="13" name="矩形 19">
              <a:extLst>
                <a:ext uri="{FF2B5EF4-FFF2-40B4-BE49-F238E27FC236}">
                  <a16:creationId xmlns:a16="http://schemas.microsoft.com/office/drawing/2014/main" id="{7D245EB1-F457-45C5-90B2-C576EA91C6B8}"/>
                </a:ext>
              </a:extLst>
            </p:cNvPr>
            <p:cNvSpPr>
              <a:spLocks noChangeArrowheads="1"/>
            </p:cNvSpPr>
            <p:nvPr/>
          </p:nvSpPr>
          <p:spPr bwMode="auto">
            <a:xfrm>
              <a:off x="95245" y="92989"/>
              <a:ext cx="358757" cy="230264"/>
            </a:xfrm>
            <a:prstGeom prst="rect">
              <a:avLst/>
            </a:prstGeom>
            <a:solidFill>
              <a:srgbClr val="86B58B"/>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dirty="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14" name="TextBox 20">
              <a:extLst>
                <a:ext uri="{FF2B5EF4-FFF2-40B4-BE49-F238E27FC236}">
                  <a16:creationId xmlns:a16="http://schemas.microsoft.com/office/drawing/2014/main" id="{F9AE70AA-1251-408B-9552-952D0ECA6F6B}"/>
                </a:ext>
              </a:extLst>
            </p:cNvPr>
            <p:cNvSpPr>
              <a:spLocks noChangeArrowheads="1"/>
            </p:cNvSpPr>
            <p:nvPr/>
          </p:nvSpPr>
          <p:spPr bwMode="auto">
            <a:xfrm>
              <a:off x="0" y="364541"/>
              <a:ext cx="3811399" cy="53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a:t>
              </a:r>
            </a:p>
          </p:txBody>
        </p:sp>
        <p:sp>
          <p:nvSpPr>
            <p:cNvPr id="15" name="矩形 21">
              <a:extLst>
                <a:ext uri="{FF2B5EF4-FFF2-40B4-BE49-F238E27FC236}">
                  <a16:creationId xmlns:a16="http://schemas.microsoft.com/office/drawing/2014/main" id="{CDF8118F-ACAF-47AE-862D-00BE163F184D}"/>
                </a:ext>
              </a:extLst>
            </p:cNvPr>
            <p:cNvSpPr>
              <a:spLocks noChangeArrowheads="1"/>
            </p:cNvSpPr>
            <p:nvPr/>
          </p:nvSpPr>
          <p:spPr bwMode="auto">
            <a:xfrm>
              <a:off x="558772" y="0"/>
              <a:ext cx="2020787" cy="268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输入相关标题</a:t>
              </a:r>
              <a:endParaRPr lang="zh-CN" altLang="en-US" b="1">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grpSp>
      <p:grpSp>
        <p:nvGrpSpPr>
          <p:cNvPr id="16" name="组合 22">
            <a:extLst>
              <a:ext uri="{FF2B5EF4-FFF2-40B4-BE49-F238E27FC236}">
                <a16:creationId xmlns:a16="http://schemas.microsoft.com/office/drawing/2014/main" id="{925A17DF-589C-4CB0-B906-D57780F595B5}"/>
              </a:ext>
            </a:extLst>
          </p:cNvPr>
          <p:cNvGrpSpPr>
            <a:grpSpLocks/>
          </p:cNvGrpSpPr>
          <p:nvPr/>
        </p:nvGrpSpPr>
        <p:grpSpPr bwMode="auto">
          <a:xfrm>
            <a:off x="6150798" y="4668011"/>
            <a:ext cx="5240474" cy="1193665"/>
            <a:chOff x="0" y="0"/>
            <a:chExt cx="3811398" cy="867794"/>
          </a:xfrm>
        </p:grpSpPr>
        <p:sp>
          <p:nvSpPr>
            <p:cNvPr id="17" name="矩形 23">
              <a:extLst>
                <a:ext uri="{FF2B5EF4-FFF2-40B4-BE49-F238E27FC236}">
                  <a16:creationId xmlns:a16="http://schemas.microsoft.com/office/drawing/2014/main" id="{268EDB91-D474-4CD4-86C0-69233FB24378}"/>
                </a:ext>
              </a:extLst>
            </p:cNvPr>
            <p:cNvSpPr>
              <a:spLocks noChangeArrowheads="1"/>
            </p:cNvSpPr>
            <p:nvPr/>
          </p:nvSpPr>
          <p:spPr bwMode="auto">
            <a:xfrm>
              <a:off x="95245" y="59234"/>
              <a:ext cx="358757" cy="230264"/>
            </a:xfrm>
            <a:prstGeom prst="rect">
              <a:avLst/>
            </a:prstGeom>
            <a:solidFill>
              <a:srgbClr val="86B58B"/>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dirty="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18" name="TextBox 24">
              <a:extLst>
                <a:ext uri="{FF2B5EF4-FFF2-40B4-BE49-F238E27FC236}">
                  <a16:creationId xmlns:a16="http://schemas.microsoft.com/office/drawing/2014/main" id="{475962C4-520D-4012-B9BF-6FF6CB6D569C}"/>
                </a:ext>
              </a:extLst>
            </p:cNvPr>
            <p:cNvSpPr>
              <a:spLocks noChangeArrowheads="1"/>
            </p:cNvSpPr>
            <p:nvPr/>
          </p:nvSpPr>
          <p:spPr bwMode="auto">
            <a:xfrm>
              <a:off x="0" y="330786"/>
              <a:ext cx="3811398" cy="53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a:t>
              </a:r>
            </a:p>
          </p:txBody>
        </p:sp>
        <p:sp>
          <p:nvSpPr>
            <p:cNvPr id="19" name="矩形 25">
              <a:extLst>
                <a:ext uri="{FF2B5EF4-FFF2-40B4-BE49-F238E27FC236}">
                  <a16:creationId xmlns:a16="http://schemas.microsoft.com/office/drawing/2014/main" id="{DE8B5777-1D5D-45DB-A4C9-AE24ABDF5EC2}"/>
                </a:ext>
              </a:extLst>
            </p:cNvPr>
            <p:cNvSpPr>
              <a:spLocks noChangeArrowheads="1"/>
            </p:cNvSpPr>
            <p:nvPr/>
          </p:nvSpPr>
          <p:spPr bwMode="auto">
            <a:xfrm>
              <a:off x="558772" y="0"/>
              <a:ext cx="2020787" cy="268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输入相关标题</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aphicFrame>
        <p:nvGraphicFramePr>
          <p:cNvPr id="20" name="Chart 1">
            <a:extLst>
              <a:ext uri="{FF2B5EF4-FFF2-40B4-BE49-F238E27FC236}">
                <a16:creationId xmlns:a16="http://schemas.microsoft.com/office/drawing/2014/main" id="{72029B16-0183-4A85-965B-B23938428BD1}"/>
              </a:ext>
            </a:extLst>
          </p:cNvPr>
          <p:cNvGraphicFramePr>
            <a:graphicFrameLocks/>
          </p:cNvGraphicFramePr>
          <p:nvPr>
            <p:extLst>
              <p:ext uri="{D42A27DB-BD31-4B8C-83A1-F6EECF244321}">
                <p14:modId xmlns:p14="http://schemas.microsoft.com/office/powerpoint/2010/main" val="1340497247"/>
              </p:ext>
            </p:extLst>
          </p:nvPr>
        </p:nvGraphicFramePr>
        <p:xfrm>
          <a:off x="857160" y="1840189"/>
          <a:ext cx="5149584" cy="391553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92316129"/>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p:cBhvr>
                                        <p:cTn id="11" dur="750"/>
                                        <p:tgtEl>
                                          <p:spTgt spid="5"/>
                                        </p:tgtEl>
                                      </p:cBhvr>
                                    </p:animEffect>
                                    <p:anim calcmode="lin" valueType="num">
                                      <p:cBhvr>
                                        <p:cTn id="12" dur="750" fill="hold"/>
                                        <p:tgtEl>
                                          <p:spTgt spid="5"/>
                                        </p:tgtEl>
                                        <p:attrNameLst>
                                          <p:attrName>ppt_x</p:attrName>
                                        </p:attrNameLst>
                                      </p:cBhvr>
                                      <p:tavLst>
                                        <p:tav tm="0">
                                          <p:val>
                                            <p:strVal val="#ppt_x"/>
                                          </p:val>
                                        </p:tav>
                                        <p:tav tm="100000">
                                          <p:val>
                                            <p:strVal val="#ppt_x"/>
                                          </p:val>
                                        </p:tav>
                                      </p:tavLst>
                                    </p:anim>
                                    <p:anim calcmode="lin" valueType="num">
                                      <p:cBhvr>
                                        <p:cTn id="13" dur="7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p:cBhvr>
                                        <p:cTn id="17" dur="750"/>
                                        <p:tgtEl>
                                          <p:spTgt spid="10"/>
                                        </p:tgtEl>
                                      </p:cBhvr>
                                    </p:animEffect>
                                    <p:anim calcmode="lin" valueType="num">
                                      <p:cBhvr>
                                        <p:cTn id="18" dur="750" fill="hold"/>
                                        <p:tgtEl>
                                          <p:spTgt spid="10"/>
                                        </p:tgtEl>
                                        <p:attrNameLst>
                                          <p:attrName>ppt_x</p:attrName>
                                        </p:attrNameLst>
                                      </p:cBhvr>
                                      <p:tavLst>
                                        <p:tav tm="0">
                                          <p:val>
                                            <p:strVal val="#ppt_x"/>
                                          </p:val>
                                        </p:tav>
                                        <p:tav tm="100000">
                                          <p:val>
                                            <p:strVal val="#ppt_x"/>
                                          </p:val>
                                        </p:tav>
                                      </p:tavLst>
                                    </p:anim>
                                    <p:anim calcmode="lin" valueType="num">
                                      <p:cBhvr>
                                        <p:cTn id="19" dur="75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p:cBhvr>
                                        <p:cTn id="23" dur="750"/>
                                        <p:tgtEl>
                                          <p:spTgt spid="16"/>
                                        </p:tgtEl>
                                      </p:cBhvr>
                                    </p:animEffect>
                                    <p:anim calcmode="lin" valueType="num">
                                      <p:cBhvr>
                                        <p:cTn id="24" dur="750" fill="hold"/>
                                        <p:tgtEl>
                                          <p:spTgt spid="16"/>
                                        </p:tgtEl>
                                        <p:attrNameLst>
                                          <p:attrName>ppt_x</p:attrName>
                                        </p:attrNameLst>
                                      </p:cBhvr>
                                      <p:tavLst>
                                        <p:tav tm="0">
                                          <p:val>
                                            <p:strVal val="#ppt_x"/>
                                          </p:val>
                                        </p:tav>
                                        <p:tav tm="100000">
                                          <p:val>
                                            <p:strVal val="#ppt_x"/>
                                          </p:val>
                                        </p:tav>
                                      </p:tavLst>
                                    </p:anim>
                                    <p:anim calcmode="lin" valueType="num">
                                      <p:cBhvr>
                                        <p:cTn id="25" dur="750" fill="hold"/>
                                        <p:tgtEl>
                                          <p:spTgt spid="16"/>
                                        </p:tgtEl>
                                        <p:attrNameLst>
                                          <p:attrName>ppt_y</p:attrName>
                                        </p:attrNameLst>
                                      </p:cBhvr>
                                      <p:tavLst>
                                        <p:tav tm="0">
                                          <p:val>
                                            <p:strVal val="#ppt_y+.1"/>
                                          </p:val>
                                        </p:tav>
                                        <p:tav tm="100000">
                                          <p:val>
                                            <p:strVal val="#ppt_y"/>
                                          </p:val>
                                        </p:tav>
                                      </p:tavLst>
                                    </p:anim>
                                  </p:childTnLst>
                                </p:cTn>
                              </p:par>
                            </p:childTnLst>
                          </p:cTn>
                        </p:par>
                        <p:par>
                          <p:cTn id="26" fill="hold">
                            <p:stCondLst>
                              <p:cond delay="2750"/>
                            </p:stCondLst>
                            <p:childTnLst>
                              <p:par>
                                <p:cTn id="27" presetID="2" presetClass="entr" presetSubtype="8"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0-#ppt_w/2"/>
                                          </p:val>
                                        </p:tav>
                                        <p:tav tm="100000">
                                          <p:val>
                                            <p:strVal val="#ppt_x"/>
                                          </p:val>
                                        </p:tav>
                                      </p:tavLst>
                                    </p:anim>
                                    <p:anim calcmode="lin" valueType="num">
                                      <p:cBhvr additive="base">
                                        <p:cTn id="30"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0"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8542"/>
            <a:ext cx="12190413" cy="747711"/>
            <a:chOff x="0" y="628602"/>
            <a:chExt cx="12190413" cy="74771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2860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86B58B"/>
                  </a:solidFill>
                  <a:latin typeface="华文新魏" panose="02010800040101010101" pitchFamily="2" charset="-122"/>
                  <a:ea typeface="华文新魏" panose="02010800040101010101" pitchFamily="2" charset="-122"/>
                  <a:sym typeface="Arial" panose="020B0604020202020204" pitchFamily="34" charset="0"/>
                </a:rPr>
                <a:t>教学分析概述</a:t>
              </a:r>
            </a:p>
          </p:txBody>
        </p:sp>
      </p:grpSp>
      <p:grpSp>
        <p:nvGrpSpPr>
          <p:cNvPr id="17" name="组合 16">
            <a:extLst>
              <a:ext uri="{FF2B5EF4-FFF2-40B4-BE49-F238E27FC236}">
                <a16:creationId xmlns:a16="http://schemas.microsoft.com/office/drawing/2014/main" id="{64DFDE23-5C09-407A-89EB-A2F1731FFB7A}"/>
              </a:ext>
            </a:extLst>
          </p:cNvPr>
          <p:cNvGrpSpPr/>
          <p:nvPr/>
        </p:nvGrpSpPr>
        <p:grpSpPr>
          <a:xfrm>
            <a:off x="1287712" y="2014247"/>
            <a:ext cx="4061956" cy="3704216"/>
            <a:chOff x="744538" y="1346200"/>
            <a:chExt cx="3406775" cy="3106738"/>
          </a:xfrm>
          <a:solidFill>
            <a:srgbClr val="86B58B"/>
          </a:solidFill>
        </p:grpSpPr>
        <p:sp>
          <p:nvSpPr>
            <p:cNvPr id="18" name="Freeform 6">
              <a:extLst>
                <a:ext uri="{FF2B5EF4-FFF2-40B4-BE49-F238E27FC236}">
                  <a16:creationId xmlns:a16="http://schemas.microsoft.com/office/drawing/2014/main" id="{00E2DD62-4C41-4817-9D6F-9ECDC7880A88}"/>
                </a:ext>
              </a:extLst>
            </p:cNvPr>
            <p:cNvSpPr>
              <a:spLocks noEditPoints="1"/>
            </p:cNvSpPr>
            <p:nvPr/>
          </p:nvSpPr>
          <p:spPr bwMode="auto">
            <a:xfrm>
              <a:off x="744538" y="1819275"/>
              <a:ext cx="1509712" cy="1509713"/>
            </a:xfrm>
            <a:custGeom>
              <a:avLst/>
              <a:gdLst>
                <a:gd name="T0" fmla="*/ 1383131 w 489"/>
                <a:gd name="T1" fmla="*/ 623644 h 489"/>
                <a:gd name="T2" fmla="*/ 1364607 w 489"/>
                <a:gd name="T3" fmla="*/ 555723 h 489"/>
                <a:gd name="T4" fmla="*/ 1454140 w 489"/>
                <a:gd name="T5" fmla="*/ 453840 h 489"/>
                <a:gd name="T6" fmla="*/ 1364607 w 489"/>
                <a:gd name="T7" fmla="*/ 299473 h 489"/>
                <a:gd name="T8" fmla="*/ 1231851 w 489"/>
                <a:gd name="T9" fmla="*/ 327259 h 489"/>
                <a:gd name="T10" fmla="*/ 1182453 w 489"/>
                <a:gd name="T11" fmla="*/ 277861 h 489"/>
                <a:gd name="T12" fmla="*/ 1210239 w 489"/>
                <a:gd name="T13" fmla="*/ 145105 h 489"/>
                <a:gd name="T14" fmla="*/ 1052785 w 489"/>
                <a:gd name="T15" fmla="*/ 55572 h 489"/>
                <a:gd name="T16" fmla="*/ 953990 w 489"/>
                <a:gd name="T17" fmla="*/ 145105 h 489"/>
                <a:gd name="T18" fmla="*/ 886068 w 489"/>
                <a:gd name="T19" fmla="*/ 126581 h 489"/>
                <a:gd name="T20" fmla="*/ 842845 w 489"/>
                <a:gd name="T21" fmla="*/ 0 h 489"/>
                <a:gd name="T22" fmla="*/ 753312 w 489"/>
                <a:gd name="T23" fmla="*/ 0 h 489"/>
                <a:gd name="T24" fmla="*/ 663779 w 489"/>
                <a:gd name="T25" fmla="*/ 0 h 489"/>
                <a:gd name="T26" fmla="*/ 623644 w 489"/>
                <a:gd name="T27" fmla="*/ 126581 h 489"/>
                <a:gd name="T28" fmla="*/ 555722 w 489"/>
                <a:gd name="T29" fmla="*/ 145105 h 489"/>
                <a:gd name="T30" fmla="*/ 453840 w 489"/>
                <a:gd name="T31" fmla="*/ 55572 h 489"/>
                <a:gd name="T32" fmla="*/ 299473 w 489"/>
                <a:gd name="T33" fmla="*/ 145105 h 489"/>
                <a:gd name="T34" fmla="*/ 327259 w 489"/>
                <a:gd name="T35" fmla="*/ 277861 h 489"/>
                <a:gd name="T36" fmla="*/ 277861 w 489"/>
                <a:gd name="T37" fmla="*/ 327259 h 489"/>
                <a:gd name="T38" fmla="*/ 145105 w 489"/>
                <a:gd name="T39" fmla="*/ 299473 h 489"/>
                <a:gd name="T40" fmla="*/ 55572 w 489"/>
                <a:gd name="T41" fmla="*/ 453840 h 489"/>
                <a:gd name="T42" fmla="*/ 145105 w 489"/>
                <a:gd name="T43" fmla="*/ 555723 h 489"/>
                <a:gd name="T44" fmla="*/ 126581 w 489"/>
                <a:gd name="T45" fmla="*/ 623644 h 489"/>
                <a:gd name="T46" fmla="*/ 0 w 489"/>
                <a:gd name="T47" fmla="*/ 663780 h 489"/>
                <a:gd name="T48" fmla="*/ 0 w 489"/>
                <a:gd name="T49" fmla="*/ 753313 h 489"/>
                <a:gd name="T50" fmla="*/ 0 w 489"/>
                <a:gd name="T51" fmla="*/ 845933 h 489"/>
                <a:gd name="T52" fmla="*/ 126581 w 489"/>
                <a:gd name="T53" fmla="*/ 886069 h 489"/>
                <a:gd name="T54" fmla="*/ 145105 w 489"/>
                <a:gd name="T55" fmla="*/ 953990 h 489"/>
                <a:gd name="T56" fmla="*/ 55572 w 489"/>
                <a:gd name="T57" fmla="*/ 1055873 h 489"/>
                <a:gd name="T58" fmla="*/ 145105 w 489"/>
                <a:gd name="T59" fmla="*/ 1210240 h 489"/>
                <a:gd name="T60" fmla="*/ 277861 w 489"/>
                <a:gd name="T61" fmla="*/ 1182454 h 489"/>
                <a:gd name="T62" fmla="*/ 327259 w 489"/>
                <a:gd name="T63" fmla="*/ 1231852 h 489"/>
                <a:gd name="T64" fmla="*/ 299473 w 489"/>
                <a:gd name="T65" fmla="*/ 1364608 h 489"/>
                <a:gd name="T66" fmla="*/ 453840 w 489"/>
                <a:gd name="T67" fmla="*/ 1454141 h 489"/>
                <a:gd name="T68" fmla="*/ 555722 w 489"/>
                <a:gd name="T69" fmla="*/ 1364608 h 489"/>
                <a:gd name="T70" fmla="*/ 623644 w 489"/>
                <a:gd name="T71" fmla="*/ 1383132 h 489"/>
                <a:gd name="T72" fmla="*/ 663779 w 489"/>
                <a:gd name="T73" fmla="*/ 1509713 h 489"/>
                <a:gd name="T74" fmla="*/ 753312 w 489"/>
                <a:gd name="T75" fmla="*/ 1509713 h 489"/>
                <a:gd name="T76" fmla="*/ 842845 w 489"/>
                <a:gd name="T77" fmla="*/ 1509713 h 489"/>
                <a:gd name="T78" fmla="*/ 886068 w 489"/>
                <a:gd name="T79" fmla="*/ 1383132 h 489"/>
                <a:gd name="T80" fmla="*/ 953990 w 489"/>
                <a:gd name="T81" fmla="*/ 1364608 h 489"/>
                <a:gd name="T82" fmla="*/ 1052785 w 489"/>
                <a:gd name="T83" fmla="*/ 1454141 h 489"/>
                <a:gd name="T84" fmla="*/ 1210239 w 489"/>
                <a:gd name="T85" fmla="*/ 1364608 h 489"/>
                <a:gd name="T86" fmla="*/ 1182453 w 489"/>
                <a:gd name="T87" fmla="*/ 1231852 h 489"/>
                <a:gd name="T88" fmla="*/ 1231851 w 489"/>
                <a:gd name="T89" fmla="*/ 1182454 h 489"/>
                <a:gd name="T90" fmla="*/ 1364607 w 489"/>
                <a:gd name="T91" fmla="*/ 1210240 h 489"/>
                <a:gd name="T92" fmla="*/ 1454140 w 489"/>
                <a:gd name="T93" fmla="*/ 1055873 h 489"/>
                <a:gd name="T94" fmla="*/ 1364607 w 489"/>
                <a:gd name="T95" fmla="*/ 953990 h 489"/>
                <a:gd name="T96" fmla="*/ 1383131 w 489"/>
                <a:gd name="T97" fmla="*/ 886069 h 489"/>
                <a:gd name="T98" fmla="*/ 1509712 w 489"/>
                <a:gd name="T99" fmla="*/ 845933 h 489"/>
                <a:gd name="T100" fmla="*/ 1509712 w 489"/>
                <a:gd name="T101" fmla="*/ 753313 h 489"/>
                <a:gd name="T102" fmla="*/ 1509712 w 489"/>
                <a:gd name="T103" fmla="*/ 663780 h 489"/>
                <a:gd name="T104" fmla="*/ 1383131 w 489"/>
                <a:gd name="T105" fmla="*/ 623644 h 489"/>
                <a:gd name="T106" fmla="*/ 753312 w 489"/>
                <a:gd name="T107" fmla="*/ 1271987 h 489"/>
                <a:gd name="T108" fmla="*/ 237726 w 489"/>
                <a:gd name="T109" fmla="*/ 753313 h 489"/>
                <a:gd name="T110" fmla="*/ 753312 w 489"/>
                <a:gd name="T111" fmla="*/ 237726 h 489"/>
                <a:gd name="T112" fmla="*/ 1271986 w 489"/>
                <a:gd name="T113" fmla="*/ 753313 h 489"/>
                <a:gd name="T114" fmla="*/ 753312 w 489"/>
                <a:gd name="T115" fmla="*/ 1271987 h 48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9" h="489">
                  <a:moveTo>
                    <a:pt x="448" y="202"/>
                  </a:moveTo>
                  <a:cubicBezTo>
                    <a:pt x="446" y="194"/>
                    <a:pt x="444" y="187"/>
                    <a:pt x="442" y="180"/>
                  </a:cubicBezTo>
                  <a:cubicBezTo>
                    <a:pt x="471" y="147"/>
                    <a:pt x="471" y="147"/>
                    <a:pt x="471" y="147"/>
                  </a:cubicBezTo>
                  <a:cubicBezTo>
                    <a:pt x="442" y="97"/>
                    <a:pt x="442" y="97"/>
                    <a:pt x="442" y="97"/>
                  </a:cubicBezTo>
                  <a:cubicBezTo>
                    <a:pt x="399" y="106"/>
                    <a:pt x="399" y="106"/>
                    <a:pt x="399" y="106"/>
                  </a:cubicBezTo>
                  <a:cubicBezTo>
                    <a:pt x="394" y="100"/>
                    <a:pt x="389" y="95"/>
                    <a:pt x="383" y="90"/>
                  </a:cubicBezTo>
                  <a:cubicBezTo>
                    <a:pt x="392" y="47"/>
                    <a:pt x="392" y="47"/>
                    <a:pt x="392" y="47"/>
                  </a:cubicBezTo>
                  <a:cubicBezTo>
                    <a:pt x="341" y="18"/>
                    <a:pt x="341" y="18"/>
                    <a:pt x="341" y="18"/>
                  </a:cubicBezTo>
                  <a:cubicBezTo>
                    <a:pt x="309" y="47"/>
                    <a:pt x="309" y="47"/>
                    <a:pt x="309" y="47"/>
                  </a:cubicBezTo>
                  <a:cubicBezTo>
                    <a:pt x="302" y="45"/>
                    <a:pt x="295" y="43"/>
                    <a:pt x="287" y="41"/>
                  </a:cubicBezTo>
                  <a:cubicBezTo>
                    <a:pt x="273" y="0"/>
                    <a:pt x="273" y="0"/>
                    <a:pt x="273" y="0"/>
                  </a:cubicBezTo>
                  <a:cubicBezTo>
                    <a:pt x="244" y="0"/>
                    <a:pt x="244" y="0"/>
                    <a:pt x="244" y="0"/>
                  </a:cubicBezTo>
                  <a:cubicBezTo>
                    <a:pt x="215" y="0"/>
                    <a:pt x="215" y="0"/>
                    <a:pt x="215" y="0"/>
                  </a:cubicBezTo>
                  <a:cubicBezTo>
                    <a:pt x="202" y="41"/>
                    <a:pt x="202" y="41"/>
                    <a:pt x="202" y="41"/>
                  </a:cubicBezTo>
                  <a:cubicBezTo>
                    <a:pt x="194" y="43"/>
                    <a:pt x="187" y="45"/>
                    <a:pt x="180" y="47"/>
                  </a:cubicBezTo>
                  <a:cubicBezTo>
                    <a:pt x="147" y="18"/>
                    <a:pt x="147" y="18"/>
                    <a:pt x="147" y="18"/>
                  </a:cubicBezTo>
                  <a:cubicBezTo>
                    <a:pt x="97" y="47"/>
                    <a:pt x="97" y="47"/>
                    <a:pt x="97" y="47"/>
                  </a:cubicBezTo>
                  <a:cubicBezTo>
                    <a:pt x="106" y="90"/>
                    <a:pt x="106" y="90"/>
                    <a:pt x="106" y="90"/>
                  </a:cubicBezTo>
                  <a:cubicBezTo>
                    <a:pt x="100" y="95"/>
                    <a:pt x="95" y="100"/>
                    <a:pt x="90" y="106"/>
                  </a:cubicBezTo>
                  <a:cubicBezTo>
                    <a:pt x="47" y="97"/>
                    <a:pt x="47" y="97"/>
                    <a:pt x="47" y="97"/>
                  </a:cubicBezTo>
                  <a:cubicBezTo>
                    <a:pt x="18" y="147"/>
                    <a:pt x="18" y="147"/>
                    <a:pt x="18" y="147"/>
                  </a:cubicBezTo>
                  <a:cubicBezTo>
                    <a:pt x="47" y="180"/>
                    <a:pt x="47" y="180"/>
                    <a:pt x="47" y="180"/>
                  </a:cubicBezTo>
                  <a:cubicBezTo>
                    <a:pt x="44" y="187"/>
                    <a:pt x="42" y="194"/>
                    <a:pt x="41" y="202"/>
                  </a:cubicBezTo>
                  <a:cubicBezTo>
                    <a:pt x="0" y="215"/>
                    <a:pt x="0" y="215"/>
                    <a:pt x="0" y="215"/>
                  </a:cubicBezTo>
                  <a:cubicBezTo>
                    <a:pt x="0" y="244"/>
                    <a:pt x="0" y="244"/>
                    <a:pt x="0" y="244"/>
                  </a:cubicBezTo>
                  <a:cubicBezTo>
                    <a:pt x="0" y="274"/>
                    <a:pt x="0" y="274"/>
                    <a:pt x="0" y="274"/>
                  </a:cubicBezTo>
                  <a:cubicBezTo>
                    <a:pt x="41" y="287"/>
                    <a:pt x="41" y="287"/>
                    <a:pt x="41" y="287"/>
                  </a:cubicBezTo>
                  <a:cubicBezTo>
                    <a:pt x="42" y="295"/>
                    <a:pt x="44" y="302"/>
                    <a:pt x="47" y="309"/>
                  </a:cubicBezTo>
                  <a:cubicBezTo>
                    <a:pt x="18" y="342"/>
                    <a:pt x="18" y="342"/>
                    <a:pt x="18" y="342"/>
                  </a:cubicBezTo>
                  <a:cubicBezTo>
                    <a:pt x="47" y="392"/>
                    <a:pt x="47" y="392"/>
                    <a:pt x="47" y="392"/>
                  </a:cubicBezTo>
                  <a:cubicBezTo>
                    <a:pt x="90" y="383"/>
                    <a:pt x="90" y="383"/>
                    <a:pt x="90" y="383"/>
                  </a:cubicBezTo>
                  <a:cubicBezTo>
                    <a:pt x="95" y="389"/>
                    <a:pt x="100" y="394"/>
                    <a:pt x="106" y="399"/>
                  </a:cubicBezTo>
                  <a:cubicBezTo>
                    <a:pt x="97" y="442"/>
                    <a:pt x="97" y="442"/>
                    <a:pt x="97" y="442"/>
                  </a:cubicBezTo>
                  <a:cubicBezTo>
                    <a:pt x="147" y="471"/>
                    <a:pt x="147" y="471"/>
                    <a:pt x="147" y="471"/>
                  </a:cubicBezTo>
                  <a:cubicBezTo>
                    <a:pt x="180" y="442"/>
                    <a:pt x="180" y="442"/>
                    <a:pt x="180" y="442"/>
                  </a:cubicBezTo>
                  <a:cubicBezTo>
                    <a:pt x="187" y="444"/>
                    <a:pt x="194" y="446"/>
                    <a:pt x="202" y="448"/>
                  </a:cubicBezTo>
                  <a:cubicBezTo>
                    <a:pt x="215" y="489"/>
                    <a:pt x="215" y="489"/>
                    <a:pt x="215" y="489"/>
                  </a:cubicBezTo>
                  <a:cubicBezTo>
                    <a:pt x="244" y="489"/>
                    <a:pt x="244" y="489"/>
                    <a:pt x="244" y="489"/>
                  </a:cubicBezTo>
                  <a:cubicBezTo>
                    <a:pt x="273" y="489"/>
                    <a:pt x="273" y="489"/>
                    <a:pt x="273" y="489"/>
                  </a:cubicBezTo>
                  <a:cubicBezTo>
                    <a:pt x="287" y="448"/>
                    <a:pt x="287" y="448"/>
                    <a:pt x="287" y="448"/>
                  </a:cubicBezTo>
                  <a:cubicBezTo>
                    <a:pt x="295" y="446"/>
                    <a:pt x="302" y="444"/>
                    <a:pt x="309" y="442"/>
                  </a:cubicBezTo>
                  <a:cubicBezTo>
                    <a:pt x="341" y="471"/>
                    <a:pt x="341" y="471"/>
                    <a:pt x="341" y="471"/>
                  </a:cubicBezTo>
                  <a:cubicBezTo>
                    <a:pt x="392" y="442"/>
                    <a:pt x="392" y="442"/>
                    <a:pt x="392" y="442"/>
                  </a:cubicBezTo>
                  <a:cubicBezTo>
                    <a:pt x="383" y="399"/>
                    <a:pt x="383" y="399"/>
                    <a:pt x="383" y="399"/>
                  </a:cubicBezTo>
                  <a:cubicBezTo>
                    <a:pt x="389" y="394"/>
                    <a:pt x="394" y="389"/>
                    <a:pt x="399" y="383"/>
                  </a:cubicBezTo>
                  <a:cubicBezTo>
                    <a:pt x="442" y="392"/>
                    <a:pt x="442" y="392"/>
                    <a:pt x="442" y="392"/>
                  </a:cubicBezTo>
                  <a:cubicBezTo>
                    <a:pt x="471" y="342"/>
                    <a:pt x="471" y="342"/>
                    <a:pt x="471" y="342"/>
                  </a:cubicBezTo>
                  <a:cubicBezTo>
                    <a:pt x="442" y="309"/>
                    <a:pt x="442" y="309"/>
                    <a:pt x="442" y="309"/>
                  </a:cubicBezTo>
                  <a:cubicBezTo>
                    <a:pt x="444" y="302"/>
                    <a:pt x="446" y="295"/>
                    <a:pt x="448" y="287"/>
                  </a:cubicBezTo>
                  <a:cubicBezTo>
                    <a:pt x="489" y="274"/>
                    <a:pt x="489" y="274"/>
                    <a:pt x="489" y="274"/>
                  </a:cubicBezTo>
                  <a:cubicBezTo>
                    <a:pt x="489" y="244"/>
                    <a:pt x="489" y="244"/>
                    <a:pt x="489" y="244"/>
                  </a:cubicBezTo>
                  <a:cubicBezTo>
                    <a:pt x="489" y="215"/>
                    <a:pt x="489" y="215"/>
                    <a:pt x="489" y="215"/>
                  </a:cubicBezTo>
                  <a:lnTo>
                    <a:pt x="448" y="202"/>
                  </a:lnTo>
                  <a:close/>
                  <a:moveTo>
                    <a:pt x="244" y="412"/>
                  </a:moveTo>
                  <a:cubicBezTo>
                    <a:pt x="152" y="412"/>
                    <a:pt x="77" y="337"/>
                    <a:pt x="77" y="244"/>
                  </a:cubicBezTo>
                  <a:cubicBezTo>
                    <a:pt x="77" y="152"/>
                    <a:pt x="152" y="77"/>
                    <a:pt x="244" y="77"/>
                  </a:cubicBezTo>
                  <a:cubicBezTo>
                    <a:pt x="337" y="77"/>
                    <a:pt x="412" y="152"/>
                    <a:pt x="412" y="244"/>
                  </a:cubicBezTo>
                  <a:cubicBezTo>
                    <a:pt x="412" y="337"/>
                    <a:pt x="337" y="412"/>
                    <a:pt x="244" y="412"/>
                  </a:cubicBezTo>
                  <a:close/>
                </a:path>
              </a:pathLst>
            </a:custGeom>
            <a:grpFill/>
            <a:ln>
              <a:noFill/>
            </a:ln>
            <a:extLst/>
          </p:spPr>
          <p:txBody>
            <a:bodyPr/>
            <a:lstStyle/>
            <a:p>
              <a:endParaRPr lang="zh-CN" altLang="en-US">
                <a:solidFill>
                  <a:schemeClr val="bg1">
                    <a:lumMod val="50000"/>
                  </a:schemeClr>
                </a:solidFill>
                <a:latin typeface="微软雅黑"/>
                <a:ea typeface="微软雅黑"/>
                <a:cs typeface="+mn-ea"/>
                <a:sym typeface="微软雅黑"/>
              </a:endParaRPr>
            </a:p>
          </p:txBody>
        </p:sp>
        <p:sp>
          <p:nvSpPr>
            <p:cNvPr id="19" name="Freeform 7">
              <a:extLst>
                <a:ext uri="{FF2B5EF4-FFF2-40B4-BE49-F238E27FC236}">
                  <a16:creationId xmlns:a16="http://schemas.microsoft.com/office/drawing/2014/main" id="{DE5F64E1-65CC-42BA-B4C2-9FAB5148D468}"/>
                </a:ext>
              </a:extLst>
            </p:cNvPr>
            <p:cNvSpPr>
              <a:spLocks noEditPoints="1"/>
            </p:cNvSpPr>
            <p:nvPr/>
          </p:nvSpPr>
          <p:spPr bwMode="auto">
            <a:xfrm>
              <a:off x="2057400" y="2544763"/>
              <a:ext cx="1639888" cy="1639887"/>
            </a:xfrm>
            <a:custGeom>
              <a:avLst/>
              <a:gdLst>
                <a:gd name="T0" fmla="*/ 1519444 w 531"/>
                <a:gd name="T1" fmla="*/ 852371 h 531"/>
                <a:gd name="T2" fmla="*/ 1516356 w 531"/>
                <a:gd name="T3" fmla="*/ 775163 h 531"/>
                <a:gd name="T4" fmla="*/ 1636800 w 531"/>
                <a:gd name="T5" fmla="*/ 694867 h 531"/>
                <a:gd name="T6" fmla="*/ 1584299 w 531"/>
                <a:gd name="T7" fmla="*/ 506481 h 531"/>
                <a:gd name="T8" fmla="*/ 1439148 w 531"/>
                <a:gd name="T9" fmla="*/ 500305 h 531"/>
                <a:gd name="T10" fmla="*/ 1402089 w 531"/>
                <a:gd name="T11" fmla="*/ 435450 h 531"/>
                <a:gd name="T12" fmla="*/ 1466943 w 531"/>
                <a:gd name="T13" fmla="*/ 302653 h 531"/>
                <a:gd name="T14" fmla="*/ 1324881 w 531"/>
                <a:gd name="T15" fmla="*/ 166768 h 531"/>
                <a:gd name="T16" fmla="*/ 1195173 w 531"/>
                <a:gd name="T17" fmla="*/ 231622 h 531"/>
                <a:gd name="T18" fmla="*/ 1130318 w 531"/>
                <a:gd name="T19" fmla="*/ 194563 h 531"/>
                <a:gd name="T20" fmla="*/ 1121053 w 531"/>
                <a:gd name="T21" fmla="*/ 49413 h 531"/>
                <a:gd name="T22" fmla="*/ 1025316 w 531"/>
                <a:gd name="T23" fmla="*/ 24706 h 531"/>
                <a:gd name="T24" fmla="*/ 929579 w 531"/>
                <a:gd name="T25" fmla="*/ 0 h 531"/>
                <a:gd name="T26" fmla="*/ 852371 w 531"/>
                <a:gd name="T27" fmla="*/ 123532 h 531"/>
                <a:gd name="T28" fmla="*/ 775164 w 531"/>
                <a:gd name="T29" fmla="*/ 123532 h 531"/>
                <a:gd name="T30" fmla="*/ 694868 w 531"/>
                <a:gd name="T31" fmla="*/ 3088 h 531"/>
                <a:gd name="T32" fmla="*/ 506481 w 531"/>
                <a:gd name="T33" fmla="*/ 55589 h 531"/>
                <a:gd name="T34" fmla="*/ 500305 w 531"/>
                <a:gd name="T35" fmla="*/ 200739 h 531"/>
                <a:gd name="T36" fmla="*/ 435450 w 531"/>
                <a:gd name="T37" fmla="*/ 240887 h 531"/>
                <a:gd name="T38" fmla="*/ 302654 w 531"/>
                <a:gd name="T39" fmla="*/ 176033 h 531"/>
                <a:gd name="T40" fmla="*/ 166768 w 531"/>
                <a:gd name="T41" fmla="*/ 315007 h 531"/>
                <a:gd name="T42" fmla="*/ 231623 w 531"/>
                <a:gd name="T43" fmla="*/ 444715 h 531"/>
                <a:gd name="T44" fmla="*/ 194563 w 531"/>
                <a:gd name="T45" fmla="*/ 512658 h 531"/>
                <a:gd name="T46" fmla="*/ 49413 w 531"/>
                <a:gd name="T47" fmla="*/ 521923 h 531"/>
                <a:gd name="T48" fmla="*/ 24706 w 531"/>
                <a:gd name="T49" fmla="*/ 614572 h 531"/>
                <a:gd name="T50" fmla="*/ 0 w 531"/>
                <a:gd name="T51" fmla="*/ 710309 h 531"/>
                <a:gd name="T52" fmla="*/ 123532 w 531"/>
                <a:gd name="T53" fmla="*/ 790605 h 531"/>
                <a:gd name="T54" fmla="*/ 123532 w 531"/>
                <a:gd name="T55" fmla="*/ 864724 h 531"/>
                <a:gd name="T56" fmla="*/ 3088 w 531"/>
                <a:gd name="T57" fmla="*/ 948108 h 531"/>
                <a:gd name="T58" fmla="*/ 55589 w 531"/>
                <a:gd name="T59" fmla="*/ 1136494 h 531"/>
                <a:gd name="T60" fmla="*/ 200740 w 531"/>
                <a:gd name="T61" fmla="*/ 1142671 h 531"/>
                <a:gd name="T62" fmla="*/ 240888 w 531"/>
                <a:gd name="T63" fmla="*/ 1207525 h 531"/>
                <a:gd name="T64" fmla="*/ 176033 w 531"/>
                <a:gd name="T65" fmla="*/ 1337234 h 531"/>
                <a:gd name="T66" fmla="*/ 315007 w 531"/>
                <a:gd name="T67" fmla="*/ 1476207 h 531"/>
                <a:gd name="T68" fmla="*/ 444715 w 531"/>
                <a:gd name="T69" fmla="*/ 1408265 h 531"/>
                <a:gd name="T70" fmla="*/ 509570 w 531"/>
                <a:gd name="T71" fmla="*/ 1445324 h 531"/>
                <a:gd name="T72" fmla="*/ 521923 w 531"/>
                <a:gd name="T73" fmla="*/ 1590474 h 531"/>
                <a:gd name="T74" fmla="*/ 614572 w 531"/>
                <a:gd name="T75" fmla="*/ 1615181 h 531"/>
                <a:gd name="T76" fmla="*/ 710309 w 531"/>
                <a:gd name="T77" fmla="*/ 1639887 h 531"/>
                <a:gd name="T78" fmla="*/ 790605 w 531"/>
                <a:gd name="T79" fmla="*/ 1519443 h 531"/>
                <a:gd name="T80" fmla="*/ 864724 w 531"/>
                <a:gd name="T81" fmla="*/ 1516355 h 531"/>
                <a:gd name="T82" fmla="*/ 945020 w 531"/>
                <a:gd name="T83" fmla="*/ 1639887 h 531"/>
                <a:gd name="T84" fmla="*/ 1133407 w 531"/>
                <a:gd name="T85" fmla="*/ 1587386 h 531"/>
                <a:gd name="T86" fmla="*/ 1142671 w 531"/>
                <a:gd name="T87" fmla="*/ 1439148 h 531"/>
                <a:gd name="T88" fmla="*/ 1207526 w 531"/>
                <a:gd name="T89" fmla="*/ 1402088 h 531"/>
                <a:gd name="T90" fmla="*/ 1337234 w 531"/>
                <a:gd name="T91" fmla="*/ 1466942 h 531"/>
                <a:gd name="T92" fmla="*/ 1476208 w 531"/>
                <a:gd name="T93" fmla="*/ 1327969 h 531"/>
                <a:gd name="T94" fmla="*/ 1408265 w 531"/>
                <a:gd name="T95" fmla="*/ 1198260 h 531"/>
                <a:gd name="T96" fmla="*/ 1445325 w 531"/>
                <a:gd name="T97" fmla="*/ 1130318 h 531"/>
                <a:gd name="T98" fmla="*/ 1590475 w 531"/>
                <a:gd name="T99" fmla="*/ 1121053 h 531"/>
                <a:gd name="T100" fmla="*/ 1615182 w 531"/>
                <a:gd name="T101" fmla="*/ 1025315 h 531"/>
                <a:gd name="T102" fmla="*/ 1639888 w 531"/>
                <a:gd name="T103" fmla="*/ 932666 h 531"/>
                <a:gd name="T104" fmla="*/ 1519444 w 531"/>
                <a:gd name="T105" fmla="*/ 852371 h 531"/>
                <a:gd name="T106" fmla="*/ 679426 w 531"/>
                <a:gd name="T107" fmla="*/ 1365028 h 531"/>
                <a:gd name="T108" fmla="*/ 274859 w 531"/>
                <a:gd name="T109" fmla="*/ 679426 h 531"/>
                <a:gd name="T110" fmla="*/ 960462 w 531"/>
                <a:gd name="T111" fmla="*/ 277947 h 531"/>
                <a:gd name="T112" fmla="*/ 1365029 w 531"/>
                <a:gd name="T113" fmla="*/ 960461 h 531"/>
                <a:gd name="T114" fmla="*/ 679426 w 531"/>
                <a:gd name="T115" fmla="*/ 1365028 h 53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31" h="531">
                  <a:moveTo>
                    <a:pt x="492" y="276"/>
                  </a:moveTo>
                  <a:cubicBezTo>
                    <a:pt x="492" y="268"/>
                    <a:pt x="492" y="260"/>
                    <a:pt x="491" y="251"/>
                  </a:cubicBezTo>
                  <a:cubicBezTo>
                    <a:pt x="530" y="225"/>
                    <a:pt x="530" y="225"/>
                    <a:pt x="530" y="225"/>
                  </a:cubicBezTo>
                  <a:cubicBezTo>
                    <a:pt x="513" y="164"/>
                    <a:pt x="513" y="164"/>
                    <a:pt x="513" y="164"/>
                  </a:cubicBezTo>
                  <a:cubicBezTo>
                    <a:pt x="466" y="162"/>
                    <a:pt x="466" y="162"/>
                    <a:pt x="466" y="162"/>
                  </a:cubicBezTo>
                  <a:cubicBezTo>
                    <a:pt x="463" y="155"/>
                    <a:pt x="458" y="147"/>
                    <a:pt x="454" y="141"/>
                  </a:cubicBezTo>
                  <a:cubicBezTo>
                    <a:pt x="475" y="98"/>
                    <a:pt x="475" y="98"/>
                    <a:pt x="475" y="98"/>
                  </a:cubicBezTo>
                  <a:cubicBezTo>
                    <a:pt x="429" y="54"/>
                    <a:pt x="429" y="54"/>
                    <a:pt x="429" y="54"/>
                  </a:cubicBezTo>
                  <a:cubicBezTo>
                    <a:pt x="387" y="75"/>
                    <a:pt x="387" y="75"/>
                    <a:pt x="387" y="75"/>
                  </a:cubicBezTo>
                  <a:cubicBezTo>
                    <a:pt x="381" y="71"/>
                    <a:pt x="373" y="67"/>
                    <a:pt x="366" y="63"/>
                  </a:cubicBezTo>
                  <a:cubicBezTo>
                    <a:pt x="363" y="16"/>
                    <a:pt x="363" y="16"/>
                    <a:pt x="363" y="16"/>
                  </a:cubicBezTo>
                  <a:cubicBezTo>
                    <a:pt x="332" y="8"/>
                    <a:pt x="332" y="8"/>
                    <a:pt x="332" y="8"/>
                  </a:cubicBezTo>
                  <a:cubicBezTo>
                    <a:pt x="301" y="0"/>
                    <a:pt x="301" y="0"/>
                    <a:pt x="301" y="0"/>
                  </a:cubicBezTo>
                  <a:cubicBezTo>
                    <a:pt x="276" y="40"/>
                    <a:pt x="276" y="40"/>
                    <a:pt x="276" y="40"/>
                  </a:cubicBezTo>
                  <a:cubicBezTo>
                    <a:pt x="268" y="40"/>
                    <a:pt x="259" y="40"/>
                    <a:pt x="251" y="40"/>
                  </a:cubicBezTo>
                  <a:cubicBezTo>
                    <a:pt x="225" y="1"/>
                    <a:pt x="225" y="1"/>
                    <a:pt x="225" y="1"/>
                  </a:cubicBezTo>
                  <a:cubicBezTo>
                    <a:pt x="164" y="18"/>
                    <a:pt x="164" y="18"/>
                    <a:pt x="164" y="18"/>
                  </a:cubicBezTo>
                  <a:cubicBezTo>
                    <a:pt x="162" y="65"/>
                    <a:pt x="162" y="65"/>
                    <a:pt x="162" y="65"/>
                  </a:cubicBezTo>
                  <a:cubicBezTo>
                    <a:pt x="154" y="69"/>
                    <a:pt x="147" y="73"/>
                    <a:pt x="141" y="78"/>
                  </a:cubicBezTo>
                  <a:cubicBezTo>
                    <a:pt x="98" y="57"/>
                    <a:pt x="98" y="57"/>
                    <a:pt x="98" y="57"/>
                  </a:cubicBezTo>
                  <a:cubicBezTo>
                    <a:pt x="54" y="102"/>
                    <a:pt x="54" y="102"/>
                    <a:pt x="54" y="102"/>
                  </a:cubicBezTo>
                  <a:cubicBezTo>
                    <a:pt x="75" y="144"/>
                    <a:pt x="75" y="144"/>
                    <a:pt x="75" y="144"/>
                  </a:cubicBezTo>
                  <a:cubicBezTo>
                    <a:pt x="71" y="151"/>
                    <a:pt x="67" y="158"/>
                    <a:pt x="63" y="166"/>
                  </a:cubicBezTo>
                  <a:cubicBezTo>
                    <a:pt x="16" y="169"/>
                    <a:pt x="16" y="169"/>
                    <a:pt x="16" y="169"/>
                  </a:cubicBezTo>
                  <a:cubicBezTo>
                    <a:pt x="8" y="199"/>
                    <a:pt x="8" y="199"/>
                    <a:pt x="8" y="199"/>
                  </a:cubicBezTo>
                  <a:cubicBezTo>
                    <a:pt x="0" y="230"/>
                    <a:pt x="0" y="230"/>
                    <a:pt x="0" y="230"/>
                  </a:cubicBezTo>
                  <a:cubicBezTo>
                    <a:pt x="40" y="256"/>
                    <a:pt x="40" y="256"/>
                    <a:pt x="40" y="256"/>
                  </a:cubicBezTo>
                  <a:cubicBezTo>
                    <a:pt x="40" y="264"/>
                    <a:pt x="40" y="272"/>
                    <a:pt x="40" y="280"/>
                  </a:cubicBezTo>
                  <a:cubicBezTo>
                    <a:pt x="1" y="307"/>
                    <a:pt x="1" y="307"/>
                    <a:pt x="1" y="307"/>
                  </a:cubicBezTo>
                  <a:cubicBezTo>
                    <a:pt x="18" y="368"/>
                    <a:pt x="18" y="368"/>
                    <a:pt x="18" y="368"/>
                  </a:cubicBezTo>
                  <a:cubicBezTo>
                    <a:pt x="65" y="370"/>
                    <a:pt x="65" y="370"/>
                    <a:pt x="65" y="370"/>
                  </a:cubicBezTo>
                  <a:cubicBezTo>
                    <a:pt x="69" y="377"/>
                    <a:pt x="73" y="384"/>
                    <a:pt x="78" y="391"/>
                  </a:cubicBezTo>
                  <a:cubicBezTo>
                    <a:pt x="57" y="433"/>
                    <a:pt x="57" y="433"/>
                    <a:pt x="57" y="433"/>
                  </a:cubicBezTo>
                  <a:cubicBezTo>
                    <a:pt x="102" y="478"/>
                    <a:pt x="102" y="478"/>
                    <a:pt x="102" y="478"/>
                  </a:cubicBezTo>
                  <a:cubicBezTo>
                    <a:pt x="144" y="456"/>
                    <a:pt x="144" y="456"/>
                    <a:pt x="144" y="456"/>
                  </a:cubicBezTo>
                  <a:cubicBezTo>
                    <a:pt x="151" y="461"/>
                    <a:pt x="158" y="465"/>
                    <a:pt x="165" y="468"/>
                  </a:cubicBezTo>
                  <a:cubicBezTo>
                    <a:pt x="169" y="515"/>
                    <a:pt x="169" y="515"/>
                    <a:pt x="169" y="515"/>
                  </a:cubicBezTo>
                  <a:cubicBezTo>
                    <a:pt x="199" y="523"/>
                    <a:pt x="199" y="523"/>
                    <a:pt x="199" y="523"/>
                  </a:cubicBezTo>
                  <a:cubicBezTo>
                    <a:pt x="230" y="531"/>
                    <a:pt x="230" y="531"/>
                    <a:pt x="230" y="531"/>
                  </a:cubicBezTo>
                  <a:cubicBezTo>
                    <a:pt x="256" y="492"/>
                    <a:pt x="256" y="492"/>
                    <a:pt x="256" y="492"/>
                  </a:cubicBezTo>
                  <a:cubicBezTo>
                    <a:pt x="264" y="492"/>
                    <a:pt x="272" y="492"/>
                    <a:pt x="280" y="491"/>
                  </a:cubicBezTo>
                  <a:cubicBezTo>
                    <a:pt x="306" y="531"/>
                    <a:pt x="306" y="531"/>
                    <a:pt x="306" y="531"/>
                  </a:cubicBezTo>
                  <a:cubicBezTo>
                    <a:pt x="367" y="514"/>
                    <a:pt x="367" y="514"/>
                    <a:pt x="367" y="514"/>
                  </a:cubicBezTo>
                  <a:cubicBezTo>
                    <a:pt x="370" y="466"/>
                    <a:pt x="370" y="466"/>
                    <a:pt x="370" y="466"/>
                  </a:cubicBezTo>
                  <a:cubicBezTo>
                    <a:pt x="377" y="463"/>
                    <a:pt x="384" y="459"/>
                    <a:pt x="391" y="454"/>
                  </a:cubicBezTo>
                  <a:cubicBezTo>
                    <a:pt x="433" y="475"/>
                    <a:pt x="433" y="475"/>
                    <a:pt x="433" y="475"/>
                  </a:cubicBezTo>
                  <a:cubicBezTo>
                    <a:pt x="478" y="430"/>
                    <a:pt x="478" y="430"/>
                    <a:pt x="478" y="430"/>
                  </a:cubicBezTo>
                  <a:cubicBezTo>
                    <a:pt x="456" y="388"/>
                    <a:pt x="456" y="388"/>
                    <a:pt x="456" y="388"/>
                  </a:cubicBezTo>
                  <a:cubicBezTo>
                    <a:pt x="461" y="381"/>
                    <a:pt x="465" y="374"/>
                    <a:pt x="468" y="366"/>
                  </a:cubicBezTo>
                  <a:cubicBezTo>
                    <a:pt x="515" y="363"/>
                    <a:pt x="515" y="363"/>
                    <a:pt x="515" y="363"/>
                  </a:cubicBezTo>
                  <a:cubicBezTo>
                    <a:pt x="523" y="332"/>
                    <a:pt x="523" y="332"/>
                    <a:pt x="523" y="332"/>
                  </a:cubicBezTo>
                  <a:cubicBezTo>
                    <a:pt x="531" y="302"/>
                    <a:pt x="531" y="302"/>
                    <a:pt x="531" y="302"/>
                  </a:cubicBezTo>
                  <a:lnTo>
                    <a:pt x="492" y="276"/>
                  </a:lnTo>
                  <a:close/>
                  <a:moveTo>
                    <a:pt x="220" y="442"/>
                  </a:moveTo>
                  <a:cubicBezTo>
                    <a:pt x="123" y="417"/>
                    <a:pt x="64" y="318"/>
                    <a:pt x="89" y="220"/>
                  </a:cubicBezTo>
                  <a:cubicBezTo>
                    <a:pt x="115" y="123"/>
                    <a:pt x="214" y="65"/>
                    <a:pt x="311" y="90"/>
                  </a:cubicBezTo>
                  <a:cubicBezTo>
                    <a:pt x="408" y="115"/>
                    <a:pt x="467" y="214"/>
                    <a:pt x="442" y="311"/>
                  </a:cubicBezTo>
                  <a:cubicBezTo>
                    <a:pt x="417" y="409"/>
                    <a:pt x="318" y="467"/>
                    <a:pt x="220" y="442"/>
                  </a:cubicBezTo>
                  <a:close/>
                </a:path>
              </a:pathLst>
            </a:custGeom>
            <a:grpFill/>
            <a:ln>
              <a:noFill/>
            </a:ln>
            <a:extLst/>
          </p:spPr>
          <p:txBody>
            <a:bodyPr/>
            <a:lstStyle/>
            <a:p>
              <a:endParaRPr lang="zh-CN" altLang="en-US">
                <a:solidFill>
                  <a:schemeClr val="bg1">
                    <a:lumMod val="50000"/>
                  </a:schemeClr>
                </a:solidFill>
                <a:latin typeface="微软雅黑"/>
                <a:ea typeface="微软雅黑"/>
                <a:cs typeface="+mn-ea"/>
                <a:sym typeface="微软雅黑"/>
              </a:endParaRPr>
            </a:p>
          </p:txBody>
        </p:sp>
        <p:sp>
          <p:nvSpPr>
            <p:cNvPr id="20" name="Freeform 8">
              <a:extLst>
                <a:ext uri="{FF2B5EF4-FFF2-40B4-BE49-F238E27FC236}">
                  <a16:creationId xmlns:a16="http://schemas.microsoft.com/office/drawing/2014/main" id="{0218AB26-3B1B-4553-956A-84CBBA0A7A45}"/>
                </a:ext>
              </a:extLst>
            </p:cNvPr>
            <p:cNvSpPr>
              <a:spLocks noEditPoints="1"/>
            </p:cNvSpPr>
            <p:nvPr/>
          </p:nvSpPr>
          <p:spPr bwMode="auto">
            <a:xfrm>
              <a:off x="2103438" y="1346200"/>
              <a:ext cx="1041400" cy="1044575"/>
            </a:xfrm>
            <a:custGeom>
              <a:avLst/>
              <a:gdLst>
                <a:gd name="T0" fmla="*/ 964145 w 337"/>
                <a:gd name="T1" fmla="*/ 540830 h 338"/>
                <a:gd name="T2" fmla="*/ 964145 w 337"/>
                <a:gd name="T3" fmla="*/ 494473 h 338"/>
                <a:gd name="T4" fmla="*/ 1041400 w 337"/>
                <a:gd name="T5" fmla="*/ 441936 h 338"/>
                <a:gd name="T6" fmla="*/ 1007408 w 337"/>
                <a:gd name="T7" fmla="*/ 321408 h 338"/>
                <a:gd name="T8" fmla="*/ 914701 w 337"/>
                <a:gd name="T9" fmla="*/ 318317 h 338"/>
                <a:gd name="T10" fmla="*/ 889980 w 337"/>
                <a:gd name="T11" fmla="*/ 275051 h 338"/>
                <a:gd name="T12" fmla="*/ 930153 w 337"/>
                <a:gd name="T13" fmla="*/ 191608 h 338"/>
                <a:gd name="T14" fmla="*/ 843627 w 337"/>
                <a:gd name="T15" fmla="*/ 105076 h 338"/>
                <a:gd name="T16" fmla="*/ 760191 w 337"/>
                <a:gd name="T17" fmla="*/ 148342 h 338"/>
                <a:gd name="T18" fmla="*/ 716928 w 337"/>
                <a:gd name="T19" fmla="*/ 123618 h 338"/>
                <a:gd name="T20" fmla="*/ 710748 w 337"/>
                <a:gd name="T21" fmla="*/ 30905 h 338"/>
                <a:gd name="T22" fmla="*/ 652034 w 337"/>
                <a:gd name="T23" fmla="*/ 15452 h 338"/>
                <a:gd name="T24" fmla="*/ 590230 w 337"/>
                <a:gd name="T25" fmla="*/ 0 h 338"/>
                <a:gd name="T26" fmla="*/ 540786 w 337"/>
                <a:gd name="T27" fmla="*/ 77261 h 338"/>
                <a:gd name="T28" fmla="*/ 494433 w 337"/>
                <a:gd name="T29" fmla="*/ 77261 h 338"/>
                <a:gd name="T30" fmla="*/ 441900 w 337"/>
                <a:gd name="T31" fmla="*/ 3090 h 338"/>
                <a:gd name="T32" fmla="*/ 321382 w 337"/>
                <a:gd name="T33" fmla="*/ 33995 h 338"/>
                <a:gd name="T34" fmla="*/ 318291 w 337"/>
                <a:gd name="T35" fmla="*/ 126709 h 338"/>
                <a:gd name="T36" fmla="*/ 275028 w 337"/>
                <a:gd name="T37" fmla="*/ 151432 h 338"/>
                <a:gd name="T38" fmla="*/ 191593 w 337"/>
                <a:gd name="T39" fmla="*/ 111257 h 338"/>
                <a:gd name="T40" fmla="*/ 105067 w 337"/>
                <a:gd name="T41" fmla="*/ 200880 h 338"/>
                <a:gd name="T42" fmla="*/ 148330 w 337"/>
                <a:gd name="T43" fmla="*/ 281232 h 338"/>
                <a:gd name="T44" fmla="*/ 123608 w 337"/>
                <a:gd name="T45" fmla="*/ 324498 h 338"/>
                <a:gd name="T46" fmla="*/ 30902 w 337"/>
                <a:gd name="T47" fmla="*/ 330679 h 338"/>
                <a:gd name="T48" fmla="*/ 15451 w 337"/>
                <a:gd name="T49" fmla="*/ 392488 h 338"/>
                <a:gd name="T50" fmla="*/ 0 w 337"/>
                <a:gd name="T51" fmla="*/ 451207 h 338"/>
                <a:gd name="T52" fmla="*/ 77255 w 337"/>
                <a:gd name="T53" fmla="*/ 500654 h 338"/>
                <a:gd name="T54" fmla="*/ 77255 w 337"/>
                <a:gd name="T55" fmla="*/ 550102 h 338"/>
                <a:gd name="T56" fmla="*/ 0 w 337"/>
                <a:gd name="T57" fmla="*/ 602639 h 338"/>
                <a:gd name="T58" fmla="*/ 33992 w 337"/>
                <a:gd name="T59" fmla="*/ 723167 h 338"/>
                <a:gd name="T60" fmla="*/ 126699 w 337"/>
                <a:gd name="T61" fmla="*/ 726258 h 338"/>
                <a:gd name="T62" fmla="*/ 151420 w 337"/>
                <a:gd name="T63" fmla="*/ 766434 h 338"/>
                <a:gd name="T64" fmla="*/ 111247 w 337"/>
                <a:gd name="T65" fmla="*/ 849876 h 338"/>
                <a:gd name="T66" fmla="*/ 200864 w 337"/>
                <a:gd name="T67" fmla="*/ 939499 h 338"/>
                <a:gd name="T68" fmla="*/ 281209 w 337"/>
                <a:gd name="T69" fmla="*/ 896233 h 338"/>
                <a:gd name="T70" fmla="*/ 324472 w 337"/>
                <a:gd name="T71" fmla="*/ 920957 h 338"/>
                <a:gd name="T72" fmla="*/ 330652 w 337"/>
                <a:gd name="T73" fmla="*/ 1013670 h 338"/>
                <a:gd name="T74" fmla="*/ 389366 w 337"/>
                <a:gd name="T75" fmla="*/ 1029123 h 338"/>
                <a:gd name="T76" fmla="*/ 451170 w 337"/>
                <a:gd name="T77" fmla="*/ 1044575 h 338"/>
                <a:gd name="T78" fmla="*/ 500614 w 337"/>
                <a:gd name="T79" fmla="*/ 964223 h 338"/>
                <a:gd name="T80" fmla="*/ 550057 w 337"/>
                <a:gd name="T81" fmla="*/ 964223 h 338"/>
                <a:gd name="T82" fmla="*/ 602591 w 337"/>
                <a:gd name="T83" fmla="*/ 1041485 h 338"/>
                <a:gd name="T84" fmla="*/ 720018 w 337"/>
                <a:gd name="T85" fmla="*/ 1007489 h 338"/>
                <a:gd name="T86" fmla="*/ 726199 w 337"/>
                <a:gd name="T87" fmla="*/ 914776 h 338"/>
                <a:gd name="T88" fmla="*/ 766372 w 337"/>
                <a:gd name="T89" fmla="*/ 890052 h 338"/>
                <a:gd name="T90" fmla="*/ 849807 w 337"/>
                <a:gd name="T91" fmla="*/ 933318 h 338"/>
                <a:gd name="T92" fmla="*/ 936333 w 337"/>
                <a:gd name="T93" fmla="*/ 843695 h 338"/>
                <a:gd name="T94" fmla="*/ 896160 w 337"/>
                <a:gd name="T95" fmla="*/ 760253 h 338"/>
                <a:gd name="T96" fmla="*/ 917792 w 337"/>
                <a:gd name="T97" fmla="*/ 720077 h 338"/>
                <a:gd name="T98" fmla="*/ 1010498 w 337"/>
                <a:gd name="T99" fmla="*/ 713896 h 338"/>
                <a:gd name="T100" fmla="*/ 1025949 w 337"/>
                <a:gd name="T101" fmla="*/ 652087 h 338"/>
                <a:gd name="T102" fmla="*/ 1041400 w 337"/>
                <a:gd name="T103" fmla="*/ 593368 h 338"/>
                <a:gd name="T104" fmla="*/ 964145 w 337"/>
                <a:gd name="T105" fmla="*/ 540830 h 338"/>
                <a:gd name="T106" fmla="*/ 432629 w 337"/>
                <a:gd name="T107" fmla="*/ 868419 h 338"/>
                <a:gd name="T108" fmla="*/ 176142 w 337"/>
                <a:gd name="T109" fmla="*/ 432664 h 338"/>
                <a:gd name="T110" fmla="*/ 611861 w 337"/>
                <a:gd name="T111" fmla="*/ 176156 h 338"/>
                <a:gd name="T112" fmla="*/ 868348 w 337"/>
                <a:gd name="T113" fmla="*/ 611911 h 338"/>
                <a:gd name="T114" fmla="*/ 432629 w 337"/>
                <a:gd name="T115" fmla="*/ 868419 h 33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37" h="338">
                  <a:moveTo>
                    <a:pt x="312" y="175"/>
                  </a:moveTo>
                  <a:cubicBezTo>
                    <a:pt x="312" y="170"/>
                    <a:pt x="312" y="165"/>
                    <a:pt x="312" y="160"/>
                  </a:cubicBezTo>
                  <a:cubicBezTo>
                    <a:pt x="337" y="143"/>
                    <a:pt x="337" y="143"/>
                    <a:pt x="337" y="143"/>
                  </a:cubicBezTo>
                  <a:cubicBezTo>
                    <a:pt x="326" y="104"/>
                    <a:pt x="326" y="104"/>
                    <a:pt x="326" y="104"/>
                  </a:cubicBezTo>
                  <a:cubicBezTo>
                    <a:pt x="296" y="103"/>
                    <a:pt x="296" y="103"/>
                    <a:pt x="296" y="103"/>
                  </a:cubicBezTo>
                  <a:cubicBezTo>
                    <a:pt x="294" y="98"/>
                    <a:pt x="291" y="94"/>
                    <a:pt x="288" y="89"/>
                  </a:cubicBezTo>
                  <a:cubicBezTo>
                    <a:pt x="301" y="62"/>
                    <a:pt x="301" y="62"/>
                    <a:pt x="301" y="62"/>
                  </a:cubicBezTo>
                  <a:cubicBezTo>
                    <a:pt x="273" y="34"/>
                    <a:pt x="273" y="34"/>
                    <a:pt x="273" y="34"/>
                  </a:cubicBezTo>
                  <a:cubicBezTo>
                    <a:pt x="246" y="48"/>
                    <a:pt x="246" y="48"/>
                    <a:pt x="246" y="48"/>
                  </a:cubicBezTo>
                  <a:cubicBezTo>
                    <a:pt x="242" y="45"/>
                    <a:pt x="237" y="42"/>
                    <a:pt x="232" y="40"/>
                  </a:cubicBezTo>
                  <a:cubicBezTo>
                    <a:pt x="230" y="10"/>
                    <a:pt x="230" y="10"/>
                    <a:pt x="230" y="10"/>
                  </a:cubicBezTo>
                  <a:cubicBezTo>
                    <a:pt x="211" y="5"/>
                    <a:pt x="211" y="5"/>
                    <a:pt x="211" y="5"/>
                  </a:cubicBezTo>
                  <a:cubicBezTo>
                    <a:pt x="191" y="0"/>
                    <a:pt x="191" y="0"/>
                    <a:pt x="191" y="0"/>
                  </a:cubicBezTo>
                  <a:cubicBezTo>
                    <a:pt x="175" y="25"/>
                    <a:pt x="175" y="25"/>
                    <a:pt x="175" y="25"/>
                  </a:cubicBezTo>
                  <a:cubicBezTo>
                    <a:pt x="170" y="25"/>
                    <a:pt x="165" y="25"/>
                    <a:pt x="160" y="25"/>
                  </a:cubicBezTo>
                  <a:cubicBezTo>
                    <a:pt x="143" y="1"/>
                    <a:pt x="143" y="1"/>
                    <a:pt x="143" y="1"/>
                  </a:cubicBezTo>
                  <a:cubicBezTo>
                    <a:pt x="104" y="11"/>
                    <a:pt x="104" y="11"/>
                    <a:pt x="104" y="11"/>
                  </a:cubicBezTo>
                  <a:cubicBezTo>
                    <a:pt x="103" y="41"/>
                    <a:pt x="103" y="41"/>
                    <a:pt x="103" y="41"/>
                  </a:cubicBezTo>
                  <a:cubicBezTo>
                    <a:pt x="98" y="44"/>
                    <a:pt x="93" y="46"/>
                    <a:pt x="89" y="49"/>
                  </a:cubicBezTo>
                  <a:cubicBezTo>
                    <a:pt x="62" y="36"/>
                    <a:pt x="62" y="36"/>
                    <a:pt x="62" y="36"/>
                  </a:cubicBezTo>
                  <a:cubicBezTo>
                    <a:pt x="34" y="65"/>
                    <a:pt x="34" y="65"/>
                    <a:pt x="34" y="65"/>
                  </a:cubicBezTo>
                  <a:cubicBezTo>
                    <a:pt x="48" y="91"/>
                    <a:pt x="48" y="91"/>
                    <a:pt x="48" y="91"/>
                  </a:cubicBezTo>
                  <a:cubicBezTo>
                    <a:pt x="45" y="96"/>
                    <a:pt x="42" y="100"/>
                    <a:pt x="40" y="105"/>
                  </a:cubicBezTo>
                  <a:cubicBezTo>
                    <a:pt x="10" y="107"/>
                    <a:pt x="10" y="107"/>
                    <a:pt x="10" y="107"/>
                  </a:cubicBezTo>
                  <a:cubicBezTo>
                    <a:pt x="5" y="127"/>
                    <a:pt x="5" y="127"/>
                    <a:pt x="5" y="127"/>
                  </a:cubicBezTo>
                  <a:cubicBezTo>
                    <a:pt x="0" y="146"/>
                    <a:pt x="0" y="146"/>
                    <a:pt x="0" y="146"/>
                  </a:cubicBezTo>
                  <a:cubicBezTo>
                    <a:pt x="25" y="162"/>
                    <a:pt x="25" y="162"/>
                    <a:pt x="25" y="162"/>
                  </a:cubicBezTo>
                  <a:cubicBezTo>
                    <a:pt x="25" y="168"/>
                    <a:pt x="25" y="173"/>
                    <a:pt x="25" y="178"/>
                  </a:cubicBezTo>
                  <a:cubicBezTo>
                    <a:pt x="0" y="195"/>
                    <a:pt x="0" y="195"/>
                    <a:pt x="0" y="195"/>
                  </a:cubicBezTo>
                  <a:cubicBezTo>
                    <a:pt x="11" y="234"/>
                    <a:pt x="11" y="234"/>
                    <a:pt x="11" y="234"/>
                  </a:cubicBezTo>
                  <a:cubicBezTo>
                    <a:pt x="41" y="235"/>
                    <a:pt x="41" y="235"/>
                    <a:pt x="41" y="235"/>
                  </a:cubicBezTo>
                  <a:cubicBezTo>
                    <a:pt x="44" y="240"/>
                    <a:pt x="46" y="244"/>
                    <a:pt x="49" y="248"/>
                  </a:cubicBezTo>
                  <a:cubicBezTo>
                    <a:pt x="36" y="275"/>
                    <a:pt x="36" y="275"/>
                    <a:pt x="36" y="275"/>
                  </a:cubicBezTo>
                  <a:cubicBezTo>
                    <a:pt x="65" y="304"/>
                    <a:pt x="65" y="304"/>
                    <a:pt x="65" y="304"/>
                  </a:cubicBezTo>
                  <a:cubicBezTo>
                    <a:pt x="91" y="290"/>
                    <a:pt x="91" y="290"/>
                    <a:pt x="91" y="290"/>
                  </a:cubicBezTo>
                  <a:cubicBezTo>
                    <a:pt x="96" y="293"/>
                    <a:pt x="100" y="295"/>
                    <a:pt x="105" y="298"/>
                  </a:cubicBezTo>
                  <a:cubicBezTo>
                    <a:pt x="107" y="328"/>
                    <a:pt x="107" y="328"/>
                    <a:pt x="107" y="328"/>
                  </a:cubicBezTo>
                  <a:cubicBezTo>
                    <a:pt x="126" y="333"/>
                    <a:pt x="126" y="333"/>
                    <a:pt x="126" y="333"/>
                  </a:cubicBezTo>
                  <a:cubicBezTo>
                    <a:pt x="146" y="338"/>
                    <a:pt x="146" y="338"/>
                    <a:pt x="146" y="338"/>
                  </a:cubicBezTo>
                  <a:cubicBezTo>
                    <a:pt x="162" y="312"/>
                    <a:pt x="162" y="312"/>
                    <a:pt x="162" y="312"/>
                  </a:cubicBezTo>
                  <a:cubicBezTo>
                    <a:pt x="167" y="313"/>
                    <a:pt x="173" y="313"/>
                    <a:pt x="178" y="312"/>
                  </a:cubicBezTo>
                  <a:cubicBezTo>
                    <a:pt x="195" y="337"/>
                    <a:pt x="195" y="337"/>
                    <a:pt x="195" y="337"/>
                  </a:cubicBezTo>
                  <a:cubicBezTo>
                    <a:pt x="233" y="326"/>
                    <a:pt x="233" y="326"/>
                    <a:pt x="233" y="326"/>
                  </a:cubicBezTo>
                  <a:cubicBezTo>
                    <a:pt x="235" y="296"/>
                    <a:pt x="235" y="296"/>
                    <a:pt x="235" y="296"/>
                  </a:cubicBezTo>
                  <a:cubicBezTo>
                    <a:pt x="239" y="294"/>
                    <a:pt x="244" y="291"/>
                    <a:pt x="248" y="288"/>
                  </a:cubicBezTo>
                  <a:cubicBezTo>
                    <a:pt x="275" y="302"/>
                    <a:pt x="275" y="302"/>
                    <a:pt x="275" y="302"/>
                  </a:cubicBezTo>
                  <a:cubicBezTo>
                    <a:pt x="303" y="273"/>
                    <a:pt x="303" y="273"/>
                    <a:pt x="303" y="273"/>
                  </a:cubicBezTo>
                  <a:cubicBezTo>
                    <a:pt x="290" y="246"/>
                    <a:pt x="290" y="246"/>
                    <a:pt x="290" y="246"/>
                  </a:cubicBezTo>
                  <a:cubicBezTo>
                    <a:pt x="293" y="242"/>
                    <a:pt x="295" y="237"/>
                    <a:pt x="297" y="233"/>
                  </a:cubicBezTo>
                  <a:cubicBezTo>
                    <a:pt x="327" y="231"/>
                    <a:pt x="327" y="231"/>
                    <a:pt x="327" y="231"/>
                  </a:cubicBezTo>
                  <a:cubicBezTo>
                    <a:pt x="332" y="211"/>
                    <a:pt x="332" y="211"/>
                    <a:pt x="332" y="211"/>
                  </a:cubicBezTo>
                  <a:cubicBezTo>
                    <a:pt x="337" y="192"/>
                    <a:pt x="337" y="192"/>
                    <a:pt x="337" y="192"/>
                  </a:cubicBezTo>
                  <a:lnTo>
                    <a:pt x="312" y="175"/>
                  </a:lnTo>
                  <a:close/>
                  <a:moveTo>
                    <a:pt x="140" y="281"/>
                  </a:moveTo>
                  <a:cubicBezTo>
                    <a:pt x="78" y="265"/>
                    <a:pt x="41" y="202"/>
                    <a:pt x="57" y="140"/>
                  </a:cubicBezTo>
                  <a:cubicBezTo>
                    <a:pt x="73" y="78"/>
                    <a:pt x="136" y="41"/>
                    <a:pt x="198" y="57"/>
                  </a:cubicBezTo>
                  <a:cubicBezTo>
                    <a:pt x="259" y="73"/>
                    <a:pt x="297" y="136"/>
                    <a:pt x="281" y="198"/>
                  </a:cubicBezTo>
                  <a:cubicBezTo>
                    <a:pt x="265" y="260"/>
                    <a:pt x="202" y="297"/>
                    <a:pt x="140" y="281"/>
                  </a:cubicBezTo>
                  <a:close/>
                </a:path>
              </a:pathLst>
            </a:custGeom>
            <a:grpFill/>
            <a:ln>
              <a:noFill/>
            </a:ln>
            <a:extLst/>
          </p:spPr>
          <p:txBody>
            <a:bodyPr/>
            <a:lstStyle/>
            <a:p>
              <a:endParaRPr lang="zh-CN" altLang="en-US">
                <a:solidFill>
                  <a:schemeClr val="bg1">
                    <a:lumMod val="50000"/>
                  </a:schemeClr>
                </a:solidFill>
                <a:latin typeface="微软雅黑"/>
                <a:ea typeface="微软雅黑"/>
                <a:cs typeface="+mn-ea"/>
                <a:sym typeface="微软雅黑"/>
              </a:endParaRPr>
            </a:p>
          </p:txBody>
        </p:sp>
        <p:sp>
          <p:nvSpPr>
            <p:cNvPr id="21" name="Freeform 9">
              <a:extLst>
                <a:ext uri="{FF2B5EF4-FFF2-40B4-BE49-F238E27FC236}">
                  <a16:creationId xmlns:a16="http://schemas.microsoft.com/office/drawing/2014/main" id="{C2F8693F-4F76-4C2A-85F8-ED64132AC114}"/>
                </a:ext>
              </a:extLst>
            </p:cNvPr>
            <p:cNvSpPr>
              <a:spLocks noEditPoints="1"/>
            </p:cNvSpPr>
            <p:nvPr/>
          </p:nvSpPr>
          <p:spPr bwMode="auto">
            <a:xfrm>
              <a:off x="3033713" y="2228850"/>
              <a:ext cx="258762" cy="263525"/>
            </a:xfrm>
            <a:custGeom>
              <a:avLst/>
              <a:gdLst>
                <a:gd name="T0" fmla="*/ 240279 w 84"/>
                <a:gd name="T1" fmla="*/ 136413 h 85"/>
                <a:gd name="T2" fmla="*/ 240279 w 84"/>
                <a:gd name="T3" fmla="*/ 124012 h 85"/>
                <a:gd name="T4" fmla="*/ 258762 w 84"/>
                <a:gd name="T5" fmla="*/ 111611 h 85"/>
                <a:gd name="T6" fmla="*/ 252601 w 84"/>
                <a:gd name="T7" fmla="*/ 80608 h 85"/>
                <a:gd name="T8" fmla="*/ 227957 w 84"/>
                <a:gd name="T9" fmla="*/ 80608 h 85"/>
                <a:gd name="T10" fmla="*/ 221796 w 84"/>
                <a:gd name="T11" fmla="*/ 71307 h 85"/>
                <a:gd name="T12" fmla="*/ 231038 w 84"/>
                <a:gd name="T13" fmla="*/ 49605 h 85"/>
                <a:gd name="T14" fmla="*/ 209474 w 84"/>
                <a:gd name="T15" fmla="*/ 27903 h 85"/>
                <a:gd name="T16" fmla="*/ 187911 w 84"/>
                <a:gd name="T17" fmla="*/ 37204 h 85"/>
                <a:gd name="T18" fmla="*/ 178669 w 84"/>
                <a:gd name="T19" fmla="*/ 31003 h 85"/>
                <a:gd name="T20" fmla="*/ 175589 w 84"/>
                <a:gd name="T21" fmla="*/ 9301 h 85"/>
                <a:gd name="T22" fmla="*/ 163267 w 84"/>
                <a:gd name="T23" fmla="*/ 3100 h 85"/>
                <a:gd name="T24" fmla="*/ 147864 w 84"/>
                <a:gd name="T25" fmla="*/ 0 h 85"/>
                <a:gd name="T26" fmla="*/ 135542 w 84"/>
                <a:gd name="T27" fmla="*/ 18602 h 85"/>
                <a:gd name="T28" fmla="*/ 123220 w 84"/>
                <a:gd name="T29" fmla="*/ 21702 h 85"/>
                <a:gd name="T30" fmla="*/ 107818 w 84"/>
                <a:gd name="T31" fmla="*/ 0 h 85"/>
                <a:gd name="T32" fmla="*/ 80093 w 84"/>
                <a:gd name="T33" fmla="*/ 9301 h 85"/>
                <a:gd name="T34" fmla="*/ 77013 w 84"/>
                <a:gd name="T35" fmla="*/ 34103 h 85"/>
                <a:gd name="T36" fmla="*/ 67771 w 84"/>
                <a:gd name="T37" fmla="*/ 40304 h 85"/>
                <a:gd name="T38" fmla="*/ 46208 w 84"/>
                <a:gd name="T39" fmla="*/ 27903 h 85"/>
                <a:gd name="T40" fmla="*/ 24644 w 84"/>
                <a:gd name="T41" fmla="*/ 49605 h 85"/>
                <a:gd name="T42" fmla="*/ 36966 w 84"/>
                <a:gd name="T43" fmla="*/ 71307 h 85"/>
                <a:gd name="T44" fmla="*/ 30805 w 84"/>
                <a:gd name="T45" fmla="*/ 83708 h 85"/>
                <a:gd name="T46" fmla="*/ 6161 w 84"/>
                <a:gd name="T47" fmla="*/ 83708 h 85"/>
                <a:gd name="T48" fmla="*/ 3081 w 84"/>
                <a:gd name="T49" fmla="*/ 99209 h 85"/>
                <a:gd name="T50" fmla="*/ 0 w 84"/>
                <a:gd name="T51" fmla="*/ 114711 h 85"/>
                <a:gd name="T52" fmla="*/ 18483 w 84"/>
                <a:gd name="T53" fmla="*/ 127112 h 85"/>
                <a:gd name="T54" fmla="*/ 18483 w 84"/>
                <a:gd name="T55" fmla="*/ 139513 h 85"/>
                <a:gd name="T56" fmla="*/ 0 w 84"/>
                <a:gd name="T57" fmla="*/ 151914 h 85"/>
                <a:gd name="T58" fmla="*/ 6161 w 84"/>
                <a:gd name="T59" fmla="*/ 182917 h 85"/>
                <a:gd name="T60" fmla="*/ 30805 w 84"/>
                <a:gd name="T61" fmla="*/ 182917 h 85"/>
                <a:gd name="T62" fmla="*/ 36966 w 84"/>
                <a:gd name="T63" fmla="*/ 195319 h 85"/>
                <a:gd name="T64" fmla="*/ 27725 w 84"/>
                <a:gd name="T65" fmla="*/ 213920 h 85"/>
                <a:gd name="T66" fmla="*/ 49288 w 84"/>
                <a:gd name="T67" fmla="*/ 235622 h 85"/>
                <a:gd name="T68" fmla="*/ 70852 w 84"/>
                <a:gd name="T69" fmla="*/ 226321 h 85"/>
                <a:gd name="T70" fmla="*/ 80093 w 84"/>
                <a:gd name="T71" fmla="*/ 232522 h 85"/>
                <a:gd name="T72" fmla="*/ 80093 w 84"/>
                <a:gd name="T73" fmla="*/ 254224 h 85"/>
                <a:gd name="T74" fmla="*/ 95496 w 84"/>
                <a:gd name="T75" fmla="*/ 260425 h 85"/>
                <a:gd name="T76" fmla="*/ 110898 w 84"/>
                <a:gd name="T77" fmla="*/ 263525 h 85"/>
                <a:gd name="T78" fmla="*/ 123220 w 84"/>
                <a:gd name="T79" fmla="*/ 244923 h 85"/>
                <a:gd name="T80" fmla="*/ 135542 w 84"/>
                <a:gd name="T81" fmla="*/ 244923 h 85"/>
                <a:gd name="T82" fmla="*/ 147864 w 84"/>
                <a:gd name="T83" fmla="*/ 263525 h 85"/>
                <a:gd name="T84" fmla="*/ 178669 w 84"/>
                <a:gd name="T85" fmla="*/ 254224 h 85"/>
                <a:gd name="T86" fmla="*/ 181750 w 84"/>
                <a:gd name="T87" fmla="*/ 232522 h 85"/>
                <a:gd name="T88" fmla="*/ 190991 w 84"/>
                <a:gd name="T89" fmla="*/ 226321 h 85"/>
                <a:gd name="T90" fmla="*/ 212555 w 84"/>
                <a:gd name="T91" fmla="*/ 235622 h 85"/>
                <a:gd name="T92" fmla="*/ 234118 w 84"/>
                <a:gd name="T93" fmla="*/ 213920 h 85"/>
                <a:gd name="T94" fmla="*/ 221796 w 84"/>
                <a:gd name="T95" fmla="*/ 192218 h 85"/>
                <a:gd name="T96" fmla="*/ 227957 w 84"/>
                <a:gd name="T97" fmla="*/ 182917 h 85"/>
                <a:gd name="T98" fmla="*/ 252601 w 84"/>
                <a:gd name="T99" fmla="*/ 179817 h 85"/>
                <a:gd name="T100" fmla="*/ 255682 w 84"/>
                <a:gd name="T101" fmla="*/ 164316 h 85"/>
                <a:gd name="T102" fmla="*/ 258762 w 84"/>
                <a:gd name="T103" fmla="*/ 148814 h 85"/>
                <a:gd name="T104" fmla="*/ 240279 w 84"/>
                <a:gd name="T105" fmla="*/ 136413 h 85"/>
                <a:gd name="T106" fmla="*/ 107818 w 84"/>
                <a:gd name="T107" fmla="*/ 220121 h 85"/>
                <a:gd name="T108" fmla="*/ 43127 w 84"/>
                <a:gd name="T109" fmla="*/ 108510 h 85"/>
                <a:gd name="T110" fmla="*/ 150945 w 84"/>
                <a:gd name="T111" fmla="*/ 43404 h 85"/>
                <a:gd name="T112" fmla="*/ 215635 w 84"/>
                <a:gd name="T113" fmla="*/ 155015 h 85"/>
                <a:gd name="T114" fmla="*/ 107818 w 84"/>
                <a:gd name="T115" fmla="*/ 220121 h 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84" h="85">
                  <a:moveTo>
                    <a:pt x="78" y="44"/>
                  </a:moveTo>
                  <a:cubicBezTo>
                    <a:pt x="78" y="43"/>
                    <a:pt x="78" y="42"/>
                    <a:pt x="78" y="40"/>
                  </a:cubicBezTo>
                  <a:cubicBezTo>
                    <a:pt x="84" y="36"/>
                    <a:pt x="84" y="36"/>
                    <a:pt x="84" y="36"/>
                  </a:cubicBezTo>
                  <a:cubicBezTo>
                    <a:pt x="82" y="26"/>
                    <a:pt x="82" y="26"/>
                    <a:pt x="82" y="26"/>
                  </a:cubicBezTo>
                  <a:cubicBezTo>
                    <a:pt x="74" y="26"/>
                    <a:pt x="74" y="26"/>
                    <a:pt x="74" y="26"/>
                  </a:cubicBezTo>
                  <a:cubicBezTo>
                    <a:pt x="73" y="25"/>
                    <a:pt x="73" y="24"/>
                    <a:pt x="72" y="23"/>
                  </a:cubicBezTo>
                  <a:cubicBezTo>
                    <a:pt x="75" y="16"/>
                    <a:pt x="75" y="16"/>
                    <a:pt x="75" y="16"/>
                  </a:cubicBezTo>
                  <a:cubicBezTo>
                    <a:pt x="68" y="9"/>
                    <a:pt x="68" y="9"/>
                    <a:pt x="68" y="9"/>
                  </a:cubicBezTo>
                  <a:cubicBezTo>
                    <a:pt x="61" y="12"/>
                    <a:pt x="61" y="12"/>
                    <a:pt x="61" y="12"/>
                  </a:cubicBezTo>
                  <a:cubicBezTo>
                    <a:pt x="60" y="11"/>
                    <a:pt x="59" y="11"/>
                    <a:pt x="58" y="10"/>
                  </a:cubicBezTo>
                  <a:cubicBezTo>
                    <a:pt x="57" y="3"/>
                    <a:pt x="57" y="3"/>
                    <a:pt x="57" y="3"/>
                  </a:cubicBezTo>
                  <a:cubicBezTo>
                    <a:pt x="53" y="1"/>
                    <a:pt x="53" y="1"/>
                    <a:pt x="53" y="1"/>
                  </a:cubicBezTo>
                  <a:cubicBezTo>
                    <a:pt x="48" y="0"/>
                    <a:pt x="48" y="0"/>
                    <a:pt x="48" y="0"/>
                  </a:cubicBezTo>
                  <a:cubicBezTo>
                    <a:pt x="44" y="6"/>
                    <a:pt x="44" y="6"/>
                    <a:pt x="44" y="6"/>
                  </a:cubicBezTo>
                  <a:cubicBezTo>
                    <a:pt x="42" y="6"/>
                    <a:pt x="41" y="6"/>
                    <a:pt x="40" y="7"/>
                  </a:cubicBezTo>
                  <a:cubicBezTo>
                    <a:pt x="35" y="0"/>
                    <a:pt x="35" y="0"/>
                    <a:pt x="35" y="0"/>
                  </a:cubicBezTo>
                  <a:cubicBezTo>
                    <a:pt x="26" y="3"/>
                    <a:pt x="26" y="3"/>
                    <a:pt x="26" y="3"/>
                  </a:cubicBezTo>
                  <a:cubicBezTo>
                    <a:pt x="25" y="11"/>
                    <a:pt x="25" y="11"/>
                    <a:pt x="25" y="11"/>
                  </a:cubicBezTo>
                  <a:cubicBezTo>
                    <a:pt x="24" y="11"/>
                    <a:pt x="23" y="12"/>
                    <a:pt x="22" y="13"/>
                  </a:cubicBezTo>
                  <a:cubicBezTo>
                    <a:pt x="15" y="9"/>
                    <a:pt x="15" y="9"/>
                    <a:pt x="15" y="9"/>
                  </a:cubicBezTo>
                  <a:cubicBezTo>
                    <a:pt x="8" y="16"/>
                    <a:pt x="8" y="16"/>
                    <a:pt x="8" y="16"/>
                  </a:cubicBezTo>
                  <a:cubicBezTo>
                    <a:pt x="12" y="23"/>
                    <a:pt x="12" y="23"/>
                    <a:pt x="12" y="23"/>
                  </a:cubicBezTo>
                  <a:cubicBezTo>
                    <a:pt x="11" y="24"/>
                    <a:pt x="10" y="25"/>
                    <a:pt x="10" y="27"/>
                  </a:cubicBezTo>
                  <a:cubicBezTo>
                    <a:pt x="2" y="27"/>
                    <a:pt x="2" y="27"/>
                    <a:pt x="2" y="27"/>
                  </a:cubicBezTo>
                  <a:cubicBezTo>
                    <a:pt x="1" y="32"/>
                    <a:pt x="1" y="32"/>
                    <a:pt x="1" y="32"/>
                  </a:cubicBezTo>
                  <a:cubicBezTo>
                    <a:pt x="0" y="37"/>
                    <a:pt x="0" y="37"/>
                    <a:pt x="0" y="37"/>
                  </a:cubicBezTo>
                  <a:cubicBezTo>
                    <a:pt x="6" y="41"/>
                    <a:pt x="6" y="41"/>
                    <a:pt x="6" y="41"/>
                  </a:cubicBezTo>
                  <a:cubicBezTo>
                    <a:pt x="6" y="42"/>
                    <a:pt x="6" y="44"/>
                    <a:pt x="6" y="45"/>
                  </a:cubicBezTo>
                  <a:cubicBezTo>
                    <a:pt x="0" y="49"/>
                    <a:pt x="0" y="49"/>
                    <a:pt x="0" y="49"/>
                  </a:cubicBezTo>
                  <a:cubicBezTo>
                    <a:pt x="2" y="59"/>
                    <a:pt x="2" y="59"/>
                    <a:pt x="2" y="59"/>
                  </a:cubicBezTo>
                  <a:cubicBezTo>
                    <a:pt x="10" y="59"/>
                    <a:pt x="10" y="59"/>
                    <a:pt x="10" y="59"/>
                  </a:cubicBezTo>
                  <a:cubicBezTo>
                    <a:pt x="11" y="60"/>
                    <a:pt x="11" y="61"/>
                    <a:pt x="12" y="63"/>
                  </a:cubicBezTo>
                  <a:cubicBezTo>
                    <a:pt x="9" y="69"/>
                    <a:pt x="9" y="69"/>
                    <a:pt x="9" y="69"/>
                  </a:cubicBezTo>
                  <a:cubicBezTo>
                    <a:pt x="16" y="76"/>
                    <a:pt x="16" y="76"/>
                    <a:pt x="16" y="76"/>
                  </a:cubicBezTo>
                  <a:cubicBezTo>
                    <a:pt x="23" y="73"/>
                    <a:pt x="23" y="73"/>
                    <a:pt x="23" y="73"/>
                  </a:cubicBezTo>
                  <a:cubicBezTo>
                    <a:pt x="24" y="74"/>
                    <a:pt x="25" y="74"/>
                    <a:pt x="26" y="75"/>
                  </a:cubicBezTo>
                  <a:cubicBezTo>
                    <a:pt x="26" y="82"/>
                    <a:pt x="26" y="82"/>
                    <a:pt x="26" y="82"/>
                  </a:cubicBezTo>
                  <a:cubicBezTo>
                    <a:pt x="31" y="84"/>
                    <a:pt x="31" y="84"/>
                    <a:pt x="31" y="84"/>
                  </a:cubicBezTo>
                  <a:cubicBezTo>
                    <a:pt x="36" y="85"/>
                    <a:pt x="36" y="85"/>
                    <a:pt x="36" y="85"/>
                  </a:cubicBezTo>
                  <a:cubicBezTo>
                    <a:pt x="40" y="79"/>
                    <a:pt x="40" y="79"/>
                    <a:pt x="40" y="79"/>
                  </a:cubicBezTo>
                  <a:cubicBezTo>
                    <a:pt x="42" y="79"/>
                    <a:pt x="43" y="79"/>
                    <a:pt x="44" y="79"/>
                  </a:cubicBezTo>
                  <a:cubicBezTo>
                    <a:pt x="48" y="85"/>
                    <a:pt x="48" y="85"/>
                    <a:pt x="48" y="85"/>
                  </a:cubicBezTo>
                  <a:cubicBezTo>
                    <a:pt x="58" y="82"/>
                    <a:pt x="58" y="82"/>
                    <a:pt x="58" y="82"/>
                  </a:cubicBezTo>
                  <a:cubicBezTo>
                    <a:pt x="59" y="75"/>
                    <a:pt x="59" y="75"/>
                    <a:pt x="59" y="75"/>
                  </a:cubicBezTo>
                  <a:cubicBezTo>
                    <a:pt x="60" y="74"/>
                    <a:pt x="61" y="73"/>
                    <a:pt x="62" y="73"/>
                  </a:cubicBezTo>
                  <a:cubicBezTo>
                    <a:pt x="69" y="76"/>
                    <a:pt x="69" y="76"/>
                    <a:pt x="69" y="76"/>
                  </a:cubicBezTo>
                  <a:cubicBezTo>
                    <a:pt x="76" y="69"/>
                    <a:pt x="76" y="69"/>
                    <a:pt x="76" y="69"/>
                  </a:cubicBezTo>
                  <a:cubicBezTo>
                    <a:pt x="72" y="62"/>
                    <a:pt x="72" y="62"/>
                    <a:pt x="72" y="62"/>
                  </a:cubicBezTo>
                  <a:cubicBezTo>
                    <a:pt x="73" y="61"/>
                    <a:pt x="74" y="60"/>
                    <a:pt x="74" y="59"/>
                  </a:cubicBezTo>
                  <a:cubicBezTo>
                    <a:pt x="82" y="58"/>
                    <a:pt x="82" y="58"/>
                    <a:pt x="82" y="58"/>
                  </a:cubicBezTo>
                  <a:cubicBezTo>
                    <a:pt x="83" y="53"/>
                    <a:pt x="83" y="53"/>
                    <a:pt x="83" y="53"/>
                  </a:cubicBezTo>
                  <a:cubicBezTo>
                    <a:pt x="84" y="48"/>
                    <a:pt x="84" y="48"/>
                    <a:pt x="84" y="48"/>
                  </a:cubicBezTo>
                  <a:lnTo>
                    <a:pt x="78" y="44"/>
                  </a:lnTo>
                  <a:close/>
                  <a:moveTo>
                    <a:pt x="35" y="71"/>
                  </a:moveTo>
                  <a:cubicBezTo>
                    <a:pt x="19" y="67"/>
                    <a:pt x="10" y="51"/>
                    <a:pt x="14" y="35"/>
                  </a:cubicBezTo>
                  <a:cubicBezTo>
                    <a:pt x="18" y="20"/>
                    <a:pt x="34" y="10"/>
                    <a:pt x="49" y="14"/>
                  </a:cubicBezTo>
                  <a:cubicBezTo>
                    <a:pt x="65" y="18"/>
                    <a:pt x="74" y="34"/>
                    <a:pt x="70" y="50"/>
                  </a:cubicBezTo>
                  <a:cubicBezTo>
                    <a:pt x="66" y="65"/>
                    <a:pt x="50" y="75"/>
                    <a:pt x="35"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微软雅黑"/>
                <a:ea typeface="微软雅黑"/>
                <a:cs typeface="+mn-ea"/>
                <a:sym typeface="微软雅黑"/>
              </a:endParaRPr>
            </a:p>
          </p:txBody>
        </p:sp>
        <p:sp>
          <p:nvSpPr>
            <p:cNvPr id="22" name="Freeform 10">
              <a:extLst>
                <a:ext uri="{FF2B5EF4-FFF2-40B4-BE49-F238E27FC236}">
                  <a16:creationId xmlns:a16="http://schemas.microsoft.com/office/drawing/2014/main" id="{4587923D-C025-426E-BEF8-033544AF91BA}"/>
                </a:ext>
              </a:extLst>
            </p:cNvPr>
            <p:cNvSpPr>
              <a:spLocks noEditPoints="1"/>
            </p:cNvSpPr>
            <p:nvPr/>
          </p:nvSpPr>
          <p:spPr bwMode="auto">
            <a:xfrm>
              <a:off x="3622675" y="2398713"/>
              <a:ext cx="528638" cy="528637"/>
            </a:xfrm>
            <a:custGeom>
              <a:avLst/>
              <a:gdLst>
                <a:gd name="T0" fmla="*/ 488449 w 171"/>
                <a:gd name="T1" fmla="*/ 275139 h 171"/>
                <a:gd name="T2" fmla="*/ 488449 w 171"/>
                <a:gd name="T3" fmla="*/ 250407 h 171"/>
                <a:gd name="T4" fmla="*/ 525547 w 171"/>
                <a:gd name="T5" fmla="*/ 222584 h 171"/>
                <a:gd name="T6" fmla="*/ 510089 w 171"/>
                <a:gd name="T7" fmla="*/ 163847 h 171"/>
                <a:gd name="T8" fmla="*/ 463718 w 171"/>
                <a:gd name="T9" fmla="*/ 160755 h 171"/>
                <a:gd name="T10" fmla="*/ 451352 w 171"/>
                <a:gd name="T11" fmla="*/ 139115 h 171"/>
                <a:gd name="T12" fmla="*/ 469900 w 171"/>
                <a:gd name="T13" fmla="*/ 95835 h 171"/>
                <a:gd name="T14" fmla="*/ 426620 w 171"/>
                <a:gd name="T15" fmla="*/ 52555 h 171"/>
                <a:gd name="T16" fmla="*/ 383340 w 171"/>
                <a:gd name="T17" fmla="*/ 74195 h 171"/>
                <a:gd name="T18" fmla="*/ 361700 w 171"/>
                <a:gd name="T19" fmla="*/ 61829 h 171"/>
                <a:gd name="T20" fmla="*/ 358608 w 171"/>
                <a:gd name="T21" fmla="*/ 15457 h 171"/>
                <a:gd name="T22" fmla="*/ 330785 w 171"/>
                <a:gd name="T23" fmla="*/ 6183 h 171"/>
                <a:gd name="T24" fmla="*/ 299871 w 171"/>
                <a:gd name="T25" fmla="*/ 0 h 171"/>
                <a:gd name="T26" fmla="*/ 272048 w 171"/>
                <a:gd name="T27" fmla="*/ 40189 h 171"/>
                <a:gd name="T28" fmla="*/ 247316 w 171"/>
                <a:gd name="T29" fmla="*/ 40189 h 171"/>
                <a:gd name="T30" fmla="*/ 222584 w 171"/>
                <a:gd name="T31" fmla="*/ 0 h 171"/>
                <a:gd name="T32" fmla="*/ 160755 w 171"/>
                <a:gd name="T33" fmla="*/ 15457 h 171"/>
                <a:gd name="T34" fmla="*/ 160755 w 171"/>
                <a:gd name="T35" fmla="*/ 64920 h 171"/>
                <a:gd name="T36" fmla="*/ 139115 w 171"/>
                <a:gd name="T37" fmla="*/ 77286 h 171"/>
                <a:gd name="T38" fmla="*/ 95835 w 171"/>
                <a:gd name="T39" fmla="*/ 55646 h 171"/>
                <a:gd name="T40" fmla="*/ 52555 w 171"/>
                <a:gd name="T41" fmla="*/ 102018 h 171"/>
                <a:gd name="T42" fmla="*/ 74195 w 171"/>
                <a:gd name="T43" fmla="*/ 142206 h 171"/>
                <a:gd name="T44" fmla="*/ 61829 w 171"/>
                <a:gd name="T45" fmla="*/ 163847 h 171"/>
                <a:gd name="T46" fmla="*/ 15457 w 171"/>
                <a:gd name="T47" fmla="*/ 166938 h 171"/>
                <a:gd name="T48" fmla="*/ 6183 w 171"/>
                <a:gd name="T49" fmla="*/ 197852 h 171"/>
                <a:gd name="T50" fmla="*/ 0 w 171"/>
                <a:gd name="T51" fmla="*/ 228767 h 171"/>
                <a:gd name="T52" fmla="*/ 37097 w 171"/>
                <a:gd name="T53" fmla="*/ 253498 h 171"/>
                <a:gd name="T54" fmla="*/ 37097 w 171"/>
                <a:gd name="T55" fmla="*/ 278230 h 171"/>
                <a:gd name="T56" fmla="*/ 0 w 171"/>
                <a:gd name="T57" fmla="*/ 302962 h 171"/>
                <a:gd name="T58" fmla="*/ 15457 w 171"/>
                <a:gd name="T59" fmla="*/ 364790 h 171"/>
                <a:gd name="T60" fmla="*/ 61829 w 171"/>
                <a:gd name="T61" fmla="*/ 367882 h 171"/>
                <a:gd name="T62" fmla="*/ 74195 w 171"/>
                <a:gd name="T63" fmla="*/ 389522 h 171"/>
                <a:gd name="T64" fmla="*/ 55646 w 171"/>
                <a:gd name="T65" fmla="*/ 429711 h 171"/>
                <a:gd name="T66" fmla="*/ 98926 w 171"/>
                <a:gd name="T67" fmla="*/ 476082 h 171"/>
                <a:gd name="T68" fmla="*/ 142207 w 171"/>
                <a:gd name="T69" fmla="*/ 454442 h 171"/>
                <a:gd name="T70" fmla="*/ 163847 w 171"/>
                <a:gd name="T71" fmla="*/ 466808 h 171"/>
                <a:gd name="T72" fmla="*/ 166938 w 171"/>
                <a:gd name="T73" fmla="*/ 513180 h 171"/>
                <a:gd name="T74" fmla="*/ 197853 w 171"/>
                <a:gd name="T75" fmla="*/ 519363 h 171"/>
                <a:gd name="T76" fmla="*/ 228767 w 171"/>
                <a:gd name="T77" fmla="*/ 528637 h 171"/>
                <a:gd name="T78" fmla="*/ 253499 w 171"/>
                <a:gd name="T79" fmla="*/ 488448 h 171"/>
                <a:gd name="T80" fmla="*/ 278231 w 171"/>
                <a:gd name="T81" fmla="*/ 488448 h 171"/>
                <a:gd name="T82" fmla="*/ 302962 w 171"/>
                <a:gd name="T83" fmla="*/ 528637 h 171"/>
                <a:gd name="T84" fmla="*/ 364791 w 171"/>
                <a:gd name="T85" fmla="*/ 510088 h 171"/>
                <a:gd name="T86" fmla="*/ 367883 w 171"/>
                <a:gd name="T87" fmla="*/ 463717 h 171"/>
                <a:gd name="T88" fmla="*/ 386431 w 171"/>
                <a:gd name="T89" fmla="*/ 451351 h 171"/>
                <a:gd name="T90" fmla="*/ 429712 w 171"/>
                <a:gd name="T91" fmla="*/ 472991 h 171"/>
                <a:gd name="T92" fmla="*/ 472992 w 171"/>
                <a:gd name="T93" fmla="*/ 426619 h 171"/>
                <a:gd name="T94" fmla="*/ 454443 w 171"/>
                <a:gd name="T95" fmla="*/ 386431 h 171"/>
                <a:gd name="T96" fmla="*/ 463718 w 171"/>
                <a:gd name="T97" fmla="*/ 364790 h 171"/>
                <a:gd name="T98" fmla="*/ 513181 w 171"/>
                <a:gd name="T99" fmla="*/ 361699 h 171"/>
                <a:gd name="T100" fmla="*/ 519364 w 171"/>
                <a:gd name="T101" fmla="*/ 330785 h 171"/>
                <a:gd name="T102" fmla="*/ 528638 w 171"/>
                <a:gd name="T103" fmla="*/ 299870 h 171"/>
                <a:gd name="T104" fmla="*/ 488449 w 171"/>
                <a:gd name="T105" fmla="*/ 275139 h 171"/>
                <a:gd name="T106" fmla="*/ 216402 w 171"/>
                <a:gd name="T107" fmla="*/ 438985 h 171"/>
                <a:gd name="T108" fmla="*/ 86561 w 171"/>
                <a:gd name="T109" fmla="*/ 219493 h 171"/>
                <a:gd name="T110" fmla="*/ 309145 w 171"/>
                <a:gd name="T111" fmla="*/ 86560 h 171"/>
                <a:gd name="T112" fmla="*/ 438986 w 171"/>
                <a:gd name="T113" fmla="*/ 309144 h 171"/>
                <a:gd name="T114" fmla="*/ 216402 w 171"/>
                <a:gd name="T115" fmla="*/ 438985 h 17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71" h="171">
                  <a:moveTo>
                    <a:pt x="158" y="89"/>
                  </a:moveTo>
                  <a:cubicBezTo>
                    <a:pt x="158" y="86"/>
                    <a:pt x="158" y="83"/>
                    <a:pt x="158" y="81"/>
                  </a:cubicBezTo>
                  <a:cubicBezTo>
                    <a:pt x="170" y="72"/>
                    <a:pt x="170" y="72"/>
                    <a:pt x="170" y="72"/>
                  </a:cubicBezTo>
                  <a:cubicBezTo>
                    <a:pt x="165" y="53"/>
                    <a:pt x="165" y="53"/>
                    <a:pt x="165" y="53"/>
                  </a:cubicBezTo>
                  <a:cubicBezTo>
                    <a:pt x="150" y="52"/>
                    <a:pt x="150" y="52"/>
                    <a:pt x="150" y="52"/>
                  </a:cubicBezTo>
                  <a:cubicBezTo>
                    <a:pt x="149" y="49"/>
                    <a:pt x="147" y="47"/>
                    <a:pt x="146" y="45"/>
                  </a:cubicBezTo>
                  <a:cubicBezTo>
                    <a:pt x="152" y="31"/>
                    <a:pt x="152" y="31"/>
                    <a:pt x="152" y="31"/>
                  </a:cubicBezTo>
                  <a:cubicBezTo>
                    <a:pt x="138" y="17"/>
                    <a:pt x="138" y="17"/>
                    <a:pt x="138" y="17"/>
                  </a:cubicBezTo>
                  <a:cubicBezTo>
                    <a:pt x="124" y="24"/>
                    <a:pt x="124" y="24"/>
                    <a:pt x="124" y="24"/>
                  </a:cubicBezTo>
                  <a:cubicBezTo>
                    <a:pt x="122" y="22"/>
                    <a:pt x="120" y="21"/>
                    <a:pt x="117" y="20"/>
                  </a:cubicBezTo>
                  <a:cubicBezTo>
                    <a:pt x="116" y="5"/>
                    <a:pt x="116" y="5"/>
                    <a:pt x="116" y="5"/>
                  </a:cubicBezTo>
                  <a:cubicBezTo>
                    <a:pt x="107" y="2"/>
                    <a:pt x="107" y="2"/>
                    <a:pt x="107" y="2"/>
                  </a:cubicBezTo>
                  <a:cubicBezTo>
                    <a:pt x="97" y="0"/>
                    <a:pt x="97" y="0"/>
                    <a:pt x="97" y="0"/>
                  </a:cubicBezTo>
                  <a:cubicBezTo>
                    <a:pt x="88" y="13"/>
                    <a:pt x="88" y="13"/>
                    <a:pt x="88" y="13"/>
                  </a:cubicBezTo>
                  <a:cubicBezTo>
                    <a:pt x="86" y="12"/>
                    <a:pt x="83" y="12"/>
                    <a:pt x="80" y="13"/>
                  </a:cubicBezTo>
                  <a:cubicBezTo>
                    <a:pt x="72" y="0"/>
                    <a:pt x="72" y="0"/>
                    <a:pt x="72" y="0"/>
                  </a:cubicBezTo>
                  <a:cubicBezTo>
                    <a:pt x="52" y="5"/>
                    <a:pt x="52" y="5"/>
                    <a:pt x="52" y="5"/>
                  </a:cubicBezTo>
                  <a:cubicBezTo>
                    <a:pt x="52" y="21"/>
                    <a:pt x="52" y="21"/>
                    <a:pt x="52" y="21"/>
                  </a:cubicBezTo>
                  <a:cubicBezTo>
                    <a:pt x="49" y="22"/>
                    <a:pt x="47" y="23"/>
                    <a:pt x="45" y="25"/>
                  </a:cubicBezTo>
                  <a:cubicBezTo>
                    <a:pt x="31" y="18"/>
                    <a:pt x="31" y="18"/>
                    <a:pt x="31" y="18"/>
                  </a:cubicBezTo>
                  <a:cubicBezTo>
                    <a:pt x="17" y="33"/>
                    <a:pt x="17" y="33"/>
                    <a:pt x="17" y="33"/>
                  </a:cubicBezTo>
                  <a:cubicBezTo>
                    <a:pt x="24" y="46"/>
                    <a:pt x="24" y="46"/>
                    <a:pt x="24" y="46"/>
                  </a:cubicBezTo>
                  <a:cubicBezTo>
                    <a:pt x="22" y="48"/>
                    <a:pt x="21" y="51"/>
                    <a:pt x="20" y="53"/>
                  </a:cubicBezTo>
                  <a:cubicBezTo>
                    <a:pt x="5" y="54"/>
                    <a:pt x="5" y="54"/>
                    <a:pt x="5" y="54"/>
                  </a:cubicBezTo>
                  <a:cubicBezTo>
                    <a:pt x="2" y="64"/>
                    <a:pt x="2" y="64"/>
                    <a:pt x="2" y="64"/>
                  </a:cubicBezTo>
                  <a:cubicBezTo>
                    <a:pt x="0" y="74"/>
                    <a:pt x="0" y="74"/>
                    <a:pt x="0" y="74"/>
                  </a:cubicBezTo>
                  <a:cubicBezTo>
                    <a:pt x="12" y="82"/>
                    <a:pt x="12" y="82"/>
                    <a:pt x="12" y="82"/>
                  </a:cubicBezTo>
                  <a:cubicBezTo>
                    <a:pt x="12" y="85"/>
                    <a:pt x="12" y="87"/>
                    <a:pt x="12" y="90"/>
                  </a:cubicBezTo>
                  <a:cubicBezTo>
                    <a:pt x="0" y="98"/>
                    <a:pt x="0" y="98"/>
                    <a:pt x="0" y="98"/>
                  </a:cubicBezTo>
                  <a:cubicBezTo>
                    <a:pt x="5" y="118"/>
                    <a:pt x="5" y="118"/>
                    <a:pt x="5" y="118"/>
                  </a:cubicBezTo>
                  <a:cubicBezTo>
                    <a:pt x="20" y="119"/>
                    <a:pt x="20" y="119"/>
                    <a:pt x="20" y="119"/>
                  </a:cubicBezTo>
                  <a:cubicBezTo>
                    <a:pt x="22" y="121"/>
                    <a:pt x="23" y="123"/>
                    <a:pt x="24" y="126"/>
                  </a:cubicBezTo>
                  <a:cubicBezTo>
                    <a:pt x="18" y="139"/>
                    <a:pt x="18" y="139"/>
                    <a:pt x="18" y="139"/>
                  </a:cubicBezTo>
                  <a:cubicBezTo>
                    <a:pt x="32" y="154"/>
                    <a:pt x="32" y="154"/>
                    <a:pt x="32" y="154"/>
                  </a:cubicBezTo>
                  <a:cubicBezTo>
                    <a:pt x="46" y="147"/>
                    <a:pt x="46" y="147"/>
                    <a:pt x="46" y="147"/>
                  </a:cubicBezTo>
                  <a:cubicBezTo>
                    <a:pt x="48" y="148"/>
                    <a:pt x="50" y="149"/>
                    <a:pt x="53" y="151"/>
                  </a:cubicBezTo>
                  <a:cubicBezTo>
                    <a:pt x="54" y="166"/>
                    <a:pt x="54" y="166"/>
                    <a:pt x="54" y="166"/>
                  </a:cubicBezTo>
                  <a:cubicBezTo>
                    <a:pt x="64" y="168"/>
                    <a:pt x="64" y="168"/>
                    <a:pt x="64" y="168"/>
                  </a:cubicBezTo>
                  <a:cubicBezTo>
                    <a:pt x="74" y="171"/>
                    <a:pt x="74" y="171"/>
                    <a:pt x="74" y="171"/>
                  </a:cubicBezTo>
                  <a:cubicBezTo>
                    <a:pt x="82" y="158"/>
                    <a:pt x="82" y="158"/>
                    <a:pt x="82" y="158"/>
                  </a:cubicBezTo>
                  <a:cubicBezTo>
                    <a:pt x="84" y="158"/>
                    <a:pt x="87" y="158"/>
                    <a:pt x="90" y="158"/>
                  </a:cubicBezTo>
                  <a:cubicBezTo>
                    <a:pt x="98" y="171"/>
                    <a:pt x="98" y="171"/>
                    <a:pt x="98" y="171"/>
                  </a:cubicBezTo>
                  <a:cubicBezTo>
                    <a:pt x="118" y="165"/>
                    <a:pt x="118" y="165"/>
                    <a:pt x="118" y="165"/>
                  </a:cubicBezTo>
                  <a:cubicBezTo>
                    <a:pt x="119" y="150"/>
                    <a:pt x="119" y="150"/>
                    <a:pt x="119" y="150"/>
                  </a:cubicBezTo>
                  <a:cubicBezTo>
                    <a:pt x="121" y="149"/>
                    <a:pt x="123" y="147"/>
                    <a:pt x="125" y="146"/>
                  </a:cubicBezTo>
                  <a:cubicBezTo>
                    <a:pt x="139" y="153"/>
                    <a:pt x="139" y="153"/>
                    <a:pt x="139" y="153"/>
                  </a:cubicBezTo>
                  <a:cubicBezTo>
                    <a:pt x="153" y="138"/>
                    <a:pt x="153" y="138"/>
                    <a:pt x="153" y="138"/>
                  </a:cubicBezTo>
                  <a:cubicBezTo>
                    <a:pt x="147" y="125"/>
                    <a:pt x="147" y="125"/>
                    <a:pt x="147" y="125"/>
                  </a:cubicBezTo>
                  <a:cubicBezTo>
                    <a:pt x="148" y="122"/>
                    <a:pt x="149" y="120"/>
                    <a:pt x="150" y="118"/>
                  </a:cubicBezTo>
                  <a:cubicBezTo>
                    <a:pt x="166" y="117"/>
                    <a:pt x="166" y="117"/>
                    <a:pt x="166" y="117"/>
                  </a:cubicBezTo>
                  <a:cubicBezTo>
                    <a:pt x="168" y="107"/>
                    <a:pt x="168" y="107"/>
                    <a:pt x="168" y="107"/>
                  </a:cubicBezTo>
                  <a:cubicBezTo>
                    <a:pt x="171" y="97"/>
                    <a:pt x="171" y="97"/>
                    <a:pt x="171" y="97"/>
                  </a:cubicBezTo>
                  <a:lnTo>
                    <a:pt x="158" y="89"/>
                  </a:lnTo>
                  <a:close/>
                  <a:moveTo>
                    <a:pt x="70" y="142"/>
                  </a:moveTo>
                  <a:cubicBezTo>
                    <a:pt x="39" y="134"/>
                    <a:pt x="20" y="102"/>
                    <a:pt x="28" y="71"/>
                  </a:cubicBezTo>
                  <a:cubicBezTo>
                    <a:pt x="36" y="39"/>
                    <a:pt x="68" y="20"/>
                    <a:pt x="100" y="28"/>
                  </a:cubicBezTo>
                  <a:cubicBezTo>
                    <a:pt x="131" y="37"/>
                    <a:pt x="150" y="69"/>
                    <a:pt x="142" y="100"/>
                  </a:cubicBezTo>
                  <a:cubicBezTo>
                    <a:pt x="134" y="131"/>
                    <a:pt x="102" y="150"/>
                    <a:pt x="70" y="1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微软雅黑"/>
                <a:ea typeface="微软雅黑"/>
                <a:cs typeface="+mn-ea"/>
                <a:sym typeface="微软雅黑"/>
              </a:endParaRPr>
            </a:p>
          </p:txBody>
        </p:sp>
        <p:sp>
          <p:nvSpPr>
            <p:cNvPr id="23" name="Freeform 11">
              <a:extLst>
                <a:ext uri="{FF2B5EF4-FFF2-40B4-BE49-F238E27FC236}">
                  <a16:creationId xmlns:a16="http://schemas.microsoft.com/office/drawing/2014/main" id="{DAB09712-8B9F-45E7-A15D-490B1D91EA1B}"/>
                </a:ext>
              </a:extLst>
            </p:cNvPr>
            <p:cNvSpPr>
              <a:spLocks noEditPoints="1"/>
            </p:cNvSpPr>
            <p:nvPr/>
          </p:nvSpPr>
          <p:spPr bwMode="auto">
            <a:xfrm>
              <a:off x="806450" y="3381375"/>
              <a:ext cx="531813" cy="527050"/>
            </a:xfrm>
            <a:custGeom>
              <a:avLst/>
              <a:gdLst>
                <a:gd name="T0" fmla="*/ 491618 w 172"/>
                <a:gd name="T1" fmla="*/ 274313 h 171"/>
                <a:gd name="T2" fmla="*/ 491618 w 172"/>
                <a:gd name="T3" fmla="*/ 249655 h 171"/>
                <a:gd name="T4" fmla="*/ 528721 w 172"/>
                <a:gd name="T5" fmla="*/ 221916 h 171"/>
                <a:gd name="T6" fmla="*/ 513261 w 172"/>
                <a:gd name="T7" fmla="*/ 163355 h 171"/>
                <a:gd name="T8" fmla="*/ 466882 w 172"/>
                <a:gd name="T9" fmla="*/ 160273 h 171"/>
                <a:gd name="T10" fmla="*/ 454515 w 172"/>
                <a:gd name="T11" fmla="*/ 138697 h 171"/>
                <a:gd name="T12" fmla="*/ 473066 w 172"/>
                <a:gd name="T13" fmla="*/ 98629 h 171"/>
                <a:gd name="T14" fmla="*/ 429779 w 172"/>
                <a:gd name="T15" fmla="*/ 52397 h 171"/>
                <a:gd name="T16" fmla="*/ 386492 w 172"/>
                <a:gd name="T17" fmla="*/ 73972 h 171"/>
                <a:gd name="T18" fmla="*/ 364848 w 172"/>
                <a:gd name="T19" fmla="*/ 61643 h 171"/>
                <a:gd name="T20" fmla="*/ 361757 w 172"/>
                <a:gd name="T21" fmla="*/ 15411 h 171"/>
                <a:gd name="T22" fmla="*/ 330837 w 172"/>
                <a:gd name="T23" fmla="*/ 9246 h 171"/>
                <a:gd name="T24" fmla="*/ 303010 w 172"/>
                <a:gd name="T25" fmla="*/ 0 h 171"/>
                <a:gd name="T26" fmla="*/ 275182 w 172"/>
                <a:gd name="T27" fmla="*/ 40068 h 171"/>
                <a:gd name="T28" fmla="*/ 250447 w 172"/>
                <a:gd name="T29" fmla="*/ 40068 h 171"/>
                <a:gd name="T30" fmla="*/ 225711 w 172"/>
                <a:gd name="T31" fmla="*/ 0 h 171"/>
                <a:gd name="T32" fmla="*/ 163873 w 172"/>
                <a:gd name="T33" fmla="*/ 18493 h 171"/>
                <a:gd name="T34" fmla="*/ 160781 w 172"/>
                <a:gd name="T35" fmla="*/ 64725 h 171"/>
                <a:gd name="T36" fmla="*/ 142229 w 172"/>
                <a:gd name="T37" fmla="*/ 77054 h 171"/>
                <a:gd name="T38" fmla="*/ 98942 w 172"/>
                <a:gd name="T39" fmla="*/ 55479 h 171"/>
                <a:gd name="T40" fmla="*/ 55655 w 172"/>
                <a:gd name="T41" fmla="*/ 101711 h 171"/>
                <a:gd name="T42" fmla="*/ 77298 w 172"/>
                <a:gd name="T43" fmla="*/ 141780 h 171"/>
                <a:gd name="T44" fmla="*/ 64931 w 172"/>
                <a:gd name="T45" fmla="*/ 163355 h 171"/>
                <a:gd name="T46" fmla="*/ 18552 w 172"/>
                <a:gd name="T47" fmla="*/ 166437 h 171"/>
                <a:gd name="T48" fmla="*/ 9276 w 172"/>
                <a:gd name="T49" fmla="*/ 197258 h 171"/>
                <a:gd name="T50" fmla="*/ 0 w 172"/>
                <a:gd name="T51" fmla="*/ 228080 h 171"/>
                <a:gd name="T52" fmla="*/ 40195 w 172"/>
                <a:gd name="T53" fmla="*/ 252737 h 171"/>
                <a:gd name="T54" fmla="*/ 40195 w 172"/>
                <a:gd name="T55" fmla="*/ 277395 h 171"/>
                <a:gd name="T56" fmla="*/ 3092 w 172"/>
                <a:gd name="T57" fmla="*/ 305134 h 171"/>
                <a:gd name="T58" fmla="*/ 18552 w 172"/>
                <a:gd name="T59" fmla="*/ 363695 h 171"/>
                <a:gd name="T60" fmla="*/ 64931 w 172"/>
                <a:gd name="T61" fmla="*/ 366777 h 171"/>
                <a:gd name="T62" fmla="*/ 77298 w 172"/>
                <a:gd name="T63" fmla="*/ 388353 h 171"/>
                <a:gd name="T64" fmla="*/ 58747 w 172"/>
                <a:gd name="T65" fmla="*/ 431503 h 171"/>
                <a:gd name="T66" fmla="*/ 102034 w 172"/>
                <a:gd name="T67" fmla="*/ 474653 h 171"/>
                <a:gd name="T68" fmla="*/ 145321 w 172"/>
                <a:gd name="T69" fmla="*/ 453078 h 171"/>
                <a:gd name="T70" fmla="*/ 166965 w 172"/>
                <a:gd name="T71" fmla="*/ 465407 h 171"/>
                <a:gd name="T72" fmla="*/ 170056 w 172"/>
                <a:gd name="T73" fmla="*/ 511639 h 171"/>
                <a:gd name="T74" fmla="*/ 200976 w 172"/>
                <a:gd name="T75" fmla="*/ 520886 h 171"/>
                <a:gd name="T76" fmla="*/ 228803 w 172"/>
                <a:gd name="T77" fmla="*/ 527050 h 171"/>
                <a:gd name="T78" fmla="*/ 256631 w 172"/>
                <a:gd name="T79" fmla="*/ 486982 h 171"/>
                <a:gd name="T80" fmla="*/ 281366 w 172"/>
                <a:gd name="T81" fmla="*/ 486982 h 171"/>
                <a:gd name="T82" fmla="*/ 306102 w 172"/>
                <a:gd name="T83" fmla="*/ 527050 h 171"/>
                <a:gd name="T84" fmla="*/ 367940 w 172"/>
                <a:gd name="T85" fmla="*/ 508557 h 171"/>
                <a:gd name="T86" fmla="*/ 371032 w 172"/>
                <a:gd name="T87" fmla="*/ 462325 h 171"/>
                <a:gd name="T88" fmla="*/ 389584 w 172"/>
                <a:gd name="T89" fmla="*/ 449996 h 171"/>
                <a:gd name="T90" fmla="*/ 432871 w 172"/>
                <a:gd name="T91" fmla="*/ 471571 h 171"/>
                <a:gd name="T92" fmla="*/ 476158 w 172"/>
                <a:gd name="T93" fmla="*/ 425339 h 171"/>
                <a:gd name="T94" fmla="*/ 454515 w 172"/>
                <a:gd name="T95" fmla="*/ 385270 h 171"/>
                <a:gd name="T96" fmla="*/ 466882 w 172"/>
                <a:gd name="T97" fmla="*/ 363695 h 171"/>
                <a:gd name="T98" fmla="*/ 513261 w 172"/>
                <a:gd name="T99" fmla="*/ 360613 h 171"/>
                <a:gd name="T100" fmla="*/ 522537 w 172"/>
                <a:gd name="T101" fmla="*/ 329792 h 171"/>
                <a:gd name="T102" fmla="*/ 531813 w 172"/>
                <a:gd name="T103" fmla="*/ 298970 h 171"/>
                <a:gd name="T104" fmla="*/ 491618 w 172"/>
                <a:gd name="T105" fmla="*/ 274313 h 171"/>
                <a:gd name="T106" fmla="*/ 219527 w 172"/>
                <a:gd name="T107" fmla="*/ 437667 h 171"/>
                <a:gd name="T108" fmla="*/ 89666 w 172"/>
                <a:gd name="T109" fmla="*/ 218834 h 171"/>
                <a:gd name="T110" fmla="*/ 312286 w 172"/>
                <a:gd name="T111" fmla="*/ 89383 h 171"/>
                <a:gd name="T112" fmla="*/ 442147 w 172"/>
                <a:gd name="T113" fmla="*/ 308216 h 171"/>
                <a:gd name="T114" fmla="*/ 219527 w 172"/>
                <a:gd name="T115" fmla="*/ 437667 h 17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72" h="171">
                  <a:moveTo>
                    <a:pt x="159" y="89"/>
                  </a:moveTo>
                  <a:cubicBezTo>
                    <a:pt x="159" y="86"/>
                    <a:pt x="159" y="84"/>
                    <a:pt x="159" y="81"/>
                  </a:cubicBezTo>
                  <a:cubicBezTo>
                    <a:pt x="171" y="72"/>
                    <a:pt x="171" y="72"/>
                    <a:pt x="171" y="72"/>
                  </a:cubicBezTo>
                  <a:cubicBezTo>
                    <a:pt x="166" y="53"/>
                    <a:pt x="166" y="53"/>
                    <a:pt x="166" y="53"/>
                  </a:cubicBezTo>
                  <a:cubicBezTo>
                    <a:pt x="151" y="52"/>
                    <a:pt x="151" y="52"/>
                    <a:pt x="151" y="52"/>
                  </a:cubicBezTo>
                  <a:cubicBezTo>
                    <a:pt x="149" y="50"/>
                    <a:pt x="148" y="47"/>
                    <a:pt x="147" y="45"/>
                  </a:cubicBezTo>
                  <a:cubicBezTo>
                    <a:pt x="153" y="32"/>
                    <a:pt x="153" y="32"/>
                    <a:pt x="153" y="32"/>
                  </a:cubicBezTo>
                  <a:cubicBezTo>
                    <a:pt x="139" y="17"/>
                    <a:pt x="139" y="17"/>
                    <a:pt x="139" y="17"/>
                  </a:cubicBezTo>
                  <a:cubicBezTo>
                    <a:pt x="125" y="24"/>
                    <a:pt x="125" y="24"/>
                    <a:pt x="125" y="24"/>
                  </a:cubicBezTo>
                  <a:cubicBezTo>
                    <a:pt x="123" y="23"/>
                    <a:pt x="121" y="21"/>
                    <a:pt x="118" y="20"/>
                  </a:cubicBezTo>
                  <a:cubicBezTo>
                    <a:pt x="117" y="5"/>
                    <a:pt x="117" y="5"/>
                    <a:pt x="117" y="5"/>
                  </a:cubicBezTo>
                  <a:cubicBezTo>
                    <a:pt x="107" y="3"/>
                    <a:pt x="107" y="3"/>
                    <a:pt x="107" y="3"/>
                  </a:cubicBezTo>
                  <a:cubicBezTo>
                    <a:pt x="98" y="0"/>
                    <a:pt x="98" y="0"/>
                    <a:pt x="98" y="0"/>
                  </a:cubicBezTo>
                  <a:cubicBezTo>
                    <a:pt x="89" y="13"/>
                    <a:pt x="89" y="13"/>
                    <a:pt x="89" y="13"/>
                  </a:cubicBezTo>
                  <a:cubicBezTo>
                    <a:pt x="87" y="13"/>
                    <a:pt x="84" y="13"/>
                    <a:pt x="81" y="13"/>
                  </a:cubicBezTo>
                  <a:cubicBezTo>
                    <a:pt x="73" y="0"/>
                    <a:pt x="73" y="0"/>
                    <a:pt x="73" y="0"/>
                  </a:cubicBezTo>
                  <a:cubicBezTo>
                    <a:pt x="53" y="6"/>
                    <a:pt x="53" y="6"/>
                    <a:pt x="53" y="6"/>
                  </a:cubicBezTo>
                  <a:cubicBezTo>
                    <a:pt x="52" y="21"/>
                    <a:pt x="52" y="21"/>
                    <a:pt x="52" y="21"/>
                  </a:cubicBezTo>
                  <a:cubicBezTo>
                    <a:pt x="50" y="22"/>
                    <a:pt x="48" y="23"/>
                    <a:pt x="46" y="25"/>
                  </a:cubicBezTo>
                  <a:cubicBezTo>
                    <a:pt x="32" y="18"/>
                    <a:pt x="32" y="18"/>
                    <a:pt x="32" y="18"/>
                  </a:cubicBezTo>
                  <a:cubicBezTo>
                    <a:pt x="18" y="33"/>
                    <a:pt x="18" y="33"/>
                    <a:pt x="18" y="33"/>
                  </a:cubicBezTo>
                  <a:cubicBezTo>
                    <a:pt x="25" y="46"/>
                    <a:pt x="25" y="46"/>
                    <a:pt x="25" y="46"/>
                  </a:cubicBezTo>
                  <a:cubicBezTo>
                    <a:pt x="23" y="49"/>
                    <a:pt x="22" y="51"/>
                    <a:pt x="21" y="53"/>
                  </a:cubicBezTo>
                  <a:cubicBezTo>
                    <a:pt x="6" y="54"/>
                    <a:pt x="6" y="54"/>
                    <a:pt x="6" y="54"/>
                  </a:cubicBezTo>
                  <a:cubicBezTo>
                    <a:pt x="3" y="64"/>
                    <a:pt x="3" y="64"/>
                    <a:pt x="3" y="64"/>
                  </a:cubicBezTo>
                  <a:cubicBezTo>
                    <a:pt x="0" y="74"/>
                    <a:pt x="0" y="74"/>
                    <a:pt x="0" y="74"/>
                  </a:cubicBezTo>
                  <a:cubicBezTo>
                    <a:pt x="13" y="82"/>
                    <a:pt x="13" y="82"/>
                    <a:pt x="13" y="82"/>
                  </a:cubicBezTo>
                  <a:cubicBezTo>
                    <a:pt x="13" y="85"/>
                    <a:pt x="13" y="88"/>
                    <a:pt x="13" y="90"/>
                  </a:cubicBezTo>
                  <a:cubicBezTo>
                    <a:pt x="1" y="99"/>
                    <a:pt x="1" y="99"/>
                    <a:pt x="1" y="99"/>
                  </a:cubicBezTo>
                  <a:cubicBezTo>
                    <a:pt x="6" y="118"/>
                    <a:pt x="6" y="118"/>
                    <a:pt x="6" y="118"/>
                  </a:cubicBezTo>
                  <a:cubicBezTo>
                    <a:pt x="21" y="119"/>
                    <a:pt x="21" y="119"/>
                    <a:pt x="21" y="119"/>
                  </a:cubicBezTo>
                  <a:cubicBezTo>
                    <a:pt x="23" y="121"/>
                    <a:pt x="24" y="124"/>
                    <a:pt x="25" y="126"/>
                  </a:cubicBezTo>
                  <a:cubicBezTo>
                    <a:pt x="19" y="140"/>
                    <a:pt x="19" y="140"/>
                    <a:pt x="19" y="140"/>
                  </a:cubicBezTo>
                  <a:cubicBezTo>
                    <a:pt x="33" y="154"/>
                    <a:pt x="33" y="154"/>
                    <a:pt x="33" y="154"/>
                  </a:cubicBezTo>
                  <a:cubicBezTo>
                    <a:pt x="47" y="147"/>
                    <a:pt x="47" y="147"/>
                    <a:pt x="47" y="147"/>
                  </a:cubicBezTo>
                  <a:cubicBezTo>
                    <a:pt x="49" y="148"/>
                    <a:pt x="51" y="150"/>
                    <a:pt x="54" y="151"/>
                  </a:cubicBezTo>
                  <a:cubicBezTo>
                    <a:pt x="55" y="166"/>
                    <a:pt x="55" y="166"/>
                    <a:pt x="55" y="166"/>
                  </a:cubicBezTo>
                  <a:cubicBezTo>
                    <a:pt x="65" y="169"/>
                    <a:pt x="65" y="169"/>
                    <a:pt x="65" y="169"/>
                  </a:cubicBezTo>
                  <a:cubicBezTo>
                    <a:pt x="74" y="171"/>
                    <a:pt x="74" y="171"/>
                    <a:pt x="74" y="171"/>
                  </a:cubicBezTo>
                  <a:cubicBezTo>
                    <a:pt x="83" y="158"/>
                    <a:pt x="83" y="158"/>
                    <a:pt x="83" y="158"/>
                  </a:cubicBezTo>
                  <a:cubicBezTo>
                    <a:pt x="85" y="158"/>
                    <a:pt x="88" y="158"/>
                    <a:pt x="91" y="158"/>
                  </a:cubicBezTo>
                  <a:cubicBezTo>
                    <a:pt x="99" y="171"/>
                    <a:pt x="99" y="171"/>
                    <a:pt x="99" y="171"/>
                  </a:cubicBezTo>
                  <a:cubicBezTo>
                    <a:pt x="119" y="165"/>
                    <a:pt x="119" y="165"/>
                    <a:pt x="119" y="165"/>
                  </a:cubicBezTo>
                  <a:cubicBezTo>
                    <a:pt x="120" y="150"/>
                    <a:pt x="120" y="150"/>
                    <a:pt x="120" y="150"/>
                  </a:cubicBezTo>
                  <a:cubicBezTo>
                    <a:pt x="122" y="149"/>
                    <a:pt x="124" y="148"/>
                    <a:pt x="126" y="146"/>
                  </a:cubicBezTo>
                  <a:cubicBezTo>
                    <a:pt x="140" y="153"/>
                    <a:pt x="140" y="153"/>
                    <a:pt x="140" y="153"/>
                  </a:cubicBezTo>
                  <a:cubicBezTo>
                    <a:pt x="154" y="138"/>
                    <a:pt x="154" y="138"/>
                    <a:pt x="154" y="138"/>
                  </a:cubicBezTo>
                  <a:cubicBezTo>
                    <a:pt x="147" y="125"/>
                    <a:pt x="147" y="125"/>
                    <a:pt x="147" y="125"/>
                  </a:cubicBezTo>
                  <a:cubicBezTo>
                    <a:pt x="149" y="123"/>
                    <a:pt x="150" y="120"/>
                    <a:pt x="151" y="118"/>
                  </a:cubicBezTo>
                  <a:cubicBezTo>
                    <a:pt x="166" y="117"/>
                    <a:pt x="166" y="117"/>
                    <a:pt x="166" y="117"/>
                  </a:cubicBezTo>
                  <a:cubicBezTo>
                    <a:pt x="169" y="107"/>
                    <a:pt x="169" y="107"/>
                    <a:pt x="169" y="107"/>
                  </a:cubicBezTo>
                  <a:cubicBezTo>
                    <a:pt x="172" y="97"/>
                    <a:pt x="172" y="97"/>
                    <a:pt x="172" y="97"/>
                  </a:cubicBezTo>
                  <a:lnTo>
                    <a:pt x="159" y="89"/>
                  </a:lnTo>
                  <a:close/>
                  <a:moveTo>
                    <a:pt x="71" y="142"/>
                  </a:moveTo>
                  <a:cubicBezTo>
                    <a:pt x="40" y="134"/>
                    <a:pt x="21" y="102"/>
                    <a:pt x="29" y="71"/>
                  </a:cubicBezTo>
                  <a:cubicBezTo>
                    <a:pt x="37" y="40"/>
                    <a:pt x="69" y="21"/>
                    <a:pt x="101" y="29"/>
                  </a:cubicBezTo>
                  <a:cubicBezTo>
                    <a:pt x="132" y="37"/>
                    <a:pt x="151" y="69"/>
                    <a:pt x="143" y="100"/>
                  </a:cubicBezTo>
                  <a:cubicBezTo>
                    <a:pt x="135" y="132"/>
                    <a:pt x="103" y="150"/>
                    <a:pt x="71" y="1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微软雅黑"/>
                <a:ea typeface="微软雅黑"/>
                <a:cs typeface="+mn-ea"/>
                <a:sym typeface="微软雅黑"/>
              </a:endParaRPr>
            </a:p>
          </p:txBody>
        </p:sp>
        <p:sp>
          <p:nvSpPr>
            <p:cNvPr id="24" name="Freeform 12">
              <a:extLst>
                <a:ext uri="{FF2B5EF4-FFF2-40B4-BE49-F238E27FC236}">
                  <a16:creationId xmlns:a16="http://schemas.microsoft.com/office/drawing/2014/main" id="{DD32E802-3C93-426D-BF8D-932A37E49AFB}"/>
                </a:ext>
              </a:extLst>
            </p:cNvPr>
            <p:cNvSpPr>
              <a:spLocks noEditPoints="1"/>
            </p:cNvSpPr>
            <p:nvPr/>
          </p:nvSpPr>
          <p:spPr bwMode="auto">
            <a:xfrm>
              <a:off x="1747838" y="1533525"/>
              <a:ext cx="306387" cy="304800"/>
            </a:xfrm>
            <a:custGeom>
              <a:avLst/>
              <a:gdLst>
                <a:gd name="T0" fmla="*/ 281628 w 99"/>
                <a:gd name="T1" fmla="*/ 157018 h 99"/>
                <a:gd name="T2" fmla="*/ 281628 w 99"/>
                <a:gd name="T3" fmla="*/ 144703 h 99"/>
                <a:gd name="T4" fmla="*/ 306387 w 99"/>
                <a:gd name="T5" fmla="*/ 129309 h 99"/>
                <a:gd name="T6" fmla="*/ 294008 w 99"/>
                <a:gd name="T7" fmla="*/ 92364 h 99"/>
                <a:gd name="T8" fmla="*/ 269249 w 99"/>
                <a:gd name="T9" fmla="*/ 92364 h 99"/>
                <a:gd name="T10" fmla="*/ 259965 w 99"/>
                <a:gd name="T11" fmla="*/ 80048 h 99"/>
                <a:gd name="T12" fmla="*/ 272344 w 99"/>
                <a:gd name="T13" fmla="*/ 55418 h 99"/>
                <a:gd name="T14" fmla="*/ 247585 w 99"/>
                <a:gd name="T15" fmla="*/ 30788 h 99"/>
                <a:gd name="T16" fmla="*/ 222827 w 99"/>
                <a:gd name="T17" fmla="*/ 43103 h 99"/>
                <a:gd name="T18" fmla="*/ 210448 w 99"/>
                <a:gd name="T19" fmla="*/ 36945 h 99"/>
                <a:gd name="T20" fmla="*/ 207353 w 99"/>
                <a:gd name="T21" fmla="*/ 9236 h 99"/>
                <a:gd name="T22" fmla="*/ 191879 w 99"/>
                <a:gd name="T23" fmla="*/ 3079 h 99"/>
                <a:gd name="T24" fmla="*/ 173310 w 99"/>
                <a:gd name="T25" fmla="*/ 0 h 99"/>
                <a:gd name="T26" fmla="*/ 157836 w 99"/>
                <a:gd name="T27" fmla="*/ 21552 h 99"/>
                <a:gd name="T28" fmla="*/ 145456 w 99"/>
                <a:gd name="T29" fmla="*/ 21552 h 99"/>
                <a:gd name="T30" fmla="*/ 129982 w 99"/>
                <a:gd name="T31" fmla="*/ 0 h 99"/>
                <a:gd name="T32" fmla="*/ 92845 w 99"/>
                <a:gd name="T33" fmla="*/ 9236 h 99"/>
                <a:gd name="T34" fmla="*/ 92845 w 99"/>
                <a:gd name="T35" fmla="*/ 36945 h 99"/>
                <a:gd name="T36" fmla="*/ 80465 w 99"/>
                <a:gd name="T37" fmla="*/ 43103 h 99"/>
                <a:gd name="T38" fmla="*/ 55707 w 99"/>
                <a:gd name="T39" fmla="*/ 30788 h 99"/>
                <a:gd name="T40" fmla="*/ 30948 w 99"/>
                <a:gd name="T41" fmla="*/ 58497 h 99"/>
                <a:gd name="T42" fmla="*/ 43327 w 99"/>
                <a:gd name="T43" fmla="*/ 83127 h 99"/>
                <a:gd name="T44" fmla="*/ 34043 w 99"/>
                <a:gd name="T45" fmla="*/ 95442 h 99"/>
                <a:gd name="T46" fmla="*/ 9284 w 99"/>
                <a:gd name="T47" fmla="*/ 95442 h 99"/>
                <a:gd name="T48" fmla="*/ 3095 w 99"/>
                <a:gd name="T49" fmla="*/ 113915 h 99"/>
                <a:gd name="T50" fmla="*/ 0 w 99"/>
                <a:gd name="T51" fmla="*/ 132388 h 99"/>
                <a:gd name="T52" fmla="*/ 21664 w 99"/>
                <a:gd name="T53" fmla="*/ 147782 h 99"/>
                <a:gd name="T54" fmla="*/ 21664 w 99"/>
                <a:gd name="T55" fmla="*/ 160097 h 99"/>
                <a:gd name="T56" fmla="*/ 0 w 99"/>
                <a:gd name="T57" fmla="*/ 175491 h 99"/>
                <a:gd name="T58" fmla="*/ 9284 w 99"/>
                <a:gd name="T59" fmla="*/ 209358 h 99"/>
                <a:gd name="T60" fmla="*/ 37138 w 99"/>
                <a:gd name="T61" fmla="*/ 212436 h 99"/>
                <a:gd name="T62" fmla="*/ 43327 w 99"/>
                <a:gd name="T63" fmla="*/ 224752 h 99"/>
                <a:gd name="T64" fmla="*/ 30948 w 99"/>
                <a:gd name="T65" fmla="*/ 249382 h 99"/>
                <a:gd name="T66" fmla="*/ 58802 w 99"/>
                <a:gd name="T67" fmla="*/ 274012 h 99"/>
                <a:gd name="T68" fmla="*/ 83560 w 99"/>
                <a:gd name="T69" fmla="*/ 261697 h 99"/>
                <a:gd name="T70" fmla="*/ 95939 w 99"/>
                <a:gd name="T71" fmla="*/ 267855 h 99"/>
                <a:gd name="T72" fmla="*/ 95939 w 99"/>
                <a:gd name="T73" fmla="*/ 295564 h 99"/>
                <a:gd name="T74" fmla="*/ 114508 w 99"/>
                <a:gd name="T75" fmla="*/ 298642 h 99"/>
                <a:gd name="T76" fmla="*/ 133077 w 99"/>
                <a:gd name="T77" fmla="*/ 304800 h 99"/>
                <a:gd name="T78" fmla="*/ 145456 w 99"/>
                <a:gd name="T79" fmla="*/ 283248 h 99"/>
                <a:gd name="T80" fmla="*/ 160931 w 99"/>
                <a:gd name="T81" fmla="*/ 280170 h 99"/>
                <a:gd name="T82" fmla="*/ 176405 w 99"/>
                <a:gd name="T83" fmla="*/ 304800 h 99"/>
                <a:gd name="T84" fmla="*/ 210448 w 99"/>
                <a:gd name="T85" fmla="*/ 295564 h 99"/>
                <a:gd name="T86" fmla="*/ 213542 w 99"/>
                <a:gd name="T87" fmla="*/ 267855 h 99"/>
                <a:gd name="T88" fmla="*/ 225922 w 99"/>
                <a:gd name="T89" fmla="*/ 261697 h 99"/>
                <a:gd name="T90" fmla="*/ 250680 w 99"/>
                <a:gd name="T91" fmla="*/ 270933 h 99"/>
                <a:gd name="T92" fmla="*/ 275439 w 99"/>
                <a:gd name="T93" fmla="*/ 246303 h 99"/>
                <a:gd name="T94" fmla="*/ 263060 w 99"/>
                <a:gd name="T95" fmla="*/ 221673 h 99"/>
                <a:gd name="T96" fmla="*/ 269249 w 99"/>
                <a:gd name="T97" fmla="*/ 209358 h 99"/>
                <a:gd name="T98" fmla="*/ 297103 w 99"/>
                <a:gd name="T99" fmla="*/ 209358 h 99"/>
                <a:gd name="T100" fmla="*/ 300197 w 99"/>
                <a:gd name="T101" fmla="*/ 190885 h 99"/>
                <a:gd name="T102" fmla="*/ 306387 w 99"/>
                <a:gd name="T103" fmla="*/ 172412 h 99"/>
                <a:gd name="T104" fmla="*/ 281628 w 99"/>
                <a:gd name="T105" fmla="*/ 157018 h 99"/>
                <a:gd name="T106" fmla="*/ 126888 w 99"/>
                <a:gd name="T107" fmla="*/ 252461 h 99"/>
                <a:gd name="T108" fmla="*/ 49517 w 99"/>
                <a:gd name="T109" fmla="*/ 126230 h 99"/>
                <a:gd name="T110" fmla="*/ 179499 w 99"/>
                <a:gd name="T111" fmla="*/ 52339 h 99"/>
                <a:gd name="T112" fmla="*/ 253775 w 99"/>
                <a:gd name="T113" fmla="*/ 178570 h 99"/>
                <a:gd name="T114" fmla="*/ 126888 w 99"/>
                <a:gd name="T115" fmla="*/ 252461 h 9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99" h="99">
                  <a:moveTo>
                    <a:pt x="91" y="51"/>
                  </a:moveTo>
                  <a:cubicBezTo>
                    <a:pt x="91" y="50"/>
                    <a:pt x="91" y="48"/>
                    <a:pt x="91" y="47"/>
                  </a:cubicBezTo>
                  <a:cubicBezTo>
                    <a:pt x="99" y="42"/>
                    <a:pt x="99" y="42"/>
                    <a:pt x="99" y="42"/>
                  </a:cubicBezTo>
                  <a:cubicBezTo>
                    <a:pt x="95" y="30"/>
                    <a:pt x="95" y="30"/>
                    <a:pt x="95" y="30"/>
                  </a:cubicBezTo>
                  <a:cubicBezTo>
                    <a:pt x="87" y="30"/>
                    <a:pt x="87" y="30"/>
                    <a:pt x="87" y="30"/>
                  </a:cubicBezTo>
                  <a:cubicBezTo>
                    <a:pt x="86" y="29"/>
                    <a:pt x="85" y="27"/>
                    <a:pt x="84" y="26"/>
                  </a:cubicBezTo>
                  <a:cubicBezTo>
                    <a:pt x="88" y="18"/>
                    <a:pt x="88" y="18"/>
                    <a:pt x="88" y="18"/>
                  </a:cubicBezTo>
                  <a:cubicBezTo>
                    <a:pt x="80" y="10"/>
                    <a:pt x="80" y="10"/>
                    <a:pt x="80" y="10"/>
                  </a:cubicBezTo>
                  <a:cubicBezTo>
                    <a:pt x="72" y="14"/>
                    <a:pt x="72" y="14"/>
                    <a:pt x="72" y="14"/>
                  </a:cubicBezTo>
                  <a:cubicBezTo>
                    <a:pt x="71" y="13"/>
                    <a:pt x="69" y="12"/>
                    <a:pt x="68" y="12"/>
                  </a:cubicBezTo>
                  <a:cubicBezTo>
                    <a:pt x="67" y="3"/>
                    <a:pt x="67" y="3"/>
                    <a:pt x="67" y="3"/>
                  </a:cubicBezTo>
                  <a:cubicBezTo>
                    <a:pt x="62" y="1"/>
                    <a:pt x="62" y="1"/>
                    <a:pt x="62" y="1"/>
                  </a:cubicBezTo>
                  <a:cubicBezTo>
                    <a:pt x="56" y="0"/>
                    <a:pt x="56" y="0"/>
                    <a:pt x="56" y="0"/>
                  </a:cubicBezTo>
                  <a:cubicBezTo>
                    <a:pt x="51" y="7"/>
                    <a:pt x="51" y="7"/>
                    <a:pt x="51" y="7"/>
                  </a:cubicBezTo>
                  <a:cubicBezTo>
                    <a:pt x="50" y="7"/>
                    <a:pt x="48" y="7"/>
                    <a:pt x="47" y="7"/>
                  </a:cubicBezTo>
                  <a:cubicBezTo>
                    <a:pt x="42" y="0"/>
                    <a:pt x="42" y="0"/>
                    <a:pt x="42" y="0"/>
                  </a:cubicBezTo>
                  <a:cubicBezTo>
                    <a:pt x="30" y="3"/>
                    <a:pt x="30" y="3"/>
                    <a:pt x="30" y="3"/>
                  </a:cubicBezTo>
                  <a:cubicBezTo>
                    <a:pt x="30" y="12"/>
                    <a:pt x="30" y="12"/>
                    <a:pt x="30" y="12"/>
                  </a:cubicBezTo>
                  <a:cubicBezTo>
                    <a:pt x="28" y="13"/>
                    <a:pt x="27" y="14"/>
                    <a:pt x="26" y="14"/>
                  </a:cubicBezTo>
                  <a:cubicBezTo>
                    <a:pt x="18" y="10"/>
                    <a:pt x="18" y="10"/>
                    <a:pt x="18" y="10"/>
                  </a:cubicBezTo>
                  <a:cubicBezTo>
                    <a:pt x="10" y="19"/>
                    <a:pt x="10" y="19"/>
                    <a:pt x="10" y="19"/>
                  </a:cubicBezTo>
                  <a:cubicBezTo>
                    <a:pt x="14" y="27"/>
                    <a:pt x="14" y="27"/>
                    <a:pt x="14" y="27"/>
                  </a:cubicBezTo>
                  <a:cubicBezTo>
                    <a:pt x="13" y="28"/>
                    <a:pt x="12" y="29"/>
                    <a:pt x="11" y="31"/>
                  </a:cubicBezTo>
                  <a:cubicBezTo>
                    <a:pt x="3" y="31"/>
                    <a:pt x="3" y="31"/>
                    <a:pt x="3" y="31"/>
                  </a:cubicBezTo>
                  <a:cubicBezTo>
                    <a:pt x="1" y="37"/>
                    <a:pt x="1" y="37"/>
                    <a:pt x="1" y="37"/>
                  </a:cubicBezTo>
                  <a:cubicBezTo>
                    <a:pt x="0" y="43"/>
                    <a:pt x="0" y="43"/>
                    <a:pt x="0" y="43"/>
                  </a:cubicBezTo>
                  <a:cubicBezTo>
                    <a:pt x="7" y="48"/>
                    <a:pt x="7" y="48"/>
                    <a:pt x="7" y="48"/>
                  </a:cubicBezTo>
                  <a:cubicBezTo>
                    <a:pt x="7" y="49"/>
                    <a:pt x="7" y="51"/>
                    <a:pt x="7" y="52"/>
                  </a:cubicBezTo>
                  <a:cubicBezTo>
                    <a:pt x="0" y="57"/>
                    <a:pt x="0" y="57"/>
                    <a:pt x="0" y="57"/>
                  </a:cubicBezTo>
                  <a:cubicBezTo>
                    <a:pt x="3" y="68"/>
                    <a:pt x="3" y="68"/>
                    <a:pt x="3" y="68"/>
                  </a:cubicBezTo>
                  <a:cubicBezTo>
                    <a:pt x="12" y="69"/>
                    <a:pt x="12" y="69"/>
                    <a:pt x="12" y="69"/>
                  </a:cubicBezTo>
                  <a:cubicBezTo>
                    <a:pt x="13" y="70"/>
                    <a:pt x="13" y="71"/>
                    <a:pt x="14" y="73"/>
                  </a:cubicBezTo>
                  <a:cubicBezTo>
                    <a:pt x="10" y="81"/>
                    <a:pt x="10" y="81"/>
                    <a:pt x="10" y="81"/>
                  </a:cubicBezTo>
                  <a:cubicBezTo>
                    <a:pt x="19" y="89"/>
                    <a:pt x="19" y="89"/>
                    <a:pt x="19" y="89"/>
                  </a:cubicBezTo>
                  <a:cubicBezTo>
                    <a:pt x="27" y="85"/>
                    <a:pt x="27" y="85"/>
                    <a:pt x="27" y="85"/>
                  </a:cubicBezTo>
                  <a:cubicBezTo>
                    <a:pt x="28" y="86"/>
                    <a:pt x="29" y="87"/>
                    <a:pt x="31" y="87"/>
                  </a:cubicBezTo>
                  <a:cubicBezTo>
                    <a:pt x="31" y="96"/>
                    <a:pt x="31" y="96"/>
                    <a:pt x="31" y="96"/>
                  </a:cubicBezTo>
                  <a:cubicBezTo>
                    <a:pt x="37" y="97"/>
                    <a:pt x="37" y="97"/>
                    <a:pt x="37" y="97"/>
                  </a:cubicBezTo>
                  <a:cubicBezTo>
                    <a:pt x="43" y="99"/>
                    <a:pt x="43" y="99"/>
                    <a:pt x="43" y="99"/>
                  </a:cubicBezTo>
                  <a:cubicBezTo>
                    <a:pt x="47" y="92"/>
                    <a:pt x="47" y="92"/>
                    <a:pt x="47" y="92"/>
                  </a:cubicBezTo>
                  <a:cubicBezTo>
                    <a:pt x="49" y="92"/>
                    <a:pt x="50" y="92"/>
                    <a:pt x="52" y="91"/>
                  </a:cubicBezTo>
                  <a:cubicBezTo>
                    <a:pt x="57" y="99"/>
                    <a:pt x="57" y="99"/>
                    <a:pt x="57" y="99"/>
                  </a:cubicBezTo>
                  <a:cubicBezTo>
                    <a:pt x="68" y="96"/>
                    <a:pt x="68" y="96"/>
                    <a:pt x="68" y="96"/>
                  </a:cubicBezTo>
                  <a:cubicBezTo>
                    <a:pt x="69" y="87"/>
                    <a:pt x="69" y="87"/>
                    <a:pt x="69" y="87"/>
                  </a:cubicBezTo>
                  <a:cubicBezTo>
                    <a:pt x="70" y="86"/>
                    <a:pt x="71" y="85"/>
                    <a:pt x="73" y="85"/>
                  </a:cubicBezTo>
                  <a:cubicBezTo>
                    <a:pt x="81" y="88"/>
                    <a:pt x="81" y="88"/>
                    <a:pt x="81" y="88"/>
                  </a:cubicBezTo>
                  <a:cubicBezTo>
                    <a:pt x="89" y="80"/>
                    <a:pt x="89" y="80"/>
                    <a:pt x="89" y="80"/>
                  </a:cubicBezTo>
                  <a:cubicBezTo>
                    <a:pt x="85" y="72"/>
                    <a:pt x="85" y="72"/>
                    <a:pt x="85" y="72"/>
                  </a:cubicBezTo>
                  <a:cubicBezTo>
                    <a:pt x="86" y="71"/>
                    <a:pt x="86" y="70"/>
                    <a:pt x="87" y="68"/>
                  </a:cubicBezTo>
                  <a:cubicBezTo>
                    <a:pt x="96" y="68"/>
                    <a:pt x="96" y="68"/>
                    <a:pt x="96" y="68"/>
                  </a:cubicBezTo>
                  <a:cubicBezTo>
                    <a:pt x="97" y="62"/>
                    <a:pt x="97" y="62"/>
                    <a:pt x="97" y="62"/>
                  </a:cubicBezTo>
                  <a:cubicBezTo>
                    <a:pt x="99" y="56"/>
                    <a:pt x="99" y="56"/>
                    <a:pt x="99" y="56"/>
                  </a:cubicBezTo>
                  <a:lnTo>
                    <a:pt x="91" y="51"/>
                  </a:lnTo>
                  <a:close/>
                  <a:moveTo>
                    <a:pt x="41" y="82"/>
                  </a:moveTo>
                  <a:cubicBezTo>
                    <a:pt x="23" y="78"/>
                    <a:pt x="12" y="59"/>
                    <a:pt x="16" y="41"/>
                  </a:cubicBezTo>
                  <a:cubicBezTo>
                    <a:pt x="21" y="23"/>
                    <a:pt x="40" y="12"/>
                    <a:pt x="58" y="17"/>
                  </a:cubicBezTo>
                  <a:cubicBezTo>
                    <a:pt x="76" y="21"/>
                    <a:pt x="87" y="40"/>
                    <a:pt x="82" y="58"/>
                  </a:cubicBezTo>
                  <a:cubicBezTo>
                    <a:pt x="77" y="76"/>
                    <a:pt x="59" y="87"/>
                    <a:pt x="41"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微软雅黑"/>
                <a:ea typeface="微软雅黑"/>
                <a:cs typeface="+mn-ea"/>
                <a:sym typeface="微软雅黑"/>
              </a:endParaRPr>
            </a:p>
          </p:txBody>
        </p:sp>
        <p:sp>
          <p:nvSpPr>
            <p:cNvPr id="25" name="Freeform 13">
              <a:extLst>
                <a:ext uri="{FF2B5EF4-FFF2-40B4-BE49-F238E27FC236}">
                  <a16:creationId xmlns:a16="http://schemas.microsoft.com/office/drawing/2014/main" id="{3607130A-91C2-432D-85FF-79B3B0D0BA7E}"/>
                </a:ext>
              </a:extLst>
            </p:cNvPr>
            <p:cNvSpPr>
              <a:spLocks noEditPoints="1"/>
            </p:cNvSpPr>
            <p:nvPr/>
          </p:nvSpPr>
          <p:spPr bwMode="auto">
            <a:xfrm>
              <a:off x="1368425" y="3609975"/>
              <a:ext cx="842963" cy="842963"/>
            </a:xfrm>
            <a:custGeom>
              <a:avLst/>
              <a:gdLst>
                <a:gd name="T0" fmla="*/ 765769 w 273"/>
                <a:gd name="T1" fmla="*/ 518746 h 273"/>
                <a:gd name="T2" fmla="*/ 771944 w 273"/>
                <a:gd name="T3" fmla="*/ 481693 h 273"/>
                <a:gd name="T4" fmla="*/ 842963 w 273"/>
                <a:gd name="T5" fmla="*/ 453903 h 273"/>
                <a:gd name="T6" fmla="*/ 839875 w 273"/>
                <a:gd name="T7" fmla="*/ 355094 h 273"/>
                <a:gd name="T8" fmla="*/ 765769 w 273"/>
                <a:gd name="T9" fmla="*/ 333480 h 273"/>
                <a:gd name="T10" fmla="*/ 756505 w 273"/>
                <a:gd name="T11" fmla="*/ 296427 h 273"/>
                <a:gd name="T12" fmla="*/ 802822 w 273"/>
                <a:gd name="T13" fmla="*/ 240847 h 273"/>
                <a:gd name="T14" fmla="*/ 750330 w 273"/>
                <a:gd name="T15" fmla="*/ 154389 h 273"/>
                <a:gd name="T16" fmla="*/ 676223 w 273"/>
                <a:gd name="T17" fmla="*/ 172915 h 273"/>
                <a:gd name="T18" fmla="*/ 648433 w 273"/>
                <a:gd name="T19" fmla="*/ 145125 h 273"/>
                <a:gd name="T20" fmla="*/ 660784 w 273"/>
                <a:gd name="T21" fmla="*/ 74107 h 273"/>
                <a:gd name="T22" fmla="*/ 617555 w 273"/>
                <a:gd name="T23" fmla="*/ 49404 h 273"/>
                <a:gd name="T24" fmla="*/ 571239 w 273"/>
                <a:gd name="T25" fmla="*/ 27790 h 273"/>
                <a:gd name="T26" fmla="*/ 518746 w 273"/>
                <a:gd name="T27" fmla="*/ 77194 h 273"/>
                <a:gd name="T28" fmla="*/ 481693 w 273"/>
                <a:gd name="T29" fmla="*/ 71019 h 273"/>
                <a:gd name="T30" fmla="*/ 453903 w 273"/>
                <a:gd name="T31" fmla="*/ 0 h 273"/>
                <a:gd name="T32" fmla="*/ 355094 w 273"/>
                <a:gd name="T33" fmla="*/ 3088 h 273"/>
                <a:gd name="T34" fmla="*/ 333480 w 273"/>
                <a:gd name="T35" fmla="*/ 74107 h 273"/>
                <a:gd name="T36" fmla="*/ 296427 w 273"/>
                <a:gd name="T37" fmla="*/ 86458 h 273"/>
                <a:gd name="T38" fmla="*/ 237759 w 273"/>
                <a:gd name="T39" fmla="*/ 40141 h 273"/>
                <a:gd name="T40" fmla="*/ 154389 w 273"/>
                <a:gd name="T41" fmla="*/ 92633 h 273"/>
                <a:gd name="T42" fmla="*/ 172915 w 273"/>
                <a:gd name="T43" fmla="*/ 166740 h 273"/>
                <a:gd name="T44" fmla="*/ 145125 w 273"/>
                <a:gd name="T45" fmla="*/ 194530 h 273"/>
                <a:gd name="T46" fmla="*/ 71019 w 273"/>
                <a:gd name="T47" fmla="*/ 182179 h 273"/>
                <a:gd name="T48" fmla="*/ 49404 w 273"/>
                <a:gd name="T49" fmla="*/ 225408 h 273"/>
                <a:gd name="T50" fmla="*/ 24702 w 273"/>
                <a:gd name="T51" fmla="*/ 271724 h 273"/>
                <a:gd name="T52" fmla="*/ 77194 w 273"/>
                <a:gd name="T53" fmla="*/ 324217 h 273"/>
                <a:gd name="T54" fmla="*/ 67931 w 273"/>
                <a:gd name="T55" fmla="*/ 361270 h 273"/>
                <a:gd name="T56" fmla="*/ 0 w 273"/>
                <a:gd name="T57" fmla="*/ 389060 h 273"/>
                <a:gd name="T58" fmla="*/ 3088 w 273"/>
                <a:gd name="T59" fmla="*/ 487869 h 273"/>
                <a:gd name="T60" fmla="*/ 74107 w 273"/>
                <a:gd name="T61" fmla="*/ 509483 h 273"/>
                <a:gd name="T62" fmla="*/ 86458 w 273"/>
                <a:gd name="T63" fmla="*/ 546536 h 273"/>
                <a:gd name="T64" fmla="*/ 40141 w 273"/>
                <a:gd name="T65" fmla="*/ 605204 h 273"/>
                <a:gd name="T66" fmla="*/ 92633 w 273"/>
                <a:gd name="T67" fmla="*/ 688574 h 273"/>
                <a:gd name="T68" fmla="*/ 163652 w 273"/>
                <a:gd name="T69" fmla="*/ 670048 h 273"/>
                <a:gd name="T70" fmla="*/ 194530 w 273"/>
                <a:gd name="T71" fmla="*/ 697838 h 273"/>
                <a:gd name="T72" fmla="*/ 182179 w 273"/>
                <a:gd name="T73" fmla="*/ 771944 h 273"/>
                <a:gd name="T74" fmla="*/ 225408 w 273"/>
                <a:gd name="T75" fmla="*/ 793559 h 273"/>
                <a:gd name="T76" fmla="*/ 268637 w 273"/>
                <a:gd name="T77" fmla="*/ 818261 h 273"/>
                <a:gd name="T78" fmla="*/ 324217 w 273"/>
                <a:gd name="T79" fmla="*/ 765769 h 273"/>
                <a:gd name="T80" fmla="*/ 361270 w 273"/>
                <a:gd name="T81" fmla="*/ 775032 h 273"/>
                <a:gd name="T82" fmla="*/ 385972 w 273"/>
                <a:gd name="T83" fmla="*/ 842963 h 273"/>
                <a:gd name="T84" fmla="*/ 487869 w 273"/>
                <a:gd name="T85" fmla="*/ 839875 h 273"/>
                <a:gd name="T86" fmla="*/ 509483 w 273"/>
                <a:gd name="T87" fmla="*/ 768856 h 273"/>
                <a:gd name="T88" fmla="*/ 546536 w 273"/>
                <a:gd name="T89" fmla="*/ 756505 h 273"/>
                <a:gd name="T90" fmla="*/ 602116 w 273"/>
                <a:gd name="T91" fmla="*/ 802822 h 273"/>
                <a:gd name="T92" fmla="*/ 688574 w 273"/>
                <a:gd name="T93" fmla="*/ 750330 h 273"/>
                <a:gd name="T94" fmla="*/ 670048 w 273"/>
                <a:gd name="T95" fmla="*/ 679311 h 273"/>
                <a:gd name="T96" fmla="*/ 694750 w 273"/>
                <a:gd name="T97" fmla="*/ 648433 h 273"/>
                <a:gd name="T98" fmla="*/ 768856 w 273"/>
                <a:gd name="T99" fmla="*/ 660784 h 273"/>
                <a:gd name="T100" fmla="*/ 793559 w 273"/>
                <a:gd name="T101" fmla="*/ 617555 h 273"/>
                <a:gd name="T102" fmla="*/ 815173 w 273"/>
                <a:gd name="T103" fmla="*/ 574326 h 273"/>
                <a:gd name="T104" fmla="*/ 765769 w 273"/>
                <a:gd name="T105" fmla="*/ 518746 h 273"/>
                <a:gd name="T106" fmla="*/ 287163 w 273"/>
                <a:gd name="T107" fmla="*/ 676223 h 273"/>
                <a:gd name="T108" fmla="*/ 166740 w 273"/>
                <a:gd name="T109" fmla="*/ 287163 h 273"/>
                <a:gd name="T110" fmla="*/ 555800 w 273"/>
                <a:gd name="T111" fmla="*/ 166740 h 273"/>
                <a:gd name="T112" fmla="*/ 676223 w 273"/>
                <a:gd name="T113" fmla="*/ 555800 h 273"/>
                <a:gd name="T114" fmla="*/ 287163 w 273"/>
                <a:gd name="T115" fmla="*/ 676223 h 27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73" h="273">
                  <a:moveTo>
                    <a:pt x="248" y="168"/>
                  </a:moveTo>
                  <a:cubicBezTo>
                    <a:pt x="249" y="164"/>
                    <a:pt x="250" y="160"/>
                    <a:pt x="250" y="156"/>
                  </a:cubicBezTo>
                  <a:cubicBezTo>
                    <a:pt x="273" y="147"/>
                    <a:pt x="273" y="147"/>
                    <a:pt x="273" y="147"/>
                  </a:cubicBezTo>
                  <a:cubicBezTo>
                    <a:pt x="272" y="115"/>
                    <a:pt x="272" y="115"/>
                    <a:pt x="272" y="115"/>
                  </a:cubicBezTo>
                  <a:cubicBezTo>
                    <a:pt x="248" y="108"/>
                    <a:pt x="248" y="108"/>
                    <a:pt x="248" y="108"/>
                  </a:cubicBezTo>
                  <a:cubicBezTo>
                    <a:pt x="247" y="104"/>
                    <a:pt x="246" y="100"/>
                    <a:pt x="245" y="96"/>
                  </a:cubicBezTo>
                  <a:cubicBezTo>
                    <a:pt x="260" y="78"/>
                    <a:pt x="260" y="78"/>
                    <a:pt x="260" y="78"/>
                  </a:cubicBezTo>
                  <a:cubicBezTo>
                    <a:pt x="243" y="50"/>
                    <a:pt x="243" y="50"/>
                    <a:pt x="243" y="50"/>
                  </a:cubicBezTo>
                  <a:cubicBezTo>
                    <a:pt x="219" y="56"/>
                    <a:pt x="219" y="56"/>
                    <a:pt x="219" y="56"/>
                  </a:cubicBezTo>
                  <a:cubicBezTo>
                    <a:pt x="216" y="53"/>
                    <a:pt x="213" y="50"/>
                    <a:pt x="210" y="47"/>
                  </a:cubicBezTo>
                  <a:cubicBezTo>
                    <a:pt x="214" y="24"/>
                    <a:pt x="214" y="24"/>
                    <a:pt x="214" y="24"/>
                  </a:cubicBezTo>
                  <a:cubicBezTo>
                    <a:pt x="200" y="16"/>
                    <a:pt x="200" y="16"/>
                    <a:pt x="200" y="16"/>
                  </a:cubicBezTo>
                  <a:cubicBezTo>
                    <a:pt x="185" y="9"/>
                    <a:pt x="185" y="9"/>
                    <a:pt x="185" y="9"/>
                  </a:cubicBezTo>
                  <a:cubicBezTo>
                    <a:pt x="168" y="25"/>
                    <a:pt x="168" y="25"/>
                    <a:pt x="168" y="25"/>
                  </a:cubicBezTo>
                  <a:cubicBezTo>
                    <a:pt x="164" y="24"/>
                    <a:pt x="160" y="23"/>
                    <a:pt x="156" y="23"/>
                  </a:cubicBezTo>
                  <a:cubicBezTo>
                    <a:pt x="147" y="0"/>
                    <a:pt x="147" y="0"/>
                    <a:pt x="147" y="0"/>
                  </a:cubicBezTo>
                  <a:cubicBezTo>
                    <a:pt x="115" y="1"/>
                    <a:pt x="115" y="1"/>
                    <a:pt x="115" y="1"/>
                  </a:cubicBezTo>
                  <a:cubicBezTo>
                    <a:pt x="108" y="24"/>
                    <a:pt x="108" y="24"/>
                    <a:pt x="108" y="24"/>
                  </a:cubicBezTo>
                  <a:cubicBezTo>
                    <a:pt x="104" y="25"/>
                    <a:pt x="100" y="27"/>
                    <a:pt x="96" y="28"/>
                  </a:cubicBezTo>
                  <a:cubicBezTo>
                    <a:pt x="77" y="13"/>
                    <a:pt x="77" y="13"/>
                    <a:pt x="77" y="13"/>
                  </a:cubicBezTo>
                  <a:cubicBezTo>
                    <a:pt x="50" y="30"/>
                    <a:pt x="50" y="30"/>
                    <a:pt x="50" y="30"/>
                  </a:cubicBezTo>
                  <a:cubicBezTo>
                    <a:pt x="56" y="54"/>
                    <a:pt x="56" y="54"/>
                    <a:pt x="56" y="54"/>
                  </a:cubicBezTo>
                  <a:cubicBezTo>
                    <a:pt x="53" y="57"/>
                    <a:pt x="50" y="60"/>
                    <a:pt x="47" y="63"/>
                  </a:cubicBezTo>
                  <a:cubicBezTo>
                    <a:pt x="23" y="59"/>
                    <a:pt x="23" y="59"/>
                    <a:pt x="23" y="59"/>
                  </a:cubicBezTo>
                  <a:cubicBezTo>
                    <a:pt x="16" y="73"/>
                    <a:pt x="16" y="73"/>
                    <a:pt x="16" y="73"/>
                  </a:cubicBezTo>
                  <a:cubicBezTo>
                    <a:pt x="8" y="88"/>
                    <a:pt x="8" y="88"/>
                    <a:pt x="8" y="88"/>
                  </a:cubicBezTo>
                  <a:cubicBezTo>
                    <a:pt x="25" y="105"/>
                    <a:pt x="25" y="105"/>
                    <a:pt x="25" y="105"/>
                  </a:cubicBezTo>
                  <a:cubicBezTo>
                    <a:pt x="24" y="109"/>
                    <a:pt x="23" y="113"/>
                    <a:pt x="22" y="117"/>
                  </a:cubicBezTo>
                  <a:cubicBezTo>
                    <a:pt x="0" y="126"/>
                    <a:pt x="0" y="126"/>
                    <a:pt x="0" y="126"/>
                  </a:cubicBezTo>
                  <a:cubicBezTo>
                    <a:pt x="1" y="158"/>
                    <a:pt x="1" y="158"/>
                    <a:pt x="1" y="158"/>
                  </a:cubicBezTo>
                  <a:cubicBezTo>
                    <a:pt x="24" y="165"/>
                    <a:pt x="24" y="165"/>
                    <a:pt x="24" y="165"/>
                  </a:cubicBezTo>
                  <a:cubicBezTo>
                    <a:pt x="25" y="169"/>
                    <a:pt x="26" y="173"/>
                    <a:pt x="28" y="177"/>
                  </a:cubicBezTo>
                  <a:cubicBezTo>
                    <a:pt x="13" y="196"/>
                    <a:pt x="13" y="196"/>
                    <a:pt x="13" y="196"/>
                  </a:cubicBezTo>
                  <a:cubicBezTo>
                    <a:pt x="30" y="223"/>
                    <a:pt x="30" y="223"/>
                    <a:pt x="30" y="223"/>
                  </a:cubicBezTo>
                  <a:cubicBezTo>
                    <a:pt x="53" y="217"/>
                    <a:pt x="53" y="217"/>
                    <a:pt x="53" y="217"/>
                  </a:cubicBezTo>
                  <a:cubicBezTo>
                    <a:pt x="56" y="220"/>
                    <a:pt x="59" y="223"/>
                    <a:pt x="63" y="226"/>
                  </a:cubicBezTo>
                  <a:cubicBezTo>
                    <a:pt x="59" y="250"/>
                    <a:pt x="59" y="250"/>
                    <a:pt x="59" y="250"/>
                  </a:cubicBezTo>
                  <a:cubicBezTo>
                    <a:pt x="73" y="257"/>
                    <a:pt x="73" y="257"/>
                    <a:pt x="73" y="257"/>
                  </a:cubicBezTo>
                  <a:cubicBezTo>
                    <a:pt x="87" y="265"/>
                    <a:pt x="87" y="265"/>
                    <a:pt x="87" y="265"/>
                  </a:cubicBezTo>
                  <a:cubicBezTo>
                    <a:pt x="105" y="248"/>
                    <a:pt x="105" y="248"/>
                    <a:pt x="105" y="248"/>
                  </a:cubicBezTo>
                  <a:cubicBezTo>
                    <a:pt x="109" y="249"/>
                    <a:pt x="113" y="250"/>
                    <a:pt x="117" y="251"/>
                  </a:cubicBezTo>
                  <a:cubicBezTo>
                    <a:pt x="125" y="273"/>
                    <a:pt x="125" y="273"/>
                    <a:pt x="125" y="273"/>
                  </a:cubicBezTo>
                  <a:cubicBezTo>
                    <a:pt x="158" y="272"/>
                    <a:pt x="158" y="272"/>
                    <a:pt x="158" y="272"/>
                  </a:cubicBezTo>
                  <a:cubicBezTo>
                    <a:pt x="165" y="249"/>
                    <a:pt x="165" y="249"/>
                    <a:pt x="165" y="249"/>
                  </a:cubicBezTo>
                  <a:cubicBezTo>
                    <a:pt x="169" y="248"/>
                    <a:pt x="173" y="246"/>
                    <a:pt x="177" y="245"/>
                  </a:cubicBezTo>
                  <a:cubicBezTo>
                    <a:pt x="195" y="260"/>
                    <a:pt x="195" y="260"/>
                    <a:pt x="195" y="260"/>
                  </a:cubicBezTo>
                  <a:cubicBezTo>
                    <a:pt x="223" y="243"/>
                    <a:pt x="223" y="243"/>
                    <a:pt x="223" y="243"/>
                  </a:cubicBezTo>
                  <a:cubicBezTo>
                    <a:pt x="217" y="220"/>
                    <a:pt x="217" y="220"/>
                    <a:pt x="217" y="220"/>
                  </a:cubicBezTo>
                  <a:cubicBezTo>
                    <a:pt x="220" y="217"/>
                    <a:pt x="223" y="214"/>
                    <a:pt x="225" y="210"/>
                  </a:cubicBezTo>
                  <a:cubicBezTo>
                    <a:pt x="249" y="214"/>
                    <a:pt x="249" y="214"/>
                    <a:pt x="249" y="214"/>
                  </a:cubicBezTo>
                  <a:cubicBezTo>
                    <a:pt x="257" y="200"/>
                    <a:pt x="257" y="200"/>
                    <a:pt x="257" y="200"/>
                  </a:cubicBezTo>
                  <a:cubicBezTo>
                    <a:pt x="264" y="186"/>
                    <a:pt x="264" y="186"/>
                    <a:pt x="264" y="186"/>
                  </a:cubicBezTo>
                  <a:lnTo>
                    <a:pt x="248" y="168"/>
                  </a:lnTo>
                  <a:close/>
                  <a:moveTo>
                    <a:pt x="93" y="219"/>
                  </a:moveTo>
                  <a:cubicBezTo>
                    <a:pt x="47" y="195"/>
                    <a:pt x="30" y="139"/>
                    <a:pt x="54" y="93"/>
                  </a:cubicBezTo>
                  <a:cubicBezTo>
                    <a:pt x="78" y="48"/>
                    <a:pt x="134" y="30"/>
                    <a:pt x="180" y="54"/>
                  </a:cubicBezTo>
                  <a:cubicBezTo>
                    <a:pt x="225" y="78"/>
                    <a:pt x="243" y="134"/>
                    <a:pt x="219" y="180"/>
                  </a:cubicBezTo>
                  <a:cubicBezTo>
                    <a:pt x="195" y="225"/>
                    <a:pt x="138" y="243"/>
                    <a:pt x="93" y="219"/>
                  </a:cubicBezTo>
                  <a:close/>
                </a:path>
              </a:pathLst>
            </a:custGeom>
            <a:grpFill/>
            <a:ln>
              <a:noFill/>
            </a:ln>
            <a:extLst/>
          </p:spPr>
          <p:txBody>
            <a:bodyPr/>
            <a:lstStyle/>
            <a:p>
              <a:endParaRPr lang="zh-CN" altLang="en-US">
                <a:solidFill>
                  <a:schemeClr val="bg1">
                    <a:lumMod val="50000"/>
                  </a:schemeClr>
                </a:solidFill>
                <a:latin typeface="微软雅黑"/>
                <a:ea typeface="微软雅黑"/>
                <a:cs typeface="+mn-ea"/>
                <a:sym typeface="微软雅黑"/>
              </a:endParaRPr>
            </a:p>
          </p:txBody>
        </p:sp>
        <p:sp>
          <p:nvSpPr>
            <p:cNvPr id="26" name="Rectangle 14">
              <a:extLst>
                <a:ext uri="{FF2B5EF4-FFF2-40B4-BE49-F238E27FC236}">
                  <a16:creationId xmlns:a16="http://schemas.microsoft.com/office/drawing/2014/main" id="{C1B53D33-E217-4331-B2BD-66326CF398D8}"/>
                </a:ext>
              </a:extLst>
            </p:cNvPr>
            <p:cNvSpPr>
              <a:spLocks noChangeArrowheads="1"/>
            </p:cNvSpPr>
            <p:nvPr/>
          </p:nvSpPr>
          <p:spPr bwMode="auto">
            <a:xfrm>
              <a:off x="1163638" y="2347913"/>
              <a:ext cx="663575" cy="37171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zh-CN" sz="2400" dirty="0">
                  <a:solidFill>
                    <a:schemeClr val="bg1">
                      <a:lumMod val="50000"/>
                    </a:schemeClr>
                  </a:solidFill>
                  <a:latin typeface="微软雅黑"/>
                  <a:ea typeface="微软雅黑"/>
                  <a:cs typeface="+mn-ea"/>
                  <a:sym typeface="微软雅黑"/>
                </a:rPr>
                <a:t>63%</a:t>
              </a:r>
            </a:p>
          </p:txBody>
        </p:sp>
        <p:sp>
          <p:nvSpPr>
            <p:cNvPr id="27" name="Rectangle 15">
              <a:extLst>
                <a:ext uri="{FF2B5EF4-FFF2-40B4-BE49-F238E27FC236}">
                  <a16:creationId xmlns:a16="http://schemas.microsoft.com/office/drawing/2014/main" id="{C3B319F5-68A7-4702-B308-91B1636213EB}"/>
                </a:ext>
              </a:extLst>
            </p:cNvPr>
            <p:cNvSpPr>
              <a:spLocks noChangeArrowheads="1"/>
            </p:cNvSpPr>
            <p:nvPr/>
          </p:nvSpPr>
          <p:spPr bwMode="auto">
            <a:xfrm>
              <a:off x="2541588" y="3154363"/>
              <a:ext cx="663575" cy="37171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zh-CN" sz="2400" dirty="0">
                  <a:solidFill>
                    <a:schemeClr val="bg1">
                      <a:lumMod val="50000"/>
                    </a:schemeClr>
                  </a:solidFill>
                  <a:latin typeface="微软雅黑"/>
                  <a:ea typeface="微软雅黑"/>
                  <a:cs typeface="+mn-ea"/>
                  <a:sym typeface="微软雅黑"/>
                </a:rPr>
                <a:t>85%</a:t>
              </a:r>
            </a:p>
          </p:txBody>
        </p:sp>
        <p:sp>
          <p:nvSpPr>
            <p:cNvPr id="28" name="Rectangle 16">
              <a:extLst>
                <a:ext uri="{FF2B5EF4-FFF2-40B4-BE49-F238E27FC236}">
                  <a16:creationId xmlns:a16="http://schemas.microsoft.com/office/drawing/2014/main" id="{48816A5D-9106-4BD9-A5F0-70DF5F4DBAEA}"/>
                </a:ext>
              </a:extLst>
            </p:cNvPr>
            <p:cNvSpPr>
              <a:spLocks noChangeArrowheads="1"/>
            </p:cNvSpPr>
            <p:nvPr/>
          </p:nvSpPr>
          <p:spPr bwMode="auto">
            <a:xfrm>
              <a:off x="2312988" y="1687513"/>
              <a:ext cx="663575" cy="27878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zh-CN" dirty="0">
                  <a:solidFill>
                    <a:schemeClr val="bg1">
                      <a:lumMod val="50000"/>
                    </a:schemeClr>
                  </a:solidFill>
                  <a:latin typeface="微软雅黑"/>
                  <a:ea typeface="微软雅黑"/>
                  <a:cs typeface="+mn-ea"/>
                  <a:sym typeface="微软雅黑"/>
                </a:rPr>
                <a:t>42%</a:t>
              </a:r>
            </a:p>
          </p:txBody>
        </p:sp>
        <p:sp>
          <p:nvSpPr>
            <p:cNvPr id="29" name="Rectangle 17">
              <a:extLst>
                <a:ext uri="{FF2B5EF4-FFF2-40B4-BE49-F238E27FC236}">
                  <a16:creationId xmlns:a16="http://schemas.microsoft.com/office/drawing/2014/main" id="{A497124C-E89B-4E1F-86FE-DA2BE510A77B}"/>
                </a:ext>
              </a:extLst>
            </p:cNvPr>
            <p:cNvSpPr>
              <a:spLocks noChangeArrowheads="1"/>
            </p:cNvSpPr>
            <p:nvPr/>
          </p:nvSpPr>
          <p:spPr bwMode="auto">
            <a:xfrm>
              <a:off x="1468438" y="3894138"/>
              <a:ext cx="663575" cy="2168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zh-CN" sz="1400">
                  <a:solidFill>
                    <a:schemeClr val="bg1">
                      <a:lumMod val="50000"/>
                    </a:schemeClr>
                  </a:solidFill>
                  <a:latin typeface="微软雅黑"/>
                  <a:ea typeface="微软雅黑"/>
                  <a:cs typeface="+mn-ea"/>
                  <a:sym typeface="微软雅黑"/>
                </a:rPr>
                <a:t>21%</a:t>
              </a:r>
            </a:p>
          </p:txBody>
        </p:sp>
      </p:grpSp>
      <p:grpSp>
        <p:nvGrpSpPr>
          <p:cNvPr id="30" name="Group 22">
            <a:extLst>
              <a:ext uri="{FF2B5EF4-FFF2-40B4-BE49-F238E27FC236}">
                <a16:creationId xmlns:a16="http://schemas.microsoft.com/office/drawing/2014/main" id="{48249530-9789-4F17-8C41-68BE36E91293}"/>
              </a:ext>
            </a:extLst>
          </p:cNvPr>
          <p:cNvGrpSpPr>
            <a:grpSpLocks/>
          </p:cNvGrpSpPr>
          <p:nvPr/>
        </p:nvGrpSpPr>
        <p:grpSpPr bwMode="auto">
          <a:xfrm>
            <a:off x="5913520" y="2240287"/>
            <a:ext cx="1213448" cy="538745"/>
            <a:chOff x="0" y="0"/>
            <a:chExt cx="1131895" cy="504056"/>
          </a:xfrm>
          <a:solidFill>
            <a:srgbClr val="86B58B"/>
          </a:solidFill>
        </p:grpSpPr>
        <p:sp>
          <p:nvSpPr>
            <p:cNvPr id="31" name="矩形 46">
              <a:extLst>
                <a:ext uri="{FF2B5EF4-FFF2-40B4-BE49-F238E27FC236}">
                  <a16:creationId xmlns:a16="http://schemas.microsoft.com/office/drawing/2014/main" id="{0B149A5C-5F67-4538-BECD-941BFE5529A6}"/>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solidFill>
                <a:latin typeface="+mj-ea"/>
                <a:ea typeface="+mj-ea"/>
                <a:sym typeface="宋体" pitchFamily="2" charset="-122"/>
              </a:endParaRPr>
            </a:p>
          </p:txBody>
        </p:sp>
        <p:sp>
          <p:nvSpPr>
            <p:cNvPr id="32" name="文本框 47">
              <a:extLst>
                <a:ext uri="{FF2B5EF4-FFF2-40B4-BE49-F238E27FC236}">
                  <a16:creationId xmlns:a16="http://schemas.microsoft.com/office/drawing/2014/main" id="{617922E4-505C-4364-89FC-5DFBD3D2519B}"/>
                </a:ext>
              </a:extLst>
            </p:cNvPr>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ea typeface="+mj-ea"/>
                  <a:sym typeface="方正兰亭细黑_GBK" charset="-122"/>
                </a:rPr>
                <a:t>标题一</a:t>
              </a:r>
            </a:p>
          </p:txBody>
        </p:sp>
      </p:grpSp>
      <p:sp>
        <p:nvSpPr>
          <p:cNvPr id="33" name="矩形 60">
            <a:extLst>
              <a:ext uri="{FF2B5EF4-FFF2-40B4-BE49-F238E27FC236}">
                <a16:creationId xmlns:a16="http://schemas.microsoft.com/office/drawing/2014/main" id="{3B7D57FE-F36B-4888-829B-CF574F92DF5F}"/>
              </a:ext>
            </a:extLst>
          </p:cNvPr>
          <p:cNvSpPr>
            <a:spLocks noChangeArrowheads="1"/>
          </p:cNvSpPr>
          <p:nvPr/>
        </p:nvSpPr>
        <p:spPr bwMode="auto">
          <a:xfrm>
            <a:off x="7329704" y="2180593"/>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grpSp>
        <p:nvGrpSpPr>
          <p:cNvPr id="34" name="Group 22">
            <a:extLst>
              <a:ext uri="{FF2B5EF4-FFF2-40B4-BE49-F238E27FC236}">
                <a16:creationId xmlns:a16="http://schemas.microsoft.com/office/drawing/2014/main" id="{FCCFAE81-8DEE-4442-A971-487632FA5374}"/>
              </a:ext>
            </a:extLst>
          </p:cNvPr>
          <p:cNvGrpSpPr>
            <a:grpSpLocks/>
          </p:cNvGrpSpPr>
          <p:nvPr/>
        </p:nvGrpSpPr>
        <p:grpSpPr bwMode="auto">
          <a:xfrm>
            <a:off x="5913520" y="3185125"/>
            <a:ext cx="1213448" cy="538745"/>
            <a:chOff x="0" y="0"/>
            <a:chExt cx="1131895" cy="504056"/>
          </a:xfrm>
          <a:solidFill>
            <a:srgbClr val="86B58B"/>
          </a:solidFill>
        </p:grpSpPr>
        <p:sp>
          <p:nvSpPr>
            <p:cNvPr id="35" name="矩形 46">
              <a:extLst>
                <a:ext uri="{FF2B5EF4-FFF2-40B4-BE49-F238E27FC236}">
                  <a16:creationId xmlns:a16="http://schemas.microsoft.com/office/drawing/2014/main" id="{EA007661-96FF-4299-9893-AD4CAC5A16F1}"/>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dirty="0">
                <a:solidFill>
                  <a:schemeClr val="bg1">
                    <a:lumMod val="50000"/>
                  </a:schemeClr>
                </a:solidFill>
                <a:latin typeface="+mj-ea"/>
                <a:ea typeface="+mj-ea"/>
                <a:sym typeface="宋体" pitchFamily="2" charset="-122"/>
              </a:endParaRPr>
            </a:p>
          </p:txBody>
        </p:sp>
        <p:sp>
          <p:nvSpPr>
            <p:cNvPr id="36" name="文本框 47">
              <a:extLst>
                <a:ext uri="{FF2B5EF4-FFF2-40B4-BE49-F238E27FC236}">
                  <a16:creationId xmlns:a16="http://schemas.microsoft.com/office/drawing/2014/main" id="{103ABA31-CB84-4151-858C-DF65E0F726EC}"/>
                </a:ext>
              </a:extLst>
            </p:cNvPr>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标题二</a:t>
              </a:r>
            </a:p>
          </p:txBody>
        </p:sp>
      </p:grpSp>
      <p:sp>
        <p:nvSpPr>
          <p:cNvPr id="37" name="矩形 60">
            <a:extLst>
              <a:ext uri="{FF2B5EF4-FFF2-40B4-BE49-F238E27FC236}">
                <a16:creationId xmlns:a16="http://schemas.microsoft.com/office/drawing/2014/main" id="{07AAAC99-DEFF-4F97-91F2-A5A7A592DFCD}"/>
              </a:ext>
            </a:extLst>
          </p:cNvPr>
          <p:cNvSpPr>
            <a:spLocks noChangeArrowheads="1"/>
          </p:cNvSpPr>
          <p:nvPr/>
        </p:nvSpPr>
        <p:spPr bwMode="auto">
          <a:xfrm>
            <a:off x="7329704" y="3125431"/>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grpSp>
        <p:nvGrpSpPr>
          <p:cNvPr id="38" name="Group 22">
            <a:extLst>
              <a:ext uri="{FF2B5EF4-FFF2-40B4-BE49-F238E27FC236}">
                <a16:creationId xmlns:a16="http://schemas.microsoft.com/office/drawing/2014/main" id="{18688AAE-8E75-4E03-806C-0466C76ED1DE}"/>
              </a:ext>
            </a:extLst>
          </p:cNvPr>
          <p:cNvGrpSpPr>
            <a:grpSpLocks/>
          </p:cNvGrpSpPr>
          <p:nvPr/>
        </p:nvGrpSpPr>
        <p:grpSpPr bwMode="auto">
          <a:xfrm>
            <a:off x="5913520" y="4143671"/>
            <a:ext cx="1213448" cy="538745"/>
            <a:chOff x="0" y="0"/>
            <a:chExt cx="1131895" cy="504056"/>
          </a:xfrm>
          <a:solidFill>
            <a:srgbClr val="86B58B"/>
          </a:solidFill>
        </p:grpSpPr>
        <p:sp>
          <p:nvSpPr>
            <p:cNvPr id="39" name="矩形 46">
              <a:extLst>
                <a:ext uri="{FF2B5EF4-FFF2-40B4-BE49-F238E27FC236}">
                  <a16:creationId xmlns:a16="http://schemas.microsoft.com/office/drawing/2014/main" id="{52E6C239-52DF-441B-A4F9-CEFBF90DD020}"/>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dirty="0">
                <a:solidFill>
                  <a:schemeClr val="bg1">
                    <a:lumMod val="50000"/>
                  </a:schemeClr>
                </a:solidFill>
                <a:latin typeface="+mj-ea"/>
                <a:ea typeface="+mj-ea"/>
                <a:sym typeface="宋体" pitchFamily="2" charset="-122"/>
              </a:endParaRPr>
            </a:p>
          </p:txBody>
        </p:sp>
        <p:sp>
          <p:nvSpPr>
            <p:cNvPr id="40" name="文本框 47">
              <a:extLst>
                <a:ext uri="{FF2B5EF4-FFF2-40B4-BE49-F238E27FC236}">
                  <a16:creationId xmlns:a16="http://schemas.microsoft.com/office/drawing/2014/main" id="{5D027AA7-EA84-4BF0-AEF8-F68A355F8FFA}"/>
                </a:ext>
              </a:extLst>
            </p:cNvPr>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标题三</a:t>
              </a:r>
            </a:p>
          </p:txBody>
        </p:sp>
      </p:grpSp>
      <p:sp>
        <p:nvSpPr>
          <p:cNvPr id="41" name="矩形 60">
            <a:extLst>
              <a:ext uri="{FF2B5EF4-FFF2-40B4-BE49-F238E27FC236}">
                <a16:creationId xmlns:a16="http://schemas.microsoft.com/office/drawing/2014/main" id="{0D3DF2E4-5401-434C-9E5B-3FF24896EF2D}"/>
              </a:ext>
            </a:extLst>
          </p:cNvPr>
          <p:cNvSpPr>
            <a:spLocks noChangeArrowheads="1"/>
          </p:cNvSpPr>
          <p:nvPr/>
        </p:nvSpPr>
        <p:spPr bwMode="auto">
          <a:xfrm>
            <a:off x="7329704" y="4083976"/>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grpSp>
        <p:nvGrpSpPr>
          <p:cNvPr id="42" name="Group 22">
            <a:extLst>
              <a:ext uri="{FF2B5EF4-FFF2-40B4-BE49-F238E27FC236}">
                <a16:creationId xmlns:a16="http://schemas.microsoft.com/office/drawing/2014/main" id="{93319279-2F88-4E07-B52B-D2E32753458E}"/>
              </a:ext>
            </a:extLst>
          </p:cNvPr>
          <p:cNvGrpSpPr>
            <a:grpSpLocks/>
          </p:cNvGrpSpPr>
          <p:nvPr/>
        </p:nvGrpSpPr>
        <p:grpSpPr bwMode="auto">
          <a:xfrm>
            <a:off x="5913520" y="5068733"/>
            <a:ext cx="1213448" cy="538745"/>
            <a:chOff x="0" y="0"/>
            <a:chExt cx="1131895" cy="504056"/>
          </a:xfrm>
          <a:solidFill>
            <a:srgbClr val="86B58B"/>
          </a:solidFill>
        </p:grpSpPr>
        <p:sp>
          <p:nvSpPr>
            <p:cNvPr id="43" name="矩形 46">
              <a:extLst>
                <a:ext uri="{FF2B5EF4-FFF2-40B4-BE49-F238E27FC236}">
                  <a16:creationId xmlns:a16="http://schemas.microsoft.com/office/drawing/2014/main" id="{9CD1E2FE-37A3-419F-AC56-80937C448FD3}"/>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dirty="0">
                <a:solidFill>
                  <a:schemeClr val="bg1">
                    <a:lumMod val="50000"/>
                  </a:schemeClr>
                </a:solidFill>
                <a:latin typeface="+mj-ea"/>
                <a:ea typeface="+mj-ea"/>
                <a:sym typeface="宋体" pitchFamily="2" charset="-122"/>
              </a:endParaRPr>
            </a:p>
          </p:txBody>
        </p:sp>
        <p:sp>
          <p:nvSpPr>
            <p:cNvPr id="44" name="文本框 47">
              <a:extLst>
                <a:ext uri="{FF2B5EF4-FFF2-40B4-BE49-F238E27FC236}">
                  <a16:creationId xmlns:a16="http://schemas.microsoft.com/office/drawing/2014/main" id="{FFEE428A-43F6-41C4-8EA4-D9F6CA3CD75F}"/>
                </a:ext>
              </a:extLst>
            </p:cNvPr>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标题四</a:t>
              </a:r>
            </a:p>
          </p:txBody>
        </p:sp>
      </p:grpSp>
      <p:sp>
        <p:nvSpPr>
          <p:cNvPr id="45" name="矩形 60">
            <a:extLst>
              <a:ext uri="{FF2B5EF4-FFF2-40B4-BE49-F238E27FC236}">
                <a16:creationId xmlns:a16="http://schemas.microsoft.com/office/drawing/2014/main" id="{1DC28FC7-71A2-4646-BF0B-BE1DB1603B26}"/>
              </a:ext>
            </a:extLst>
          </p:cNvPr>
          <p:cNvSpPr>
            <a:spLocks noChangeArrowheads="1"/>
          </p:cNvSpPr>
          <p:nvPr/>
        </p:nvSpPr>
        <p:spPr bwMode="auto">
          <a:xfrm>
            <a:off x="7329704" y="5009039"/>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spTree>
    <p:extLst>
      <p:ext uri="{BB962C8B-B14F-4D97-AF65-F5344CB8AC3E}">
        <p14:creationId xmlns:p14="http://schemas.microsoft.com/office/powerpoint/2010/main" val="2373306241"/>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0-#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1000"/>
                                        <p:tgtEl>
                                          <p:spTgt spid="30"/>
                                        </p:tgtEl>
                                      </p:cBhvr>
                                    </p:animEffect>
                                    <p:anim calcmode="lin" valueType="num">
                                      <p:cBhvr>
                                        <p:cTn id="17" dur="1000" fill="hold"/>
                                        <p:tgtEl>
                                          <p:spTgt spid="30"/>
                                        </p:tgtEl>
                                        <p:attrNameLst>
                                          <p:attrName>ppt_x</p:attrName>
                                        </p:attrNameLst>
                                      </p:cBhvr>
                                      <p:tavLst>
                                        <p:tav tm="0">
                                          <p:val>
                                            <p:strVal val="#ppt_x"/>
                                          </p:val>
                                        </p:tav>
                                        <p:tav tm="100000">
                                          <p:val>
                                            <p:strVal val="#ppt_x"/>
                                          </p:val>
                                        </p:tav>
                                      </p:tavLst>
                                    </p:anim>
                                    <p:anim calcmode="lin" valueType="num">
                                      <p:cBhvr>
                                        <p:cTn id="18" dur="1000" fill="hold"/>
                                        <p:tgtEl>
                                          <p:spTgt spid="30"/>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1000"/>
                                        <p:tgtEl>
                                          <p:spTgt spid="33"/>
                                        </p:tgtEl>
                                      </p:cBhvr>
                                    </p:animEffect>
                                    <p:anim calcmode="lin" valueType="num">
                                      <p:cBhvr>
                                        <p:cTn id="22" dur="1000" fill="hold"/>
                                        <p:tgtEl>
                                          <p:spTgt spid="33"/>
                                        </p:tgtEl>
                                        <p:attrNameLst>
                                          <p:attrName>ppt_x</p:attrName>
                                        </p:attrNameLst>
                                      </p:cBhvr>
                                      <p:tavLst>
                                        <p:tav tm="0">
                                          <p:val>
                                            <p:strVal val="#ppt_x"/>
                                          </p:val>
                                        </p:tav>
                                        <p:tav tm="100000">
                                          <p:val>
                                            <p:strVal val="#ppt_x"/>
                                          </p:val>
                                        </p:tav>
                                      </p:tavLst>
                                    </p:anim>
                                    <p:anim calcmode="lin" valueType="num">
                                      <p:cBhvr>
                                        <p:cTn id="23" dur="1000" fill="hold"/>
                                        <p:tgtEl>
                                          <p:spTgt spid="33"/>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1000"/>
                                        <p:tgtEl>
                                          <p:spTgt spid="34"/>
                                        </p:tgtEl>
                                      </p:cBhvr>
                                    </p:animEffect>
                                    <p:anim calcmode="lin" valueType="num">
                                      <p:cBhvr>
                                        <p:cTn id="27" dur="1000" fill="hold"/>
                                        <p:tgtEl>
                                          <p:spTgt spid="34"/>
                                        </p:tgtEl>
                                        <p:attrNameLst>
                                          <p:attrName>ppt_x</p:attrName>
                                        </p:attrNameLst>
                                      </p:cBhvr>
                                      <p:tavLst>
                                        <p:tav tm="0">
                                          <p:val>
                                            <p:strVal val="#ppt_x"/>
                                          </p:val>
                                        </p:tav>
                                        <p:tav tm="100000">
                                          <p:val>
                                            <p:strVal val="#ppt_x"/>
                                          </p:val>
                                        </p:tav>
                                      </p:tavLst>
                                    </p:anim>
                                    <p:anim calcmode="lin" valueType="num">
                                      <p:cBhvr>
                                        <p:cTn id="28" dur="1000" fill="hold"/>
                                        <p:tgtEl>
                                          <p:spTgt spid="34"/>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1000"/>
                                        <p:tgtEl>
                                          <p:spTgt spid="37"/>
                                        </p:tgtEl>
                                      </p:cBhvr>
                                    </p:animEffect>
                                    <p:anim calcmode="lin" valueType="num">
                                      <p:cBhvr>
                                        <p:cTn id="32" dur="1000" fill="hold"/>
                                        <p:tgtEl>
                                          <p:spTgt spid="37"/>
                                        </p:tgtEl>
                                        <p:attrNameLst>
                                          <p:attrName>ppt_x</p:attrName>
                                        </p:attrNameLst>
                                      </p:cBhvr>
                                      <p:tavLst>
                                        <p:tav tm="0">
                                          <p:val>
                                            <p:strVal val="#ppt_x"/>
                                          </p:val>
                                        </p:tav>
                                        <p:tav tm="100000">
                                          <p:val>
                                            <p:strVal val="#ppt_x"/>
                                          </p:val>
                                        </p:tav>
                                      </p:tavLst>
                                    </p:anim>
                                    <p:anim calcmode="lin" valueType="num">
                                      <p:cBhvr>
                                        <p:cTn id="33" dur="1000" fill="hold"/>
                                        <p:tgtEl>
                                          <p:spTgt spid="37"/>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1000"/>
                                        <p:tgtEl>
                                          <p:spTgt spid="38"/>
                                        </p:tgtEl>
                                      </p:cBhvr>
                                    </p:animEffect>
                                    <p:anim calcmode="lin" valueType="num">
                                      <p:cBhvr>
                                        <p:cTn id="37" dur="1000" fill="hold"/>
                                        <p:tgtEl>
                                          <p:spTgt spid="38"/>
                                        </p:tgtEl>
                                        <p:attrNameLst>
                                          <p:attrName>ppt_x</p:attrName>
                                        </p:attrNameLst>
                                      </p:cBhvr>
                                      <p:tavLst>
                                        <p:tav tm="0">
                                          <p:val>
                                            <p:strVal val="#ppt_x"/>
                                          </p:val>
                                        </p:tav>
                                        <p:tav tm="100000">
                                          <p:val>
                                            <p:strVal val="#ppt_x"/>
                                          </p:val>
                                        </p:tav>
                                      </p:tavLst>
                                    </p:anim>
                                    <p:anim calcmode="lin" valueType="num">
                                      <p:cBhvr>
                                        <p:cTn id="38" dur="1000" fill="hold"/>
                                        <p:tgtEl>
                                          <p:spTgt spid="3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anim calcmode="lin" valueType="num">
                                      <p:cBhvr>
                                        <p:cTn id="42" dur="1000" fill="hold"/>
                                        <p:tgtEl>
                                          <p:spTgt spid="41"/>
                                        </p:tgtEl>
                                        <p:attrNameLst>
                                          <p:attrName>ppt_x</p:attrName>
                                        </p:attrNameLst>
                                      </p:cBhvr>
                                      <p:tavLst>
                                        <p:tav tm="0">
                                          <p:val>
                                            <p:strVal val="#ppt_x"/>
                                          </p:val>
                                        </p:tav>
                                        <p:tav tm="100000">
                                          <p:val>
                                            <p:strVal val="#ppt_x"/>
                                          </p:val>
                                        </p:tav>
                                      </p:tavLst>
                                    </p:anim>
                                    <p:anim calcmode="lin" valueType="num">
                                      <p:cBhvr>
                                        <p:cTn id="43" dur="1000" fill="hold"/>
                                        <p:tgtEl>
                                          <p:spTgt spid="41"/>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1000"/>
                                        <p:tgtEl>
                                          <p:spTgt spid="42"/>
                                        </p:tgtEl>
                                      </p:cBhvr>
                                    </p:animEffect>
                                    <p:anim calcmode="lin" valueType="num">
                                      <p:cBhvr>
                                        <p:cTn id="47" dur="1000" fill="hold"/>
                                        <p:tgtEl>
                                          <p:spTgt spid="42"/>
                                        </p:tgtEl>
                                        <p:attrNameLst>
                                          <p:attrName>ppt_x</p:attrName>
                                        </p:attrNameLst>
                                      </p:cBhvr>
                                      <p:tavLst>
                                        <p:tav tm="0">
                                          <p:val>
                                            <p:strVal val="#ppt_x"/>
                                          </p:val>
                                        </p:tav>
                                        <p:tav tm="100000">
                                          <p:val>
                                            <p:strVal val="#ppt_x"/>
                                          </p:val>
                                        </p:tav>
                                      </p:tavLst>
                                    </p:anim>
                                    <p:anim calcmode="lin" valueType="num">
                                      <p:cBhvr>
                                        <p:cTn id="48" dur="1000" fill="hold"/>
                                        <p:tgtEl>
                                          <p:spTgt spid="4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fade">
                                      <p:cBhvr>
                                        <p:cTn id="51" dur="1000"/>
                                        <p:tgtEl>
                                          <p:spTgt spid="45"/>
                                        </p:tgtEl>
                                      </p:cBhvr>
                                    </p:animEffect>
                                    <p:anim calcmode="lin" valueType="num">
                                      <p:cBhvr>
                                        <p:cTn id="52" dur="1000" fill="hold"/>
                                        <p:tgtEl>
                                          <p:spTgt spid="45"/>
                                        </p:tgtEl>
                                        <p:attrNameLst>
                                          <p:attrName>ppt_x</p:attrName>
                                        </p:attrNameLst>
                                      </p:cBhvr>
                                      <p:tavLst>
                                        <p:tav tm="0">
                                          <p:val>
                                            <p:strVal val="#ppt_x"/>
                                          </p:val>
                                        </p:tav>
                                        <p:tav tm="100000">
                                          <p:val>
                                            <p:strVal val="#ppt_x"/>
                                          </p:val>
                                        </p:tav>
                                      </p:tavLst>
                                    </p:anim>
                                    <p:anim calcmode="lin" valueType="num">
                                      <p:cBhvr>
                                        <p:cTn id="53"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7" grpId="0"/>
      <p:bldP spid="41" grpId="0"/>
      <p:bldP spid="4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8542"/>
            <a:ext cx="12190413" cy="747711"/>
            <a:chOff x="0" y="628602"/>
            <a:chExt cx="12190413" cy="74771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2860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86B58B"/>
                  </a:solidFill>
                  <a:latin typeface="华文新魏" panose="02010800040101010101" pitchFamily="2" charset="-122"/>
                  <a:ea typeface="华文新魏" panose="02010800040101010101" pitchFamily="2" charset="-122"/>
                  <a:sym typeface="Arial" panose="020B0604020202020204" pitchFamily="34" charset="0"/>
                </a:rPr>
                <a:t>教学分析概述</a:t>
              </a:r>
            </a:p>
          </p:txBody>
        </p:sp>
      </p:grpSp>
      <p:sp>
        <p:nvSpPr>
          <p:cNvPr id="5" name="任意多边形 9">
            <a:extLst>
              <a:ext uri="{FF2B5EF4-FFF2-40B4-BE49-F238E27FC236}">
                <a16:creationId xmlns:a16="http://schemas.microsoft.com/office/drawing/2014/main" id="{B03B1BFF-D7BF-4767-B63A-24946A2D8B3C}"/>
              </a:ext>
            </a:extLst>
          </p:cNvPr>
          <p:cNvSpPr>
            <a:spLocks noChangeAspect="1"/>
          </p:cNvSpPr>
          <p:nvPr/>
        </p:nvSpPr>
        <p:spPr>
          <a:xfrm rot="10800000">
            <a:off x="1976502" y="2551524"/>
            <a:ext cx="1904325" cy="972000"/>
          </a:xfrm>
          <a:custGeom>
            <a:avLst/>
            <a:gdLst>
              <a:gd name="connsiteX0" fmla="*/ 914400 w 1828800"/>
              <a:gd name="connsiteY0" fmla="*/ 0 h 933451"/>
              <a:gd name="connsiteX1" fmla="*/ 1828800 w 1828800"/>
              <a:gd name="connsiteY1" fmla="*/ 914400 h 933451"/>
              <a:gd name="connsiteX2" fmla="*/ 1827838 w 1828800"/>
              <a:gd name="connsiteY2" fmla="*/ 933451 h 933451"/>
              <a:gd name="connsiteX3" fmla="*/ 962 w 1828800"/>
              <a:gd name="connsiteY3" fmla="*/ 933451 h 933451"/>
              <a:gd name="connsiteX4" fmla="*/ 0 w 1828800"/>
              <a:gd name="connsiteY4" fmla="*/ 914400 h 933451"/>
              <a:gd name="connsiteX5" fmla="*/ 914400 w 1828800"/>
              <a:gd name="connsiteY5" fmla="*/ 0 h 933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33451">
                <a:moveTo>
                  <a:pt x="914400" y="0"/>
                </a:moveTo>
                <a:cubicBezTo>
                  <a:pt x="1419409" y="0"/>
                  <a:pt x="1828800" y="409391"/>
                  <a:pt x="1828800" y="914400"/>
                </a:cubicBezTo>
                <a:lnTo>
                  <a:pt x="1827838" y="933451"/>
                </a:lnTo>
                <a:lnTo>
                  <a:pt x="962" y="933451"/>
                </a:lnTo>
                <a:lnTo>
                  <a:pt x="0" y="914400"/>
                </a:lnTo>
                <a:cubicBezTo>
                  <a:pt x="0" y="409391"/>
                  <a:pt x="409391" y="0"/>
                  <a:pt x="914400" y="0"/>
                </a:cubicBezTo>
                <a:close/>
              </a:path>
            </a:pathLst>
          </a:cu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11">
            <a:extLst>
              <a:ext uri="{FF2B5EF4-FFF2-40B4-BE49-F238E27FC236}">
                <a16:creationId xmlns:a16="http://schemas.microsoft.com/office/drawing/2014/main" id="{B2C40394-7BDF-43C5-A730-23724EA88AAE}"/>
              </a:ext>
            </a:extLst>
          </p:cNvPr>
          <p:cNvSpPr>
            <a:spLocks noChangeAspect="1"/>
          </p:cNvSpPr>
          <p:nvPr/>
        </p:nvSpPr>
        <p:spPr>
          <a:xfrm rot="10800000">
            <a:off x="4161348" y="2512898"/>
            <a:ext cx="1980000" cy="1010626"/>
          </a:xfrm>
          <a:custGeom>
            <a:avLst/>
            <a:gdLst>
              <a:gd name="connsiteX0" fmla="*/ 914400 w 1828800"/>
              <a:gd name="connsiteY0" fmla="*/ 0 h 933451"/>
              <a:gd name="connsiteX1" fmla="*/ 1828800 w 1828800"/>
              <a:gd name="connsiteY1" fmla="*/ 914400 h 933451"/>
              <a:gd name="connsiteX2" fmla="*/ 1827838 w 1828800"/>
              <a:gd name="connsiteY2" fmla="*/ 933451 h 933451"/>
              <a:gd name="connsiteX3" fmla="*/ 962 w 1828800"/>
              <a:gd name="connsiteY3" fmla="*/ 933451 h 933451"/>
              <a:gd name="connsiteX4" fmla="*/ 0 w 1828800"/>
              <a:gd name="connsiteY4" fmla="*/ 914400 h 933451"/>
              <a:gd name="connsiteX5" fmla="*/ 914400 w 1828800"/>
              <a:gd name="connsiteY5" fmla="*/ 0 h 933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33451">
                <a:moveTo>
                  <a:pt x="914400" y="0"/>
                </a:moveTo>
                <a:cubicBezTo>
                  <a:pt x="1419409" y="0"/>
                  <a:pt x="1828800" y="409391"/>
                  <a:pt x="1828800" y="914400"/>
                </a:cubicBezTo>
                <a:lnTo>
                  <a:pt x="1827838" y="933451"/>
                </a:lnTo>
                <a:lnTo>
                  <a:pt x="962" y="933451"/>
                </a:lnTo>
                <a:lnTo>
                  <a:pt x="0" y="914400"/>
                </a:lnTo>
                <a:cubicBezTo>
                  <a:pt x="0" y="409391"/>
                  <a:pt x="409391" y="0"/>
                  <a:pt x="914400" y="0"/>
                </a:cubicBezTo>
                <a:close/>
              </a:path>
            </a:pathLst>
          </a:cu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13">
            <a:extLst>
              <a:ext uri="{FF2B5EF4-FFF2-40B4-BE49-F238E27FC236}">
                <a16:creationId xmlns:a16="http://schemas.microsoft.com/office/drawing/2014/main" id="{736B1645-62AD-4E7E-8F70-0A2E831F2B1D}"/>
              </a:ext>
            </a:extLst>
          </p:cNvPr>
          <p:cNvSpPr>
            <a:spLocks noChangeAspect="1"/>
          </p:cNvSpPr>
          <p:nvPr/>
        </p:nvSpPr>
        <p:spPr>
          <a:xfrm rot="10800000">
            <a:off x="6421868" y="2659898"/>
            <a:ext cx="1692000" cy="863626"/>
          </a:xfrm>
          <a:custGeom>
            <a:avLst/>
            <a:gdLst>
              <a:gd name="connsiteX0" fmla="*/ 914400 w 1828800"/>
              <a:gd name="connsiteY0" fmla="*/ 0 h 933451"/>
              <a:gd name="connsiteX1" fmla="*/ 1828800 w 1828800"/>
              <a:gd name="connsiteY1" fmla="*/ 914400 h 933451"/>
              <a:gd name="connsiteX2" fmla="*/ 1827838 w 1828800"/>
              <a:gd name="connsiteY2" fmla="*/ 933451 h 933451"/>
              <a:gd name="connsiteX3" fmla="*/ 962 w 1828800"/>
              <a:gd name="connsiteY3" fmla="*/ 933451 h 933451"/>
              <a:gd name="connsiteX4" fmla="*/ 0 w 1828800"/>
              <a:gd name="connsiteY4" fmla="*/ 914400 h 933451"/>
              <a:gd name="connsiteX5" fmla="*/ 914400 w 1828800"/>
              <a:gd name="connsiteY5" fmla="*/ 0 h 933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33451">
                <a:moveTo>
                  <a:pt x="914400" y="0"/>
                </a:moveTo>
                <a:cubicBezTo>
                  <a:pt x="1419409" y="0"/>
                  <a:pt x="1828800" y="409391"/>
                  <a:pt x="1828800" y="914400"/>
                </a:cubicBezTo>
                <a:lnTo>
                  <a:pt x="1827838" y="933451"/>
                </a:lnTo>
                <a:lnTo>
                  <a:pt x="962" y="933451"/>
                </a:lnTo>
                <a:lnTo>
                  <a:pt x="0" y="914400"/>
                </a:lnTo>
                <a:cubicBezTo>
                  <a:pt x="0" y="409391"/>
                  <a:pt x="409391" y="0"/>
                  <a:pt x="914400" y="0"/>
                </a:cubicBezTo>
                <a:close/>
              </a:path>
            </a:pathLst>
          </a:cu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15">
            <a:extLst>
              <a:ext uri="{FF2B5EF4-FFF2-40B4-BE49-F238E27FC236}">
                <a16:creationId xmlns:a16="http://schemas.microsoft.com/office/drawing/2014/main" id="{774F7C30-03DD-44C4-B624-001FE0CC7199}"/>
              </a:ext>
            </a:extLst>
          </p:cNvPr>
          <p:cNvSpPr>
            <a:spLocks noChangeAspect="1"/>
          </p:cNvSpPr>
          <p:nvPr/>
        </p:nvSpPr>
        <p:spPr>
          <a:xfrm rot="10800000">
            <a:off x="8394390" y="2515524"/>
            <a:ext cx="1974857" cy="1008000"/>
          </a:xfrm>
          <a:custGeom>
            <a:avLst/>
            <a:gdLst>
              <a:gd name="connsiteX0" fmla="*/ 914400 w 1828800"/>
              <a:gd name="connsiteY0" fmla="*/ 0 h 933451"/>
              <a:gd name="connsiteX1" fmla="*/ 1828800 w 1828800"/>
              <a:gd name="connsiteY1" fmla="*/ 914400 h 933451"/>
              <a:gd name="connsiteX2" fmla="*/ 1827838 w 1828800"/>
              <a:gd name="connsiteY2" fmla="*/ 933451 h 933451"/>
              <a:gd name="connsiteX3" fmla="*/ 962 w 1828800"/>
              <a:gd name="connsiteY3" fmla="*/ 933451 h 933451"/>
              <a:gd name="connsiteX4" fmla="*/ 0 w 1828800"/>
              <a:gd name="connsiteY4" fmla="*/ 914400 h 933451"/>
              <a:gd name="connsiteX5" fmla="*/ 914400 w 1828800"/>
              <a:gd name="connsiteY5" fmla="*/ 0 h 933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33451">
                <a:moveTo>
                  <a:pt x="914400" y="0"/>
                </a:moveTo>
                <a:cubicBezTo>
                  <a:pt x="1419409" y="0"/>
                  <a:pt x="1828800" y="409391"/>
                  <a:pt x="1828800" y="914400"/>
                </a:cubicBezTo>
                <a:lnTo>
                  <a:pt x="1827838" y="933451"/>
                </a:lnTo>
                <a:lnTo>
                  <a:pt x="962" y="933451"/>
                </a:lnTo>
                <a:lnTo>
                  <a:pt x="0" y="914400"/>
                </a:lnTo>
                <a:cubicBezTo>
                  <a:pt x="0" y="409391"/>
                  <a:pt x="409391" y="0"/>
                  <a:pt x="914400" y="0"/>
                </a:cubicBezTo>
                <a:close/>
              </a:path>
            </a:pathLst>
          </a:cu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0924881E-650E-438E-B9B0-50BA8DFC5A92}"/>
              </a:ext>
            </a:extLst>
          </p:cNvPr>
          <p:cNvSpPr txBox="1"/>
          <p:nvPr/>
        </p:nvSpPr>
        <p:spPr>
          <a:xfrm>
            <a:off x="1538298" y="4767388"/>
            <a:ext cx="2841406" cy="738664"/>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文本框 12">
            <a:extLst>
              <a:ext uri="{FF2B5EF4-FFF2-40B4-BE49-F238E27FC236}">
                <a16:creationId xmlns:a16="http://schemas.microsoft.com/office/drawing/2014/main" id="{D77C67A5-E963-4F6B-AE56-486D7C041278}"/>
              </a:ext>
            </a:extLst>
          </p:cNvPr>
          <p:cNvSpPr txBox="1"/>
          <p:nvPr/>
        </p:nvSpPr>
        <p:spPr>
          <a:xfrm>
            <a:off x="3724054" y="4767388"/>
            <a:ext cx="2795820" cy="738664"/>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文本框 13">
            <a:extLst>
              <a:ext uri="{FF2B5EF4-FFF2-40B4-BE49-F238E27FC236}">
                <a16:creationId xmlns:a16="http://schemas.microsoft.com/office/drawing/2014/main" id="{12DA17F6-F3D4-4749-A0C2-F8A5FAE0A772}"/>
              </a:ext>
            </a:extLst>
          </p:cNvPr>
          <p:cNvSpPr txBox="1"/>
          <p:nvPr/>
        </p:nvSpPr>
        <p:spPr>
          <a:xfrm>
            <a:off x="5887017" y="4767388"/>
            <a:ext cx="2795820" cy="738664"/>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文本框 14">
            <a:extLst>
              <a:ext uri="{FF2B5EF4-FFF2-40B4-BE49-F238E27FC236}">
                <a16:creationId xmlns:a16="http://schemas.microsoft.com/office/drawing/2014/main" id="{FC70DBBF-A730-4364-A1D6-161DDECBD4CE}"/>
              </a:ext>
            </a:extLst>
          </p:cNvPr>
          <p:cNvSpPr txBox="1"/>
          <p:nvPr/>
        </p:nvSpPr>
        <p:spPr>
          <a:xfrm>
            <a:off x="8049980" y="4767388"/>
            <a:ext cx="2795820" cy="738664"/>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16" name="Group 4">
            <a:extLst>
              <a:ext uri="{FF2B5EF4-FFF2-40B4-BE49-F238E27FC236}">
                <a16:creationId xmlns:a16="http://schemas.microsoft.com/office/drawing/2014/main" id="{2B0EAED1-AC5B-44AB-A9E6-37060303B234}"/>
              </a:ext>
            </a:extLst>
          </p:cNvPr>
          <p:cNvGrpSpPr>
            <a:grpSpLocks noChangeAspect="1"/>
          </p:cNvGrpSpPr>
          <p:nvPr/>
        </p:nvGrpSpPr>
        <p:grpSpPr bwMode="auto">
          <a:xfrm>
            <a:off x="2695095" y="2773680"/>
            <a:ext cx="466725" cy="503238"/>
            <a:chOff x="1287" y="1434"/>
            <a:chExt cx="294" cy="317"/>
          </a:xfrm>
          <a:solidFill>
            <a:schemeClr val="bg1"/>
          </a:solidFill>
        </p:grpSpPr>
        <p:sp>
          <p:nvSpPr>
            <p:cNvPr id="17" name="Freeform 6">
              <a:extLst>
                <a:ext uri="{FF2B5EF4-FFF2-40B4-BE49-F238E27FC236}">
                  <a16:creationId xmlns:a16="http://schemas.microsoft.com/office/drawing/2014/main" id="{1D98227A-1673-4AA3-B58E-D4E86A793473}"/>
                </a:ext>
              </a:extLst>
            </p:cNvPr>
            <p:cNvSpPr>
              <a:spLocks noEditPoints="1"/>
            </p:cNvSpPr>
            <p:nvPr/>
          </p:nvSpPr>
          <p:spPr bwMode="auto">
            <a:xfrm>
              <a:off x="1287" y="1434"/>
              <a:ext cx="294" cy="317"/>
            </a:xfrm>
            <a:custGeom>
              <a:avLst/>
              <a:gdLst>
                <a:gd name="T0" fmla="*/ 1280 w 3232"/>
                <a:gd name="T1" fmla="*/ 3131 h 3487"/>
                <a:gd name="T2" fmla="*/ 1746 w 3232"/>
                <a:gd name="T3" fmla="*/ 3324 h 3487"/>
                <a:gd name="T4" fmla="*/ 2169 w 3232"/>
                <a:gd name="T5" fmla="*/ 2895 h 3487"/>
                <a:gd name="T6" fmla="*/ 2020 w 3232"/>
                <a:gd name="T7" fmla="*/ 2577 h 3487"/>
                <a:gd name="T8" fmla="*/ 2344 w 3232"/>
                <a:gd name="T9" fmla="*/ 2378 h 3487"/>
                <a:gd name="T10" fmla="*/ 1363 w 3232"/>
                <a:gd name="T11" fmla="*/ 2621 h 3487"/>
                <a:gd name="T12" fmla="*/ 2609 w 3232"/>
                <a:gd name="T13" fmla="*/ 2175 h 3487"/>
                <a:gd name="T14" fmla="*/ 2613 w 3232"/>
                <a:gd name="T15" fmla="*/ 2764 h 3487"/>
                <a:gd name="T16" fmla="*/ 2914 w 3232"/>
                <a:gd name="T17" fmla="*/ 2580 h 3487"/>
                <a:gd name="T18" fmla="*/ 3081 w 3232"/>
                <a:gd name="T19" fmla="*/ 2314 h 3487"/>
                <a:gd name="T20" fmla="*/ 349 w 3232"/>
                <a:gd name="T21" fmla="*/ 1934 h 3487"/>
                <a:gd name="T22" fmla="*/ 288 w 3232"/>
                <a:gd name="T23" fmla="*/ 2375 h 3487"/>
                <a:gd name="T24" fmla="*/ 287 w 3232"/>
                <a:gd name="T25" fmla="*/ 2576 h 3487"/>
                <a:gd name="T26" fmla="*/ 759 w 3232"/>
                <a:gd name="T27" fmla="*/ 2772 h 3487"/>
                <a:gd name="T28" fmla="*/ 688 w 3232"/>
                <a:gd name="T29" fmla="*/ 2175 h 3487"/>
                <a:gd name="T30" fmla="*/ 2554 w 3232"/>
                <a:gd name="T31" fmla="*/ 1936 h 3487"/>
                <a:gd name="T32" fmla="*/ 749 w 3232"/>
                <a:gd name="T33" fmla="*/ 1459 h 3487"/>
                <a:gd name="T34" fmla="*/ 739 w 3232"/>
                <a:gd name="T35" fmla="*/ 1841 h 3487"/>
                <a:gd name="T36" fmla="*/ 1084 w 3232"/>
                <a:gd name="T37" fmla="*/ 1199 h 3487"/>
                <a:gd name="T38" fmla="*/ 916 w 3232"/>
                <a:gd name="T39" fmla="*/ 2166 h 3487"/>
                <a:gd name="T40" fmla="*/ 1840 w 3232"/>
                <a:gd name="T41" fmla="*/ 2502 h 3487"/>
                <a:gd name="T42" fmla="*/ 2411 w 3232"/>
                <a:gd name="T43" fmla="*/ 1744 h 3487"/>
                <a:gd name="T44" fmla="*/ 1776 w 3232"/>
                <a:gd name="T45" fmla="*/ 954 h 3487"/>
                <a:gd name="T46" fmla="*/ 2187 w 3232"/>
                <a:gd name="T47" fmla="*/ 1006 h 3487"/>
                <a:gd name="T48" fmla="*/ 976 w 3232"/>
                <a:gd name="T49" fmla="*/ 1009 h 3487"/>
                <a:gd name="T50" fmla="*/ 1157 w 3232"/>
                <a:gd name="T51" fmla="*/ 749 h 3487"/>
                <a:gd name="T52" fmla="*/ 2522 w 3232"/>
                <a:gd name="T53" fmla="*/ 1241 h 3487"/>
                <a:gd name="T54" fmla="*/ 3054 w 3232"/>
                <a:gd name="T55" fmla="*/ 1325 h 3487"/>
                <a:gd name="T56" fmla="*/ 2981 w 3232"/>
                <a:gd name="T57" fmla="*/ 877 h 3487"/>
                <a:gd name="T58" fmla="*/ 2470 w 3232"/>
                <a:gd name="T59" fmla="*/ 714 h 3487"/>
                <a:gd name="T60" fmla="*/ 349 w 3232"/>
                <a:gd name="T61" fmla="*/ 846 h 3487"/>
                <a:gd name="T62" fmla="*/ 229 w 3232"/>
                <a:gd name="T63" fmla="*/ 1270 h 3487"/>
                <a:gd name="T64" fmla="*/ 687 w 3232"/>
                <a:gd name="T65" fmla="*/ 1313 h 3487"/>
                <a:gd name="T66" fmla="*/ 1649 w 3232"/>
                <a:gd name="T67" fmla="*/ 149 h 3487"/>
                <a:gd name="T68" fmla="*/ 1336 w 3232"/>
                <a:gd name="T69" fmla="*/ 362 h 3487"/>
                <a:gd name="T70" fmla="*/ 1229 w 3232"/>
                <a:gd name="T71" fmla="*/ 611 h 3487"/>
                <a:gd name="T72" fmla="*/ 2133 w 3232"/>
                <a:gd name="T73" fmla="*/ 525 h 3487"/>
                <a:gd name="T74" fmla="*/ 1699 w 3232"/>
                <a:gd name="T75" fmla="*/ 152 h 3487"/>
                <a:gd name="T76" fmla="*/ 2076 w 3232"/>
                <a:gd name="T77" fmla="*/ 199 h 3487"/>
                <a:gd name="T78" fmla="*/ 2617 w 3232"/>
                <a:gd name="T79" fmla="*/ 573 h 3487"/>
                <a:gd name="T80" fmla="*/ 3133 w 3232"/>
                <a:gd name="T81" fmla="*/ 827 h 3487"/>
                <a:gd name="T82" fmla="*/ 3195 w 3232"/>
                <a:gd name="T83" fmla="*/ 1375 h 3487"/>
                <a:gd name="T84" fmla="*/ 3121 w 3232"/>
                <a:gd name="T85" fmla="*/ 1933 h 3487"/>
                <a:gd name="T86" fmla="*/ 3206 w 3232"/>
                <a:gd name="T87" fmla="*/ 2517 h 3487"/>
                <a:gd name="T88" fmla="*/ 3067 w 3232"/>
                <a:gd name="T89" fmla="*/ 2811 h 3487"/>
                <a:gd name="T90" fmla="*/ 2750 w 3232"/>
                <a:gd name="T91" fmla="*/ 2891 h 3487"/>
                <a:gd name="T92" fmla="*/ 2168 w 3232"/>
                <a:gd name="T93" fmla="*/ 3183 h 3487"/>
                <a:gd name="T94" fmla="*/ 1649 w 3232"/>
                <a:gd name="T95" fmla="*/ 3487 h 3487"/>
                <a:gd name="T96" fmla="*/ 1129 w 3232"/>
                <a:gd name="T97" fmla="*/ 3183 h 3487"/>
                <a:gd name="T98" fmla="*/ 546 w 3232"/>
                <a:gd name="T99" fmla="*/ 2891 h 3487"/>
                <a:gd name="T100" fmla="*/ 124 w 3232"/>
                <a:gd name="T101" fmla="*/ 2593 h 3487"/>
                <a:gd name="T102" fmla="*/ 8 w 3232"/>
                <a:gd name="T103" fmla="*/ 2381 h 3487"/>
                <a:gd name="T104" fmla="*/ 200 w 3232"/>
                <a:gd name="T105" fmla="*/ 1888 h 3487"/>
                <a:gd name="T106" fmla="*/ 85 w 3232"/>
                <a:gd name="T107" fmla="*/ 1312 h 3487"/>
                <a:gd name="T108" fmla="*/ 196 w 3232"/>
                <a:gd name="T109" fmla="*/ 787 h 3487"/>
                <a:gd name="T110" fmla="*/ 751 w 3232"/>
                <a:gd name="T111" fmla="*/ 566 h 3487"/>
                <a:gd name="T112" fmla="*/ 1044 w 3232"/>
                <a:gd name="T113" fmla="*/ 302 h 3487"/>
                <a:gd name="T114" fmla="*/ 1278 w 3232"/>
                <a:gd name="T115" fmla="*/ 149 h 3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232" h="3487">
                  <a:moveTo>
                    <a:pt x="1648" y="2748"/>
                  </a:moveTo>
                  <a:lnTo>
                    <a:pt x="1542" y="2786"/>
                  </a:lnTo>
                  <a:lnTo>
                    <a:pt x="1437" y="2821"/>
                  </a:lnTo>
                  <a:lnTo>
                    <a:pt x="1332" y="2851"/>
                  </a:lnTo>
                  <a:lnTo>
                    <a:pt x="1229" y="2875"/>
                  </a:lnTo>
                  <a:lnTo>
                    <a:pt x="1127" y="2895"/>
                  </a:lnTo>
                  <a:lnTo>
                    <a:pt x="1163" y="2961"/>
                  </a:lnTo>
                  <a:lnTo>
                    <a:pt x="1201" y="3022"/>
                  </a:lnTo>
                  <a:lnTo>
                    <a:pt x="1239" y="3079"/>
                  </a:lnTo>
                  <a:lnTo>
                    <a:pt x="1280" y="3131"/>
                  </a:lnTo>
                  <a:lnTo>
                    <a:pt x="1321" y="3177"/>
                  </a:lnTo>
                  <a:lnTo>
                    <a:pt x="1365" y="3219"/>
                  </a:lnTo>
                  <a:lnTo>
                    <a:pt x="1409" y="3253"/>
                  </a:lnTo>
                  <a:lnTo>
                    <a:pt x="1456" y="3283"/>
                  </a:lnTo>
                  <a:lnTo>
                    <a:pt x="1503" y="3307"/>
                  </a:lnTo>
                  <a:lnTo>
                    <a:pt x="1550" y="3324"/>
                  </a:lnTo>
                  <a:lnTo>
                    <a:pt x="1599" y="3335"/>
                  </a:lnTo>
                  <a:lnTo>
                    <a:pt x="1649" y="3338"/>
                  </a:lnTo>
                  <a:lnTo>
                    <a:pt x="1699" y="3335"/>
                  </a:lnTo>
                  <a:lnTo>
                    <a:pt x="1746" y="3324"/>
                  </a:lnTo>
                  <a:lnTo>
                    <a:pt x="1795" y="3307"/>
                  </a:lnTo>
                  <a:lnTo>
                    <a:pt x="1842" y="3283"/>
                  </a:lnTo>
                  <a:lnTo>
                    <a:pt x="1887" y="3253"/>
                  </a:lnTo>
                  <a:lnTo>
                    <a:pt x="1932" y="3219"/>
                  </a:lnTo>
                  <a:lnTo>
                    <a:pt x="1975" y="3177"/>
                  </a:lnTo>
                  <a:lnTo>
                    <a:pt x="2018" y="3131"/>
                  </a:lnTo>
                  <a:lnTo>
                    <a:pt x="2058" y="3079"/>
                  </a:lnTo>
                  <a:lnTo>
                    <a:pt x="2096" y="3022"/>
                  </a:lnTo>
                  <a:lnTo>
                    <a:pt x="2133" y="2961"/>
                  </a:lnTo>
                  <a:lnTo>
                    <a:pt x="2169" y="2895"/>
                  </a:lnTo>
                  <a:lnTo>
                    <a:pt x="2067" y="2875"/>
                  </a:lnTo>
                  <a:lnTo>
                    <a:pt x="1965" y="2851"/>
                  </a:lnTo>
                  <a:lnTo>
                    <a:pt x="1860" y="2821"/>
                  </a:lnTo>
                  <a:lnTo>
                    <a:pt x="1754" y="2787"/>
                  </a:lnTo>
                  <a:lnTo>
                    <a:pt x="1648" y="2748"/>
                  </a:lnTo>
                  <a:close/>
                  <a:moveTo>
                    <a:pt x="2344" y="2378"/>
                  </a:moveTo>
                  <a:lnTo>
                    <a:pt x="2267" y="2430"/>
                  </a:lnTo>
                  <a:lnTo>
                    <a:pt x="2186" y="2481"/>
                  </a:lnTo>
                  <a:lnTo>
                    <a:pt x="2104" y="2531"/>
                  </a:lnTo>
                  <a:lnTo>
                    <a:pt x="2020" y="2577"/>
                  </a:lnTo>
                  <a:lnTo>
                    <a:pt x="1934" y="2621"/>
                  </a:lnTo>
                  <a:lnTo>
                    <a:pt x="1849" y="2662"/>
                  </a:lnTo>
                  <a:lnTo>
                    <a:pt x="1948" y="2691"/>
                  </a:lnTo>
                  <a:lnTo>
                    <a:pt x="2044" y="2718"/>
                  </a:lnTo>
                  <a:lnTo>
                    <a:pt x="2139" y="2738"/>
                  </a:lnTo>
                  <a:lnTo>
                    <a:pt x="2233" y="2754"/>
                  </a:lnTo>
                  <a:lnTo>
                    <a:pt x="2265" y="2666"/>
                  </a:lnTo>
                  <a:lnTo>
                    <a:pt x="2295" y="2574"/>
                  </a:lnTo>
                  <a:lnTo>
                    <a:pt x="2322" y="2477"/>
                  </a:lnTo>
                  <a:lnTo>
                    <a:pt x="2344" y="2378"/>
                  </a:lnTo>
                  <a:close/>
                  <a:moveTo>
                    <a:pt x="953" y="2378"/>
                  </a:moveTo>
                  <a:lnTo>
                    <a:pt x="976" y="2477"/>
                  </a:lnTo>
                  <a:lnTo>
                    <a:pt x="1001" y="2574"/>
                  </a:lnTo>
                  <a:lnTo>
                    <a:pt x="1031" y="2666"/>
                  </a:lnTo>
                  <a:lnTo>
                    <a:pt x="1064" y="2754"/>
                  </a:lnTo>
                  <a:lnTo>
                    <a:pt x="1157" y="2738"/>
                  </a:lnTo>
                  <a:lnTo>
                    <a:pt x="1252" y="2718"/>
                  </a:lnTo>
                  <a:lnTo>
                    <a:pt x="1349" y="2691"/>
                  </a:lnTo>
                  <a:lnTo>
                    <a:pt x="1447" y="2662"/>
                  </a:lnTo>
                  <a:lnTo>
                    <a:pt x="1363" y="2621"/>
                  </a:lnTo>
                  <a:lnTo>
                    <a:pt x="1277" y="2577"/>
                  </a:lnTo>
                  <a:lnTo>
                    <a:pt x="1192" y="2531"/>
                  </a:lnTo>
                  <a:lnTo>
                    <a:pt x="1110" y="2481"/>
                  </a:lnTo>
                  <a:lnTo>
                    <a:pt x="1030" y="2430"/>
                  </a:lnTo>
                  <a:lnTo>
                    <a:pt x="953" y="2378"/>
                  </a:lnTo>
                  <a:close/>
                  <a:moveTo>
                    <a:pt x="2908" y="1869"/>
                  </a:moveTo>
                  <a:lnTo>
                    <a:pt x="2841" y="1947"/>
                  </a:lnTo>
                  <a:lnTo>
                    <a:pt x="2769" y="2025"/>
                  </a:lnTo>
                  <a:lnTo>
                    <a:pt x="2691" y="2101"/>
                  </a:lnTo>
                  <a:lnTo>
                    <a:pt x="2609" y="2175"/>
                  </a:lnTo>
                  <a:lnTo>
                    <a:pt x="2522" y="2246"/>
                  </a:lnTo>
                  <a:lnTo>
                    <a:pt x="2503" y="2358"/>
                  </a:lnTo>
                  <a:lnTo>
                    <a:pt x="2480" y="2468"/>
                  </a:lnTo>
                  <a:lnTo>
                    <a:pt x="2453" y="2573"/>
                  </a:lnTo>
                  <a:lnTo>
                    <a:pt x="2422" y="2673"/>
                  </a:lnTo>
                  <a:lnTo>
                    <a:pt x="2388" y="2770"/>
                  </a:lnTo>
                  <a:lnTo>
                    <a:pt x="2430" y="2772"/>
                  </a:lnTo>
                  <a:lnTo>
                    <a:pt x="2470" y="2773"/>
                  </a:lnTo>
                  <a:lnTo>
                    <a:pt x="2543" y="2771"/>
                  </a:lnTo>
                  <a:lnTo>
                    <a:pt x="2613" y="2764"/>
                  </a:lnTo>
                  <a:lnTo>
                    <a:pt x="2678" y="2755"/>
                  </a:lnTo>
                  <a:lnTo>
                    <a:pt x="2738" y="2740"/>
                  </a:lnTo>
                  <a:lnTo>
                    <a:pt x="2794" y="2722"/>
                  </a:lnTo>
                  <a:lnTo>
                    <a:pt x="2798" y="2693"/>
                  </a:lnTo>
                  <a:lnTo>
                    <a:pt x="2807" y="2666"/>
                  </a:lnTo>
                  <a:lnTo>
                    <a:pt x="2822" y="2642"/>
                  </a:lnTo>
                  <a:lnTo>
                    <a:pt x="2840" y="2621"/>
                  </a:lnTo>
                  <a:lnTo>
                    <a:pt x="2861" y="2603"/>
                  </a:lnTo>
                  <a:lnTo>
                    <a:pt x="2886" y="2589"/>
                  </a:lnTo>
                  <a:lnTo>
                    <a:pt x="2914" y="2580"/>
                  </a:lnTo>
                  <a:lnTo>
                    <a:pt x="2944" y="2578"/>
                  </a:lnTo>
                  <a:lnTo>
                    <a:pt x="2972" y="2581"/>
                  </a:lnTo>
                  <a:lnTo>
                    <a:pt x="2999" y="2589"/>
                  </a:lnTo>
                  <a:lnTo>
                    <a:pt x="3017" y="2566"/>
                  </a:lnTo>
                  <a:lnTo>
                    <a:pt x="3033" y="2540"/>
                  </a:lnTo>
                  <a:lnTo>
                    <a:pt x="3053" y="2500"/>
                  </a:lnTo>
                  <a:lnTo>
                    <a:pt x="3068" y="2457"/>
                  </a:lnTo>
                  <a:lnTo>
                    <a:pt x="3077" y="2411"/>
                  </a:lnTo>
                  <a:lnTo>
                    <a:pt x="3082" y="2363"/>
                  </a:lnTo>
                  <a:lnTo>
                    <a:pt x="3081" y="2314"/>
                  </a:lnTo>
                  <a:lnTo>
                    <a:pt x="3076" y="2262"/>
                  </a:lnTo>
                  <a:lnTo>
                    <a:pt x="3066" y="2209"/>
                  </a:lnTo>
                  <a:lnTo>
                    <a:pt x="3050" y="2156"/>
                  </a:lnTo>
                  <a:lnTo>
                    <a:pt x="3031" y="2100"/>
                  </a:lnTo>
                  <a:lnTo>
                    <a:pt x="3006" y="2044"/>
                  </a:lnTo>
                  <a:lnTo>
                    <a:pt x="2978" y="1987"/>
                  </a:lnTo>
                  <a:lnTo>
                    <a:pt x="2945" y="1928"/>
                  </a:lnTo>
                  <a:lnTo>
                    <a:pt x="2908" y="1869"/>
                  </a:lnTo>
                  <a:close/>
                  <a:moveTo>
                    <a:pt x="389" y="1869"/>
                  </a:moveTo>
                  <a:lnTo>
                    <a:pt x="349" y="1934"/>
                  </a:lnTo>
                  <a:lnTo>
                    <a:pt x="313" y="1998"/>
                  </a:lnTo>
                  <a:lnTo>
                    <a:pt x="283" y="2061"/>
                  </a:lnTo>
                  <a:lnTo>
                    <a:pt x="259" y="2123"/>
                  </a:lnTo>
                  <a:lnTo>
                    <a:pt x="239" y="2183"/>
                  </a:lnTo>
                  <a:lnTo>
                    <a:pt x="226" y="2242"/>
                  </a:lnTo>
                  <a:lnTo>
                    <a:pt x="218" y="2299"/>
                  </a:lnTo>
                  <a:lnTo>
                    <a:pt x="239" y="2313"/>
                  </a:lnTo>
                  <a:lnTo>
                    <a:pt x="260" y="2331"/>
                  </a:lnTo>
                  <a:lnTo>
                    <a:pt x="276" y="2352"/>
                  </a:lnTo>
                  <a:lnTo>
                    <a:pt x="288" y="2375"/>
                  </a:lnTo>
                  <a:lnTo>
                    <a:pt x="296" y="2402"/>
                  </a:lnTo>
                  <a:lnTo>
                    <a:pt x="298" y="2429"/>
                  </a:lnTo>
                  <a:lnTo>
                    <a:pt x="296" y="2457"/>
                  </a:lnTo>
                  <a:lnTo>
                    <a:pt x="287" y="2483"/>
                  </a:lnTo>
                  <a:lnTo>
                    <a:pt x="274" y="2507"/>
                  </a:lnTo>
                  <a:lnTo>
                    <a:pt x="257" y="2529"/>
                  </a:lnTo>
                  <a:lnTo>
                    <a:pt x="260" y="2533"/>
                  </a:lnTo>
                  <a:lnTo>
                    <a:pt x="262" y="2537"/>
                  </a:lnTo>
                  <a:lnTo>
                    <a:pt x="264" y="2540"/>
                  </a:lnTo>
                  <a:lnTo>
                    <a:pt x="287" y="2576"/>
                  </a:lnTo>
                  <a:lnTo>
                    <a:pt x="316" y="2610"/>
                  </a:lnTo>
                  <a:lnTo>
                    <a:pt x="349" y="2640"/>
                  </a:lnTo>
                  <a:lnTo>
                    <a:pt x="387" y="2667"/>
                  </a:lnTo>
                  <a:lnTo>
                    <a:pt x="428" y="2691"/>
                  </a:lnTo>
                  <a:lnTo>
                    <a:pt x="474" y="2712"/>
                  </a:lnTo>
                  <a:lnTo>
                    <a:pt x="523" y="2731"/>
                  </a:lnTo>
                  <a:lnTo>
                    <a:pt x="576" y="2746"/>
                  </a:lnTo>
                  <a:lnTo>
                    <a:pt x="634" y="2758"/>
                  </a:lnTo>
                  <a:lnTo>
                    <a:pt x="695" y="2766"/>
                  </a:lnTo>
                  <a:lnTo>
                    <a:pt x="759" y="2772"/>
                  </a:lnTo>
                  <a:lnTo>
                    <a:pt x="827" y="2773"/>
                  </a:lnTo>
                  <a:lnTo>
                    <a:pt x="853" y="2773"/>
                  </a:lnTo>
                  <a:lnTo>
                    <a:pt x="881" y="2771"/>
                  </a:lnTo>
                  <a:lnTo>
                    <a:pt x="908" y="2768"/>
                  </a:lnTo>
                  <a:lnTo>
                    <a:pt x="874" y="2673"/>
                  </a:lnTo>
                  <a:lnTo>
                    <a:pt x="843" y="2573"/>
                  </a:lnTo>
                  <a:lnTo>
                    <a:pt x="817" y="2467"/>
                  </a:lnTo>
                  <a:lnTo>
                    <a:pt x="794" y="2358"/>
                  </a:lnTo>
                  <a:lnTo>
                    <a:pt x="775" y="2246"/>
                  </a:lnTo>
                  <a:lnTo>
                    <a:pt x="688" y="2175"/>
                  </a:lnTo>
                  <a:lnTo>
                    <a:pt x="606" y="2101"/>
                  </a:lnTo>
                  <a:lnTo>
                    <a:pt x="529" y="2025"/>
                  </a:lnTo>
                  <a:lnTo>
                    <a:pt x="456" y="1947"/>
                  </a:lnTo>
                  <a:lnTo>
                    <a:pt x="389" y="1869"/>
                  </a:lnTo>
                  <a:close/>
                  <a:moveTo>
                    <a:pt x="2547" y="1459"/>
                  </a:moveTo>
                  <a:lnTo>
                    <a:pt x="2554" y="1552"/>
                  </a:lnTo>
                  <a:lnTo>
                    <a:pt x="2558" y="1647"/>
                  </a:lnTo>
                  <a:lnTo>
                    <a:pt x="2559" y="1744"/>
                  </a:lnTo>
                  <a:lnTo>
                    <a:pt x="2558" y="1841"/>
                  </a:lnTo>
                  <a:lnTo>
                    <a:pt x="2554" y="1936"/>
                  </a:lnTo>
                  <a:lnTo>
                    <a:pt x="2547" y="2030"/>
                  </a:lnTo>
                  <a:lnTo>
                    <a:pt x="2622" y="1960"/>
                  </a:lnTo>
                  <a:lnTo>
                    <a:pt x="2691" y="1889"/>
                  </a:lnTo>
                  <a:lnTo>
                    <a:pt x="2757" y="1817"/>
                  </a:lnTo>
                  <a:lnTo>
                    <a:pt x="2818" y="1744"/>
                  </a:lnTo>
                  <a:lnTo>
                    <a:pt x="2758" y="1672"/>
                  </a:lnTo>
                  <a:lnTo>
                    <a:pt x="2693" y="1601"/>
                  </a:lnTo>
                  <a:lnTo>
                    <a:pt x="2623" y="1530"/>
                  </a:lnTo>
                  <a:lnTo>
                    <a:pt x="2547" y="1459"/>
                  </a:lnTo>
                  <a:close/>
                  <a:moveTo>
                    <a:pt x="749" y="1459"/>
                  </a:moveTo>
                  <a:lnTo>
                    <a:pt x="674" y="1530"/>
                  </a:lnTo>
                  <a:lnTo>
                    <a:pt x="604" y="1601"/>
                  </a:lnTo>
                  <a:lnTo>
                    <a:pt x="538" y="1673"/>
                  </a:lnTo>
                  <a:lnTo>
                    <a:pt x="479" y="1745"/>
                  </a:lnTo>
                  <a:lnTo>
                    <a:pt x="539" y="1817"/>
                  </a:lnTo>
                  <a:lnTo>
                    <a:pt x="605" y="1889"/>
                  </a:lnTo>
                  <a:lnTo>
                    <a:pt x="675" y="1960"/>
                  </a:lnTo>
                  <a:lnTo>
                    <a:pt x="749" y="2030"/>
                  </a:lnTo>
                  <a:lnTo>
                    <a:pt x="743" y="1937"/>
                  </a:lnTo>
                  <a:lnTo>
                    <a:pt x="739" y="1841"/>
                  </a:lnTo>
                  <a:lnTo>
                    <a:pt x="738" y="1744"/>
                  </a:lnTo>
                  <a:lnTo>
                    <a:pt x="739" y="1647"/>
                  </a:lnTo>
                  <a:lnTo>
                    <a:pt x="743" y="1552"/>
                  </a:lnTo>
                  <a:lnTo>
                    <a:pt x="749" y="1459"/>
                  </a:lnTo>
                  <a:close/>
                  <a:moveTo>
                    <a:pt x="1648" y="899"/>
                  </a:moveTo>
                  <a:lnTo>
                    <a:pt x="1521" y="954"/>
                  </a:lnTo>
                  <a:lnTo>
                    <a:pt x="1393" y="1017"/>
                  </a:lnTo>
                  <a:lnTo>
                    <a:pt x="1267" y="1085"/>
                  </a:lnTo>
                  <a:lnTo>
                    <a:pt x="1174" y="1141"/>
                  </a:lnTo>
                  <a:lnTo>
                    <a:pt x="1084" y="1199"/>
                  </a:lnTo>
                  <a:lnTo>
                    <a:pt x="998" y="1260"/>
                  </a:lnTo>
                  <a:lnTo>
                    <a:pt x="916" y="1321"/>
                  </a:lnTo>
                  <a:lnTo>
                    <a:pt x="903" y="1424"/>
                  </a:lnTo>
                  <a:lnTo>
                    <a:pt x="893" y="1529"/>
                  </a:lnTo>
                  <a:lnTo>
                    <a:pt x="888" y="1635"/>
                  </a:lnTo>
                  <a:lnTo>
                    <a:pt x="886" y="1744"/>
                  </a:lnTo>
                  <a:lnTo>
                    <a:pt x="888" y="1852"/>
                  </a:lnTo>
                  <a:lnTo>
                    <a:pt x="893" y="1959"/>
                  </a:lnTo>
                  <a:lnTo>
                    <a:pt x="903" y="2064"/>
                  </a:lnTo>
                  <a:lnTo>
                    <a:pt x="916" y="2166"/>
                  </a:lnTo>
                  <a:lnTo>
                    <a:pt x="999" y="2229"/>
                  </a:lnTo>
                  <a:lnTo>
                    <a:pt x="1085" y="2289"/>
                  </a:lnTo>
                  <a:lnTo>
                    <a:pt x="1175" y="2346"/>
                  </a:lnTo>
                  <a:lnTo>
                    <a:pt x="1267" y="2402"/>
                  </a:lnTo>
                  <a:lnTo>
                    <a:pt x="1362" y="2454"/>
                  </a:lnTo>
                  <a:lnTo>
                    <a:pt x="1457" y="2502"/>
                  </a:lnTo>
                  <a:lnTo>
                    <a:pt x="1552" y="2547"/>
                  </a:lnTo>
                  <a:lnTo>
                    <a:pt x="1648" y="2588"/>
                  </a:lnTo>
                  <a:lnTo>
                    <a:pt x="1744" y="2547"/>
                  </a:lnTo>
                  <a:lnTo>
                    <a:pt x="1840" y="2502"/>
                  </a:lnTo>
                  <a:lnTo>
                    <a:pt x="1935" y="2454"/>
                  </a:lnTo>
                  <a:lnTo>
                    <a:pt x="2029" y="2402"/>
                  </a:lnTo>
                  <a:lnTo>
                    <a:pt x="2122" y="2346"/>
                  </a:lnTo>
                  <a:lnTo>
                    <a:pt x="2211" y="2288"/>
                  </a:lnTo>
                  <a:lnTo>
                    <a:pt x="2297" y="2229"/>
                  </a:lnTo>
                  <a:lnTo>
                    <a:pt x="2381" y="2166"/>
                  </a:lnTo>
                  <a:lnTo>
                    <a:pt x="2394" y="2064"/>
                  </a:lnTo>
                  <a:lnTo>
                    <a:pt x="2403" y="1959"/>
                  </a:lnTo>
                  <a:lnTo>
                    <a:pt x="2409" y="1852"/>
                  </a:lnTo>
                  <a:lnTo>
                    <a:pt x="2411" y="1744"/>
                  </a:lnTo>
                  <a:lnTo>
                    <a:pt x="2409" y="1635"/>
                  </a:lnTo>
                  <a:lnTo>
                    <a:pt x="2403" y="1528"/>
                  </a:lnTo>
                  <a:lnTo>
                    <a:pt x="2394" y="1423"/>
                  </a:lnTo>
                  <a:lnTo>
                    <a:pt x="2381" y="1321"/>
                  </a:lnTo>
                  <a:lnTo>
                    <a:pt x="2298" y="1260"/>
                  </a:lnTo>
                  <a:lnTo>
                    <a:pt x="2213" y="1199"/>
                  </a:lnTo>
                  <a:lnTo>
                    <a:pt x="2122" y="1141"/>
                  </a:lnTo>
                  <a:lnTo>
                    <a:pt x="2029" y="1085"/>
                  </a:lnTo>
                  <a:lnTo>
                    <a:pt x="1903" y="1017"/>
                  </a:lnTo>
                  <a:lnTo>
                    <a:pt x="1776" y="954"/>
                  </a:lnTo>
                  <a:lnTo>
                    <a:pt x="1648" y="899"/>
                  </a:lnTo>
                  <a:close/>
                  <a:moveTo>
                    <a:pt x="2233" y="733"/>
                  </a:moveTo>
                  <a:lnTo>
                    <a:pt x="2139" y="749"/>
                  </a:lnTo>
                  <a:lnTo>
                    <a:pt x="2044" y="769"/>
                  </a:lnTo>
                  <a:lnTo>
                    <a:pt x="1948" y="795"/>
                  </a:lnTo>
                  <a:lnTo>
                    <a:pt x="1849" y="824"/>
                  </a:lnTo>
                  <a:lnTo>
                    <a:pt x="1934" y="865"/>
                  </a:lnTo>
                  <a:lnTo>
                    <a:pt x="2020" y="910"/>
                  </a:lnTo>
                  <a:lnTo>
                    <a:pt x="2104" y="956"/>
                  </a:lnTo>
                  <a:lnTo>
                    <a:pt x="2187" y="1006"/>
                  </a:lnTo>
                  <a:lnTo>
                    <a:pt x="2267" y="1057"/>
                  </a:lnTo>
                  <a:lnTo>
                    <a:pt x="2344" y="1110"/>
                  </a:lnTo>
                  <a:lnTo>
                    <a:pt x="2322" y="1009"/>
                  </a:lnTo>
                  <a:lnTo>
                    <a:pt x="2295" y="913"/>
                  </a:lnTo>
                  <a:lnTo>
                    <a:pt x="2265" y="821"/>
                  </a:lnTo>
                  <a:lnTo>
                    <a:pt x="2233" y="733"/>
                  </a:lnTo>
                  <a:close/>
                  <a:moveTo>
                    <a:pt x="1064" y="733"/>
                  </a:moveTo>
                  <a:lnTo>
                    <a:pt x="1031" y="821"/>
                  </a:lnTo>
                  <a:lnTo>
                    <a:pt x="1001" y="913"/>
                  </a:lnTo>
                  <a:lnTo>
                    <a:pt x="976" y="1009"/>
                  </a:lnTo>
                  <a:lnTo>
                    <a:pt x="953" y="1110"/>
                  </a:lnTo>
                  <a:lnTo>
                    <a:pt x="1030" y="1057"/>
                  </a:lnTo>
                  <a:lnTo>
                    <a:pt x="1109" y="1006"/>
                  </a:lnTo>
                  <a:lnTo>
                    <a:pt x="1192" y="956"/>
                  </a:lnTo>
                  <a:lnTo>
                    <a:pt x="1277" y="910"/>
                  </a:lnTo>
                  <a:lnTo>
                    <a:pt x="1363" y="866"/>
                  </a:lnTo>
                  <a:lnTo>
                    <a:pt x="1447" y="825"/>
                  </a:lnTo>
                  <a:lnTo>
                    <a:pt x="1349" y="795"/>
                  </a:lnTo>
                  <a:lnTo>
                    <a:pt x="1252" y="769"/>
                  </a:lnTo>
                  <a:lnTo>
                    <a:pt x="1157" y="749"/>
                  </a:lnTo>
                  <a:lnTo>
                    <a:pt x="1064" y="733"/>
                  </a:lnTo>
                  <a:close/>
                  <a:moveTo>
                    <a:pt x="2470" y="714"/>
                  </a:moveTo>
                  <a:lnTo>
                    <a:pt x="2444" y="714"/>
                  </a:lnTo>
                  <a:lnTo>
                    <a:pt x="2416" y="716"/>
                  </a:lnTo>
                  <a:lnTo>
                    <a:pt x="2388" y="717"/>
                  </a:lnTo>
                  <a:lnTo>
                    <a:pt x="2422" y="814"/>
                  </a:lnTo>
                  <a:lnTo>
                    <a:pt x="2453" y="914"/>
                  </a:lnTo>
                  <a:lnTo>
                    <a:pt x="2480" y="1019"/>
                  </a:lnTo>
                  <a:lnTo>
                    <a:pt x="2503" y="1127"/>
                  </a:lnTo>
                  <a:lnTo>
                    <a:pt x="2522" y="1241"/>
                  </a:lnTo>
                  <a:lnTo>
                    <a:pt x="2610" y="1313"/>
                  </a:lnTo>
                  <a:lnTo>
                    <a:pt x="2694" y="1387"/>
                  </a:lnTo>
                  <a:lnTo>
                    <a:pt x="2771" y="1463"/>
                  </a:lnTo>
                  <a:lnTo>
                    <a:pt x="2843" y="1541"/>
                  </a:lnTo>
                  <a:lnTo>
                    <a:pt x="2910" y="1618"/>
                  </a:lnTo>
                  <a:lnTo>
                    <a:pt x="2948" y="1556"/>
                  </a:lnTo>
                  <a:lnTo>
                    <a:pt x="2982" y="1496"/>
                  </a:lnTo>
                  <a:lnTo>
                    <a:pt x="3010" y="1438"/>
                  </a:lnTo>
                  <a:lnTo>
                    <a:pt x="3034" y="1380"/>
                  </a:lnTo>
                  <a:lnTo>
                    <a:pt x="3054" y="1325"/>
                  </a:lnTo>
                  <a:lnTo>
                    <a:pt x="3068" y="1270"/>
                  </a:lnTo>
                  <a:lnTo>
                    <a:pt x="3077" y="1218"/>
                  </a:lnTo>
                  <a:lnTo>
                    <a:pt x="3082" y="1168"/>
                  </a:lnTo>
                  <a:lnTo>
                    <a:pt x="3082" y="1119"/>
                  </a:lnTo>
                  <a:lnTo>
                    <a:pt x="3077" y="1073"/>
                  </a:lnTo>
                  <a:lnTo>
                    <a:pt x="3068" y="1028"/>
                  </a:lnTo>
                  <a:lnTo>
                    <a:pt x="3053" y="986"/>
                  </a:lnTo>
                  <a:lnTo>
                    <a:pt x="3033" y="947"/>
                  </a:lnTo>
                  <a:lnTo>
                    <a:pt x="3009" y="910"/>
                  </a:lnTo>
                  <a:lnTo>
                    <a:pt x="2981" y="877"/>
                  </a:lnTo>
                  <a:lnTo>
                    <a:pt x="2948" y="846"/>
                  </a:lnTo>
                  <a:lnTo>
                    <a:pt x="2910" y="819"/>
                  </a:lnTo>
                  <a:lnTo>
                    <a:pt x="2868" y="795"/>
                  </a:lnTo>
                  <a:lnTo>
                    <a:pt x="2823" y="773"/>
                  </a:lnTo>
                  <a:lnTo>
                    <a:pt x="2773" y="756"/>
                  </a:lnTo>
                  <a:lnTo>
                    <a:pt x="2720" y="741"/>
                  </a:lnTo>
                  <a:lnTo>
                    <a:pt x="2663" y="729"/>
                  </a:lnTo>
                  <a:lnTo>
                    <a:pt x="2601" y="721"/>
                  </a:lnTo>
                  <a:lnTo>
                    <a:pt x="2538" y="715"/>
                  </a:lnTo>
                  <a:lnTo>
                    <a:pt x="2470" y="714"/>
                  </a:lnTo>
                  <a:close/>
                  <a:moveTo>
                    <a:pt x="827" y="714"/>
                  </a:moveTo>
                  <a:lnTo>
                    <a:pt x="759" y="715"/>
                  </a:lnTo>
                  <a:lnTo>
                    <a:pt x="695" y="721"/>
                  </a:lnTo>
                  <a:lnTo>
                    <a:pt x="634" y="729"/>
                  </a:lnTo>
                  <a:lnTo>
                    <a:pt x="576" y="741"/>
                  </a:lnTo>
                  <a:lnTo>
                    <a:pt x="523" y="756"/>
                  </a:lnTo>
                  <a:lnTo>
                    <a:pt x="474" y="773"/>
                  </a:lnTo>
                  <a:lnTo>
                    <a:pt x="428" y="795"/>
                  </a:lnTo>
                  <a:lnTo>
                    <a:pt x="387" y="820"/>
                  </a:lnTo>
                  <a:lnTo>
                    <a:pt x="349" y="846"/>
                  </a:lnTo>
                  <a:lnTo>
                    <a:pt x="316" y="877"/>
                  </a:lnTo>
                  <a:lnTo>
                    <a:pt x="287" y="910"/>
                  </a:lnTo>
                  <a:lnTo>
                    <a:pt x="264" y="947"/>
                  </a:lnTo>
                  <a:lnTo>
                    <a:pt x="244" y="986"/>
                  </a:lnTo>
                  <a:lnTo>
                    <a:pt x="229" y="1028"/>
                  </a:lnTo>
                  <a:lnTo>
                    <a:pt x="219" y="1073"/>
                  </a:lnTo>
                  <a:lnTo>
                    <a:pt x="214" y="1119"/>
                  </a:lnTo>
                  <a:lnTo>
                    <a:pt x="214" y="1168"/>
                  </a:lnTo>
                  <a:lnTo>
                    <a:pt x="219" y="1218"/>
                  </a:lnTo>
                  <a:lnTo>
                    <a:pt x="229" y="1270"/>
                  </a:lnTo>
                  <a:lnTo>
                    <a:pt x="244" y="1325"/>
                  </a:lnTo>
                  <a:lnTo>
                    <a:pt x="263" y="1381"/>
                  </a:lnTo>
                  <a:lnTo>
                    <a:pt x="286" y="1438"/>
                  </a:lnTo>
                  <a:lnTo>
                    <a:pt x="315" y="1496"/>
                  </a:lnTo>
                  <a:lnTo>
                    <a:pt x="349" y="1556"/>
                  </a:lnTo>
                  <a:lnTo>
                    <a:pt x="387" y="1618"/>
                  </a:lnTo>
                  <a:lnTo>
                    <a:pt x="454" y="1541"/>
                  </a:lnTo>
                  <a:lnTo>
                    <a:pt x="526" y="1463"/>
                  </a:lnTo>
                  <a:lnTo>
                    <a:pt x="603" y="1388"/>
                  </a:lnTo>
                  <a:lnTo>
                    <a:pt x="687" y="1313"/>
                  </a:lnTo>
                  <a:lnTo>
                    <a:pt x="775" y="1241"/>
                  </a:lnTo>
                  <a:lnTo>
                    <a:pt x="794" y="1127"/>
                  </a:lnTo>
                  <a:lnTo>
                    <a:pt x="817" y="1019"/>
                  </a:lnTo>
                  <a:lnTo>
                    <a:pt x="843" y="914"/>
                  </a:lnTo>
                  <a:lnTo>
                    <a:pt x="874" y="814"/>
                  </a:lnTo>
                  <a:lnTo>
                    <a:pt x="908" y="717"/>
                  </a:lnTo>
                  <a:lnTo>
                    <a:pt x="881" y="716"/>
                  </a:lnTo>
                  <a:lnTo>
                    <a:pt x="853" y="714"/>
                  </a:lnTo>
                  <a:lnTo>
                    <a:pt x="827" y="714"/>
                  </a:lnTo>
                  <a:close/>
                  <a:moveTo>
                    <a:pt x="1649" y="149"/>
                  </a:moveTo>
                  <a:lnTo>
                    <a:pt x="1601" y="152"/>
                  </a:lnTo>
                  <a:lnTo>
                    <a:pt x="1553" y="163"/>
                  </a:lnTo>
                  <a:lnTo>
                    <a:pt x="1508" y="179"/>
                  </a:lnTo>
                  <a:lnTo>
                    <a:pt x="1462" y="201"/>
                  </a:lnTo>
                  <a:lnTo>
                    <a:pt x="1418" y="228"/>
                  </a:lnTo>
                  <a:lnTo>
                    <a:pt x="1374" y="261"/>
                  </a:lnTo>
                  <a:lnTo>
                    <a:pt x="1333" y="300"/>
                  </a:lnTo>
                  <a:lnTo>
                    <a:pt x="1337" y="316"/>
                  </a:lnTo>
                  <a:lnTo>
                    <a:pt x="1339" y="332"/>
                  </a:lnTo>
                  <a:lnTo>
                    <a:pt x="1336" y="362"/>
                  </a:lnTo>
                  <a:lnTo>
                    <a:pt x="1328" y="391"/>
                  </a:lnTo>
                  <a:lnTo>
                    <a:pt x="1314" y="416"/>
                  </a:lnTo>
                  <a:lnTo>
                    <a:pt x="1296" y="439"/>
                  </a:lnTo>
                  <a:lnTo>
                    <a:pt x="1274" y="456"/>
                  </a:lnTo>
                  <a:lnTo>
                    <a:pt x="1248" y="470"/>
                  </a:lnTo>
                  <a:lnTo>
                    <a:pt x="1220" y="479"/>
                  </a:lnTo>
                  <a:lnTo>
                    <a:pt x="1190" y="482"/>
                  </a:lnTo>
                  <a:lnTo>
                    <a:pt x="1158" y="535"/>
                  </a:lnTo>
                  <a:lnTo>
                    <a:pt x="1127" y="592"/>
                  </a:lnTo>
                  <a:lnTo>
                    <a:pt x="1229" y="611"/>
                  </a:lnTo>
                  <a:lnTo>
                    <a:pt x="1332" y="636"/>
                  </a:lnTo>
                  <a:lnTo>
                    <a:pt x="1437" y="665"/>
                  </a:lnTo>
                  <a:lnTo>
                    <a:pt x="1542" y="700"/>
                  </a:lnTo>
                  <a:lnTo>
                    <a:pt x="1648" y="739"/>
                  </a:lnTo>
                  <a:lnTo>
                    <a:pt x="1754" y="700"/>
                  </a:lnTo>
                  <a:lnTo>
                    <a:pt x="1860" y="665"/>
                  </a:lnTo>
                  <a:lnTo>
                    <a:pt x="1965" y="635"/>
                  </a:lnTo>
                  <a:lnTo>
                    <a:pt x="2067" y="611"/>
                  </a:lnTo>
                  <a:lnTo>
                    <a:pt x="2168" y="591"/>
                  </a:lnTo>
                  <a:lnTo>
                    <a:pt x="2133" y="525"/>
                  </a:lnTo>
                  <a:lnTo>
                    <a:pt x="2096" y="464"/>
                  </a:lnTo>
                  <a:lnTo>
                    <a:pt x="2058" y="408"/>
                  </a:lnTo>
                  <a:lnTo>
                    <a:pt x="2016" y="356"/>
                  </a:lnTo>
                  <a:lnTo>
                    <a:pt x="1975" y="310"/>
                  </a:lnTo>
                  <a:lnTo>
                    <a:pt x="1932" y="268"/>
                  </a:lnTo>
                  <a:lnTo>
                    <a:pt x="1887" y="232"/>
                  </a:lnTo>
                  <a:lnTo>
                    <a:pt x="1842" y="204"/>
                  </a:lnTo>
                  <a:lnTo>
                    <a:pt x="1795" y="180"/>
                  </a:lnTo>
                  <a:lnTo>
                    <a:pt x="1746" y="163"/>
                  </a:lnTo>
                  <a:lnTo>
                    <a:pt x="1699" y="152"/>
                  </a:lnTo>
                  <a:lnTo>
                    <a:pt x="1649" y="149"/>
                  </a:lnTo>
                  <a:close/>
                  <a:moveTo>
                    <a:pt x="1649" y="0"/>
                  </a:moveTo>
                  <a:lnTo>
                    <a:pt x="1706" y="3"/>
                  </a:lnTo>
                  <a:lnTo>
                    <a:pt x="1763" y="13"/>
                  </a:lnTo>
                  <a:lnTo>
                    <a:pt x="1818" y="30"/>
                  </a:lnTo>
                  <a:lnTo>
                    <a:pt x="1873" y="52"/>
                  </a:lnTo>
                  <a:lnTo>
                    <a:pt x="1926" y="80"/>
                  </a:lnTo>
                  <a:lnTo>
                    <a:pt x="1977" y="114"/>
                  </a:lnTo>
                  <a:lnTo>
                    <a:pt x="2028" y="154"/>
                  </a:lnTo>
                  <a:lnTo>
                    <a:pt x="2076" y="199"/>
                  </a:lnTo>
                  <a:lnTo>
                    <a:pt x="2122" y="249"/>
                  </a:lnTo>
                  <a:lnTo>
                    <a:pt x="2168" y="304"/>
                  </a:lnTo>
                  <a:lnTo>
                    <a:pt x="2210" y="365"/>
                  </a:lnTo>
                  <a:lnTo>
                    <a:pt x="2252" y="429"/>
                  </a:lnTo>
                  <a:lnTo>
                    <a:pt x="2290" y="498"/>
                  </a:lnTo>
                  <a:lnTo>
                    <a:pt x="2327" y="572"/>
                  </a:lnTo>
                  <a:lnTo>
                    <a:pt x="2400" y="566"/>
                  </a:lnTo>
                  <a:lnTo>
                    <a:pt x="2470" y="565"/>
                  </a:lnTo>
                  <a:lnTo>
                    <a:pt x="2545" y="566"/>
                  </a:lnTo>
                  <a:lnTo>
                    <a:pt x="2617" y="573"/>
                  </a:lnTo>
                  <a:lnTo>
                    <a:pt x="2686" y="582"/>
                  </a:lnTo>
                  <a:lnTo>
                    <a:pt x="2751" y="595"/>
                  </a:lnTo>
                  <a:lnTo>
                    <a:pt x="2812" y="612"/>
                  </a:lnTo>
                  <a:lnTo>
                    <a:pt x="2871" y="633"/>
                  </a:lnTo>
                  <a:lnTo>
                    <a:pt x="2925" y="656"/>
                  </a:lnTo>
                  <a:lnTo>
                    <a:pt x="2974" y="684"/>
                  </a:lnTo>
                  <a:lnTo>
                    <a:pt x="3021" y="715"/>
                  </a:lnTo>
                  <a:lnTo>
                    <a:pt x="3062" y="749"/>
                  </a:lnTo>
                  <a:lnTo>
                    <a:pt x="3100" y="787"/>
                  </a:lnTo>
                  <a:lnTo>
                    <a:pt x="3133" y="827"/>
                  </a:lnTo>
                  <a:lnTo>
                    <a:pt x="3163" y="872"/>
                  </a:lnTo>
                  <a:lnTo>
                    <a:pt x="3187" y="919"/>
                  </a:lnTo>
                  <a:lnTo>
                    <a:pt x="3206" y="970"/>
                  </a:lnTo>
                  <a:lnTo>
                    <a:pt x="3220" y="1022"/>
                  </a:lnTo>
                  <a:lnTo>
                    <a:pt x="3229" y="1077"/>
                  </a:lnTo>
                  <a:lnTo>
                    <a:pt x="3232" y="1133"/>
                  </a:lnTo>
                  <a:lnTo>
                    <a:pt x="3231" y="1191"/>
                  </a:lnTo>
                  <a:lnTo>
                    <a:pt x="3223" y="1251"/>
                  </a:lnTo>
                  <a:lnTo>
                    <a:pt x="3212" y="1312"/>
                  </a:lnTo>
                  <a:lnTo>
                    <a:pt x="3195" y="1375"/>
                  </a:lnTo>
                  <a:lnTo>
                    <a:pt x="3171" y="1439"/>
                  </a:lnTo>
                  <a:lnTo>
                    <a:pt x="3145" y="1504"/>
                  </a:lnTo>
                  <a:lnTo>
                    <a:pt x="3112" y="1570"/>
                  </a:lnTo>
                  <a:lnTo>
                    <a:pt x="3075" y="1638"/>
                  </a:lnTo>
                  <a:lnTo>
                    <a:pt x="3033" y="1705"/>
                  </a:lnTo>
                  <a:lnTo>
                    <a:pt x="3019" y="1723"/>
                  </a:lnTo>
                  <a:lnTo>
                    <a:pt x="3005" y="1742"/>
                  </a:lnTo>
                  <a:lnTo>
                    <a:pt x="3048" y="1806"/>
                  </a:lnTo>
                  <a:lnTo>
                    <a:pt x="3086" y="1869"/>
                  </a:lnTo>
                  <a:lnTo>
                    <a:pt x="3121" y="1933"/>
                  </a:lnTo>
                  <a:lnTo>
                    <a:pt x="3150" y="1996"/>
                  </a:lnTo>
                  <a:lnTo>
                    <a:pt x="3176" y="2058"/>
                  </a:lnTo>
                  <a:lnTo>
                    <a:pt x="3196" y="2120"/>
                  </a:lnTo>
                  <a:lnTo>
                    <a:pt x="3212" y="2181"/>
                  </a:lnTo>
                  <a:lnTo>
                    <a:pt x="3223" y="2240"/>
                  </a:lnTo>
                  <a:lnTo>
                    <a:pt x="3230" y="2298"/>
                  </a:lnTo>
                  <a:lnTo>
                    <a:pt x="3232" y="2355"/>
                  </a:lnTo>
                  <a:lnTo>
                    <a:pt x="3229" y="2411"/>
                  </a:lnTo>
                  <a:lnTo>
                    <a:pt x="3220" y="2465"/>
                  </a:lnTo>
                  <a:lnTo>
                    <a:pt x="3206" y="2517"/>
                  </a:lnTo>
                  <a:lnTo>
                    <a:pt x="3187" y="2567"/>
                  </a:lnTo>
                  <a:lnTo>
                    <a:pt x="3163" y="2615"/>
                  </a:lnTo>
                  <a:lnTo>
                    <a:pt x="3141" y="2648"/>
                  </a:lnTo>
                  <a:lnTo>
                    <a:pt x="3116" y="2680"/>
                  </a:lnTo>
                  <a:lnTo>
                    <a:pt x="3089" y="2709"/>
                  </a:lnTo>
                  <a:lnTo>
                    <a:pt x="3091" y="2719"/>
                  </a:lnTo>
                  <a:lnTo>
                    <a:pt x="3092" y="2727"/>
                  </a:lnTo>
                  <a:lnTo>
                    <a:pt x="3089" y="2757"/>
                  </a:lnTo>
                  <a:lnTo>
                    <a:pt x="3080" y="2785"/>
                  </a:lnTo>
                  <a:lnTo>
                    <a:pt x="3067" y="2811"/>
                  </a:lnTo>
                  <a:lnTo>
                    <a:pt x="3049" y="2833"/>
                  </a:lnTo>
                  <a:lnTo>
                    <a:pt x="3026" y="2851"/>
                  </a:lnTo>
                  <a:lnTo>
                    <a:pt x="3002" y="2865"/>
                  </a:lnTo>
                  <a:lnTo>
                    <a:pt x="2973" y="2873"/>
                  </a:lnTo>
                  <a:lnTo>
                    <a:pt x="2944" y="2876"/>
                  </a:lnTo>
                  <a:lnTo>
                    <a:pt x="2917" y="2873"/>
                  </a:lnTo>
                  <a:lnTo>
                    <a:pt x="2892" y="2866"/>
                  </a:lnTo>
                  <a:lnTo>
                    <a:pt x="2868" y="2854"/>
                  </a:lnTo>
                  <a:lnTo>
                    <a:pt x="2811" y="2874"/>
                  </a:lnTo>
                  <a:lnTo>
                    <a:pt x="2750" y="2891"/>
                  </a:lnTo>
                  <a:lnTo>
                    <a:pt x="2685" y="2905"/>
                  </a:lnTo>
                  <a:lnTo>
                    <a:pt x="2617" y="2914"/>
                  </a:lnTo>
                  <a:lnTo>
                    <a:pt x="2545" y="2920"/>
                  </a:lnTo>
                  <a:lnTo>
                    <a:pt x="2470" y="2922"/>
                  </a:lnTo>
                  <a:lnTo>
                    <a:pt x="2400" y="2921"/>
                  </a:lnTo>
                  <a:lnTo>
                    <a:pt x="2327" y="2915"/>
                  </a:lnTo>
                  <a:lnTo>
                    <a:pt x="2290" y="2988"/>
                  </a:lnTo>
                  <a:lnTo>
                    <a:pt x="2252" y="3058"/>
                  </a:lnTo>
                  <a:lnTo>
                    <a:pt x="2210" y="3122"/>
                  </a:lnTo>
                  <a:lnTo>
                    <a:pt x="2168" y="3183"/>
                  </a:lnTo>
                  <a:lnTo>
                    <a:pt x="2124" y="3238"/>
                  </a:lnTo>
                  <a:lnTo>
                    <a:pt x="2076" y="3288"/>
                  </a:lnTo>
                  <a:lnTo>
                    <a:pt x="2028" y="3333"/>
                  </a:lnTo>
                  <a:lnTo>
                    <a:pt x="1978" y="3373"/>
                  </a:lnTo>
                  <a:lnTo>
                    <a:pt x="1926" y="3407"/>
                  </a:lnTo>
                  <a:lnTo>
                    <a:pt x="1873" y="3435"/>
                  </a:lnTo>
                  <a:lnTo>
                    <a:pt x="1819" y="3457"/>
                  </a:lnTo>
                  <a:lnTo>
                    <a:pt x="1763" y="3474"/>
                  </a:lnTo>
                  <a:lnTo>
                    <a:pt x="1707" y="3484"/>
                  </a:lnTo>
                  <a:lnTo>
                    <a:pt x="1649" y="3487"/>
                  </a:lnTo>
                  <a:lnTo>
                    <a:pt x="1591" y="3484"/>
                  </a:lnTo>
                  <a:lnTo>
                    <a:pt x="1534" y="3474"/>
                  </a:lnTo>
                  <a:lnTo>
                    <a:pt x="1478" y="3457"/>
                  </a:lnTo>
                  <a:lnTo>
                    <a:pt x="1424" y="3435"/>
                  </a:lnTo>
                  <a:lnTo>
                    <a:pt x="1370" y="3407"/>
                  </a:lnTo>
                  <a:lnTo>
                    <a:pt x="1319" y="3373"/>
                  </a:lnTo>
                  <a:lnTo>
                    <a:pt x="1268" y="3333"/>
                  </a:lnTo>
                  <a:lnTo>
                    <a:pt x="1221" y="3288"/>
                  </a:lnTo>
                  <a:lnTo>
                    <a:pt x="1174" y="3238"/>
                  </a:lnTo>
                  <a:lnTo>
                    <a:pt x="1129" y="3183"/>
                  </a:lnTo>
                  <a:lnTo>
                    <a:pt x="1086" y="3122"/>
                  </a:lnTo>
                  <a:lnTo>
                    <a:pt x="1045" y="3058"/>
                  </a:lnTo>
                  <a:lnTo>
                    <a:pt x="1006" y="2988"/>
                  </a:lnTo>
                  <a:lnTo>
                    <a:pt x="970" y="2915"/>
                  </a:lnTo>
                  <a:lnTo>
                    <a:pt x="896" y="2921"/>
                  </a:lnTo>
                  <a:lnTo>
                    <a:pt x="827" y="2922"/>
                  </a:lnTo>
                  <a:lnTo>
                    <a:pt x="751" y="2920"/>
                  </a:lnTo>
                  <a:lnTo>
                    <a:pt x="679" y="2914"/>
                  </a:lnTo>
                  <a:lnTo>
                    <a:pt x="611" y="2905"/>
                  </a:lnTo>
                  <a:lnTo>
                    <a:pt x="546" y="2891"/>
                  </a:lnTo>
                  <a:lnTo>
                    <a:pt x="484" y="2874"/>
                  </a:lnTo>
                  <a:lnTo>
                    <a:pt x="427" y="2854"/>
                  </a:lnTo>
                  <a:lnTo>
                    <a:pt x="372" y="2830"/>
                  </a:lnTo>
                  <a:lnTo>
                    <a:pt x="322" y="2802"/>
                  </a:lnTo>
                  <a:lnTo>
                    <a:pt x="276" y="2772"/>
                  </a:lnTo>
                  <a:lnTo>
                    <a:pt x="234" y="2738"/>
                  </a:lnTo>
                  <a:lnTo>
                    <a:pt x="196" y="2700"/>
                  </a:lnTo>
                  <a:lnTo>
                    <a:pt x="163" y="2660"/>
                  </a:lnTo>
                  <a:lnTo>
                    <a:pt x="134" y="2615"/>
                  </a:lnTo>
                  <a:lnTo>
                    <a:pt x="124" y="2593"/>
                  </a:lnTo>
                  <a:lnTo>
                    <a:pt x="113" y="2571"/>
                  </a:lnTo>
                  <a:lnTo>
                    <a:pt x="87" y="2561"/>
                  </a:lnTo>
                  <a:lnTo>
                    <a:pt x="63" y="2549"/>
                  </a:lnTo>
                  <a:lnTo>
                    <a:pt x="41" y="2531"/>
                  </a:lnTo>
                  <a:lnTo>
                    <a:pt x="24" y="2510"/>
                  </a:lnTo>
                  <a:lnTo>
                    <a:pt x="11" y="2485"/>
                  </a:lnTo>
                  <a:lnTo>
                    <a:pt x="2" y="2458"/>
                  </a:lnTo>
                  <a:lnTo>
                    <a:pt x="0" y="2429"/>
                  </a:lnTo>
                  <a:lnTo>
                    <a:pt x="2" y="2404"/>
                  </a:lnTo>
                  <a:lnTo>
                    <a:pt x="8" y="2381"/>
                  </a:lnTo>
                  <a:lnTo>
                    <a:pt x="18" y="2360"/>
                  </a:lnTo>
                  <a:lnTo>
                    <a:pt x="32" y="2339"/>
                  </a:lnTo>
                  <a:lnTo>
                    <a:pt x="48" y="2323"/>
                  </a:lnTo>
                  <a:lnTo>
                    <a:pt x="66" y="2308"/>
                  </a:lnTo>
                  <a:lnTo>
                    <a:pt x="73" y="2241"/>
                  </a:lnTo>
                  <a:lnTo>
                    <a:pt x="86" y="2173"/>
                  </a:lnTo>
                  <a:lnTo>
                    <a:pt x="106" y="2103"/>
                  </a:lnTo>
                  <a:lnTo>
                    <a:pt x="131" y="2032"/>
                  </a:lnTo>
                  <a:lnTo>
                    <a:pt x="163" y="1961"/>
                  </a:lnTo>
                  <a:lnTo>
                    <a:pt x="200" y="1888"/>
                  </a:lnTo>
                  <a:lnTo>
                    <a:pt x="243" y="1815"/>
                  </a:lnTo>
                  <a:lnTo>
                    <a:pt x="291" y="1742"/>
                  </a:lnTo>
                  <a:lnTo>
                    <a:pt x="279" y="1723"/>
                  </a:lnTo>
                  <a:lnTo>
                    <a:pt x="265" y="1705"/>
                  </a:lnTo>
                  <a:lnTo>
                    <a:pt x="223" y="1638"/>
                  </a:lnTo>
                  <a:lnTo>
                    <a:pt x="184" y="1570"/>
                  </a:lnTo>
                  <a:lnTo>
                    <a:pt x="153" y="1504"/>
                  </a:lnTo>
                  <a:lnTo>
                    <a:pt x="125" y="1439"/>
                  </a:lnTo>
                  <a:lnTo>
                    <a:pt x="103" y="1375"/>
                  </a:lnTo>
                  <a:lnTo>
                    <a:pt x="85" y="1312"/>
                  </a:lnTo>
                  <a:lnTo>
                    <a:pt x="73" y="1251"/>
                  </a:lnTo>
                  <a:lnTo>
                    <a:pt x="66" y="1191"/>
                  </a:lnTo>
                  <a:lnTo>
                    <a:pt x="65" y="1133"/>
                  </a:lnTo>
                  <a:lnTo>
                    <a:pt x="68" y="1077"/>
                  </a:lnTo>
                  <a:lnTo>
                    <a:pt x="76" y="1022"/>
                  </a:lnTo>
                  <a:lnTo>
                    <a:pt x="90" y="970"/>
                  </a:lnTo>
                  <a:lnTo>
                    <a:pt x="109" y="919"/>
                  </a:lnTo>
                  <a:lnTo>
                    <a:pt x="134" y="872"/>
                  </a:lnTo>
                  <a:lnTo>
                    <a:pt x="163" y="827"/>
                  </a:lnTo>
                  <a:lnTo>
                    <a:pt x="196" y="787"/>
                  </a:lnTo>
                  <a:lnTo>
                    <a:pt x="234" y="749"/>
                  </a:lnTo>
                  <a:lnTo>
                    <a:pt x="276" y="715"/>
                  </a:lnTo>
                  <a:lnTo>
                    <a:pt x="322" y="684"/>
                  </a:lnTo>
                  <a:lnTo>
                    <a:pt x="372" y="656"/>
                  </a:lnTo>
                  <a:lnTo>
                    <a:pt x="427" y="633"/>
                  </a:lnTo>
                  <a:lnTo>
                    <a:pt x="484" y="612"/>
                  </a:lnTo>
                  <a:lnTo>
                    <a:pt x="546" y="595"/>
                  </a:lnTo>
                  <a:lnTo>
                    <a:pt x="611" y="582"/>
                  </a:lnTo>
                  <a:lnTo>
                    <a:pt x="679" y="573"/>
                  </a:lnTo>
                  <a:lnTo>
                    <a:pt x="751" y="566"/>
                  </a:lnTo>
                  <a:lnTo>
                    <a:pt x="827" y="565"/>
                  </a:lnTo>
                  <a:lnTo>
                    <a:pt x="896" y="566"/>
                  </a:lnTo>
                  <a:lnTo>
                    <a:pt x="970" y="572"/>
                  </a:lnTo>
                  <a:lnTo>
                    <a:pt x="999" y="512"/>
                  </a:lnTo>
                  <a:lnTo>
                    <a:pt x="1030" y="458"/>
                  </a:lnTo>
                  <a:lnTo>
                    <a:pt x="1062" y="405"/>
                  </a:lnTo>
                  <a:lnTo>
                    <a:pt x="1051" y="383"/>
                  </a:lnTo>
                  <a:lnTo>
                    <a:pt x="1044" y="358"/>
                  </a:lnTo>
                  <a:lnTo>
                    <a:pt x="1041" y="332"/>
                  </a:lnTo>
                  <a:lnTo>
                    <a:pt x="1044" y="302"/>
                  </a:lnTo>
                  <a:lnTo>
                    <a:pt x="1052" y="275"/>
                  </a:lnTo>
                  <a:lnTo>
                    <a:pt x="1066" y="249"/>
                  </a:lnTo>
                  <a:lnTo>
                    <a:pt x="1084" y="227"/>
                  </a:lnTo>
                  <a:lnTo>
                    <a:pt x="1106" y="209"/>
                  </a:lnTo>
                  <a:lnTo>
                    <a:pt x="1132" y="195"/>
                  </a:lnTo>
                  <a:lnTo>
                    <a:pt x="1159" y="187"/>
                  </a:lnTo>
                  <a:lnTo>
                    <a:pt x="1190" y="184"/>
                  </a:lnTo>
                  <a:lnTo>
                    <a:pt x="1210" y="186"/>
                  </a:lnTo>
                  <a:lnTo>
                    <a:pt x="1230" y="192"/>
                  </a:lnTo>
                  <a:lnTo>
                    <a:pt x="1278" y="149"/>
                  </a:lnTo>
                  <a:lnTo>
                    <a:pt x="1327" y="111"/>
                  </a:lnTo>
                  <a:lnTo>
                    <a:pt x="1378" y="78"/>
                  </a:lnTo>
                  <a:lnTo>
                    <a:pt x="1429" y="51"/>
                  </a:lnTo>
                  <a:lnTo>
                    <a:pt x="1482" y="29"/>
                  </a:lnTo>
                  <a:lnTo>
                    <a:pt x="1536" y="13"/>
                  </a:lnTo>
                  <a:lnTo>
                    <a:pt x="1592" y="3"/>
                  </a:lnTo>
                  <a:lnTo>
                    <a:pt x="164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7">
              <a:extLst>
                <a:ext uri="{FF2B5EF4-FFF2-40B4-BE49-F238E27FC236}">
                  <a16:creationId xmlns:a16="http://schemas.microsoft.com/office/drawing/2014/main" id="{0A7A1F3B-F6CD-4BEE-9EC2-433E0A031D78}"/>
                </a:ext>
              </a:extLst>
            </p:cNvPr>
            <p:cNvSpPr>
              <a:spLocks/>
            </p:cNvSpPr>
            <p:nvPr/>
          </p:nvSpPr>
          <p:spPr bwMode="auto">
            <a:xfrm>
              <a:off x="1410" y="1565"/>
              <a:ext cx="54" cy="55"/>
            </a:xfrm>
            <a:custGeom>
              <a:avLst/>
              <a:gdLst>
                <a:gd name="T0" fmla="*/ 298 w 598"/>
                <a:gd name="T1" fmla="*/ 0 h 595"/>
                <a:gd name="T2" fmla="*/ 342 w 598"/>
                <a:gd name="T3" fmla="*/ 3 h 595"/>
                <a:gd name="T4" fmla="*/ 385 w 598"/>
                <a:gd name="T5" fmla="*/ 12 h 595"/>
                <a:gd name="T6" fmla="*/ 424 w 598"/>
                <a:gd name="T7" fmla="*/ 27 h 595"/>
                <a:gd name="T8" fmla="*/ 461 w 598"/>
                <a:gd name="T9" fmla="*/ 47 h 595"/>
                <a:gd name="T10" fmla="*/ 495 w 598"/>
                <a:gd name="T11" fmla="*/ 72 h 595"/>
                <a:gd name="T12" fmla="*/ 523 w 598"/>
                <a:gd name="T13" fmla="*/ 102 h 595"/>
                <a:gd name="T14" fmla="*/ 549 w 598"/>
                <a:gd name="T15" fmla="*/ 135 h 595"/>
                <a:gd name="T16" fmla="*/ 569 w 598"/>
                <a:gd name="T17" fmla="*/ 172 h 595"/>
                <a:gd name="T18" fmla="*/ 585 w 598"/>
                <a:gd name="T19" fmla="*/ 211 h 595"/>
                <a:gd name="T20" fmla="*/ 594 w 598"/>
                <a:gd name="T21" fmla="*/ 253 h 595"/>
                <a:gd name="T22" fmla="*/ 598 w 598"/>
                <a:gd name="T23" fmla="*/ 298 h 595"/>
                <a:gd name="T24" fmla="*/ 594 w 598"/>
                <a:gd name="T25" fmla="*/ 342 h 595"/>
                <a:gd name="T26" fmla="*/ 585 w 598"/>
                <a:gd name="T27" fmla="*/ 384 h 595"/>
                <a:gd name="T28" fmla="*/ 569 w 598"/>
                <a:gd name="T29" fmla="*/ 423 h 595"/>
                <a:gd name="T30" fmla="*/ 549 w 598"/>
                <a:gd name="T31" fmla="*/ 460 h 595"/>
                <a:gd name="T32" fmla="*/ 523 w 598"/>
                <a:gd name="T33" fmla="*/ 493 h 595"/>
                <a:gd name="T34" fmla="*/ 495 w 598"/>
                <a:gd name="T35" fmla="*/ 523 h 595"/>
                <a:gd name="T36" fmla="*/ 461 w 598"/>
                <a:gd name="T37" fmla="*/ 548 h 595"/>
                <a:gd name="T38" fmla="*/ 424 w 598"/>
                <a:gd name="T39" fmla="*/ 568 h 595"/>
                <a:gd name="T40" fmla="*/ 385 w 598"/>
                <a:gd name="T41" fmla="*/ 583 h 595"/>
                <a:gd name="T42" fmla="*/ 342 w 598"/>
                <a:gd name="T43" fmla="*/ 592 h 595"/>
                <a:gd name="T44" fmla="*/ 298 w 598"/>
                <a:gd name="T45" fmla="*/ 595 h 595"/>
                <a:gd name="T46" fmla="*/ 253 w 598"/>
                <a:gd name="T47" fmla="*/ 592 h 595"/>
                <a:gd name="T48" fmla="*/ 212 w 598"/>
                <a:gd name="T49" fmla="*/ 583 h 595"/>
                <a:gd name="T50" fmla="*/ 172 w 598"/>
                <a:gd name="T51" fmla="*/ 568 h 595"/>
                <a:gd name="T52" fmla="*/ 136 w 598"/>
                <a:gd name="T53" fmla="*/ 548 h 595"/>
                <a:gd name="T54" fmla="*/ 102 w 598"/>
                <a:gd name="T55" fmla="*/ 523 h 595"/>
                <a:gd name="T56" fmla="*/ 73 w 598"/>
                <a:gd name="T57" fmla="*/ 493 h 595"/>
                <a:gd name="T58" fmla="*/ 48 w 598"/>
                <a:gd name="T59" fmla="*/ 460 h 595"/>
                <a:gd name="T60" fmla="*/ 28 w 598"/>
                <a:gd name="T61" fmla="*/ 423 h 595"/>
                <a:gd name="T62" fmla="*/ 13 w 598"/>
                <a:gd name="T63" fmla="*/ 384 h 595"/>
                <a:gd name="T64" fmla="*/ 3 w 598"/>
                <a:gd name="T65" fmla="*/ 342 h 595"/>
                <a:gd name="T66" fmla="*/ 0 w 598"/>
                <a:gd name="T67" fmla="*/ 298 h 595"/>
                <a:gd name="T68" fmla="*/ 3 w 598"/>
                <a:gd name="T69" fmla="*/ 253 h 595"/>
                <a:gd name="T70" fmla="*/ 13 w 598"/>
                <a:gd name="T71" fmla="*/ 211 h 595"/>
                <a:gd name="T72" fmla="*/ 28 w 598"/>
                <a:gd name="T73" fmla="*/ 172 h 595"/>
                <a:gd name="T74" fmla="*/ 48 w 598"/>
                <a:gd name="T75" fmla="*/ 135 h 595"/>
                <a:gd name="T76" fmla="*/ 73 w 598"/>
                <a:gd name="T77" fmla="*/ 102 h 595"/>
                <a:gd name="T78" fmla="*/ 102 w 598"/>
                <a:gd name="T79" fmla="*/ 72 h 595"/>
                <a:gd name="T80" fmla="*/ 136 w 598"/>
                <a:gd name="T81" fmla="*/ 47 h 595"/>
                <a:gd name="T82" fmla="*/ 172 w 598"/>
                <a:gd name="T83" fmla="*/ 27 h 595"/>
                <a:gd name="T84" fmla="*/ 212 w 598"/>
                <a:gd name="T85" fmla="*/ 12 h 595"/>
                <a:gd name="T86" fmla="*/ 253 w 598"/>
                <a:gd name="T87" fmla="*/ 3 h 595"/>
                <a:gd name="T88" fmla="*/ 298 w 598"/>
                <a:gd name="T89" fmla="*/ 0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98" h="595">
                  <a:moveTo>
                    <a:pt x="298" y="0"/>
                  </a:moveTo>
                  <a:lnTo>
                    <a:pt x="342" y="3"/>
                  </a:lnTo>
                  <a:lnTo>
                    <a:pt x="385" y="12"/>
                  </a:lnTo>
                  <a:lnTo>
                    <a:pt x="424" y="27"/>
                  </a:lnTo>
                  <a:lnTo>
                    <a:pt x="461" y="47"/>
                  </a:lnTo>
                  <a:lnTo>
                    <a:pt x="495" y="72"/>
                  </a:lnTo>
                  <a:lnTo>
                    <a:pt x="523" y="102"/>
                  </a:lnTo>
                  <a:lnTo>
                    <a:pt x="549" y="135"/>
                  </a:lnTo>
                  <a:lnTo>
                    <a:pt x="569" y="172"/>
                  </a:lnTo>
                  <a:lnTo>
                    <a:pt x="585" y="211"/>
                  </a:lnTo>
                  <a:lnTo>
                    <a:pt x="594" y="253"/>
                  </a:lnTo>
                  <a:lnTo>
                    <a:pt x="598" y="298"/>
                  </a:lnTo>
                  <a:lnTo>
                    <a:pt x="594" y="342"/>
                  </a:lnTo>
                  <a:lnTo>
                    <a:pt x="585" y="384"/>
                  </a:lnTo>
                  <a:lnTo>
                    <a:pt x="569" y="423"/>
                  </a:lnTo>
                  <a:lnTo>
                    <a:pt x="549" y="460"/>
                  </a:lnTo>
                  <a:lnTo>
                    <a:pt x="523" y="493"/>
                  </a:lnTo>
                  <a:lnTo>
                    <a:pt x="495" y="523"/>
                  </a:lnTo>
                  <a:lnTo>
                    <a:pt x="461" y="548"/>
                  </a:lnTo>
                  <a:lnTo>
                    <a:pt x="424" y="568"/>
                  </a:lnTo>
                  <a:lnTo>
                    <a:pt x="385" y="583"/>
                  </a:lnTo>
                  <a:lnTo>
                    <a:pt x="342" y="592"/>
                  </a:lnTo>
                  <a:lnTo>
                    <a:pt x="298" y="595"/>
                  </a:lnTo>
                  <a:lnTo>
                    <a:pt x="253" y="592"/>
                  </a:lnTo>
                  <a:lnTo>
                    <a:pt x="212" y="583"/>
                  </a:lnTo>
                  <a:lnTo>
                    <a:pt x="172" y="568"/>
                  </a:lnTo>
                  <a:lnTo>
                    <a:pt x="136" y="548"/>
                  </a:lnTo>
                  <a:lnTo>
                    <a:pt x="102" y="523"/>
                  </a:lnTo>
                  <a:lnTo>
                    <a:pt x="73" y="493"/>
                  </a:lnTo>
                  <a:lnTo>
                    <a:pt x="48" y="460"/>
                  </a:lnTo>
                  <a:lnTo>
                    <a:pt x="28" y="423"/>
                  </a:lnTo>
                  <a:lnTo>
                    <a:pt x="13" y="384"/>
                  </a:lnTo>
                  <a:lnTo>
                    <a:pt x="3" y="342"/>
                  </a:lnTo>
                  <a:lnTo>
                    <a:pt x="0" y="298"/>
                  </a:lnTo>
                  <a:lnTo>
                    <a:pt x="3" y="253"/>
                  </a:lnTo>
                  <a:lnTo>
                    <a:pt x="13" y="211"/>
                  </a:lnTo>
                  <a:lnTo>
                    <a:pt x="28" y="172"/>
                  </a:lnTo>
                  <a:lnTo>
                    <a:pt x="48" y="135"/>
                  </a:lnTo>
                  <a:lnTo>
                    <a:pt x="73" y="102"/>
                  </a:lnTo>
                  <a:lnTo>
                    <a:pt x="102" y="72"/>
                  </a:lnTo>
                  <a:lnTo>
                    <a:pt x="136" y="47"/>
                  </a:lnTo>
                  <a:lnTo>
                    <a:pt x="172" y="27"/>
                  </a:lnTo>
                  <a:lnTo>
                    <a:pt x="212" y="12"/>
                  </a:lnTo>
                  <a:lnTo>
                    <a:pt x="253" y="3"/>
                  </a:lnTo>
                  <a:lnTo>
                    <a:pt x="29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Group 10">
            <a:extLst>
              <a:ext uri="{FF2B5EF4-FFF2-40B4-BE49-F238E27FC236}">
                <a16:creationId xmlns:a16="http://schemas.microsoft.com/office/drawing/2014/main" id="{8CB09D93-8CCF-4F12-8A2E-9FEAE48BAEAB}"/>
              </a:ext>
            </a:extLst>
          </p:cNvPr>
          <p:cNvGrpSpPr>
            <a:grpSpLocks noChangeAspect="1"/>
          </p:cNvGrpSpPr>
          <p:nvPr/>
        </p:nvGrpSpPr>
        <p:grpSpPr bwMode="auto">
          <a:xfrm>
            <a:off x="4951578" y="2791143"/>
            <a:ext cx="396875" cy="396875"/>
            <a:chOff x="2989" y="1455"/>
            <a:chExt cx="250" cy="250"/>
          </a:xfrm>
          <a:solidFill>
            <a:schemeClr val="bg1"/>
          </a:solidFill>
        </p:grpSpPr>
        <p:sp>
          <p:nvSpPr>
            <p:cNvPr id="20" name="Freeform 12">
              <a:extLst>
                <a:ext uri="{FF2B5EF4-FFF2-40B4-BE49-F238E27FC236}">
                  <a16:creationId xmlns:a16="http://schemas.microsoft.com/office/drawing/2014/main" id="{492BD8D3-6572-48CD-A3A0-054A803343DD}"/>
                </a:ext>
              </a:extLst>
            </p:cNvPr>
            <p:cNvSpPr>
              <a:spLocks/>
            </p:cNvSpPr>
            <p:nvPr/>
          </p:nvSpPr>
          <p:spPr bwMode="auto">
            <a:xfrm>
              <a:off x="2989" y="1455"/>
              <a:ext cx="250" cy="250"/>
            </a:xfrm>
            <a:custGeom>
              <a:avLst/>
              <a:gdLst>
                <a:gd name="T0" fmla="*/ 2620 w 3500"/>
                <a:gd name="T1" fmla="*/ 0 h 3500"/>
                <a:gd name="T2" fmla="*/ 2550 w 3500"/>
                <a:gd name="T3" fmla="*/ 78 h 3500"/>
                <a:gd name="T4" fmla="*/ 2469 w 3500"/>
                <a:gd name="T5" fmla="*/ 213 h 3500"/>
                <a:gd name="T6" fmla="*/ 389 w 3500"/>
                <a:gd name="T7" fmla="*/ 369 h 3500"/>
                <a:gd name="T8" fmla="*/ 372 w 3500"/>
                <a:gd name="T9" fmla="*/ 380 h 3500"/>
                <a:gd name="T10" fmla="*/ 369 w 3500"/>
                <a:gd name="T11" fmla="*/ 3111 h 3500"/>
                <a:gd name="T12" fmla="*/ 380 w 3500"/>
                <a:gd name="T13" fmla="*/ 3128 h 3500"/>
                <a:gd name="T14" fmla="*/ 3111 w 3500"/>
                <a:gd name="T15" fmla="*/ 3131 h 3500"/>
                <a:gd name="T16" fmla="*/ 3128 w 3500"/>
                <a:gd name="T17" fmla="*/ 3120 h 3500"/>
                <a:gd name="T18" fmla="*/ 3131 w 3500"/>
                <a:gd name="T19" fmla="*/ 1503 h 3500"/>
                <a:gd name="T20" fmla="*/ 3500 w 3500"/>
                <a:gd name="T21" fmla="*/ 862 h 3500"/>
                <a:gd name="T22" fmla="*/ 3497 w 3500"/>
                <a:gd name="T23" fmla="*/ 3160 h 3500"/>
                <a:gd name="T24" fmla="*/ 3473 w 3500"/>
                <a:gd name="T25" fmla="*/ 3252 h 3500"/>
                <a:gd name="T26" fmla="*/ 3430 w 3500"/>
                <a:gd name="T27" fmla="*/ 3333 h 3500"/>
                <a:gd name="T28" fmla="*/ 3370 w 3500"/>
                <a:gd name="T29" fmla="*/ 3401 h 3500"/>
                <a:gd name="T30" fmla="*/ 3294 w 3500"/>
                <a:gd name="T31" fmla="*/ 3454 h 3500"/>
                <a:gd name="T32" fmla="*/ 3207 w 3500"/>
                <a:gd name="T33" fmla="*/ 3488 h 3500"/>
                <a:gd name="T34" fmla="*/ 3111 w 3500"/>
                <a:gd name="T35" fmla="*/ 3500 h 3500"/>
                <a:gd name="T36" fmla="*/ 340 w 3500"/>
                <a:gd name="T37" fmla="*/ 3497 h 3500"/>
                <a:gd name="T38" fmla="*/ 248 w 3500"/>
                <a:gd name="T39" fmla="*/ 3473 h 3500"/>
                <a:gd name="T40" fmla="*/ 167 w 3500"/>
                <a:gd name="T41" fmla="*/ 3430 h 3500"/>
                <a:gd name="T42" fmla="*/ 99 w 3500"/>
                <a:gd name="T43" fmla="*/ 3370 h 3500"/>
                <a:gd name="T44" fmla="*/ 46 w 3500"/>
                <a:gd name="T45" fmla="*/ 3294 h 3500"/>
                <a:gd name="T46" fmla="*/ 12 w 3500"/>
                <a:gd name="T47" fmla="*/ 3207 h 3500"/>
                <a:gd name="T48" fmla="*/ 0 w 3500"/>
                <a:gd name="T49" fmla="*/ 3111 h 3500"/>
                <a:gd name="T50" fmla="*/ 3 w 3500"/>
                <a:gd name="T51" fmla="*/ 340 h 3500"/>
                <a:gd name="T52" fmla="*/ 27 w 3500"/>
                <a:gd name="T53" fmla="*/ 248 h 3500"/>
                <a:gd name="T54" fmla="*/ 70 w 3500"/>
                <a:gd name="T55" fmla="*/ 167 h 3500"/>
                <a:gd name="T56" fmla="*/ 130 w 3500"/>
                <a:gd name="T57" fmla="*/ 99 h 3500"/>
                <a:gd name="T58" fmla="*/ 206 w 3500"/>
                <a:gd name="T59" fmla="*/ 46 h 3500"/>
                <a:gd name="T60" fmla="*/ 293 w 3500"/>
                <a:gd name="T61" fmla="*/ 12 h 3500"/>
                <a:gd name="T62" fmla="*/ 389 w 3500"/>
                <a:gd name="T63" fmla="*/ 0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00" h="3500">
                  <a:moveTo>
                    <a:pt x="389" y="0"/>
                  </a:moveTo>
                  <a:lnTo>
                    <a:pt x="2620" y="0"/>
                  </a:lnTo>
                  <a:lnTo>
                    <a:pt x="2583" y="37"/>
                  </a:lnTo>
                  <a:lnTo>
                    <a:pt x="2550" y="78"/>
                  </a:lnTo>
                  <a:lnTo>
                    <a:pt x="2521" y="123"/>
                  </a:lnTo>
                  <a:lnTo>
                    <a:pt x="2469" y="213"/>
                  </a:lnTo>
                  <a:lnTo>
                    <a:pt x="2378" y="369"/>
                  </a:lnTo>
                  <a:lnTo>
                    <a:pt x="389" y="369"/>
                  </a:lnTo>
                  <a:lnTo>
                    <a:pt x="380" y="372"/>
                  </a:lnTo>
                  <a:lnTo>
                    <a:pt x="372" y="380"/>
                  </a:lnTo>
                  <a:lnTo>
                    <a:pt x="369" y="389"/>
                  </a:lnTo>
                  <a:lnTo>
                    <a:pt x="369" y="3111"/>
                  </a:lnTo>
                  <a:lnTo>
                    <a:pt x="372" y="3120"/>
                  </a:lnTo>
                  <a:lnTo>
                    <a:pt x="380" y="3128"/>
                  </a:lnTo>
                  <a:lnTo>
                    <a:pt x="389" y="3131"/>
                  </a:lnTo>
                  <a:lnTo>
                    <a:pt x="3111" y="3131"/>
                  </a:lnTo>
                  <a:lnTo>
                    <a:pt x="3120" y="3128"/>
                  </a:lnTo>
                  <a:lnTo>
                    <a:pt x="3128" y="3120"/>
                  </a:lnTo>
                  <a:lnTo>
                    <a:pt x="3131" y="3111"/>
                  </a:lnTo>
                  <a:lnTo>
                    <a:pt x="3131" y="1503"/>
                  </a:lnTo>
                  <a:lnTo>
                    <a:pt x="3362" y="1101"/>
                  </a:lnTo>
                  <a:lnTo>
                    <a:pt x="3500" y="862"/>
                  </a:lnTo>
                  <a:lnTo>
                    <a:pt x="3500" y="3111"/>
                  </a:lnTo>
                  <a:lnTo>
                    <a:pt x="3497" y="3160"/>
                  </a:lnTo>
                  <a:lnTo>
                    <a:pt x="3488" y="3207"/>
                  </a:lnTo>
                  <a:lnTo>
                    <a:pt x="3473" y="3252"/>
                  </a:lnTo>
                  <a:lnTo>
                    <a:pt x="3454" y="3294"/>
                  </a:lnTo>
                  <a:lnTo>
                    <a:pt x="3430" y="3333"/>
                  </a:lnTo>
                  <a:lnTo>
                    <a:pt x="3401" y="3370"/>
                  </a:lnTo>
                  <a:lnTo>
                    <a:pt x="3370" y="3401"/>
                  </a:lnTo>
                  <a:lnTo>
                    <a:pt x="3333" y="3430"/>
                  </a:lnTo>
                  <a:lnTo>
                    <a:pt x="3294" y="3454"/>
                  </a:lnTo>
                  <a:lnTo>
                    <a:pt x="3252" y="3473"/>
                  </a:lnTo>
                  <a:lnTo>
                    <a:pt x="3207" y="3488"/>
                  </a:lnTo>
                  <a:lnTo>
                    <a:pt x="3160" y="3497"/>
                  </a:lnTo>
                  <a:lnTo>
                    <a:pt x="3111" y="3500"/>
                  </a:lnTo>
                  <a:lnTo>
                    <a:pt x="389" y="3500"/>
                  </a:lnTo>
                  <a:lnTo>
                    <a:pt x="340" y="3497"/>
                  </a:lnTo>
                  <a:lnTo>
                    <a:pt x="293" y="3488"/>
                  </a:lnTo>
                  <a:lnTo>
                    <a:pt x="248" y="3473"/>
                  </a:lnTo>
                  <a:lnTo>
                    <a:pt x="206" y="3454"/>
                  </a:lnTo>
                  <a:lnTo>
                    <a:pt x="167" y="3430"/>
                  </a:lnTo>
                  <a:lnTo>
                    <a:pt x="130" y="3401"/>
                  </a:lnTo>
                  <a:lnTo>
                    <a:pt x="99" y="3370"/>
                  </a:lnTo>
                  <a:lnTo>
                    <a:pt x="70" y="3333"/>
                  </a:lnTo>
                  <a:lnTo>
                    <a:pt x="46" y="3294"/>
                  </a:lnTo>
                  <a:lnTo>
                    <a:pt x="27" y="3252"/>
                  </a:lnTo>
                  <a:lnTo>
                    <a:pt x="12" y="3207"/>
                  </a:lnTo>
                  <a:lnTo>
                    <a:pt x="3" y="3160"/>
                  </a:lnTo>
                  <a:lnTo>
                    <a:pt x="0" y="3111"/>
                  </a:lnTo>
                  <a:lnTo>
                    <a:pt x="0" y="389"/>
                  </a:lnTo>
                  <a:lnTo>
                    <a:pt x="3" y="340"/>
                  </a:lnTo>
                  <a:lnTo>
                    <a:pt x="12" y="293"/>
                  </a:lnTo>
                  <a:lnTo>
                    <a:pt x="27" y="248"/>
                  </a:lnTo>
                  <a:lnTo>
                    <a:pt x="46" y="206"/>
                  </a:lnTo>
                  <a:lnTo>
                    <a:pt x="70" y="167"/>
                  </a:lnTo>
                  <a:lnTo>
                    <a:pt x="99" y="130"/>
                  </a:lnTo>
                  <a:lnTo>
                    <a:pt x="130" y="99"/>
                  </a:lnTo>
                  <a:lnTo>
                    <a:pt x="167" y="70"/>
                  </a:lnTo>
                  <a:lnTo>
                    <a:pt x="206" y="46"/>
                  </a:lnTo>
                  <a:lnTo>
                    <a:pt x="248" y="27"/>
                  </a:lnTo>
                  <a:lnTo>
                    <a:pt x="293" y="12"/>
                  </a:lnTo>
                  <a:lnTo>
                    <a:pt x="340" y="3"/>
                  </a:lnTo>
                  <a:lnTo>
                    <a:pt x="38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3">
              <a:extLst>
                <a:ext uri="{FF2B5EF4-FFF2-40B4-BE49-F238E27FC236}">
                  <a16:creationId xmlns:a16="http://schemas.microsoft.com/office/drawing/2014/main" id="{947FC97D-DA0A-4511-AEF0-77795F35FACB}"/>
                </a:ext>
              </a:extLst>
            </p:cNvPr>
            <p:cNvSpPr>
              <a:spLocks/>
            </p:cNvSpPr>
            <p:nvPr/>
          </p:nvSpPr>
          <p:spPr bwMode="auto">
            <a:xfrm>
              <a:off x="3118" y="1494"/>
              <a:ext cx="99" cy="144"/>
            </a:xfrm>
            <a:custGeom>
              <a:avLst/>
              <a:gdLst>
                <a:gd name="T0" fmla="*/ 744 w 1378"/>
                <a:gd name="T1" fmla="*/ 0 h 2016"/>
                <a:gd name="T2" fmla="*/ 1378 w 1378"/>
                <a:gd name="T3" fmla="*/ 366 h 2016"/>
                <a:gd name="T4" fmla="*/ 633 w 1378"/>
                <a:gd name="T5" fmla="*/ 1657 h 2016"/>
                <a:gd name="T6" fmla="*/ 3 w 1378"/>
                <a:gd name="T7" fmla="*/ 2016 h 2016"/>
                <a:gd name="T8" fmla="*/ 0 w 1378"/>
                <a:gd name="T9" fmla="*/ 1291 h 2016"/>
                <a:gd name="T10" fmla="*/ 744 w 1378"/>
                <a:gd name="T11" fmla="*/ 0 h 2016"/>
              </a:gdLst>
              <a:ahLst/>
              <a:cxnLst>
                <a:cxn ang="0">
                  <a:pos x="T0" y="T1"/>
                </a:cxn>
                <a:cxn ang="0">
                  <a:pos x="T2" y="T3"/>
                </a:cxn>
                <a:cxn ang="0">
                  <a:pos x="T4" y="T5"/>
                </a:cxn>
                <a:cxn ang="0">
                  <a:pos x="T6" y="T7"/>
                </a:cxn>
                <a:cxn ang="0">
                  <a:pos x="T8" y="T9"/>
                </a:cxn>
                <a:cxn ang="0">
                  <a:pos x="T10" y="T11"/>
                </a:cxn>
              </a:cxnLst>
              <a:rect l="0" t="0" r="r" b="b"/>
              <a:pathLst>
                <a:path w="1378" h="2016">
                  <a:moveTo>
                    <a:pt x="744" y="0"/>
                  </a:moveTo>
                  <a:lnTo>
                    <a:pt x="1378" y="366"/>
                  </a:lnTo>
                  <a:lnTo>
                    <a:pt x="633" y="1657"/>
                  </a:lnTo>
                  <a:lnTo>
                    <a:pt x="3" y="2016"/>
                  </a:lnTo>
                  <a:lnTo>
                    <a:pt x="0" y="1291"/>
                  </a:lnTo>
                  <a:lnTo>
                    <a:pt x="74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4">
              <a:extLst>
                <a:ext uri="{FF2B5EF4-FFF2-40B4-BE49-F238E27FC236}">
                  <a16:creationId xmlns:a16="http://schemas.microsoft.com/office/drawing/2014/main" id="{90C21ADB-452A-4401-9631-D4261573C995}"/>
                </a:ext>
              </a:extLst>
            </p:cNvPr>
            <p:cNvSpPr>
              <a:spLocks/>
            </p:cNvSpPr>
            <p:nvPr/>
          </p:nvSpPr>
          <p:spPr bwMode="auto">
            <a:xfrm>
              <a:off x="3178" y="1462"/>
              <a:ext cx="54" cy="48"/>
            </a:xfrm>
            <a:custGeom>
              <a:avLst/>
              <a:gdLst>
                <a:gd name="T0" fmla="*/ 357 w 762"/>
                <a:gd name="T1" fmla="*/ 0 h 671"/>
                <a:gd name="T2" fmla="*/ 399 w 762"/>
                <a:gd name="T3" fmla="*/ 1 h 671"/>
                <a:gd name="T4" fmla="*/ 441 w 762"/>
                <a:gd name="T5" fmla="*/ 7 h 671"/>
                <a:gd name="T6" fmla="*/ 483 w 762"/>
                <a:gd name="T7" fmla="*/ 18 h 671"/>
                <a:gd name="T8" fmla="*/ 526 w 762"/>
                <a:gd name="T9" fmla="*/ 34 h 671"/>
                <a:gd name="T10" fmla="*/ 566 w 762"/>
                <a:gd name="T11" fmla="*/ 55 h 671"/>
                <a:gd name="T12" fmla="*/ 605 w 762"/>
                <a:gd name="T13" fmla="*/ 80 h 671"/>
                <a:gd name="T14" fmla="*/ 639 w 762"/>
                <a:gd name="T15" fmla="*/ 108 h 671"/>
                <a:gd name="T16" fmla="*/ 670 w 762"/>
                <a:gd name="T17" fmla="*/ 140 h 671"/>
                <a:gd name="T18" fmla="*/ 697 w 762"/>
                <a:gd name="T19" fmla="*/ 172 h 671"/>
                <a:gd name="T20" fmla="*/ 719 w 762"/>
                <a:gd name="T21" fmla="*/ 209 h 671"/>
                <a:gd name="T22" fmla="*/ 737 w 762"/>
                <a:gd name="T23" fmla="*/ 246 h 671"/>
                <a:gd name="T24" fmla="*/ 751 w 762"/>
                <a:gd name="T25" fmla="*/ 284 h 671"/>
                <a:gd name="T26" fmla="*/ 759 w 762"/>
                <a:gd name="T27" fmla="*/ 322 h 671"/>
                <a:gd name="T28" fmla="*/ 762 w 762"/>
                <a:gd name="T29" fmla="*/ 361 h 671"/>
                <a:gd name="T30" fmla="*/ 761 w 762"/>
                <a:gd name="T31" fmla="*/ 400 h 671"/>
                <a:gd name="T32" fmla="*/ 755 w 762"/>
                <a:gd name="T33" fmla="*/ 439 h 671"/>
                <a:gd name="T34" fmla="*/ 742 w 762"/>
                <a:gd name="T35" fmla="*/ 476 h 671"/>
                <a:gd name="T36" fmla="*/ 725 w 762"/>
                <a:gd name="T37" fmla="*/ 512 h 671"/>
                <a:gd name="T38" fmla="*/ 633 w 762"/>
                <a:gd name="T39" fmla="*/ 671 h 671"/>
                <a:gd name="T40" fmla="*/ 0 w 762"/>
                <a:gd name="T41" fmla="*/ 305 h 671"/>
                <a:gd name="T42" fmla="*/ 91 w 762"/>
                <a:gd name="T43" fmla="*/ 146 h 671"/>
                <a:gd name="T44" fmla="*/ 113 w 762"/>
                <a:gd name="T45" fmla="*/ 113 h 671"/>
                <a:gd name="T46" fmla="*/ 140 w 762"/>
                <a:gd name="T47" fmla="*/ 84 h 671"/>
                <a:gd name="T48" fmla="*/ 170 w 762"/>
                <a:gd name="T49" fmla="*/ 59 h 671"/>
                <a:gd name="T50" fmla="*/ 202 w 762"/>
                <a:gd name="T51" fmla="*/ 39 h 671"/>
                <a:gd name="T52" fmla="*/ 238 w 762"/>
                <a:gd name="T53" fmla="*/ 22 h 671"/>
                <a:gd name="T54" fmla="*/ 277 w 762"/>
                <a:gd name="T55" fmla="*/ 10 h 671"/>
                <a:gd name="T56" fmla="*/ 316 w 762"/>
                <a:gd name="T57" fmla="*/ 3 h 671"/>
                <a:gd name="T58" fmla="*/ 357 w 762"/>
                <a:gd name="T59" fmla="*/ 0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62" h="671">
                  <a:moveTo>
                    <a:pt x="357" y="0"/>
                  </a:moveTo>
                  <a:lnTo>
                    <a:pt x="399" y="1"/>
                  </a:lnTo>
                  <a:lnTo>
                    <a:pt x="441" y="7"/>
                  </a:lnTo>
                  <a:lnTo>
                    <a:pt x="483" y="18"/>
                  </a:lnTo>
                  <a:lnTo>
                    <a:pt x="526" y="34"/>
                  </a:lnTo>
                  <a:lnTo>
                    <a:pt x="566" y="55"/>
                  </a:lnTo>
                  <a:lnTo>
                    <a:pt x="605" y="80"/>
                  </a:lnTo>
                  <a:lnTo>
                    <a:pt x="639" y="108"/>
                  </a:lnTo>
                  <a:lnTo>
                    <a:pt x="670" y="140"/>
                  </a:lnTo>
                  <a:lnTo>
                    <a:pt x="697" y="172"/>
                  </a:lnTo>
                  <a:lnTo>
                    <a:pt x="719" y="209"/>
                  </a:lnTo>
                  <a:lnTo>
                    <a:pt x="737" y="246"/>
                  </a:lnTo>
                  <a:lnTo>
                    <a:pt x="751" y="284"/>
                  </a:lnTo>
                  <a:lnTo>
                    <a:pt x="759" y="322"/>
                  </a:lnTo>
                  <a:lnTo>
                    <a:pt x="762" y="361"/>
                  </a:lnTo>
                  <a:lnTo>
                    <a:pt x="761" y="400"/>
                  </a:lnTo>
                  <a:lnTo>
                    <a:pt x="755" y="439"/>
                  </a:lnTo>
                  <a:lnTo>
                    <a:pt x="742" y="476"/>
                  </a:lnTo>
                  <a:lnTo>
                    <a:pt x="725" y="512"/>
                  </a:lnTo>
                  <a:lnTo>
                    <a:pt x="633" y="671"/>
                  </a:lnTo>
                  <a:lnTo>
                    <a:pt x="0" y="305"/>
                  </a:lnTo>
                  <a:lnTo>
                    <a:pt x="91" y="146"/>
                  </a:lnTo>
                  <a:lnTo>
                    <a:pt x="113" y="113"/>
                  </a:lnTo>
                  <a:lnTo>
                    <a:pt x="140" y="84"/>
                  </a:lnTo>
                  <a:lnTo>
                    <a:pt x="170" y="59"/>
                  </a:lnTo>
                  <a:lnTo>
                    <a:pt x="202" y="39"/>
                  </a:lnTo>
                  <a:lnTo>
                    <a:pt x="238" y="22"/>
                  </a:lnTo>
                  <a:lnTo>
                    <a:pt x="277" y="10"/>
                  </a:lnTo>
                  <a:lnTo>
                    <a:pt x="316" y="3"/>
                  </a:lnTo>
                  <a:lnTo>
                    <a:pt x="35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Group 17">
            <a:extLst>
              <a:ext uri="{FF2B5EF4-FFF2-40B4-BE49-F238E27FC236}">
                <a16:creationId xmlns:a16="http://schemas.microsoft.com/office/drawing/2014/main" id="{7CFB41F3-18A6-4CE8-8D2D-328FE566D685}"/>
              </a:ext>
            </a:extLst>
          </p:cNvPr>
          <p:cNvGrpSpPr>
            <a:grpSpLocks noChangeAspect="1"/>
          </p:cNvGrpSpPr>
          <p:nvPr/>
        </p:nvGrpSpPr>
        <p:grpSpPr bwMode="auto">
          <a:xfrm>
            <a:off x="7115468" y="2786380"/>
            <a:ext cx="293688" cy="490538"/>
            <a:chOff x="4703" y="1442"/>
            <a:chExt cx="185" cy="309"/>
          </a:xfrm>
          <a:solidFill>
            <a:schemeClr val="bg1"/>
          </a:solidFill>
        </p:grpSpPr>
        <p:sp>
          <p:nvSpPr>
            <p:cNvPr id="24" name="Freeform 19">
              <a:extLst>
                <a:ext uri="{FF2B5EF4-FFF2-40B4-BE49-F238E27FC236}">
                  <a16:creationId xmlns:a16="http://schemas.microsoft.com/office/drawing/2014/main" id="{14D02F92-446E-45DC-B214-44DD140D963B}"/>
                </a:ext>
              </a:extLst>
            </p:cNvPr>
            <p:cNvSpPr>
              <a:spLocks/>
            </p:cNvSpPr>
            <p:nvPr/>
          </p:nvSpPr>
          <p:spPr bwMode="auto">
            <a:xfrm>
              <a:off x="4785" y="1515"/>
              <a:ext cx="27" cy="55"/>
            </a:xfrm>
            <a:custGeom>
              <a:avLst/>
              <a:gdLst>
                <a:gd name="T0" fmla="*/ 147 w 295"/>
                <a:gd name="T1" fmla="*/ 0 h 598"/>
                <a:gd name="T2" fmla="*/ 169 w 295"/>
                <a:gd name="T3" fmla="*/ 3 h 598"/>
                <a:gd name="T4" fmla="*/ 190 w 295"/>
                <a:gd name="T5" fmla="*/ 13 h 598"/>
                <a:gd name="T6" fmla="*/ 210 w 295"/>
                <a:gd name="T7" fmla="*/ 29 h 598"/>
                <a:gd name="T8" fmla="*/ 227 w 295"/>
                <a:gd name="T9" fmla="*/ 49 h 598"/>
                <a:gd name="T10" fmla="*/ 244 w 295"/>
                <a:gd name="T11" fmla="*/ 74 h 598"/>
                <a:gd name="T12" fmla="*/ 258 w 295"/>
                <a:gd name="T13" fmla="*/ 102 h 598"/>
                <a:gd name="T14" fmla="*/ 271 w 295"/>
                <a:gd name="T15" fmla="*/ 136 h 598"/>
                <a:gd name="T16" fmla="*/ 281 w 295"/>
                <a:gd name="T17" fmla="*/ 173 h 598"/>
                <a:gd name="T18" fmla="*/ 289 w 295"/>
                <a:gd name="T19" fmla="*/ 212 h 598"/>
                <a:gd name="T20" fmla="*/ 293 w 295"/>
                <a:gd name="T21" fmla="*/ 255 h 598"/>
                <a:gd name="T22" fmla="*/ 295 w 295"/>
                <a:gd name="T23" fmla="*/ 299 h 598"/>
                <a:gd name="T24" fmla="*/ 293 w 295"/>
                <a:gd name="T25" fmla="*/ 343 h 598"/>
                <a:gd name="T26" fmla="*/ 289 w 295"/>
                <a:gd name="T27" fmla="*/ 386 h 598"/>
                <a:gd name="T28" fmla="*/ 281 w 295"/>
                <a:gd name="T29" fmla="*/ 425 h 598"/>
                <a:gd name="T30" fmla="*/ 271 w 295"/>
                <a:gd name="T31" fmla="*/ 462 h 598"/>
                <a:gd name="T32" fmla="*/ 258 w 295"/>
                <a:gd name="T33" fmla="*/ 496 h 598"/>
                <a:gd name="T34" fmla="*/ 244 w 295"/>
                <a:gd name="T35" fmla="*/ 525 h 598"/>
                <a:gd name="T36" fmla="*/ 227 w 295"/>
                <a:gd name="T37" fmla="*/ 551 h 598"/>
                <a:gd name="T38" fmla="*/ 210 w 295"/>
                <a:gd name="T39" fmla="*/ 571 h 598"/>
                <a:gd name="T40" fmla="*/ 190 w 295"/>
                <a:gd name="T41" fmla="*/ 585 h 598"/>
                <a:gd name="T42" fmla="*/ 169 w 295"/>
                <a:gd name="T43" fmla="*/ 595 h 598"/>
                <a:gd name="T44" fmla="*/ 147 w 295"/>
                <a:gd name="T45" fmla="*/ 598 h 598"/>
                <a:gd name="T46" fmla="*/ 127 w 295"/>
                <a:gd name="T47" fmla="*/ 595 h 598"/>
                <a:gd name="T48" fmla="*/ 106 w 295"/>
                <a:gd name="T49" fmla="*/ 585 h 598"/>
                <a:gd name="T50" fmla="*/ 86 w 295"/>
                <a:gd name="T51" fmla="*/ 571 h 598"/>
                <a:gd name="T52" fmla="*/ 67 w 295"/>
                <a:gd name="T53" fmla="*/ 551 h 598"/>
                <a:gd name="T54" fmla="*/ 51 w 295"/>
                <a:gd name="T55" fmla="*/ 525 h 598"/>
                <a:gd name="T56" fmla="*/ 36 w 295"/>
                <a:gd name="T57" fmla="*/ 496 h 598"/>
                <a:gd name="T58" fmla="*/ 24 w 295"/>
                <a:gd name="T59" fmla="*/ 462 h 598"/>
                <a:gd name="T60" fmla="*/ 14 w 295"/>
                <a:gd name="T61" fmla="*/ 425 h 598"/>
                <a:gd name="T62" fmla="*/ 6 w 295"/>
                <a:gd name="T63" fmla="*/ 386 h 598"/>
                <a:gd name="T64" fmla="*/ 2 w 295"/>
                <a:gd name="T65" fmla="*/ 343 h 598"/>
                <a:gd name="T66" fmla="*/ 0 w 295"/>
                <a:gd name="T67" fmla="*/ 299 h 598"/>
                <a:gd name="T68" fmla="*/ 2 w 295"/>
                <a:gd name="T69" fmla="*/ 255 h 598"/>
                <a:gd name="T70" fmla="*/ 6 w 295"/>
                <a:gd name="T71" fmla="*/ 212 h 598"/>
                <a:gd name="T72" fmla="*/ 14 w 295"/>
                <a:gd name="T73" fmla="*/ 173 h 598"/>
                <a:gd name="T74" fmla="*/ 24 w 295"/>
                <a:gd name="T75" fmla="*/ 136 h 598"/>
                <a:gd name="T76" fmla="*/ 36 w 295"/>
                <a:gd name="T77" fmla="*/ 102 h 598"/>
                <a:gd name="T78" fmla="*/ 51 w 295"/>
                <a:gd name="T79" fmla="*/ 74 h 598"/>
                <a:gd name="T80" fmla="*/ 67 w 295"/>
                <a:gd name="T81" fmla="*/ 49 h 598"/>
                <a:gd name="T82" fmla="*/ 86 w 295"/>
                <a:gd name="T83" fmla="*/ 29 h 598"/>
                <a:gd name="T84" fmla="*/ 106 w 295"/>
                <a:gd name="T85" fmla="*/ 13 h 598"/>
                <a:gd name="T86" fmla="*/ 127 w 295"/>
                <a:gd name="T87" fmla="*/ 3 h 598"/>
                <a:gd name="T88" fmla="*/ 147 w 295"/>
                <a:gd name="T89" fmla="*/ 0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5" h="598">
                  <a:moveTo>
                    <a:pt x="147" y="0"/>
                  </a:moveTo>
                  <a:lnTo>
                    <a:pt x="169" y="3"/>
                  </a:lnTo>
                  <a:lnTo>
                    <a:pt x="190" y="13"/>
                  </a:lnTo>
                  <a:lnTo>
                    <a:pt x="210" y="29"/>
                  </a:lnTo>
                  <a:lnTo>
                    <a:pt x="227" y="49"/>
                  </a:lnTo>
                  <a:lnTo>
                    <a:pt x="244" y="74"/>
                  </a:lnTo>
                  <a:lnTo>
                    <a:pt x="258" y="102"/>
                  </a:lnTo>
                  <a:lnTo>
                    <a:pt x="271" y="136"/>
                  </a:lnTo>
                  <a:lnTo>
                    <a:pt x="281" y="173"/>
                  </a:lnTo>
                  <a:lnTo>
                    <a:pt x="289" y="212"/>
                  </a:lnTo>
                  <a:lnTo>
                    <a:pt x="293" y="255"/>
                  </a:lnTo>
                  <a:lnTo>
                    <a:pt x="295" y="299"/>
                  </a:lnTo>
                  <a:lnTo>
                    <a:pt x="293" y="343"/>
                  </a:lnTo>
                  <a:lnTo>
                    <a:pt x="289" y="386"/>
                  </a:lnTo>
                  <a:lnTo>
                    <a:pt x="281" y="425"/>
                  </a:lnTo>
                  <a:lnTo>
                    <a:pt x="271" y="462"/>
                  </a:lnTo>
                  <a:lnTo>
                    <a:pt x="258" y="496"/>
                  </a:lnTo>
                  <a:lnTo>
                    <a:pt x="244" y="525"/>
                  </a:lnTo>
                  <a:lnTo>
                    <a:pt x="227" y="551"/>
                  </a:lnTo>
                  <a:lnTo>
                    <a:pt x="210" y="571"/>
                  </a:lnTo>
                  <a:lnTo>
                    <a:pt x="190" y="585"/>
                  </a:lnTo>
                  <a:lnTo>
                    <a:pt x="169" y="595"/>
                  </a:lnTo>
                  <a:lnTo>
                    <a:pt x="147" y="598"/>
                  </a:lnTo>
                  <a:lnTo>
                    <a:pt x="127" y="595"/>
                  </a:lnTo>
                  <a:lnTo>
                    <a:pt x="106" y="585"/>
                  </a:lnTo>
                  <a:lnTo>
                    <a:pt x="86" y="571"/>
                  </a:lnTo>
                  <a:lnTo>
                    <a:pt x="67" y="551"/>
                  </a:lnTo>
                  <a:lnTo>
                    <a:pt x="51" y="525"/>
                  </a:lnTo>
                  <a:lnTo>
                    <a:pt x="36" y="496"/>
                  </a:lnTo>
                  <a:lnTo>
                    <a:pt x="24" y="462"/>
                  </a:lnTo>
                  <a:lnTo>
                    <a:pt x="14" y="425"/>
                  </a:lnTo>
                  <a:lnTo>
                    <a:pt x="6" y="386"/>
                  </a:lnTo>
                  <a:lnTo>
                    <a:pt x="2" y="343"/>
                  </a:lnTo>
                  <a:lnTo>
                    <a:pt x="0" y="299"/>
                  </a:lnTo>
                  <a:lnTo>
                    <a:pt x="2" y="255"/>
                  </a:lnTo>
                  <a:lnTo>
                    <a:pt x="6" y="212"/>
                  </a:lnTo>
                  <a:lnTo>
                    <a:pt x="14" y="173"/>
                  </a:lnTo>
                  <a:lnTo>
                    <a:pt x="24" y="136"/>
                  </a:lnTo>
                  <a:lnTo>
                    <a:pt x="36" y="102"/>
                  </a:lnTo>
                  <a:lnTo>
                    <a:pt x="51" y="74"/>
                  </a:lnTo>
                  <a:lnTo>
                    <a:pt x="67" y="49"/>
                  </a:lnTo>
                  <a:lnTo>
                    <a:pt x="86" y="29"/>
                  </a:lnTo>
                  <a:lnTo>
                    <a:pt x="106" y="13"/>
                  </a:lnTo>
                  <a:lnTo>
                    <a:pt x="127" y="3"/>
                  </a:lnTo>
                  <a:lnTo>
                    <a:pt x="14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0">
              <a:extLst>
                <a:ext uri="{FF2B5EF4-FFF2-40B4-BE49-F238E27FC236}">
                  <a16:creationId xmlns:a16="http://schemas.microsoft.com/office/drawing/2014/main" id="{B23E3F58-120C-4DA9-B0C7-C35D666C4FFC}"/>
                </a:ext>
              </a:extLst>
            </p:cNvPr>
            <p:cNvSpPr>
              <a:spLocks/>
            </p:cNvSpPr>
            <p:nvPr/>
          </p:nvSpPr>
          <p:spPr bwMode="auto">
            <a:xfrm>
              <a:off x="4703" y="1442"/>
              <a:ext cx="103" cy="58"/>
            </a:xfrm>
            <a:custGeom>
              <a:avLst/>
              <a:gdLst>
                <a:gd name="T0" fmla="*/ 146 w 1128"/>
                <a:gd name="T1" fmla="*/ 0 h 646"/>
                <a:gd name="T2" fmla="*/ 153 w 1128"/>
                <a:gd name="T3" fmla="*/ 76 h 646"/>
                <a:gd name="T4" fmla="*/ 170 w 1128"/>
                <a:gd name="T5" fmla="*/ 134 h 646"/>
                <a:gd name="T6" fmla="*/ 200 w 1128"/>
                <a:gd name="T7" fmla="*/ 178 h 646"/>
                <a:gd name="T8" fmla="*/ 244 w 1128"/>
                <a:gd name="T9" fmla="*/ 209 h 646"/>
                <a:gd name="T10" fmla="*/ 301 w 1128"/>
                <a:gd name="T11" fmla="*/ 229 h 646"/>
                <a:gd name="T12" fmla="*/ 374 w 1128"/>
                <a:gd name="T13" fmla="*/ 240 h 646"/>
                <a:gd name="T14" fmla="*/ 460 w 1128"/>
                <a:gd name="T15" fmla="*/ 247 h 646"/>
                <a:gd name="T16" fmla="*/ 563 w 1128"/>
                <a:gd name="T17" fmla="*/ 248 h 646"/>
                <a:gd name="T18" fmla="*/ 627 w 1128"/>
                <a:gd name="T19" fmla="*/ 248 h 646"/>
                <a:gd name="T20" fmla="*/ 693 w 1128"/>
                <a:gd name="T21" fmla="*/ 250 h 646"/>
                <a:gd name="T22" fmla="*/ 760 w 1128"/>
                <a:gd name="T23" fmla="*/ 255 h 646"/>
                <a:gd name="T24" fmla="*/ 826 w 1128"/>
                <a:gd name="T25" fmla="*/ 265 h 646"/>
                <a:gd name="T26" fmla="*/ 890 w 1128"/>
                <a:gd name="T27" fmla="*/ 281 h 646"/>
                <a:gd name="T28" fmla="*/ 949 w 1128"/>
                <a:gd name="T29" fmla="*/ 304 h 646"/>
                <a:gd name="T30" fmla="*/ 1002 w 1128"/>
                <a:gd name="T31" fmla="*/ 338 h 646"/>
                <a:gd name="T32" fmla="*/ 1048 w 1128"/>
                <a:gd name="T33" fmla="*/ 382 h 646"/>
                <a:gd name="T34" fmla="*/ 1086 w 1128"/>
                <a:gd name="T35" fmla="*/ 439 h 646"/>
                <a:gd name="T36" fmla="*/ 1111 w 1128"/>
                <a:gd name="T37" fmla="*/ 510 h 646"/>
                <a:gd name="T38" fmla="*/ 1126 w 1128"/>
                <a:gd name="T39" fmla="*/ 597 h 646"/>
                <a:gd name="T40" fmla="*/ 980 w 1128"/>
                <a:gd name="T41" fmla="*/ 646 h 646"/>
                <a:gd name="T42" fmla="*/ 974 w 1128"/>
                <a:gd name="T43" fmla="*/ 570 h 646"/>
                <a:gd name="T44" fmla="*/ 957 w 1128"/>
                <a:gd name="T45" fmla="*/ 512 h 646"/>
                <a:gd name="T46" fmla="*/ 927 w 1128"/>
                <a:gd name="T47" fmla="*/ 468 h 646"/>
                <a:gd name="T48" fmla="*/ 883 w 1128"/>
                <a:gd name="T49" fmla="*/ 437 h 646"/>
                <a:gd name="T50" fmla="*/ 826 w 1128"/>
                <a:gd name="T51" fmla="*/ 417 h 646"/>
                <a:gd name="T52" fmla="*/ 753 w 1128"/>
                <a:gd name="T53" fmla="*/ 404 h 646"/>
                <a:gd name="T54" fmla="*/ 666 w 1128"/>
                <a:gd name="T55" fmla="*/ 399 h 646"/>
                <a:gd name="T56" fmla="*/ 563 w 1128"/>
                <a:gd name="T57" fmla="*/ 397 h 646"/>
                <a:gd name="T58" fmla="*/ 500 w 1128"/>
                <a:gd name="T59" fmla="*/ 397 h 646"/>
                <a:gd name="T60" fmla="*/ 433 w 1128"/>
                <a:gd name="T61" fmla="*/ 395 h 646"/>
                <a:gd name="T62" fmla="*/ 367 w 1128"/>
                <a:gd name="T63" fmla="*/ 391 h 646"/>
                <a:gd name="T64" fmla="*/ 301 w 1128"/>
                <a:gd name="T65" fmla="*/ 381 h 646"/>
                <a:gd name="T66" fmla="*/ 238 w 1128"/>
                <a:gd name="T67" fmla="*/ 365 h 646"/>
                <a:gd name="T68" fmla="*/ 179 w 1128"/>
                <a:gd name="T69" fmla="*/ 341 h 646"/>
                <a:gd name="T70" fmla="*/ 125 w 1128"/>
                <a:gd name="T71" fmla="*/ 308 h 646"/>
                <a:gd name="T72" fmla="*/ 79 w 1128"/>
                <a:gd name="T73" fmla="*/ 264 h 646"/>
                <a:gd name="T74" fmla="*/ 42 w 1128"/>
                <a:gd name="T75" fmla="*/ 207 h 646"/>
                <a:gd name="T76" fmla="*/ 16 w 1128"/>
                <a:gd name="T77" fmla="*/ 136 h 646"/>
                <a:gd name="T78" fmla="*/ 2 w 1128"/>
                <a:gd name="T79" fmla="*/ 49 h 646"/>
                <a:gd name="T80" fmla="*/ 0 w 1128"/>
                <a:gd name="T81"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8" h="646">
                  <a:moveTo>
                    <a:pt x="0" y="0"/>
                  </a:moveTo>
                  <a:lnTo>
                    <a:pt x="146" y="0"/>
                  </a:lnTo>
                  <a:lnTo>
                    <a:pt x="149" y="40"/>
                  </a:lnTo>
                  <a:lnTo>
                    <a:pt x="153" y="76"/>
                  </a:lnTo>
                  <a:lnTo>
                    <a:pt x="160" y="106"/>
                  </a:lnTo>
                  <a:lnTo>
                    <a:pt x="170" y="134"/>
                  </a:lnTo>
                  <a:lnTo>
                    <a:pt x="184" y="158"/>
                  </a:lnTo>
                  <a:lnTo>
                    <a:pt x="200" y="178"/>
                  </a:lnTo>
                  <a:lnTo>
                    <a:pt x="221" y="195"/>
                  </a:lnTo>
                  <a:lnTo>
                    <a:pt x="244" y="209"/>
                  </a:lnTo>
                  <a:lnTo>
                    <a:pt x="271" y="220"/>
                  </a:lnTo>
                  <a:lnTo>
                    <a:pt x="301" y="229"/>
                  </a:lnTo>
                  <a:lnTo>
                    <a:pt x="336" y="236"/>
                  </a:lnTo>
                  <a:lnTo>
                    <a:pt x="374" y="240"/>
                  </a:lnTo>
                  <a:lnTo>
                    <a:pt x="416" y="245"/>
                  </a:lnTo>
                  <a:lnTo>
                    <a:pt x="460" y="247"/>
                  </a:lnTo>
                  <a:lnTo>
                    <a:pt x="510" y="248"/>
                  </a:lnTo>
                  <a:lnTo>
                    <a:pt x="563" y="248"/>
                  </a:lnTo>
                  <a:lnTo>
                    <a:pt x="595" y="248"/>
                  </a:lnTo>
                  <a:lnTo>
                    <a:pt x="627" y="248"/>
                  </a:lnTo>
                  <a:lnTo>
                    <a:pt x="660" y="249"/>
                  </a:lnTo>
                  <a:lnTo>
                    <a:pt x="693" y="250"/>
                  </a:lnTo>
                  <a:lnTo>
                    <a:pt x="727" y="252"/>
                  </a:lnTo>
                  <a:lnTo>
                    <a:pt x="760" y="255"/>
                  </a:lnTo>
                  <a:lnTo>
                    <a:pt x="794" y="259"/>
                  </a:lnTo>
                  <a:lnTo>
                    <a:pt x="826" y="265"/>
                  </a:lnTo>
                  <a:lnTo>
                    <a:pt x="858" y="272"/>
                  </a:lnTo>
                  <a:lnTo>
                    <a:pt x="890" y="281"/>
                  </a:lnTo>
                  <a:lnTo>
                    <a:pt x="920" y="291"/>
                  </a:lnTo>
                  <a:lnTo>
                    <a:pt x="949" y="304"/>
                  </a:lnTo>
                  <a:lnTo>
                    <a:pt x="976" y="320"/>
                  </a:lnTo>
                  <a:lnTo>
                    <a:pt x="1002" y="338"/>
                  </a:lnTo>
                  <a:lnTo>
                    <a:pt x="1026" y="359"/>
                  </a:lnTo>
                  <a:lnTo>
                    <a:pt x="1048" y="382"/>
                  </a:lnTo>
                  <a:lnTo>
                    <a:pt x="1068" y="408"/>
                  </a:lnTo>
                  <a:lnTo>
                    <a:pt x="1086" y="439"/>
                  </a:lnTo>
                  <a:lnTo>
                    <a:pt x="1100" y="472"/>
                  </a:lnTo>
                  <a:lnTo>
                    <a:pt x="1111" y="510"/>
                  </a:lnTo>
                  <a:lnTo>
                    <a:pt x="1121" y="551"/>
                  </a:lnTo>
                  <a:lnTo>
                    <a:pt x="1126" y="597"/>
                  </a:lnTo>
                  <a:lnTo>
                    <a:pt x="1128" y="646"/>
                  </a:lnTo>
                  <a:lnTo>
                    <a:pt x="980" y="646"/>
                  </a:lnTo>
                  <a:lnTo>
                    <a:pt x="979" y="606"/>
                  </a:lnTo>
                  <a:lnTo>
                    <a:pt x="974" y="570"/>
                  </a:lnTo>
                  <a:lnTo>
                    <a:pt x="967" y="539"/>
                  </a:lnTo>
                  <a:lnTo>
                    <a:pt x="957" y="512"/>
                  </a:lnTo>
                  <a:lnTo>
                    <a:pt x="943" y="489"/>
                  </a:lnTo>
                  <a:lnTo>
                    <a:pt x="927" y="468"/>
                  </a:lnTo>
                  <a:lnTo>
                    <a:pt x="906" y="451"/>
                  </a:lnTo>
                  <a:lnTo>
                    <a:pt x="883" y="437"/>
                  </a:lnTo>
                  <a:lnTo>
                    <a:pt x="856" y="425"/>
                  </a:lnTo>
                  <a:lnTo>
                    <a:pt x="826" y="417"/>
                  </a:lnTo>
                  <a:lnTo>
                    <a:pt x="792" y="410"/>
                  </a:lnTo>
                  <a:lnTo>
                    <a:pt x="753" y="404"/>
                  </a:lnTo>
                  <a:lnTo>
                    <a:pt x="712" y="401"/>
                  </a:lnTo>
                  <a:lnTo>
                    <a:pt x="666" y="399"/>
                  </a:lnTo>
                  <a:lnTo>
                    <a:pt x="617" y="398"/>
                  </a:lnTo>
                  <a:lnTo>
                    <a:pt x="563" y="397"/>
                  </a:lnTo>
                  <a:lnTo>
                    <a:pt x="532" y="397"/>
                  </a:lnTo>
                  <a:lnTo>
                    <a:pt x="500" y="397"/>
                  </a:lnTo>
                  <a:lnTo>
                    <a:pt x="466" y="397"/>
                  </a:lnTo>
                  <a:lnTo>
                    <a:pt x="433" y="395"/>
                  </a:lnTo>
                  <a:lnTo>
                    <a:pt x="400" y="394"/>
                  </a:lnTo>
                  <a:lnTo>
                    <a:pt x="367" y="391"/>
                  </a:lnTo>
                  <a:lnTo>
                    <a:pt x="333" y="386"/>
                  </a:lnTo>
                  <a:lnTo>
                    <a:pt x="301" y="381"/>
                  </a:lnTo>
                  <a:lnTo>
                    <a:pt x="269" y="374"/>
                  </a:lnTo>
                  <a:lnTo>
                    <a:pt x="238" y="365"/>
                  </a:lnTo>
                  <a:lnTo>
                    <a:pt x="208" y="354"/>
                  </a:lnTo>
                  <a:lnTo>
                    <a:pt x="179" y="341"/>
                  </a:lnTo>
                  <a:lnTo>
                    <a:pt x="151" y="326"/>
                  </a:lnTo>
                  <a:lnTo>
                    <a:pt x="125" y="308"/>
                  </a:lnTo>
                  <a:lnTo>
                    <a:pt x="101" y="287"/>
                  </a:lnTo>
                  <a:lnTo>
                    <a:pt x="79" y="264"/>
                  </a:lnTo>
                  <a:lnTo>
                    <a:pt x="59" y="237"/>
                  </a:lnTo>
                  <a:lnTo>
                    <a:pt x="42" y="207"/>
                  </a:lnTo>
                  <a:lnTo>
                    <a:pt x="27" y="173"/>
                  </a:lnTo>
                  <a:lnTo>
                    <a:pt x="16" y="136"/>
                  </a:lnTo>
                  <a:lnTo>
                    <a:pt x="7" y="95"/>
                  </a:lnTo>
                  <a:lnTo>
                    <a:pt x="2" y="49"/>
                  </a:lnTo>
                  <a:lnTo>
                    <a:pt x="0" y="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1">
              <a:extLst>
                <a:ext uri="{FF2B5EF4-FFF2-40B4-BE49-F238E27FC236}">
                  <a16:creationId xmlns:a16="http://schemas.microsoft.com/office/drawing/2014/main" id="{FF88087B-4835-46E1-B872-0081E08EA10D}"/>
                </a:ext>
              </a:extLst>
            </p:cNvPr>
            <p:cNvSpPr>
              <a:spLocks/>
            </p:cNvSpPr>
            <p:nvPr/>
          </p:nvSpPr>
          <p:spPr bwMode="auto">
            <a:xfrm>
              <a:off x="4710" y="1500"/>
              <a:ext cx="178" cy="251"/>
            </a:xfrm>
            <a:custGeom>
              <a:avLst/>
              <a:gdLst>
                <a:gd name="T0" fmla="*/ 696 w 1960"/>
                <a:gd name="T1" fmla="*/ 45 h 2756"/>
                <a:gd name="T2" fmla="*/ 685 w 1960"/>
                <a:gd name="T3" fmla="*/ 139 h 2756"/>
                <a:gd name="T4" fmla="*/ 688 w 1960"/>
                <a:gd name="T5" fmla="*/ 837 h 2756"/>
                <a:gd name="T6" fmla="*/ 707 w 1960"/>
                <a:gd name="T7" fmla="*/ 928 h 2756"/>
                <a:gd name="T8" fmla="*/ 744 w 1960"/>
                <a:gd name="T9" fmla="*/ 1009 h 2756"/>
                <a:gd name="T10" fmla="*/ 794 w 1960"/>
                <a:gd name="T11" fmla="*/ 1076 h 2756"/>
                <a:gd name="T12" fmla="*/ 856 w 1960"/>
                <a:gd name="T13" fmla="*/ 1126 h 2756"/>
                <a:gd name="T14" fmla="*/ 927 w 1960"/>
                <a:gd name="T15" fmla="*/ 1154 h 2756"/>
                <a:gd name="T16" fmla="*/ 925 w 1960"/>
                <a:gd name="T17" fmla="*/ 1158 h 2756"/>
                <a:gd name="T18" fmla="*/ 925 w 1960"/>
                <a:gd name="T19" fmla="*/ 1683 h 2756"/>
                <a:gd name="T20" fmla="*/ 936 w 1960"/>
                <a:gd name="T21" fmla="*/ 1715 h 2756"/>
                <a:gd name="T22" fmla="*/ 963 w 1960"/>
                <a:gd name="T23" fmla="*/ 1735 h 2756"/>
                <a:gd name="T24" fmla="*/ 997 w 1960"/>
                <a:gd name="T25" fmla="*/ 1735 h 2756"/>
                <a:gd name="T26" fmla="*/ 1024 w 1960"/>
                <a:gd name="T27" fmla="*/ 1715 h 2756"/>
                <a:gd name="T28" fmla="*/ 1034 w 1960"/>
                <a:gd name="T29" fmla="*/ 1683 h 2756"/>
                <a:gd name="T30" fmla="*/ 1033 w 1960"/>
                <a:gd name="T31" fmla="*/ 1158 h 2756"/>
                <a:gd name="T32" fmla="*/ 1032 w 1960"/>
                <a:gd name="T33" fmla="*/ 1154 h 2756"/>
                <a:gd name="T34" fmla="*/ 1104 w 1960"/>
                <a:gd name="T35" fmla="*/ 1126 h 2756"/>
                <a:gd name="T36" fmla="*/ 1165 w 1960"/>
                <a:gd name="T37" fmla="*/ 1076 h 2756"/>
                <a:gd name="T38" fmla="*/ 1216 w 1960"/>
                <a:gd name="T39" fmla="*/ 1009 h 2756"/>
                <a:gd name="T40" fmla="*/ 1253 w 1960"/>
                <a:gd name="T41" fmla="*/ 928 h 2756"/>
                <a:gd name="T42" fmla="*/ 1271 w 1960"/>
                <a:gd name="T43" fmla="*/ 837 h 2756"/>
                <a:gd name="T44" fmla="*/ 1274 w 1960"/>
                <a:gd name="T45" fmla="*/ 139 h 2756"/>
                <a:gd name="T46" fmla="*/ 1264 w 1960"/>
                <a:gd name="T47" fmla="*/ 45 h 2756"/>
                <a:gd name="T48" fmla="*/ 1322 w 1960"/>
                <a:gd name="T49" fmla="*/ 22 h 2756"/>
                <a:gd name="T50" fmla="*/ 1456 w 1960"/>
                <a:gd name="T51" fmla="*/ 82 h 2756"/>
                <a:gd name="T52" fmla="*/ 1578 w 1960"/>
                <a:gd name="T53" fmla="*/ 160 h 2756"/>
                <a:gd name="T54" fmla="*/ 1687 w 1960"/>
                <a:gd name="T55" fmla="*/ 256 h 2756"/>
                <a:gd name="T56" fmla="*/ 1779 w 1960"/>
                <a:gd name="T57" fmla="*/ 367 h 2756"/>
                <a:gd name="T58" fmla="*/ 1855 w 1960"/>
                <a:gd name="T59" fmla="*/ 492 h 2756"/>
                <a:gd name="T60" fmla="*/ 1912 w 1960"/>
                <a:gd name="T61" fmla="*/ 628 h 2756"/>
                <a:gd name="T62" fmla="*/ 1947 w 1960"/>
                <a:gd name="T63" fmla="*/ 774 h 2756"/>
                <a:gd name="T64" fmla="*/ 1960 w 1960"/>
                <a:gd name="T65" fmla="*/ 927 h 2756"/>
                <a:gd name="T66" fmla="*/ 1957 w 1960"/>
                <a:gd name="T67" fmla="*/ 1872 h 2756"/>
                <a:gd name="T68" fmla="*/ 1932 w 1960"/>
                <a:gd name="T69" fmla="*/ 2024 h 2756"/>
                <a:gd name="T70" fmla="*/ 1885 w 1960"/>
                <a:gd name="T71" fmla="*/ 2166 h 2756"/>
                <a:gd name="T72" fmla="*/ 1818 w 1960"/>
                <a:gd name="T73" fmla="*/ 2300 h 2756"/>
                <a:gd name="T74" fmla="*/ 1731 w 1960"/>
                <a:gd name="T75" fmla="*/ 2419 h 2756"/>
                <a:gd name="T76" fmla="*/ 1629 w 1960"/>
                <a:gd name="T77" fmla="*/ 2524 h 2756"/>
                <a:gd name="T78" fmla="*/ 1511 w 1960"/>
                <a:gd name="T79" fmla="*/ 2611 h 2756"/>
                <a:gd name="T80" fmla="*/ 1380 w 1960"/>
                <a:gd name="T81" fmla="*/ 2680 h 2756"/>
                <a:gd name="T82" fmla="*/ 1240 w 1960"/>
                <a:gd name="T83" fmla="*/ 2727 h 2756"/>
                <a:gd name="T84" fmla="*/ 1090 w 1960"/>
                <a:gd name="T85" fmla="*/ 2753 h 2756"/>
                <a:gd name="T86" fmla="*/ 946 w 1960"/>
                <a:gd name="T87" fmla="*/ 2756 h 2756"/>
                <a:gd name="T88" fmla="*/ 793 w 1960"/>
                <a:gd name="T89" fmla="*/ 2743 h 2756"/>
                <a:gd name="T90" fmla="*/ 648 w 1960"/>
                <a:gd name="T91" fmla="*/ 2706 h 2756"/>
                <a:gd name="T92" fmla="*/ 512 w 1960"/>
                <a:gd name="T93" fmla="*/ 2648 h 2756"/>
                <a:gd name="T94" fmla="*/ 388 w 1960"/>
                <a:gd name="T95" fmla="*/ 2569 h 2756"/>
                <a:gd name="T96" fmla="*/ 277 w 1960"/>
                <a:gd name="T97" fmla="*/ 2473 h 2756"/>
                <a:gd name="T98" fmla="*/ 183 w 1960"/>
                <a:gd name="T99" fmla="*/ 2361 h 2756"/>
                <a:gd name="T100" fmla="*/ 106 w 1960"/>
                <a:gd name="T101" fmla="*/ 2234 h 2756"/>
                <a:gd name="T102" fmla="*/ 48 w 1960"/>
                <a:gd name="T103" fmla="*/ 2097 h 2756"/>
                <a:gd name="T104" fmla="*/ 12 w 1960"/>
                <a:gd name="T105" fmla="*/ 1949 h 2756"/>
                <a:gd name="T106" fmla="*/ 0 w 1960"/>
                <a:gd name="T107" fmla="*/ 1792 h 2756"/>
                <a:gd name="T108" fmla="*/ 3 w 1960"/>
                <a:gd name="T109" fmla="*/ 850 h 2756"/>
                <a:gd name="T110" fmla="*/ 27 w 1960"/>
                <a:gd name="T111" fmla="*/ 700 h 2756"/>
                <a:gd name="T112" fmla="*/ 72 w 1960"/>
                <a:gd name="T113" fmla="*/ 558 h 2756"/>
                <a:gd name="T114" fmla="*/ 140 w 1960"/>
                <a:gd name="T115" fmla="*/ 427 h 2756"/>
                <a:gd name="T116" fmla="*/ 224 w 1960"/>
                <a:gd name="T117" fmla="*/ 309 h 2756"/>
                <a:gd name="T118" fmla="*/ 326 w 1960"/>
                <a:gd name="T119" fmla="*/ 205 h 2756"/>
                <a:gd name="T120" fmla="*/ 441 w 1960"/>
                <a:gd name="T121" fmla="*/ 119 h 2756"/>
                <a:gd name="T122" fmla="*/ 569 w 1960"/>
                <a:gd name="T123" fmla="*/ 49 h 2756"/>
                <a:gd name="T124" fmla="*/ 707 w 1960"/>
                <a:gd name="T125" fmla="*/ 0 h 2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60" h="2756">
                  <a:moveTo>
                    <a:pt x="707" y="0"/>
                  </a:moveTo>
                  <a:lnTo>
                    <a:pt x="696" y="45"/>
                  </a:lnTo>
                  <a:lnTo>
                    <a:pt x="688" y="90"/>
                  </a:lnTo>
                  <a:lnTo>
                    <a:pt x="685" y="139"/>
                  </a:lnTo>
                  <a:lnTo>
                    <a:pt x="685" y="787"/>
                  </a:lnTo>
                  <a:lnTo>
                    <a:pt x="688" y="837"/>
                  </a:lnTo>
                  <a:lnTo>
                    <a:pt x="696" y="884"/>
                  </a:lnTo>
                  <a:lnTo>
                    <a:pt x="707" y="928"/>
                  </a:lnTo>
                  <a:lnTo>
                    <a:pt x="724" y="970"/>
                  </a:lnTo>
                  <a:lnTo>
                    <a:pt x="744" y="1009"/>
                  </a:lnTo>
                  <a:lnTo>
                    <a:pt x="767" y="1044"/>
                  </a:lnTo>
                  <a:lnTo>
                    <a:pt x="794" y="1076"/>
                  </a:lnTo>
                  <a:lnTo>
                    <a:pt x="823" y="1103"/>
                  </a:lnTo>
                  <a:lnTo>
                    <a:pt x="856" y="1126"/>
                  </a:lnTo>
                  <a:lnTo>
                    <a:pt x="890" y="1142"/>
                  </a:lnTo>
                  <a:lnTo>
                    <a:pt x="927" y="1154"/>
                  </a:lnTo>
                  <a:lnTo>
                    <a:pt x="926" y="1156"/>
                  </a:lnTo>
                  <a:lnTo>
                    <a:pt x="925" y="1158"/>
                  </a:lnTo>
                  <a:lnTo>
                    <a:pt x="925" y="1161"/>
                  </a:lnTo>
                  <a:lnTo>
                    <a:pt x="925" y="1683"/>
                  </a:lnTo>
                  <a:lnTo>
                    <a:pt x="928" y="1700"/>
                  </a:lnTo>
                  <a:lnTo>
                    <a:pt x="936" y="1715"/>
                  </a:lnTo>
                  <a:lnTo>
                    <a:pt x="947" y="1727"/>
                  </a:lnTo>
                  <a:lnTo>
                    <a:pt x="963" y="1735"/>
                  </a:lnTo>
                  <a:lnTo>
                    <a:pt x="979" y="1738"/>
                  </a:lnTo>
                  <a:lnTo>
                    <a:pt x="997" y="1735"/>
                  </a:lnTo>
                  <a:lnTo>
                    <a:pt x="1012" y="1728"/>
                  </a:lnTo>
                  <a:lnTo>
                    <a:pt x="1024" y="1715"/>
                  </a:lnTo>
                  <a:lnTo>
                    <a:pt x="1031" y="1700"/>
                  </a:lnTo>
                  <a:lnTo>
                    <a:pt x="1034" y="1683"/>
                  </a:lnTo>
                  <a:lnTo>
                    <a:pt x="1034" y="1161"/>
                  </a:lnTo>
                  <a:lnTo>
                    <a:pt x="1033" y="1158"/>
                  </a:lnTo>
                  <a:lnTo>
                    <a:pt x="1033" y="1156"/>
                  </a:lnTo>
                  <a:lnTo>
                    <a:pt x="1032" y="1154"/>
                  </a:lnTo>
                  <a:lnTo>
                    <a:pt x="1070" y="1142"/>
                  </a:lnTo>
                  <a:lnTo>
                    <a:pt x="1104" y="1126"/>
                  </a:lnTo>
                  <a:lnTo>
                    <a:pt x="1136" y="1103"/>
                  </a:lnTo>
                  <a:lnTo>
                    <a:pt x="1165" y="1076"/>
                  </a:lnTo>
                  <a:lnTo>
                    <a:pt x="1192" y="1044"/>
                  </a:lnTo>
                  <a:lnTo>
                    <a:pt x="1216" y="1009"/>
                  </a:lnTo>
                  <a:lnTo>
                    <a:pt x="1236" y="970"/>
                  </a:lnTo>
                  <a:lnTo>
                    <a:pt x="1253" y="928"/>
                  </a:lnTo>
                  <a:lnTo>
                    <a:pt x="1264" y="884"/>
                  </a:lnTo>
                  <a:lnTo>
                    <a:pt x="1271" y="837"/>
                  </a:lnTo>
                  <a:lnTo>
                    <a:pt x="1274" y="787"/>
                  </a:lnTo>
                  <a:lnTo>
                    <a:pt x="1274" y="139"/>
                  </a:lnTo>
                  <a:lnTo>
                    <a:pt x="1271" y="90"/>
                  </a:lnTo>
                  <a:lnTo>
                    <a:pt x="1264" y="45"/>
                  </a:lnTo>
                  <a:lnTo>
                    <a:pt x="1251" y="0"/>
                  </a:lnTo>
                  <a:lnTo>
                    <a:pt x="1322" y="22"/>
                  </a:lnTo>
                  <a:lnTo>
                    <a:pt x="1391" y="49"/>
                  </a:lnTo>
                  <a:lnTo>
                    <a:pt x="1456" y="82"/>
                  </a:lnTo>
                  <a:lnTo>
                    <a:pt x="1518" y="119"/>
                  </a:lnTo>
                  <a:lnTo>
                    <a:pt x="1578" y="160"/>
                  </a:lnTo>
                  <a:lnTo>
                    <a:pt x="1634" y="205"/>
                  </a:lnTo>
                  <a:lnTo>
                    <a:pt x="1687" y="256"/>
                  </a:lnTo>
                  <a:lnTo>
                    <a:pt x="1734" y="309"/>
                  </a:lnTo>
                  <a:lnTo>
                    <a:pt x="1779" y="367"/>
                  </a:lnTo>
                  <a:lnTo>
                    <a:pt x="1820" y="427"/>
                  </a:lnTo>
                  <a:lnTo>
                    <a:pt x="1855" y="492"/>
                  </a:lnTo>
                  <a:lnTo>
                    <a:pt x="1886" y="558"/>
                  </a:lnTo>
                  <a:lnTo>
                    <a:pt x="1912" y="628"/>
                  </a:lnTo>
                  <a:lnTo>
                    <a:pt x="1933" y="700"/>
                  </a:lnTo>
                  <a:lnTo>
                    <a:pt x="1947" y="774"/>
                  </a:lnTo>
                  <a:lnTo>
                    <a:pt x="1957" y="850"/>
                  </a:lnTo>
                  <a:lnTo>
                    <a:pt x="1960" y="927"/>
                  </a:lnTo>
                  <a:lnTo>
                    <a:pt x="1960" y="1792"/>
                  </a:lnTo>
                  <a:lnTo>
                    <a:pt x="1957" y="1872"/>
                  </a:lnTo>
                  <a:lnTo>
                    <a:pt x="1947" y="1949"/>
                  </a:lnTo>
                  <a:lnTo>
                    <a:pt x="1932" y="2024"/>
                  </a:lnTo>
                  <a:lnTo>
                    <a:pt x="1911" y="2097"/>
                  </a:lnTo>
                  <a:lnTo>
                    <a:pt x="1885" y="2166"/>
                  </a:lnTo>
                  <a:lnTo>
                    <a:pt x="1854" y="2234"/>
                  </a:lnTo>
                  <a:lnTo>
                    <a:pt x="1818" y="2300"/>
                  </a:lnTo>
                  <a:lnTo>
                    <a:pt x="1777" y="2361"/>
                  </a:lnTo>
                  <a:lnTo>
                    <a:pt x="1731" y="2419"/>
                  </a:lnTo>
                  <a:lnTo>
                    <a:pt x="1682" y="2473"/>
                  </a:lnTo>
                  <a:lnTo>
                    <a:pt x="1629" y="2524"/>
                  </a:lnTo>
                  <a:lnTo>
                    <a:pt x="1571" y="2569"/>
                  </a:lnTo>
                  <a:lnTo>
                    <a:pt x="1511" y="2611"/>
                  </a:lnTo>
                  <a:lnTo>
                    <a:pt x="1447" y="2648"/>
                  </a:lnTo>
                  <a:lnTo>
                    <a:pt x="1380" y="2680"/>
                  </a:lnTo>
                  <a:lnTo>
                    <a:pt x="1312" y="2706"/>
                  </a:lnTo>
                  <a:lnTo>
                    <a:pt x="1240" y="2727"/>
                  </a:lnTo>
                  <a:lnTo>
                    <a:pt x="1166" y="2743"/>
                  </a:lnTo>
                  <a:lnTo>
                    <a:pt x="1090" y="2753"/>
                  </a:lnTo>
                  <a:lnTo>
                    <a:pt x="1014" y="2756"/>
                  </a:lnTo>
                  <a:lnTo>
                    <a:pt x="946" y="2756"/>
                  </a:lnTo>
                  <a:lnTo>
                    <a:pt x="869" y="2753"/>
                  </a:lnTo>
                  <a:lnTo>
                    <a:pt x="793" y="2743"/>
                  </a:lnTo>
                  <a:lnTo>
                    <a:pt x="720" y="2727"/>
                  </a:lnTo>
                  <a:lnTo>
                    <a:pt x="648" y="2706"/>
                  </a:lnTo>
                  <a:lnTo>
                    <a:pt x="578" y="2680"/>
                  </a:lnTo>
                  <a:lnTo>
                    <a:pt x="512" y="2648"/>
                  </a:lnTo>
                  <a:lnTo>
                    <a:pt x="449" y="2611"/>
                  </a:lnTo>
                  <a:lnTo>
                    <a:pt x="388" y="2569"/>
                  </a:lnTo>
                  <a:lnTo>
                    <a:pt x="331" y="2524"/>
                  </a:lnTo>
                  <a:lnTo>
                    <a:pt x="277" y="2473"/>
                  </a:lnTo>
                  <a:lnTo>
                    <a:pt x="228" y="2419"/>
                  </a:lnTo>
                  <a:lnTo>
                    <a:pt x="183" y="2361"/>
                  </a:lnTo>
                  <a:lnTo>
                    <a:pt x="142" y="2300"/>
                  </a:lnTo>
                  <a:lnTo>
                    <a:pt x="106" y="2234"/>
                  </a:lnTo>
                  <a:lnTo>
                    <a:pt x="75" y="2166"/>
                  </a:lnTo>
                  <a:lnTo>
                    <a:pt x="48" y="2097"/>
                  </a:lnTo>
                  <a:lnTo>
                    <a:pt x="27" y="2024"/>
                  </a:lnTo>
                  <a:lnTo>
                    <a:pt x="12" y="1949"/>
                  </a:lnTo>
                  <a:lnTo>
                    <a:pt x="3" y="1872"/>
                  </a:lnTo>
                  <a:lnTo>
                    <a:pt x="0" y="1792"/>
                  </a:lnTo>
                  <a:lnTo>
                    <a:pt x="0" y="927"/>
                  </a:lnTo>
                  <a:lnTo>
                    <a:pt x="3" y="850"/>
                  </a:lnTo>
                  <a:lnTo>
                    <a:pt x="11" y="774"/>
                  </a:lnTo>
                  <a:lnTo>
                    <a:pt x="27" y="700"/>
                  </a:lnTo>
                  <a:lnTo>
                    <a:pt x="48" y="628"/>
                  </a:lnTo>
                  <a:lnTo>
                    <a:pt x="72" y="558"/>
                  </a:lnTo>
                  <a:lnTo>
                    <a:pt x="104" y="492"/>
                  </a:lnTo>
                  <a:lnTo>
                    <a:pt x="140" y="427"/>
                  </a:lnTo>
                  <a:lnTo>
                    <a:pt x="179" y="367"/>
                  </a:lnTo>
                  <a:lnTo>
                    <a:pt x="224" y="309"/>
                  </a:lnTo>
                  <a:lnTo>
                    <a:pt x="273" y="256"/>
                  </a:lnTo>
                  <a:lnTo>
                    <a:pt x="326" y="205"/>
                  </a:lnTo>
                  <a:lnTo>
                    <a:pt x="382" y="160"/>
                  </a:lnTo>
                  <a:lnTo>
                    <a:pt x="441" y="119"/>
                  </a:lnTo>
                  <a:lnTo>
                    <a:pt x="504" y="82"/>
                  </a:lnTo>
                  <a:lnTo>
                    <a:pt x="569" y="49"/>
                  </a:lnTo>
                  <a:lnTo>
                    <a:pt x="638" y="22"/>
                  </a:lnTo>
                  <a:lnTo>
                    <a:pt x="7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27" name="Group 24">
            <a:extLst>
              <a:ext uri="{FF2B5EF4-FFF2-40B4-BE49-F238E27FC236}">
                <a16:creationId xmlns:a16="http://schemas.microsoft.com/office/drawing/2014/main" id="{B49CACAF-BADD-454D-A129-11E2E5771759}"/>
              </a:ext>
            </a:extLst>
          </p:cNvPr>
          <p:cNvGrpSpPr>
            <a:grpSpLocks noChangeAspect="1"/>
          </p:cNvGrpSpPr>
          <p:nvPr/>
        </p:nvGrpSpPr>
        <p:grpSpPr bwMode="auto">
          <a:xfrm>
            <a:off x="9165918" y="2825186"/>
            <a:ext cx="431800" cy="433387"/>
            <a:chOff x="6350" y="1467"/>
            <a:chExt cx="272" cy="273"/>
          </a:xfrm>
          <a:solidFill>
            <a:schemeClr val="bg1"/>
          </a:solidFill>
        </p:grpSpPr>
        <p:sp>
          <p:nvSpPr>
            <p:cNvPr id="28" name="Freeform 26">
              <a:extLst>
                <a:ext uri="{FF2B5EF4-FFF2-40B4-BE49-F238E27FC236}">
                  <a16:creationId xmlns:a16="http://schemas.microsoft.com/office/drawing/2014/main" id="{C44E9BC9-F83D-41F0-A6BF-40BD224D39C9}"/>
                </a:ext>
              </a:extLst>
            </p:cNvPr>
            <p:cNvSpPr>
              <a:spLocks/>
            </p:cNvSpPr>
            <p:nvPr/>
          </p:nvSpPr>
          <p:spPr bwMode="auto">
            <a:xfrm>
              <a:off x="6350" y="1467"/>
              <a:ext cx="272" cy="273"/>
            </a:xfrm>
            <a:custGeom>
              <a:avLst/>
              <a:gdLst>
                <a:gd name="T0" fmla="*/ 379 w 3536"/>
                <a:gd name="T1" fmla="*/ 13 h 3549"/>
                <a:gd name="T2" fmla="*/ 489 w 3536"/>
                <a:gd name="T3" fmla="*/ 72 h 3549"/>
                <a:gd name="T4" fmla="*/ 563 w 3536"/>
                <a:gd name="T5" fmla="*/ 171 h 3549"/>
                <a:gd name="T6" fmla="*/ 589 w 3536"/>
                <a:gd name="T7" fmla="*/ 296 h 3549"/>
                <a:gd name="T8" fmla="*/ 618 w 3536"/>
                <a:gd name="T9" fmla="*/ 555 h 3549"/>
                <a:gd name="T10" fmla="*/ 699 w 3536"/>
                <a:gd name="T11" fmla="*/ 794 h 3549"/>
                <a:gd name="T12" fmla="*/ 827 w 3536"/>
                <a:gd name="T13" fmla="*/ 1008 h 3549"/>
                <a:gd name="T14" fmla="*/ 995 w 3536"/>
                <a:gd name="T15" fmla="*/ 1188 h 3549"/>
                <a:gd name="T16" fmla="*/ 1198 w 3536"/>
                <a:gd name="T17" fmla="*/ 1331 h 3549"/>
                <a:gd name="T18" fmla="*/ 1428 w 3536"/>
                <a:gd name="T19" fmla="*/ 1428 h 3549"/>
                <a:gd name="T20" fmla="*/ 1680 w 3536"/>
                <a:gd name="T21" fmla="*/ 1476 h 3549"/>
                <a:gd name="T22" fmla="*/ 1981 w 3536"/>
                <a:gd name="T23" fmla="*/ 1492 h 3549"/>
                <a:gd name="T24" fmla="*/ 2287 w 3536"/>
                <a:gd name="T25" fmla="*/ 1557 h 3549"/>
                <a:gd name="T26" fmla="*/ 2571 w 3536"/>
                <a:gd name="T27" fmla="*/ 1672 h 3549"/>
                <a:gd name="T28" fmla="*/ 2828 w 3536"/>
                <a:gd name="T29" fmla="*/ 1834 h 3549"/>
                <a:gd name="T30" fmla="*/ 3053 w 3536"/>
                <a:gd name="T31" fmla="*/ 2035 h 3549"/>
                <a:gd name="T32" fmla="*/ 3240 w 3536"/>
                <a:gd name="T33" fmla="*/ 2272 h 3549"/>
                <a:gd name="T34" fmla="*/ 3387 w 3536"/>
                <a:gd name="T35" fmla="*/ 2540 h 3549"/>
                <a:gd name="T36" fmla="*/ 3486 w 3536"/>
                <a:gd name="T37" fmla="*/ 2833 h 3549"/>
                <a:gd name="T38" fmla="*/ 3533 w 3536"/>
                <a:gd name="T39" fmla="*/ 3146 h 3549"/>
                <a:gd name="T40" fmla="*/ 3523 w 3536"/>
                <a:gd name="T41" fmla="*/ 3338 h 3549"/>
                <a:gd name="T42" fmla="*/ 3464 w 3536"/>
                <a:gd name="T43" fmla="*/ 3447 h 3549"/>
                <a:gd name="T44" fmla="*/ 3366 w 3536"/>
                <a:gd name="T45" fmla="*/ 3521 h 3549"/>
                <a:gd name="T46" fmla="*/ 3241 w 3536"/>
                <a:gd name="T47" fmla="*/ 3549 h 3549"/>
                <a:gd name="T48" fmla="*/ 3117 w 3536"/>
                <a:gd name="T49" fmla="*/ 3521 h 3549"/>
                <a:gd name="T50" fmla="*/ 3018 w 3536"/>
                <a:gd name="T51" fmla="*/ 3447 h 3549"/>
                <a:gd name="T52" fmla="*/ 2960 w 3536"/>
                <a:gd name="T53" fmla="*/ 3338 h 3549"/>
                <a:gd name="T54" fmla="*/ 2943 w 3536"/>
                <a:gd name="T55" fmla="*/ 3165 h 3549"/>
                <a:gd name="T56" fmla="*/ 2896 w 3536"/>
                <a:gd name="T57" fmla="*/ 2912 h 3549"/>
                <a:gd name="T58" fmla="*/ 2799 w 3536"/>
                <a:gd name="T59" fmla="*/ 2681 h 3549"/>
                <a:gd name="T60" fmla="*/ 2657 w 3536"/>
                <a:gd name="T61" fmla="*/ 2478 h 3549"/>
                <a:gd name="T62" fmla="*/ 2477 w 3536"/>
                <a:gd name="T63" fmla="*/ 2309 h 3549"/>
                <a:gd name="T64" fmla="*/ 2264 w 3536"/>
                <a:gd name="T65" fmla="*/ 2180 h 3549"/>
                <a:gd name="T66" fmla="*/ 2026 w 3536"/>
                <a:gd name="T67" fmla="*/ 2098 h 3549"/>
                <a:gd name="T68" fmla="*/ 1768 w 3536"/>
                <a:gd name="T69" fmla="*/ 2070 h 3549"/>
                <a:gd name="T70" fmla="*/ 1451 w 3536"/>
                <a:gd name="T71" fmla="*/ 2041 h 3549"/>
                <a:gd name="T72" fmla="*/ 1152 w 3536"/>
                <a:gd name="T73" fmla="*/ 1959 h 3549"/>
                <a:gd name="T74" fmla="*/ 876 w 3536"/>
                <a:gd name="T75" fmla="*/ 1827 h 3549"/>
                <a:gd name="T76" fmla="*/ 630 w 3536"/>
                <a:gd name="T77" fmla="*/ 1652 h 3549"/>
                <a:gd name="T78" fmla="*/ 417 w 3536"/>
                <a:gd name="T79" fmla="*/ 1438 h 3549"/>
                <a:gd name="T80" fmla="*/ 242 w 3536"/>
                <a:gd name="T81" fmla="*/ 1191 h 3549"/>
                <a:gd name="T82" fmla="*/ 110 w 3536"/>
                <a:gd name="T83" fmla="*/ 914 h 3549"/>
                <a:gd name="T84" fmla="*/ 29 w 3536"/>
                <a:gd name="T85" fmla="*/ 614 h 3549"/>
                <a:gd name="T86" fmla="*/ 0 w 3536"/>
                <a:gd name="T87" fmla="*/ 296 h 3549"/>
                <a:gd name="T88" fmla="*/ 28 w 3536"/>
                <a:gd name="T89" fmla="*/ 171 h 3549"/>
                <a:gd name="T90" fmla="*/ 102 w 3536"/>
                <a:gd name="T91" fmla="*/ 72 h 3549"/>
                <a:gd name="T92" fmla="*/ 210 w 3536"/>
                <a:gd name="T93" fmla="*/ 13 h 3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536" h="3549">
                  <a:moveTo>
                    <a:pt x="295" y="0"/>
                  </a:moveTo>
                  <a:lnTo>
                    <a:pt x="339" y="3"/>
                  </a:lnTo>
                  <a:lnTo>
                    <a:pt x="379" y="13"/>
                  </a:lnTo>
                  <a:lnTo>
                    <a:pt x="419" y="28"/>
                  </a:lnTo>
                  <a:lnTo>
                    <a:pt x="455" y="47"/>
                  </a:lnTo>
                  <a:lnTo>
                    <a:pt x="489" y="72"/>
                  </a:lnTo>
                  <a:lnTo>
                    <a:pt x="518" y="102"/>
                  </a:lnTo>
                  <a:lnTo>
                    <a:pt x="542" y="134"/>
                  </a:lnTo>
                  <a:lnTo>
                    <a:pt x="563" y="171"/>
                  </a:lnTo>
                  <a:lnTo>
                    <a:pt x="576" y="211"/>
                  </a:lnTo>
                  <a:lnTo>
                    <a:pt x="586" y="252"/>
                  </a:lnTo>
                  <a:lnTo>
                    <a:pt x="589" y="296"/>
                  </a:lnTo>
                  <a:lnTo>
                    <a:pt x="593" y="384"/>
                  </a:lnTo>
                  <a:lnTo>
                    <a:pt x="602" y="470"/>
                  </a:lnTo>
                  <a:lnTo>
                    <a:pt x="618" y="555"/>
                  </a:lnTo>
                  <a:lnTo>
                    <a:pt x="640" y="637"/>
                  </a:lnTo>
                  <a:lnTo>
                    <a:pt x="666" y="717"/>
                  </a:lnTo>
                  <a:lnTo>
                    <a:pt x="699" y="794"/>
                  </a:lnTo>
                  <a:lnTo>
                    <a:pt x="737" y="868"/>
                  </a:lnTo>
                  <a:lnTo>
                    <a:pt x="780" y="940"/>
                  </a:lnTo>
                  <a:lnTo>
                    <a:pt x="827" y="1008"/>
                  </a:lnTo>
                  <a:lnTo>
                    <a:pt x="879" y="1071"/>
                  </a:lnTo>
                  <a:lnTo>
                    <a:pt x="935" y="1132"/>
                  </a:lnTo>
                  <a:lnTo>
                    <a:pt x="995" y="1188"/>
                  </a:lnTo>
                  <a:lnTo>
                    <a:pt x="1059" y="1240"/>
                  </a:lnTo>
                  <a:lnTo>
                    <a:pt x="1127" y="1288"/>
                  </a:lnTo>
                  <a:lnTo>
                    <a:pt x="1198" y="1331"/>
                  </a:lnTo>
                  <a:lnTo>
                    <a:pt x="1272" y="1369"/>
                  </a:lnTo>
                  <a:lnTo>
                    <a:pt x="1348" y="1401"/>
                  </a:lnTo>
                  <a:lnTo>
                    <a:pt x="1428" y="1428"/>
                  </a:lnTo>
                  <a:lnTo>
                    <a:pt x="1510" y="1451"/>
                  </a:lnTo>
                  <a:lnTo>
                    <a:pt x="1594" y="1466"/>
                  </a:lnTo>
                  <a:lnTo>
                    <a:pt x="1680" y="1476"/>
                  </a:lnTo>
                  <a:lnTo>
                    <a:pt x="1768" y="1479"/>
                  </a:lnTo>
                  <a:lnTo>
                    <a:pt x="1875" y="1482"/>
                  </a:lnTo>
                  <a:lnTo>
                    <a:pt x="1981" y="1492"/>
                  </a:lnTo>
                  <a:lnTo>
                    <a:pt x="2085" y="1508"/>
                  </a:lnTo>
                  <a:lnTo>
                    <a:pt x="2187" y="1529"/>
                  </a:lnTo>
                  <a:lnTo>
                    <a:pt x="2287" y="1557"/>
                  </a:lnTo>
                  <a:lnTo>
                    <a:pt x="2384" y="1590"/>
                  </a:lnTo>
                  <a:lnTo>
                    <a:pt x="2478" y="1628"/>
                  </a:lnTo>
                  <a:lnTo>
                    <a:pt x="2571" y="1672"/>
                  </a:lnTo>
                  <a:lnTo>
                    <a:pt x="2660" y="1722"/>
                  </a:lnTo>
                  <a:lnTo>
                    <a:pt x="2745" y="1776"/>
                  </a:lnTo>
                  <a:lnTo>
                    <a:pt x="2828" y="1834"/>
                  </a:lnTo>
                  <a:lnTo>
                    <a:pt x="2906" y="1897"/>
                  </a:lnTo>
                  <a:lnTo>
                    <a:pt x="2981" y="1964"/>
                  </a:lnTo>
                  <a:lnTo>
                    <a:pt x="3053" y="2035"/>
                  </a:lnTo>
                  <a:lnTo>
                    <a:pt x="3119" y="2111"/>
                  </a:lnTo>
                  <a:lnTo>
                    <a:pt x="3182" y="2190"/>
                  </a:lnTo>
                  <a:lnTo>
                    <a:pt x="3240" y="2272"/>
                  </a:lnTo>
                  <a:lnTo>
                    <a:pt x="3294" y="2358"/>
                  </a:lnTo>
                  <a:lnTo>
                    <a:pt x="3343" y="2448"/>
                  </a:lnTo>
                  <a:lnTo>
                    <a:pt x="3387" y="2540"/>
                  </a:lnTo>
                  <a:lnTo>
                    <a:pt x="3426" y="2635"/>
                  </a:lnTo>
                  <a:lnTo>
                    <a:pt x="3458" y="2733"/>
                  </a:lnTo>
                  <a:lnTo>
                    <a:pt x="3486" y="2833"/>
                  </a:lnTo>
                  <a:lnTo>
                    <a:pt x="3507" y="2935"/>
                  </a:lnTo>
                  <a:lnTo>
                    <a:pt x="3523" y="3039"/>
                  </a:lnTo>
                  <a:lnTo>
                    <a:pt x="3533" y="3146"/>
                  </a:lnTo>
                  <a:lnTo>
                    <a:pt x="3536" y="3253"/>
                  </a:lnTo>
                  <a:lnTo>
                    <a:pt x="3533" y="3297"/>
                  </a:lnTo>
                  <a:lnTo>
                    <a:pt x="3523" y="3338"/>
                  </a:lnTo>
                  <a:lnTo>
                    <a:pt x="3508" y="3378"/>
                  </a:lnTo>
                  <a:lnTo>
                    <a:pt x="3489" y="3415"/>
                  </a:lnTo>
                  <a:lnTo>
                    <a:pt x="3464" y="3447"/>
                  </a:lnTo>
                  <a:lnTo>
                    <a:pt x="3434" y="3477"/>
                  </a:lnTo>
                  <a:lnTo>
                    <a:pt x="3402" y="3502"/>
                  </a:lnTo>
                  <a:lnTo>
                    <a:pt x="3366" y="3521"/>
                  </a:lnTo>
                  <a:lnTo>
                    <a:pt x="3326" y="3536"/>
                  </a:lnTo>
                  <a:lnTo>
                    <a:pt x="3285" y="3546"/>
                  </a:lnTo>
                  <a:lnTo>
                    <a:pt x="3241" y="3549"/>
                  </a:lnTo>
                  <a:lnTo>
                    <a:pt x="3197" y="3546"/>
                  </a:lnTo>
                  <a:lnTo>
                    <a:pt x="3157" y="3536"/>
                  </a:lnTo>
                  <a:lnTo>
                    <a:pt x="3117" y="3521"/>
                  </a:lnTo>
                  <a:lnTo>
                    <a:pt x="3081" y="3502"/>
                  </a:lnTo>
                  <a:lnTo>
                    <a:pt x="3047" y="3477"/>
                  </a:lnTo>
                  <a:lnTo>
                    <a:pt x="3018" y="3447"/>
                  </a:lnTo>
                  <a:lnTo>
                    <a:pt x="2994" y="3415"/>
                  </a:lnTo>
                  <a:lnTo>
                    <a:pt x="2973" y="3378"/>
                  </a:lnTo>
                  <a:lnTo>
                    <a:pt x="2960" y="3338"/>
                  </a:lnTo>
                  <a:lnTo>
                    <a:pt x="2950" y="3297"/>
                  </a:lnTo>
                  <a:lnTo>
                    <a:pt x="2947" y="3253"/>
                  </a:lnTo>
                  <a:lnTo>
                    <a:pt x="2943" y="3165"/>
                  </a:lnTo>
                  <a:lnTo>
                    <a:pt x="2934" y="3079"/>
                  </a:lnTo>
                  <a:lnTo>
                    <a:pt x="2918" y="2994"/>
                  </a:lnTo>
                  <a:lnTo>
                    <a:pt x="2896" y="2912"/>
                  </a:lnTo>
                  <a:lnTo>
                    <a:pt x="2870" y="2832"/>
                  </a:lnTo>
                  <a:lnTo>
                    <a:pt x="2837" y="2755"/>
                  </a:lnTo>
                  <a:lnTo>
                    <a:pt x="2799" y="2681"/>
                  </a:lnTo>
                  <a:lnTo>
                    <a:pt x="2756" y="2609"/>
                  </a:lnTo>
                  <a:lnTo>
                    <a:pt x="2709" y="2541"/>
                  </a:lnTo>
                  <a:lnTo>
                    <a:pt x="2657" y="2478"/>
                  </a:lnTo>
                  <a:lnTo>
                    <a:pt x="2601" y="2417"/>
                  </a:lnTo>
                  <a:lnTo>
                    <a:pt x="2541" y="2361"/>
                  </a:lnTo>
                  <a:lnTo>
                    <a:pt x="2477" y="2309"/>
                  </a:lnTo>
                  <a:lnTo>
                    <a:pt x="2409" y="2261"/>
                  </a:lnTo>
                  <a:lnTo>
                    <a:pt x="2338" y="2218"/>
                  </a:lnTo>
                  <a:lnTo>
                    <a:pt x="2264" y="2180"/>
                  </a:lnTo>
                  <a:lnTo>
                    <a:pt x="2188" y="2148"/>
                  </a:lnTo>
                  <a:lnTo>
                    <a:pt x="2108" y="2121"/>
                  </a:lnTo>
                  <a:lnTo>
                    <a:pt x="2026" y="2098"/>
                  </a:lnTo>
                  <a:lnTo>
                    <a:pt x="1942" y="2083"/>
                  </a:lnTo>
                  <a:lnTo>
                    <a:pt x="1856" y="2073"/>
                  </a:lnTo>
                  <a:lnTo>
                    <a:pt x="1768" y="2070"/>
                  </a:lnTo>
                  <a:lnTo>
                    <a:pt x="1661" y="2067"/>
                  </a:lnTo>
                  <a:lnTo>
                    <a:pt x="1555" y="2057"/>
                  </a:lnTo>
                  <a:lnTo>
                    <a:pt x="1451" y="2041"/>
                  </a:lnTo>
                  <a:lnTo>
                    <a:pt x="1349" y="2020"/>
                  </a:lnTo>
                  <a:lnTo>
                    <a:pt x="1249" y="1992"/>
                  </a:lnTo>
                  <a:lnTo>
                    <a:pt x="1152" y="1959"/>
                  </a:lnTo>
                  <a:lnTo>
                    <a:pt x="1058" y="1921"/>
                  </a:lnTo>
                  <a:lnTo>
                    <a:pt x="965" y="1877"/>
                  </a:lnTo>
                  <a:lnTo>
                    <a:pt x="876" y="1827"/>
                  </a:lnTo>
                  <a:lnTo>
                    <a:pt x="791" y="1773"/>
                  </a:lnTo>
                  <a:lnTo>
                    <a:pt x="708" y="1715"/>
                  </a:lnTo>
                  <a:lnTo>
                    <a:pt x="630" y="1652"/>
                  </a:lnTo>
                  <a:lnTo>
                    <a:pt x="555" y="1585"/>
                  </a:lnTo>
                  <a:lnTo>
                    <a:pt x="483" y="1514"/>
                  </a:lnTo>
                  <a:lnTo>
                    <a:pt x="417" y="1438"/>
                  </a:lnTo>
                  <a:lnTo>
                    <a:pt x="354" y="1359"/>
                  </a:lnTo>
                  <a:lnTo>
                    <a:pt x="296" y="1277"/>
                  </a:lnTo>
                  <a:lnTo>
                    <a:pt x="242" y="1191"/>
                  </a:lnTo>
                  <a:lnTo>
                    <a:pt x="193" y="1101"/>
                  </a:lnTo>
                  <a:lnTo>
                    <a:pt x="149" y="1009"/>
                  </a:lnTo>
                  <a:lnTo>
                    <a:pt x="110" y="914"/>
                  </a:lnTo>
                  <a:lnTo>
                    <a:pt x="78" y="816"/>
                  </a:lnTo>
                  <a:lnTo>
                    <a:pt x="50" y="716"/>
                  </a:lnTo>
                  <a:lnTo>
                    <a:pt x="29" y="614"/>
                  </a:lnTo>
                  <a:lnTo>
                    <a:pt x="13" y="510"/>
                  </a:lnTo>
                  <a:lnTo>
                    <a:pt x="3" y="403"/>
                  </a:lnTo>
                  <a:lnTo>
                    <a:pt x="0" y="296"/>
                  </a:lnTo>
                  <a:lnTo>
                    <a:pt x="3" y="252"/>
                  </a:lnTo>
                  <a:lnTo>
                    <a:pt x="13" y="211"/>
                  </a:lnTo>
                  <a:lnTo>
                    <a:pt x="28" y="171"/>
                  </a:lnTo>
                  <a:lnTo>
                    <a:pt x="47" y="134"/>
                  </a:lnTo>
                  <a:lnTo>
                    <a:pt x="72" y="102"/>
                  </a:lnTo>
                  <a:lnTo>
                    <a:pt x="102" y="72"/>
                  </a:lnTo>
                  <a:lnTo>
                    <a:pt x="134" y="47"/>
                  </a:lnTo>
                  <a:lnTo>
                    <a:pt x="170" y="28"/>
                  </a:lnTo>
                  <a:lnTo>
                    <a:pt x="210" y="13"/>
                  </a:lnTo>
                  <a:lnTo>
                    <a:pt x="251" y="3"/>
                  </a:lnTo>
                  <a:lnTo>
                    <a:pt x="29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7">
              <a:extLst>
                <a:ext uri="{FF2B5EF4-FFF2-40B4-BE49-F238E27FC236}">
                  <a16:creationId xmlns:a16="http://schemas.microsoft.com/office/drawing/2014/main" id="{6167B3A8-965A-4F1A-8BAD-FF49121BE701}"/>
                </a:ext>
              </a:extLst>
            </p:cNvPr>
            <p:cNvSpPr>
              <a:spLocks/>
            </p:cNvSpPr>
            <p:nvPr/>
          </p:nvSpPr>
          <p:spPr bwMode="auto">
            <a:xfrm>
              <a:off x="6350" y="1613"/>
              <a:ext cx="211" cy="127"/>
            </a:xfrm>
            <a:custGeom>
              <a:avLst/>
              <a:gdLst>
                <a:gd name="T0" fmla="*/ 709 w 2746"/>
                <a:gd name="T1" fmla="*/ 55 h 1650"/>
                <a:gd name="T2" fmla="*/ 879 w 2746"/>
                <a:gd name="T3" fmla="*/ 152 h 1650"/>
                <a:gd name="T4" fmla="*/ 1058 w 2746"/>
                <a:gd name="T5" fmla="*/ 233 h 1650"/>
                <a:gd name="T6" fmla="*/ 1245 w 2746"/>
                <a:gd name="T7" fmla="*/ 295 h 1650"/>
                <a:gd name="T8" fmla="*/ 1112 w 2746"/>
                <a:gd name="T9" fmla="*/ 373 h 1650"/>
                <a:gd name="T10" fmla="*/ 990 w 2746"/>
                <a:gd name="T11" fmla="*/ 468 h 1650"/>
                <a:gd name="T12" fmla="*/ 882 w 2746"/>
                <a:gd name="T13" fmla="*/ 578 h 1650"/>
                <a:gd name="T14" fmla="*/ 2419 w 2746"/>
                <a:gd name="T15" fmla="*/ 622 h 1650"/>
                <a:gd name="T16" fmla="*/ 2516 w 2746"/>
                <a:gd name="T17" fmla="*/ 721 h 1650"/>
                <a:gd name="T18" fmla="*/ 744 w 2746"/>
                <a:gd name="T19" fmla="*/ 776 h 1650"/>
                <a:gd name="T20" fmla="*/ 681 w 2746"/>
                <a:gd name="T21" fmla="*/ 905 h 1650"/>
                <a:gd name="T22" fmla="*/ 634 w 2746"/>
                <a:gd name="T23" fmla="*/ 1041 h 1650"/>
                <a:gd name="T24" fmla="*/ 2717 w 2746"/>
                <a:gd name="T25" fmla="*/ 1112 h 1650"/>
                <a:gd name="T26" fmla="*/ 2740 w 2746"/>
                <a:gd name="T27" fmla="*/ 1242 h 1650"/>
                <a:gd name="T28" fmla="*/ 593 w 2746"/>
                <a:gd name="T29" fmla="*/ 1309 h 1650"/>
                <a:gd name="T30" fmla="*/ 589 w 2746"/>
                <a:gd name="T31" fmla="*/ 1354 h 1650"/>
                <a:gd name="T32" fmla="*/ 576 w 2746"/>
                <a:gd name="T33" fmla="*/ 1439 h 1650"/>
                <a:gd name="T34" fmla="*/ 542 w 2746"/>
                <a:gd name="T35" fmla="*/ 1516 h 1650"/>
                <a:gd name="T36" fmla="*/ 489 w 2746"/>
                <a:gd name="T37" fmla="*/ 1578 h 1650"/>
                <a:gd name="T38" fmla="*/ 419 w 2746"/>
                <a:gd name="T39" fmla="*/ 1622 h 1650"/>
                <a:gd name="T40" fmla="*/ 339 w 2746"/>
                <a:gd name="T41" fmla="*/ 1647 h 1650"/>
                <a:gd name="T42" fmla="*/ 251 w 2746"/>
                <a:gd name="T43" fmla="*/ 1647 h 1650"/>
                <a:gd name="T44" fmla="*/ 170 w 2746"/>
                <a:gd name="T45" fmla="*/ 1622 h 1650"/>
                <a:gd name="T46" fmla="*/ 102 w 2746"/>
                <a:gd name="T47" fmla="*/ 1578 h 1650"/>
                <a:gd name="T48" fmla="*/ 47 w 2746"/>
                <a:gd name="T49" fmla="*/ 1516 h 1650"/>
                <a:gd name="T50" fmla="*/ 13 w 2746"/>
                <a:gd name="T51" fmla="*/ 1439 h 1650"/>
                <a:gd name="T52" fmla="*/ 0 w 2746"/>
                <a:gd name="T53" fmla="*/ 1354 h 1650"/>
                <a:gd name="T54" fmla="*/ 13 w 2746"/>
                <a:gd name="T55" fmla="*/ 1140 h 1650"/>
                <a:gd name="T56" fmla="*/ 50 w 2746"/>
                <a:gd name="T57" fmla="*/ 934 h 1650"/>
                <a:gd name="T58" fmla="*/ 110 w 2746"/>
                <a:gd name="T59" fmla="*/ 737 h 1650"/>
                <a:gd name="T60" fmla="*/ 193 w 2746"/>
                <a:gd name="T61" fmla="*/ 550 h 1650"/>
                <a:gd name="T62" fmla="*/ 295 w 2746"/>
                <a:gd name="T63" fmla="*/ 375 h 1650"/>
                <a:gd name="T64" fmla="*/ 416 w 2746"/>
                <a:gd name="T65" fmla="*/ 213 h 1650"/>
                <a:gd name="T66" fmla="*/ 554 w 2746"/>
                <a:gd name="T67" fmla="*/ 67 h 1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46" h="1650">
                  <a:moveTo>
                    <a:pt x="629" y="0"/>
                  </a:moveTo>
                  <a:lnTo>
                    <a:pt x="709" y="55"/>
                  </a:lnTo>
                  <a:lnTo>
                    <a:pt x="793" y="106"/>
                  </a:lnTo>
                  <a:lnTo>
                    <a:pt x="879" y="152"/>
                  </a:lnTo>
                  <a:lnTo>
                    <a:pt x="967" y="195"/>
                  </a:lnTo>
                  <a:lnTo>
                    <a:pt x="1058" y="233"/>
                  </a:lnTo>
                  <a:lnTo>
                    <a:pt x="1151" y="266"/>
                  </a:lnTo>
                  <a:lnTo>
                    <a:pt x="1245" y="295"/>
                  </a:lnTo>
                  <a:lnTo>
                    <a:pt x="1178" y="333"/>
                  </a:lnTo>
                  <a:lnTo>
                    <a:pt x="1112" y="373"/>
                  </a:lnTo>
                  <a:lnTo>
                    <a:pt x="1050" y="420"/>
                  </a:lnTo>
                  <a:lnTo>
                    <a:pt x="990" y="468"/>
                  </a:lnTo>
                  <a:lnTo>
                    <a:pt x="934" y="522"/>
                  </a:lnTo>
                  <a:lnTo>
                    <a:pt x="882" y="578"/>
                  </a:lnTo>
                  <a:lnTo>
                    <a:pt x="2367" y="578"/>
                  </a:lnTo>
                  <a:lnTo>
                    <a:pt x="2419" y="622"/>
                  </a:lnTo>
                  <a:lnTo>
                    <a:pt x="2470" y="670"/>
                  </a:lnTo>
                  <a:lnTo>
                    <a:pt x="2516" y="721"/>
                  </a:lnTo>
                  <a:lnTo>
                    <a:pt x="2559" y="776"/>
                  </a:lnTo>
                  <a:lnTo>
                    <a:pt x="744" y="776"/>
                  </a:lnTo>
                  <a:lnTo>
                    <a:pt x="710" y="839"/>
                  </a:lnTo>
                  <a:lnTo>
                    <a:pt x="681" y="905"/>
                  </a:lnTo>
                  <a:lnTo>
                    <a:pt x="656" y="971"/>
                  </a:lnTo>
                  <a:lnTo>
                    <a:pt x="634" y="1041"/>
                  </a:lnTo>
                  <a:lnTo>
                    <a:pt x="617" y="1112"/>
                  </a:lnTo>
                  <a:lnTo>
                    <a:pt x="2717" y="1112"/>
                  </a:lnTo>
                  <a:lnTo>
                    <a:pt x="2730" y="1177"/>
                  </a:lnTo>
                  <a:lnTo>
                    <a:pt x="2740" y="1242"/>
                  </a:lnTo>
                  <a:lnTo>
                    <a:pt x="2746" y="1309"/>
                  </a:lnTo>
                  <a:lnTo>
                    <a:pt x="593" y="1309"/>
                  </a:lnTo>
                  <a:lnTo>
                    <a:pt x="590" y="1332"/>
                  </a:lnTo>
                  <a:lnTo>
                    <a:pt x="589" y="1354"/>
                  </a:lnTo>
                  <a:lnTo>
                    <a:pt x="586" y="1398"/>
                  </a:lnTo>
                  <a:lnTo>
                    <a:pt x="576" y="1439"/>
                  </a:lnTo>
                  <a:lnTo>
                    <a:pt x="563" y="1479"/>
                  </a:lnTo>
                  <a:lnTo>
                    <a:pt x="542" y="1516"/>
                  </a:lnTo>
                  <a:lnTo>
                    <a:pt x="518" y="1548"/>
                  </a:lnTo>
                  <a:lnTo>
                    <a:pt x="489" y="1578"/>
                  </a:lnTo>
                  <a:lnTo>
                    <a:pt x="455" y="1603"/>
                  </a:lnTo>
                  <a:lnTo>
                    <a:pt x="419" y="1622"/>
                  </a:lnTo>
                  <a:lnTo>
                    <a:pt x="379" y="1637"/>
                  </a:lnTo>
                  <a:lnTo>
                    <a:pt x="339" y="1647"/>
                  </a:lnTo>
                  <a:lnTo>
                    <a:pt x="295" y="1650"/>
                  </a:lnTo>
                  <a:lnTo>
                    <a:pt x="251" y="1647"/>
                  </a:lnTo>
                  <a:lnTo>
                    <a:pt x="210" y="1637"/>
                  </a:lnTo>
                  <a:lnTo>
                    <a:pt x="170" y="1622"/>
                  </a:lnTo>
                  <a:lnTo>
                    <a:pt x="134" y="1603"/>
                  </a:lnTo>
                  <a:lnTo>
                    <a:pt x="102" y="1578"/>
                  </a:lnTo>
                  <a:lnTo>
                    <a:pt x="72" y="1548"/>
                  </a:lnTo>
                  <a:lnTo>
                    <a:pt x="47" y="1516"/>
                  </a:lnTo>
                  <a:lnTo>
                    <a:pt x="28" y="1479"/>
                  </a:lnTo>
                  <a:lnTo>
                    <a:pt x="13" y="1439"/>
                  </a:lnTo>
                  <a:lnTo>
                    <a:pt x="3" y="1398"/>
                  </a:lnTo>
                  <a:lnTo>
                    <a:pt x="0" y="1354"/>
                  </a:lnTo>
                  <a:lnTo>
                    <a:pt x="3" y="1247"/>
                  </a:lnTo>
                  <a:lnTo>
                    <a:pt x="13" y="1140"/>
                  </a:lnTo>
                  <a:lnTo>
                    <a:pt x="29" y="1036"/>
                  </a:lnTo>
                  <a:lnTo>
                    <a:pt x="50" y="934"/>
                  </a:lnTo>
                  <a:lnTo>
                    <a:pt x="78" y="834"/>
                  </a:lnTo>
                  <a:lnTo>
                    <a:pt x="110" y="737"/>
                  </a:lnTo>
                  <a:lnTo>
                    <a:pt x="149" y="642"/>
                  </a:lnTo>
                  <a:lnTo>
                    <a:pt x="193" y="550"/>
                  </a:lnTo>
                  <a:lnTo>
                    <a:pt x="241" y="461"/>
                  </a:lnTo>
                  <a:lnTo>
                    <a:pt x="295" y="375"/>
                  </a:lnTo>
                  <a:lnTo>
                    <a:pt x="354" y="293"/>
                  </a:lnTo>
                  <a:lnTo>
                    <a:pt x="416" y="213"/>
                  </a:lnTo>
                  <a:lnTo>
                    <a:pt x="483" y="138"/>
                  </a:lnTo>
                  <a:lnTo>
                    <a:pt x="554" y="67"/>
                  </a:lnTo>
                  <a:lnTo>
                    <a:pt x="62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28">
              <a:extLst>
                <a:ext uri="{FF2B5EF4-FFF2-40B4-BE49-F238E27FC236}">
                  <a16:creationId xmlns:a16="http://schemas.microsoft.com/office/drawing/2014/main" id="{2A6014AC-3373-47A7-B459-0EE80B9FC8B5}"/>
                </a:ext>
              </a:extLst>
            </p:cNvPr>
            <p:cNvSpPr>
              <a:spLocks/>
            </p:cNvSpPr>
            <p:nvPr/>
          </p:nvSpPr>
          <p:spPr bwMode="auto">
            <a:xfrm>
              <a:off x="6411" y="1467"/>
              <a:ext cx="211" cy="127"/>
            </a:xfrm>
            <a:custGeom>
              <a:avLst/>
              <a:gdLst>
                <a:gd name="T0" fmla="*/ 2494 w 2745"/>
                <a:gd name="T1" fmla="*/ 3 h 1650"/>
                <a:gd name="T2" fmla="*/ 2575 w 2745"/>
                <a:gd name="T3" fmla="*/ 28 h 1650"/>
                <a:gd name="T4" fmla="*/ 2643 w 2745"/>
                <a:gd name="T5" fmla="*/ 72 h 1650"/>
                <a:gd name="T6" fmla="*/ 2698 w 2745"/>
                <a:gd name="T7" fmla="*/ 134 h 1650"/>
                <a:gd name="T8" fmla="*/ 2732 w 2745"/>
                <a:gd name="T9" fmla="*/ 211 h 1650"/>
                <a:gd name="T10" fmla="*/ 2745 w 2745"/>
                <a:gd name="T11" fmla="*/ 296 h 1650"/>
                <a:gd name="T12" fmla="*/ 2732 w 2745"/>
                <a:gd name="T13" fmla="*/ 510 h 1650"/>
                <a:gd name="T14" fmla="*/ 2695 w 2745"/>
                <a:gd name="T15" fmla="*/ 716 h 1650"/>
                <a:gd name="T16" fmla="*/ 2635 w 2745"/>
                <a:gd name="T17" fmla="*/ 913 h 1650"/>
                <a:gd name="T18" fmla="*/ 2552 w 2745"/>
                <a:gd name="T19" fmla="*/ 1100 h 1650"/>
                <a:gd name="T20" fmla="*/ 2450 w 2745"/>
                <a:gd name="T21" fmla="*/ 1274 h 1650"/>
                <a:gd name="T22" fmla="*/ 2329 w 2745"/>
                <a:gd name="T23" fmla="*/ 1437 h 1650"/>
                <a:gd name="T24" fmla="*/ 2191 w 2745"/>
                <a:gd name="T25" fmla="*/ 1583 h 1650"/>
                <a:gd name="T26" fmla="*/ 2036 w 2745"/>
                <a:gd name="T27" fmla="*/ 1595 h 1650"/>
                <a:gd name="T28" fmla="*/ 1866 w 2745"/>
                <a:gd name="T29" fmla="*/ 1498 h 1650"/>
                <a:gd name="T30" fmla="*/ 1687 w 2745"/>
                <a:gd name="T31" fmla="*/ 1417 h 1650"/>
                <a:gd name="T32" fmla="*/ 1500 w 2745"/>
                <a:gd name="T33" fmla="*/ 1354 h 1650"/>
                <a:gd name="T34" fmla="*/ 1633 w 2745"/>
                <a:gd name="T35" fmla="*/ 1277 h 1650"/>
                <a:gd name="T36" fmla="*/ 1755 w 2745"/>
                <a:gd name="T37" fmla="*/ 1181 h 1650"/>
                <a:gd name="T38" fmla="*/ 1863 w 2745"/>
                <a:gd name="T39" fmla="*/ 1072 h 1650"/>
                <a:gd name="T40" fmla="*/ 326 w 2745"/>
                <a:gd name="T41" fmla="*/ 1028 h 1650"/>
                <a:gd name="T42" fmla="*/ 229 w 2745"/>
                <a:gd name="T43" fmla="*/ 929 h 1650"/>
                <a:gd name="T44" fmla="*/ 2001 w 2745"/>
                <a:gd name="T45" fmla="*/ 874 h 1650"/>
                <a:gd name="T46" fmla="*/ 2064 w 2745"/>
                <a:gd name="T47" fmla="*/ 745 h 1650"/>
                <a:gd name="T48" fmla="*/ 2111 w 2745"/>
                <a:gd name="T49" fmla="*/ 609 h 1650"/>
                <a:gd name="T50" fmla="*/ 28 w 2745"/>
                <a:gd name="T51" fmla="*/ 538 h 1650"/>
                <a:gd name="T52" fmla="*/ 5 w 2745"/>
                <a:gd name="T53" fmla="*/ 408 h 1650"/>
                <a:gd name="T54" fmla="*/ 2152 w 2745"/>
                <a:gd name="T55" fmla="*/ 341 h 1650"/>
                <a:gd name="T56" fmla="*/ 2156 w 2745"/>
                <a:gd name="T57" fmla="*/ 296 h 1650"/>
                <a:gd name="T58" fmla="*/ 2169 w 2745"/>
                <a:gd name="T59" fmla="*/ 211 h 1650"/>
                <a:gd name="T60" fmla="*/ 2203 w 2745"/>
                <a:gd name="T61" fmla="*/ 134 h 1650"/>
                <a:gd name="T62" fmla="*/ 2256 w 2745"/>
                <a:gd name="T63" fmla="*/ 72 h 1650"/>
                <a:gd name="T64" fmla="*/ 2326 w 2745"/>
                <a:gd name="T65" fmla="*/ 28 h 1650"/>
                <a:gd name="T66" fmla="*/ 2406 w 2745"/>
                <a:gd name="T67" fmla="*/ 3 h 1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45" h="1650">
                  <a:moveTo>
                    <a:pt x="2450" y="0"/>
                  </a:moveTo>
                  <a:lnTo>
                    <a:pt x="2494" y="3"/>
                  </a:lnTo>
                  <a:lnTo>
                    <a:pt x="2535" y="13"/>
                  </a:lnTo>
                  <a:lnTo>
                    <a:pt x="2575" y="28"/>
                  </a:lnTo>
                  <a:lnTo>
                    <a:pt x="2611" y="47"/>
                  </a:lnTo>
                  <a:lnTo>
                    <a:pt x="2643" y="72"/>
                  </a:lnTo>
                  <a:lnTo>
                    <a:pt x="2673" y="102"/>
                  </a:lnTo>
                  <a:lnTo>
                    <a:pt x="2698" y="134"/>
                  </a:lnTo>
                  <a:lnTo>
                    <a:pt x="2717" y="171"/>
                  </a:lnTo>
                  <a:lnTo>
                    <a:pt x="2732" y="211"/>
                  </a:lnTo>
                  <a:lnTo>
                    <a:pt x="2742" y="252"/>
                  </a:lnTo>
                  <a:lnTo>
                    <a:pt x="2745" y="296"/>
                  </a:lnTo>
                  <a:lnTo>
                    <a:pt x="2742" y="403"/>
                  </a:lnTo>
                  <a:lnTo>
                    <a:pt x="2732" y="510"/>
                  </a:lnTo>
                  <a:lnTo>
                    <a:pt x="2716" y="614"/>
                  </a:lnTo>
                  <a:lnTo>
                    <a:pt x="2695" y="716"/>
                  </a:lnTo>
                  <a:lnTo>
                    <a:pt x="2667" y="816"/>
                  </a:lnTo>
                  <a:lnTo>
                    <a:pt x="2635" y="913"/>
                  </a:lnTo>
                  <a:lnTo>
                    <a:pt x="2596" y="1008"/>
                  </a:lnTo>
                  <a:lnTo>
                    <a:pt x="2552" y="1100"/>
                  </a:lnTo>
                  <a:lnTo>
                    <a:pt x="2504" y="1189"/>
                  </a:lnTo>
                  <a:lnTo>
                    <a:pt x="2450" y="1274"/>
                  </a:lnTo>
                  <a:lnTo>
                    <a:pt x="2391" y="1357"/>
                  </a:lnTo>
                  <a:lnTo>
                    <a:pt x="2329" y="1437"/>
                  </a:lnTo>
                  <a:lnTo>
                    <a:pt x="2262" y="1511"/>
                  </a:lnTo>
                  <a:lnTo>
                    <a:pt x="2191" y="1583"/>
                  </a:lnTo>
                  <a:lnTo>
                    <a:pt x="2116" y="1650"/>
                  </a:lnTo>
                  <a:lnTo>
                    <a:pt x="2036" y="1595"/>
                  </a:lnTo>
                  <a:lnTo>
                    <a:pt x="1952" y="1544"/>
                  </a:lnTo>
                  <a:lnTo>
                    <a:pt x="1866" y="1498"/>
                  </a:lnTo>
                  <a:lnTo>
                    <a:pt x="1778" y="1455"/>
                  </a:lnTo>
                  <a:lnTo>
                    <a:pt x="1687" y="1417"/>
                  </a:lnTo>
                  <a:lnTo>
                    <a:pt x="1594" y="1383"/>
                  </a:lnTo>
                  <a:lnTo>
                    <a:pt x="1500" y="1354"/>
                  </a:lnTo>
                  <a:lnTo>
                    <a:pt x="1567" y="1317"/>
                  </a:lnTo>
                  <a:lnTo>
                    <a:pt x="1633" y="1277"/>
                  </a:lnTo>
                  <a:lnTo>
                    <a:pt x="1695" y="1230"/>
                  </a:lnTo>
                  <a:lnTo>
                    <a:pt x="1755" y="1181"/>
                  </a:lnTo>
                  <a:lnTo>
                    <a:pt x="1811" y="1128"/>
                  </a:lnTo>
                  <a:lnTo>
                    <a:pt x="1863" y="1072"/>
                  </a:lnTo>
                  <a:lnTo>
                    <a:pt x="378" y="1072"/>
                  </a:lnTo>
                  <a:lnTo>
                    <a:pt x="326" y="1028"/>
                  </a:lnTo>
                  <a:lnTo>
                    <a:pt x="275" y="980"/>
                  </a:lnTo>
                  <a:lnTo>
                    <a:pt x="229" y="929"/>
                  </a:lnTo>
                  <a:lnTo>
                    <a:pt x="186" y="874"/>
                  </a:lnTo>
                  <a:lnTo>
                    <a:pt x="2001" y="874"/>
                  </a:lnTo>
                  <a:lnTo>
                    <a:pt x="2035" y="811"/>
                  </a:lnTo>
                  <a:lnTo>
                    <a:pt x="2064" y="745"/>
                  </a:lnTo>
                  <a:lnTo>
                    <a:pt x="2089" y="679"/>
                  </a:lnTo>
                  <a:lnTo>
                    <a:pt x="2111" y="609"/>
                  </a:lnTo>
                  <a:lnTo>
                    <a:pt x="2128" y="538"/>
                  </a:lnTo>
                  <a:lnTo>
                    <a:pt x="28" y="538"/>
                  </a:lnTo>
                  <a:lnTo>
                    <a:pt x="15" y="473"/>
                  </a:lnTo>
                  <a:lnTo>
                    <a:pt x="5" y="408"/>
                  </a:lnTo>
                  <a:lnTo>
                    <a:pt x="0" y="341"/>
                  </a:lnTo>
                  <a:lnTo>
                    <a:pt x="2152" y="341"/>
                  </a:lnTo>
                  <a:lnTo>
                    <a:pt x="2155" y="318"/>
                  </a:lnTo>
                  <a:lnTo>
                    <a:pt x="2156" y="296"/>
                  </a:lnTo>
                  <a:lnTo>
                    <a:pt x="2159" y="252"/>
                  </a:lnTo>
                  <a:lnTo>
                    <a:pt x="2169" y="211"/>
                  </a:lnTo>
                  <a:lnTo>
                    <a:pt x="2182" y="171"/>
                  </a:lnTo>
                  <a:lnTo>
                    <a:pt x="2203" y="134"/>
                  </a:lnTo>
                  <a:lnTo>
                    <a:pt x="2227" y="102"/>
                  </a:lnTo>
                  <a:lnTo>
                    <a:pt x="2256" y="72"/>
                  </a:lnTo>
                  <a:lnTo>
                    <a:pt x="2290" y="47"/>
                  </a:lnTo>
                  <a:lnTo>
                    <a:pt x="2326" y="28"/>
                  </a:lnTo>
                  <a:lnTo>
                    <a:pt x="2366" y="13"/>
                  </a:lnTo>
                  <a:lnTo>
                    <a:pt x="2406" y="3"/>
                  </a:lnTo>
                  <a:lnTo>
                    <a:pt x="245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31" name="任意多边形 9">
            <a:extLst>
              <a:ext uri="{FF2B5EF4-FFF2-40B4-BE49-F238E27FC236}">
                <a16:creationId xmlns:a16="http://schemas.microsoft.com/office/drawing/2014/main" id="{BCD6D5B3-0894-4EF6-B5F0-275A7D7D8BE6}"/>
              </a:ext>
            </a:extLst>
          </p:cNvPr>
          <p:cNvSpPr>
            <a:spLocks noChangeAspect="1"/>
          </p:cNvSpPr>
          <p:nvPr/>
        </p:nvSpPr>
        <p:spPr>
          <a:xfrm>
            <a:off x="1976502" y="3651599"/>
            <a:ext cx="1904325" cy="972000"/>
          </a:xfrm>
          <a:custGeom>
            <a:avLst/>
            <a:gdLst>
              <a:gd name="connsiteX0" fmla="*/ 914400 w 1828800"/>
              <a:gd name="connsiteY0" fmla="*/ 0 h 933451"/>
              <a:gd name="connsiteX1" fmla="*/ 1828800 w 1828800"/>
              <a:gd name="connsiteY1" fmla="*/ 914400 h 933451"/>
              <a:gd name="connsiteX2" fmla="*/ 1827838 w 1828800"/>
              <a:gd name="connsiteY2" fmla="*/ 933451 h 933451"/>
              <a:gd name="connsiteX3" fmla="*/ 962 w 1828800"/>
              <a:gd name="connsiteY3" fmla="*/ 933451 h 933451"/>
              <a:gd name="connsiteX4" fmla="*/ 0 w 1828800"/>
              <a:gd name="connsiteY4" fmla="*/ 914400 h 933451"/>
              <a:gd name="connsiteX5" fmla="*/ 914400 w 1828800"/>
              <a:gd name="connsiteY5" fmla="*/ 0 h 933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33451">
                <a:moveTo>
                  <a:pt x="914400" y="0"/>
                </a:moveTo>
                <a:cubicBezTo>
                  <a:pt x="1419409" y="0"/>
                  <a:pt x="1828800" y="409391"/>
                  <a:pt x="1828800" y="914400"/>
                </a:cubicBezTo>
                <a:lnTo>
                  <a:pt x="1827838" y="933451"/>
                </a:lnTo>
                <a:lnTo>
                  <a:pt x="962" y="933451"/>
                </a:lnTo>
                <a:lnTo>
                  <a:pt x="0" y="914400"/>
                </a:lnTo>
                <a:cubicBezTo>
                  <a:pt x="0" y="409391"/>
                  <a:pt x="409391" y="0"/>
                  <a:pt x="914400" y="0"/>
                </a:cubicBezTo>
                <a:close/>
              </a:path>
            </a:pathLst>
          </a:cu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任意多边形 11">
            <a:extLst>
              <a:ext uri="{FF2B5EF4-FFF2-40B4-BE49-F238E27FC236}">
                <a16:creationId xmlns:a16="http://schemas.microsoft.com/office/drawing/2014/main" id="{4DC56161-5B23-441C-83CC-C3ECA988F96E}"/>
              </a:ext>
            </a:extLst>
          </p:cNvPr>
          <p:cNvSpPr>
            <a:spLocks noChangeAspect="1"/>
          </p:cNvSpPr>
          <p:nvPr/>
        </p:nvSpPr>
        <p:spPr>
          <a:xfrm>
            <a:off x="4161348" y="3612973"/>
            <a:ext cx="1980000" cy="1010626"/>
          </a:xfrm>
          <a:custGeom>
            <a:avLst/>
            <a:gdLst>
              <a:gd name="connsiteX0" fmla="*/ 914400 w 1828800"/>
              <a:gd name="connsiteY0" fmla="*/ 0 h 933451"/>
              <a:gd name="connsiteX1" fmla="*/ 1828800 w 1828800"/>
              <a:gd name="connsiteY1" fmla="*/ 914400 h 933451"/>
              <a:gd name="connsiteX2" fmla="*/ 1827838 w 1828800"/>
              <a:gd name="connsiteY2" fmla="*/ 933451 h 933451"/>
              <a:gd name="connsiteX3" fmla="*/ 962 w 1828800"/>
              <a:gd name="connsiteY3" fmla="*/ 933451 h 933451"/>
              <a:gd name="connsiteX4" fmla="*/ 0 w 1828800"/>
              <a:gd name="connsiteY4" fmla="*/ 914400 h 933451"/>
              <a:gd name="connsiteX5" fmla="*/ 914400 w 1828800"/>
              <a:gd name="connsiteY5" fmla="*/ 0 h 933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33451">
                <a:moveTo>
                  <a:pt x="914400" y="0"/>
                </a:moveTo>
                <a:cubicBezTo>
                  <a:pt x="1419409" y="0"/>
                  <a:pt x="1828800" y="409391"/>
                  <a:pt x="1828800" y="914400"/>
                </a:cubicBezTo>
                <a:lnTo>
                  <a:pt x="1827838" y="933451"/>
                </a:lnTo>
                <a:lnTo>
                  <a:pt x="962" y="933451"/>
                </a:lnTo>
                <a:lnTo>
                  <a:pt x="0" y="914400"/>
                </a:lnTo>
                <a:cubicBezTo>
                  <a:pt x="0" y="409391"/>
                  <a:pt x="409391" y="0"/>
                  <a:pt x="914400" y="0"/>
                </a:cubicBezTo>
                <a:close/>
              </a:path>
            </a:pathLst>
          </a:cu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13">
            <a:extLst>
              <a:ext uri="{FF2B5EF4-FFF2-40B4-BE49-F238E27FC236}">
                <a16:creationId xmlns:a16="http://schemas.microsoft.com/office/drawing/2014/main" id="{A038A93B-7EE1-47C6-9BA3-9198FA405F97}"/>
              </a:ext>
            </a:extLst>
          </p:cNvPr>
          <p:cNvSpPr>
            <a:spLocks noChangeAspect="1"/>
          </p:cNvSpPr>
          <p:nvPr/>
        </p:nvSpPr>
        <p:spPr>
          <a:xfrm>
            <a:off x="6421868" y="3629346"/>
            <a:ext cx="1692000" cy="863626"/>
          </a:xfrm>
          <a:custGeom>
            <a:avLst/>
            <a:gdLst>
              <a:gd name="connsiteX0" fmla="*/ 914400 w 1828800"/>
              <a:gd name="connsiteY0" fmla="*/ 0 h 933451"/>
              <a:gd name="connsiteX1" fmla="*/ 1828800 w 1828800"/>
              <a:gd name="connsiteY1" fmla="*/ 914400 h 933451"/>
              <a:gd name="connsiteX2" fmla="*/ 1827838 w 1828800"/>
              <a:gd name="connsiteY2" fmla="*/ 933451 h 933451"/>
              <a:gd name="connsiteX3" fmla="*/ 962 w 1828800"/>
              <a:gd name="connsiteY3" fmla="*/ 933451 h 933451"/>
              <a:gd name="connsiteX4" fmla="*/ 0 w 1828800"/>
              <a:gd name="connsiteY4" fmla="*/ 914400 h 933451"/>
              <a:gd name="connsiteX5" fmla="*/ 914400 w 1828800"/>
              <a:gd name="connsiteY5" fmla="*/ 0 h 933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33451">
                <a:moveTo>
                  <a:pt x="914400" y="0"/>
                </a:moveTo>
                <a:cubicBezTo>
                  <a:pt x="1419409" y="0"/>
                  <a:pt x="1828800" y="409391"/>
                  <a:pt x="1828800" y="914400"/>
                </a:cubicBezTo>
                <a:lnTo>
                  <a:pt x="1827838" y="933451"/>
                </a:lnTo>
                <a:lnTo>
                  <a:pt x="962" y="933451"/>
                </a:lnTo>
                <a:lnTo>
                  <a:pt x="0" y="914400"/>
                </a:lnTo>
                <a:cubicBezTo>
                  <a:pt x="0" y="409391"/>
                  <a:pt x="409391" y="0"/>
                  <a:pt x="914400" y="0"/>
                </a:cubicBezTo>
                <a:close/>
              </a:path>
            </a:pathLst>
          </a:cu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15">
            <a:extLst>
              <a:ext uri="{FF2B5EF4-FFF2-40B4-BE49-F238E27FC236}">
                <a16:creationId xmlns:a16="http://schemas.microsoft.com/office/drawing/2014/main" id="{98B85AC3-0344-49AA-897B-67FC72BB2D0E}"/>
              </a:ext>
            </a:extLst>
          </p:cNvPr>
          <p:cNvSpPr>
            <a:spLocks noChangeAspect="1"/>
          </p:cNvSpPr>
          <p:nvPr/>
        </p:nvSpPr>
        <p:spPr>
          <a:xfrm>
            <a:off x="8394390" y="3615599"/>
            <a:ext cx="1974857" cy="1008000"/>
          </a:xfrm>
          <a:custGeom>
            <a:avLst/>
            <a:gdLst>
              <a:gd name="connsiteX0" fmla="*/ 914400 w 1828800"/>
              <a:gd name="connsiteY0" fmla="*/ 0 h 933451"/>
              <a:gd name="connsiteX1" fmla="*/ 1828800 w 1828800"/>
              <a:gd name="connsiteY1" fmla="*/ 914400 h 933451"/>
              <a:gd name="connsiteX2" fmla="*/ 1827838 w 1828800"/>
              <a:gd name="connsiteY2" fmla="*/ 933451 h 933451"/>
              <a:gd name="connsiteX3" fmla="*/ 962 w 1828800"/>
              <a:gd name="connsiteY3" fmla="*/ 933451 h 933451"/>
              <a:gd name="connsiteX4" fmla="*/ 0 w 1828800"/>
              <a:gd name="connsiteY4" fmla="*/ 914400 h 933451"/>
              <a:gd name="connsiteX5" fmla="*/ 914400 w 1828800"/>
              <a:gd name="connsiteY5" fmla="*/ 0 h 933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33451">
                <a:moveTo>
                  <a:pt x="914400" y="0"/>
                </a:moveTo>
                <a:cubicBezTo>
                  <a:pt x="1419409" y="0"/>
                  <a:pt x="1828800" y="409391"/>
                  <a:pt x="1828800" y="914400"/>
                </a:cubicBezTo>
                <a:lnTo>
                  <a:pt x="1827838" y="933451"/>
                </a:lnTo>
                <a:lnTo>
                  <a:pt x="962" y="933451"/>
                </a:lnTo>
                <a:lnTo>
                  <a:pt x="0" y="914400"/>
                </a:lnTo>
                <a:cubicBezTo>
                  <a:pt x="0" y="409391"/>
                  <a:pt x="409391" y="0"/>
                  <a:pt x="914400" y="0"/>
                </a:cubicBezTo>
                <a:close/>
              </a:path>
            </a:pathLst>
          </a:custGeom>
          <a:solidFill>
            <a:srgbClr val="86B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13">
            <a:extLst>
              <a:ext uri="{FF2B5EF4-FFF2-40B4-BE49-F238E27FC236}">
                <a16:creationId xmlns:a16="http://schemas.microsoft.com/office/drawing/2014/main" id="{C44E8E8A-D0B3-42E4-AD7C-CF6831857149}"/>
              </a:ext>
            </a:extLst>
          </p:cNvPr>
          <p:cNvSpPr txBox="1"/>
          <p:nvPr/>
        </p:nvSpPr>
        <p:spPr>
          <a:xfrm>
            <a:off x="1759417" y="3875084"/>
            <a:ext cx="2338080" cy="369332"/>
          </a:xfrm>
          <a:prstGeom prst="rect">
            <a:avLst/>
          </a:prstGeom>
          <a:noFill/>
          <a:ln>
            <a:noFill/>
          </a:ln>
        </p:spPr>
        <p:txBody>
          <a:bodyPr wrap="square" lIns="0" tIns="0" rIns="0" bIns="0" rtlCol="0" anchor="t" anchorCtr="0">
            <a:spAutoFit/>
          </a:bodyPr>
          <a:lstStyle/>
          <a:p>
            <a:pPr algn="ctr"/>
            <a:r>
              <a:rPr lang="en-US" altLang="zh-CN" sz="2400" dirty="0">
                <a:solidFill>
                  <a:srgbClr val="F8F8F8"/>
                </a:solidFill>
                <a:latin typeface="微软雅黑" panose="020B0503020204020204" pitchFamily="34" charset="-122"/>
                <a:ea typeface="微软雅黑" panose="020B0503020204020204" pitchFamily="34" charset="-122"/>
              </a:rPr>
              <a:t>NO.1</a:t>
            </a:r>
          </a:p>
        </p:txBody>
      </p:sp>
      <p:sp>
        <p:nvSpPr>
          <p:cNvPr id="36" name="TextBox 13">
            <a:extLst>
              <a:ext uri="{FF2B5EF4-FFF2-40B4-BE49-F238E27FC236}">
                <a16:creationId xmlns:a16="http://schemas.microsoft.com/office/drawing/2014/main" id="{08F4F89A-CC66-4CC4-B5F8-0DBAB452DA53}"/>
              </a:ext>
            </a:extLst>
          </p:cNvPr>
          <p:cNvSpPr txBox="1"/>
          <p:nvPr/>
        </p:nvSpPr>
        <p:spPr>
          <a:xfrm>
            <a:off x="3936590" y="3875084"/>
            <a:ext cx="2338080" cy="369332"/>
          </a:xfrm>
          <a:prstGeom prst="rect">
            <a:avLst/>
          </a:prstGeom>
          <a:noFill/>
          <a:ln>
            <a:noFill/>
          </a:ln>
        </p:spPr>
        <p:txBody>
          <a:bodyPr wrap="square" lIns="0" tIns="0" rIns="0" bIns="0" rtlCol="0" anchor="t" anchorCtr="0">
            <a:spAutoFit/>
          </a:bodyPr>
          <a:lstStyle/>
          <a:p>
            <a:pPr algn="ctr"/>
            <a:r>
              <a:rPr lang="en-US" altLang="zh-CN" sz="2400" dirty="0">
                <a:solidFill>
                  <a:srgbClr val="F8F8F8"/>
                </a:solidFill>
                <a:latin typeface="微软雅黑" panose="020B0503020204020204" pitchFamily="34" charset="-122"/>
                <a:ea typeface="微软雅黑" panose="020B0503020204020204" pitchFamily="34" charset="-122"/>
              </a:rPr>
              <a:t>NO.2</a:t>
            </a:r>
          </a:p>
        </p:txBody>
      </p:sp>
      <p:sp>
        <p:nvSpPr>
          <p:cNvPr id="37" name="TextBox 13">
            <a:extLst>
              <a:ext uri="{FF2B5EF4-FFF2-40B4-BE49-F238E27FC236}">
                <a16:creationId xmlns:a16="http://schemas.microsoft.com/office/drawing/2014/main" id="{4D9E538A-BDE0-42C4-B460-A9AAF1024B7D}"/>
              </a:ext>
            </a:extLst>
          </p:cNvPr>
          <p:cNvSpPr txBox="1"/>
          <p:nvPr/>
        </p:nvSpPr>
        <p:spPr>
          <a:xfrm>
            <a:off x="6098829" y="3875084"/>
            <a:ext cx="2338080" cy="369332"/>
          </a:xfrm>
          <a:prstGeom prst="rect">
            <a:avLst/>
          </a:prstGeom>
          <a:noFill/>
          <a:ln>
            <a:noFill/>
          </a:ln>
        </p:spPr>
        <p:txBody>
          <a:bodyPr wrap="square" lIns="0" tIns="0" rIns="0" bIns="0" rtlCol="0" anchor="t" anchorCtr="0">
            <a:spAutoFit/>
          </a:bodyPr>
          <a:lstStyle/>
          <a:p>
            <a:pPr algn="ctr"/>
            <a:r>
              <a:rPr lang="en-US" altLang="zh-CN" sz="2400" dirty="0">
                <a:solidFill>
                  <a:srgbClr val="F8F8F8"/>
                </a:solidFill>
                <a:latin typeface="微软雅黑" panose="020B0503020204020204" pitchFamily="34" charset="-122"/>
                <a:ea typeface="微软雅黑" panose="020B0503020204020204" pitchFamily="34" charset="-122"/>
              </a:rPr>
              <a:t>NO.3</a:t>
            </a:r>
          </a:p>
        </p:txBody>
      </p:sp>
      <p:sp>
        <p:nvSpPr>
          <p:cNvPr id="38" name="TextBox 13">
            <a:extLst>
              <a:ext uri="{FF2B5EF4-FFF2-40B4-BE49-F238E27FC236}">
                <a16:creationId xmlns:a16="http://schemas.microsoft.com/office/drawing/2014/main" id="{C409115A-F863-4DFA-8B31-23FB3FCF10DF}"/>
              </a:ext>
            </a:extLst>
          </p:cNvPr>
          <p:cNvSpPr txBox="1"/>
          <p:nvPr/>
        </p:nvSpPr>
        <p:spPr>
          <a:xfrm>
            <a:off x="8278850" y="3875084"/>
            <a:ext cx="2338080" cy="369332"/>
          </a:xfrm>
          <a:prstGeom prst="rect">
            <a:avLst/>
          </a:prstGeom>
          <a:noFill/>
          <a:ln>
            <a:noFill/>
          </a:ln>
        </p:spPr>
        <p:txBody>
          <a:bodyPr wrap="square" lIns="0" tIns="0" rIns="0" bIns="0" rtlCol="0" anchor="t" anchorCtr="0">
            <a:spAutoFit/>
          </a:bodyPr>
          <a:lstStyle/>
          <a:p>
            <a:pPr algn="ctr"/>
            <a:r>
              <a:rPr lang="en-US" altLang="zh-CN" sz="2400" dirty="0">
                <a:solidFill>
                  <a:srgbClr val="F8F8F8"/>
                </a:solidFill>
                <a:latin typeface="微软雅黑" panose="020B0503020204020204" pitchFamily="34" charset="-122"/>
                <a:ea typeface="微软雅黑" panose="020B0503020204020204" pitchFamily="34" charset="-122"/>
              </a:rPr>
              <a:t>NO.4</a:t>
            </a:r>
          </a:p>
        </p:txBody>
      </p:sp>
    </p:spTree>
    <p:extLst>
      <p:ext uri="{BB962C8B-B14F-4D97-AF65-F5344CB8AC3E}">
        <p14:creationId xmlns:p14="http://schemas.microsoft.com/office/powerpoint/2010/main" val="3584212804"/>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ppt_x"/>
                                          </p:val>
                                        </p:tav>
                                        <p:tav tm="100000">
                                          <p:val>
                                            <p:strVal val="#ppt_x"/>
                                          </p:val>
                                        </p:tav>
                                      </p:tavLst>
                                    </p:anim>
                                    <p:anim calcmode="lin" valueType="num">
                                      <p:cBhvr additive="base">
                                        <p:cTn id="12" dur="25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 presetClass="entr" presetSubtype="4"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250" fill="hold"/>
                                        <p:tgtEl>
                                          <p:spTgt spid="6"/>
                                        </p:tgtEl>
                                        <p:attrNameLst>
                                          <p:attrName>ppt_x</p:attrName>
                                        </p:attrNameLst>
                                      </p:cBhvr>
                                      <p:tavLst>
                                        <p:tav tm="0">
                                          <p:val>
                                            <p:strVal val="#ppt_x"/>
                                          </p:val>
                                        </p:tav>
                                        <p:tav tm="100000">
                                          <p:val>
                                            <p:strVal val="#ppt_x"/>
                                          </p:val>
                                        </p:tav>
                                      </p:tavLst>
                                    </p:anim>
                                    <p:anim calcmode="lin" valueType="num">
                                      <p:cBhvr additive="base">
                                        <p:cTn id="17" dur="25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250" fill="hold"/>
                                        <p:tgtEl>
                                          <p:spTgt spid="7"/>
                                        </p:tgtEl>
                                        <p:attrNameLst>
                                          <p:attrName>ppt_x</p:attrName>
                                        </p:attrNameLst>
                                      </p:cBhvr>
                                      <p:tavLst>
                                        <p:tav tm="0">
                                          <p:val>
                                            <p:strVal val="#ppt_x"/>
                                          </p:val>
                                        </p:tav>
                                        <p:tav tm="100000">
                                          <p:val>
                                            <p:strVal val="#ppt_x"/>
                                          </p:val>
                                        </p:tav>
                                      </p:tavLst>
                                    </p:anim>
                                    <p:anim calcmode="lin" valueType="num">
                                      <p:cBhvr additive="base">
                                        <p:cTn id="22" dur="250" fill="hold"/>
                                        <p:tgtEl>
                                          <p:spTgt spid="7"/>
                                        </p:tgtEl>
                                        <p:attrNameLst>
                                          <p:attrName>ppt_y</p:attrName>
                                        </p:attrNameLst>
                                      </p:cBhvr>
                                      <p:tavLst>
                                        <p:tav tm="0">
                                          <p:val>
                                            <p:strVal val="1+#ppt_h/2"/>
                                          </p:val>
                                        </p:tav>
                                        <p:tav tm="100000">
                                          <p:val>
                                            <p:strVal val="#ppt_y"/>
                                          </p:val>
                                        </p:tav>
                                      </p:tavLst>
                                    </p:anim>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250" fill="hold"/>
                                        <p:tgtEl>
                                          <p:spTgt spid="9"/>
                                        </p:tgtEl>
                                        <p:attrNameLst>
                                          <p:attrName>ppt_x</p:attrName>
                                        </p:attrNameLst>
                                      </p:cBhvr>
                                      <p:tavLst>
                                        <p:tav tm="0">
                                          <p:val>
                                            <p:strVal val="#ppt_x"/>
                                          </p:val>
                                        </p:tav>
                                        <p:tav tm="100000">
                                          <p:val>
                                            <p:strVal val="#ppt_x"/>
                                          </p:val>
                                        </p:tav>
                                      </p:tavLst>
                                    </p:anim>
                                    <p:anim calcmode="lin" valueType="num">
                                      <p:cBhvr additive="base">
                                        <p:cTn id="27" dur="250" fill="hold"/>
                                        <p:tgtEl>
                                          <p:spTgt spid="9"/>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250" fill="hold"/>
                                        <p:tgtEl>
                                          <p:spTgt spid="10"/>
                                        </p:tgtEl>
                                        <p:attrNameLst>
                                          <p:attrName>ppt_x</p:attrName>
                                        </p:attrNameLst>
                                      </p:cBhvr>
                                      <p:tavLst>
                                        <p:tav tm="0">
                                          <p:val>
                                            <p:strVal val="#ppt_x"/>
                                          </p:val>
                                        </p:tav>
                                        <p:tav tm="100000">
                                          <p:val>
                                            <p:strVal val="#ppt_x"/>
                                          </p:val>
                                        </p:tav>
                                      </p:tavLst>
                                    </p:anim>
                                    <p:anim calcmode="lin" valueType="num">
                                      <p:cBhvr additive="base">
                                        <p:cTn id="32" dur="25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1750"/>
                            </p:stCondLst>
                            <p:childTnLst>
                              <p:par>
                                <p:cTn id="34" presetID="2" presetClass="entr" presetSubtype="4"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250" fill="hold"/>
                                        <p:tgtEl>
                                          <p:spTgt spid="13"/>
                                        </p:tgtEl>
                                        <p:attrNameLst>
                                          <p:attrName>ppt_x</p:attrName>
                                        </p:attrNameLst>
                                      </p:cBhvr>
                                      <p:tavLst>
                                        <p:tav tm="0">
                                          <p:val>
                                            <p:strVal val="#ppt_x"/>
                                          </p:val>
                                        </p:tav>
                                        <p:tav tm="100000">
                                          <p:val>
                                            <p:strVal val="#ppt_x"/>
                                          </p:val>
                                        </p:tav>
                                      </p:tavLst>
                                    </p:anim>
                                    <p:anim calcmode="lin" valueType="num">
                                      <p:cBhvr additive="base">
                                        <p:cTn id="37" dur="250" fill="hold"/>
                                        <p:tgtEl>
                                          <p:spTgt spid="13"/>
                                        </p:tgtEl>
                                        <p:attrNameLst>
                                          <p:attrName>ppt_y</p:attrName>
                                        </p:attrNameLst>
                                      </p:cBhvr>
                                      <p:tavLst>
                                        <p:tav tm="0">
                                          <p:val>
                                            <p:strVal val="1+#ppt_h/2"/>
                                          </p:val>
                                        </p:tav>
                                        <p:tav tm="100000">
                                          <p:val>
                                            <p:strVal val="#ppt_y"/>
                                          </p:val>
                                        </p:tav>
                                      </p:tavLst>
                                    </p:anim>
                                  </p:childTnLst>
                                </p:cTn>
                              </p:par>
                            </p:childTnLst>
                          </p:cTn>
                        </p:par>
                        <p:par>
                          <p:cTn id="38" fill="hold">
                            <p:stCondLst>
                              <p:cond delay="2000"/>
                            </p:stCondLst>
                            <p:childTnLst>
                              <p:par>
                                <p:cTn id="39" presetID="2" presetClass="entr" presetSubtype="4"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250" fill="hold"/>
                                        <p:tgtEl>
                                          <p:spTgt spid="14"/>
                                        </p:tgtEl>
                                        <p:attrNameLst>
                                          <p:attrName>ppt_x</p:attrName>
                                        </p:attrNameLst>
                                      </p:cBhvr>
                                      <p:tavLst>
                                        <p:tav tm="0">
                                          <p:val>
                                            <p:strVal val="#ppt_x"/>
                                          </p:val>
                                        </p:tav>
                                        <p:tav tm="100000">
                                          <p:val>
                                            <p:strVal val="#ppt_x"/>
                                          </p:val>
                                        </p:tav>
                                      </p:tavLst>
                                    </p:anim>
                                    <p:anim calcmode="lin" valueType="num">
                                      <p:cBhvr additive="base">
                                        <p:cTn id="42" dur="250" fill="hold"/>
                                        <p:tgtEl>
                                          <p:spTgt spid="14"/>
                                        </p:tgtEl>
                                        <p:attrNameLst>
                                          <p:attrName>ppt_y</p:attrName>
                                        </p:attrNameLst>
                                      </p:cBhvr>
                                      <p:tavLst>
                                        <p:tav tm="0">
                                          <p:val>
                                            <p:strVal val="1+#ppt_h/2"/>
                                          </p:val>
                                        </p:tav>
                                        <p:tav tm="100000">
                                          <p:val>
                                            <p:strVal val="#ppt_y"/>
                                          </p:val>
                                        </p:tav>
                                      </p:tavLst>
                                    </p:anim>
                                  </p:childTnLst>
                                </p:cTn>
                              </p:par>
                            </p:childTnLst>
                          </p:cTn>
                        </p:par>
                        <p:par>
                          <p:cTn id="43" fill="hold">
                            <p:stCondLst>
                              <p:cond delay="2250"/>
                            </p:stCondLst>
                            <p:childTnLst>
                              <p:par>
                                <p:cTn id="44" presetID="2" presetClass="entr" presetSubtype="4"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250" fill="hold"/>
                                        <p:tgtEl>
                                          <p:spTgt spid="15"/>
                                        </p:tgtEl>
                                        <p:attrNameLst>
                                          <p:attrName>ppt_x</p:attrName>
                                        </p:attrNameLst>
                                      </p:cBhvr>
                                      <p:tavLst>
                                        <p:tav tm="0">
                                          <p:val>
                                            <p:strVal val="#ppt_x"/>
                                          </p:val>
                                        </p:tav>
                                        <p:tav tm="100000">
                                          <p:val>
                                            <p:strVal val="#ppt_x"/>
                                          </p:val>
                                        </p:tav>
                                      </p:tavLst>
                                    </p:anim>
                                    <p:anim calcmode="lin" valueType="num">
                                      <p:cBhvr additive="base">
                                        <p:cTn id="47" dur="250" fill="hold"/>
                                        <p:tgtEl>
                                          <p:spTgt spid="15"/>
                                        </p:tgtEl>
                                        <p:attrNameLst>
                                          <p:attrName>ppt_y</p:attrName>
                                        </p:attrNameLst>
                                      </p:cBhvr>
                                      <p:tavLst>
                                        <p:tav tm="0">
                                          <p:val>
                                            <p:strVal val="1+#ppt_h/2"/>
                                          </p:val>
                                        </p:tav>
                                        <p:tav tm="100000">
                                          <p:val>
                                            <p:strVal val="#ppt_y"/>
                                          </p:val>
                                        </p:tav>
                                      </p:tavLst>
                                    </p:anim>
                                  </p:childTnLst>
                                </p:cTn>
                              </p:par>
                            </p:childTnLst>
                          </p:cTn>
                        </p:par>
                        <p:par>
                          <p:cTn id="48" fill="hold">
                            <p:stCondLst>
                              <p:cond delay="2500"/>
                            </p:stCondLst>
                            <p:childTnLst>
                              <p:par>
                                <p:cTn id="49" presetID="2" presetClass="entr" presetSubtype="4"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250" fill="hold"/>
                                        <p:tgtEl>
                                          <p:spTgt spid="16"/>
                                        </p:tgtEl>
                                        <p:attrNameLst>
                                          <p:attrName>ppt_x</p:attrName>
                                        </p:attrNameLst>
                                      </p:cBhvr>
                                      <p:tavLst>
                                        <p:tav tm="0">
                                          <p:val>
                                            <p:strVal val="#ppt_x"/>
                                          </p:val>
                                        </p:tav>
                                        <p:tav tm="100000">
                                          <p:val>
                                            <p:strVal val="#ppt_x"/>
                                          </p:val>
                                        </p:tav>
                                      </p:tavLst>
                                    </p:anim>
                                    <p:anim calcmode="lin" valueType="num">
                                      <p:cBhvr additive="base">
                                        <p:cTn id="52" dur="250" fill="hold"/>
                                        <p:tgtEl>
                                          <p:spTgt spid="16"/>
                                        </p:tgtEl>
                                        <p:attrNameLst>
                                          <p:attrName>ppt_y</p:attrName>
                                        </p:attrNameLst>
                                      </p:cBhvr>
                                      <p:tavLst>
                                        <p:tav tm="0">
                                          <p:val>
                                            <p:strVal val="1+#ppt_h/2"/>
                                          </p:val>
                                        </p:tav>
                                        <p:tav tm="100000">
                                          <p:val>
                                            <p:strVal val="#ppt_y"/>
                                          </p:val>
                                        </p:tav>
                                      </p:tavLst>
                                    </p:anim>
                                  </p:childTnLst>
                                </p:cTn>
                              </p:par>
                            </p:childTnLst>
                          </p:cTn>
                        </p:par>
                        <p:par>
                          <p:cTn id="53" fill="hold">
                            <p:stCondLst>
                              <p:cond delay="2750"/>
                            </p:stCondLst>
                            <p:childTnLst>
                              <p:par>
                                <p:cTn id="54" presetID="2" presetClass="entr" presetSubtype="4" fill="hold" nodeType="after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250" fill="hold"/>
                                        <p:tgtEl>
                                          <p:spTgt spid="19"/>
                                        </p:tgtEl>
                                        <p:attrNameLst>
                                          <p:attrName>ppt_x</p:attrName>
                                        </p:attrNameLst>
                                      </p:cBhvr>
                                      <p:tavLst>
                                        <p:tav tm="0">
                                          <p:val>
                                            <p:strVal val="#ppt_x"/>
                                          </p:val>
                                        </p:tav>
                                        <p:tav tm="100000">
                                          <p:val>
                                            <p:strVal val="#ppt_x"/>
                                          </p:val>
                                        </p:tav>
                                      </p:tavLst>
                                    </p:anim>
                                    <p:anim calcmode="lin" valueType="num">
                                      <p:cBhvr additive="base">
                                        <p:cTn id="57" dur="250" fill="hold"/>
                                        <p:tgtEl>
                                          <p:spTgt spid="19"/>
                                        </p:tgtEl>
                                        <p:attrNameLst>
                                          <p:attrName>ppt_y</p:attrName>
                                        </p:attrNameLst>
                                      </p:cBhvr>
                                      <p:tavLst>
                                        <p:tav tm="0">
                                          <p:val>
                                            <p:strVal val="1+#ppt_h/2"/>
                                          </p:val>
                                        </p:tav>
                                        <p:tav tm="100000">
                                          <p:val>
                                            <p:strVal val="#ppt_y"/>
                                          </p:val>
                                        </p:tav>
                                      </p:tavLst>
                                    </p:anim>
                                  </p:childTnLst>
                                </p:cTn>
                              </p:par>
                            </p:childTnLst>
                          </p:cTn>
                        </p:par>
                        <p:par>
                          <p:cTn id="58" fill="hold">
                            <p:stCondLst>
                              <p:cond delay="3000"/>
                            </p:stCondLst>
                            <p:childTnLst>
                              <p:par>
                                <p:cTn id="59" presetID="2" presetClass="entr" presetSubtype="4" fill="hold" nodeType="after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250" fill="hold"/>
                                        <p:tgtEl>
                                          <p:spTgt spid="23"/>
                                        </p:tgtEl>
                                        <p:attrNameLst>
                                          <p:attrName>ppt_x</p:attrName>
                                        </p:attrNameLst>
                                      </p:cBhvr>
                                      <p:tavLst>
                                        <p:tav tm="0">
                                          <p:val>
                                            <p:strVal val="#ppt_x"/>
                                          </p:val>
                                        </p:tav>
                                        <p:tav tm="100000">
                                          <p:val>
                                            <p:strVal val="#ppt_x"/>
                                          </p:val>
                                        </p:tav>
                                      </p:tavLst>
                                    </p:anim>
                                    <p:anim calcmode="lin" valueType="num">
                                      <p:cBhvr additive="base">
                                        <p:cTn id="62" dur="250" fill="hold"/>
                                        <p:tgtEl>
                                          <p:spTgt spid="23"/>
                                        </p:tgtEl>
                                        <p:attrNameLst>
                                          <p:attrName>ppt_y</p:attrName>
                                        </p:attrNameLst>
                                      </p:cBhvr>
                                      <p:tavLst>
                                        <p:tav tm="0">
                                          <p:val>
                                            <p:strVal val="1+#ppt_h/2"/>
                                          </p:val>
                                        </p:tav>
                                        <p:tav tm="100000">
                                          <p:val>
                                            <p:strVal val="#ppt_y"/>
                                          </p:val>
                                        </p:tav>
                                      </p:tavLst>
                                    </p:anim>
                                  </p:childTnLst>
                                </p:cTn>
                              </p:par>
                            </p:childTnLst>
                          </p:cTn>
                        </p:par>
                        <p:par>
                          <p:cTn id="63" fill="hold">
                            <p:stCondLst>
                              <p:cond delay="3250"/>
                            </p:stCondLst>
                            <p:childTnLst>
                              <p:par>
                                <p:cTn id="64" presetID="2" presetClass="entr" presetSubtype="4" fill="hold" nodeType="afterEffect">
                                  <p:stCondLst>
                                    <p:cond delay="0"/>
                                  </p:stCondLst>
                                  <p:childTnLst>
                                    <p:set>
                                      <p:cBhvr>
                                        <p:cTn id="65" dur="1" fill="hold">
                                          <p:stCondLst>
                                            <p:cond delay="0"/>
                                          </p:stCondLst>
                                        </p:cTn>
                                        <p:tgtEl>
                                          <p:spTgt spid="27"/>
                                        </p:tgtEl>
                                        <p:attrNameLst>
                                          <p:attrName>style.visibility</p:attrName>
                                        </p:attrNameLst>
                                      </p:cBhvr>
                                      <p:to>
                                        <p:strVal val="visible"/>
                                      </p:to>
                                    </p:set>
                                    <p:anim calcmode="lin" valueType="num">
                                      <p:cBhvr additive="base">
                                        <p:cTn id="66" dur="250" fill="hold"/>
                                        <p:tgtEl>
                                          <p:spTgt spid="27"/>
                                        </p:tgtEl>
                                        <p:attrNameLst>
                                          <p:attrName>ppt_x</p:attrName>
                                        </p:attrNameLst>
                                      </p:cBhvr>
                                      <p:tavLst>
                                        <p:tav tm="0">
                                          <p:val>
                                            <p:strVal val="#ppt_x"/>
                                          </p:val>
                                        </p:tav>
                                        <p:tav tm="100000">
                                          <p:val>
                                            <p:strVal val="#ppt_x"/>
                                          </p:val>
                                        </p:tav>
                                      </p:tavLst>
                                    </p:anim>
                                    <p:anim calcmode="lin" valueType="num">
                                      <p:cBhvr additive="base">
                                        <p:cTn id="67" dur="250" fill="hold"/>
                                        <p:tgtEl>
                                          <p:spTgt spid="27"/>
                                        </p:tgtEl>
                                        <p:attrNameLst>
                                          <p:attrName>ppt_y</p:attrName>
                                        </p:attrNameLst>
                                      </p:cBhvr>
                                      <p:tavLst>
                                        <p:tav tm="0">
                                          <p:val>
                                            <p:strVal val="1+#ppt_h/2"/>
                                          </p:val>
                                        </p:tav>
                                        <p:tav tm="100000">
                                          <p:val>
                                            <p:strVal val="#ppt_y"/>
                                          </p:val>
                                        </p:tav>
                                      </p:tavLst>
                                    </p:anim>
                                  </p:childTnLst>
                                </p:cTn>
                              </p:par>
                            </p:childTnLst>
                          </p:cTn>
                        </p:par>
                        <p:par>
                          <p:cTn id="68" fill="hold">
                            <p:stCondLst>
                              <p:cond delay="3500"/>
                            </p:stCondLst>
                            <p:childTnLst>
                              <p:par>
                                <p:cTn id="69" presetID="2" presetClass="entr" presetSubtype="4" fill="hold" grpId="0" nodeType="afterEffect">
                                  <p:stCondLst>
                                    <p:cond delay="0"/>
                                  </p:stCondLst>
                                  <p:childTnLst>
                                    <p:set>
                                      <p:cBhvr>
                                        <p:cTn id="70" dur="1" fill="hold">
                                          <p:stCondLst>
                                            <p:cond delay="0"/>
                                          </p:stCondLst>
                                        </p:cTn>
                                        <p:tgtEl>
                                          <p:spTgt spid="31"/>
                                        </p:tgtEl>
                                        <p:attrNameLst>
                                          <p:attrName>style.visibility</p:attrName>
                                        </p:attrNameLst>
                                      </p:cBhvr>
                                      <p:to>
                                        <p:strVal val="visible"/>
                                      </p:to>
                                    </p:set>
                                    <p:anim calcmode="lin" valueType="num">
                                      <p:cBhvr additive="base">
                                        <p:cTn id="71" dur="250" fill="hold"/>
                                        <p:tgtEl>
                                          <p:spTgt spid="31"/>
                                        </p:tgtEl>
                                        <p:attrNameLst>
                                          <p:attrName>ppt_x</p:attrName>
                                        </p:attrNameLst>
                                      </p:cBhvr>
                                      <p:tavLst>
                                        <p:tav tm="0">
                                          <p:val>
                                            <p:strVal val="#ppt_x"/>
                                          </p:val>
                                        </p:tav>
                                        <p:tav tm="100000">
                                          <p:val>
                                            <p:strVal val="#ppt_x"/>
                                          </p:val>
                                        </p:tav>
                                      </p:tavLst>
                                    </p:anim>
                                    <p:anim calcmode="lin" valueType="num">
                                      <p:cBhvr additive="base">
                                        <p:cTn id="72" dur="250" fill="hold"/>
                                        <p:tgtEl>
                                          <p:spTgt spid="31"/>
                                        </p:tgtEl>
                                        <p:attrNameLst>
                                          <p:attrName>ppt_y</p:attrName>
                                        </p:attrNameLst>
                                      </p:cBhvr>
                                      <p:tavLst>
                                        <p:tav tm="0">
                                          <p:val>
                                            <p:strVal val="1+#ppt_h/2"/>
                                          </p:val>
                                        </p:tav>
                                        <p:tav tm="100000">
                                          <p:val>
                                            <p:strVal val="#ppt_y"/>
                                          </p:val>
                                        </p:tav>
                                      </p:tavLst>
                                    </p:anim>
                                  </p:childTnLst>
                                </p:cTn>
                              </p:par>
                            </p:childTnLst>
                          </p:cTn>
                        </p:par>
                        <p:par>
                          <p:cTn id="73" fill="hold">
                            <p:stCondLst>
                              <p:cond delay="3750"/>
                            </p:stCondLst>
                            <p:childTnLst>
                              <p:par>
                                <p:cTn id="74" presetID="2" presetClass="entr" presetSubtype="4" fill="hold" grpId="0" nodeType="afterEffect">
                                  <p:stCondLst>
                                    <p:cond delay="0"/>
                                  </p:stCondLst>
                                  <p:childTnLst>
                                    <p:set>
                                      <p:cBhvr>
                                        <p:cTn id="75" dur="1" fill="hold">
                                          <p:stCondLst>
                                            <p:cond delay="0"/>
                                          </p:stCondLst>
                                        </p:cTn>
                                        <p:tgtEl>
                                          <p:spTgt spid="32"/>
                                        </p:tgtEl>
                                        <p:attrNameLst>
                                          <p:attrName>style.visibility</p:attrName>
                                        </p:attrNameLst>
                                      </p:cBhvr>
                                      <p:to>
                                        <p:strVal val="visible"/>
                                      </p:to>
                                    </p:set>
                                    <p:anim calcmode="lin" valueType="num">
                                      <p:cBhvr additive="base">
                                        <p:cTn id="76" dur="250" fill="hold"/>
                                        <p:tgtEl>
                                          <p:spTgt spid="32"/>
                                        </p:tgtEl>
                                        <p:attrNameLst>
                                          <p:attrName>ppt_x</p:attrName>
                                        </p:attrNameLst>
                                      </p:cBhvr>
                                      <p:tavLst>
                                        <p:tav tm="0">
                                          <p:val>
                                            <p:strVal val="#ppt_x"/>
                                          </p:val>
                                        </p:tav>
                                        <p:tav tm="100000">
                                          <p:val>
                                            <p:strVal val="#ppt_x"/>
                                          </p:val>
                                        </p:tav>
                                      </p:tavLst>
                                    </p:anim>
                                    <p:anim calcmode="lin" valueType="num">
                                      <p:cBhvr additive="base">
                                        <p:cTn id="77" dur="250" fill="hold"/>
                                        <p:tgtEl>
                                          <p:spTgt spid="32"/>
                                        </p:tgtEl>
                                        <p:attrNameLst>
                                          <p:attrName>ppt_y</p:attrName>
                                        </p:attrNameLst>
                                      </p:cBhvr>
                                      <p:tavLst>
                                        <p:tav tm="0">
                                          <p:val>
                                            <p:strVal val="1+#ppt_h/2"/>
                                          </p:val>
                                        </p:tav>
                                        <p:tav tm="100000">
                                          <p:val>
                                            <p:strVal val="#ppt_y"/>
                                          </p:val>
                                        </p:tav>
                                      </p:tavLst>
                                    </p:anim>
                                  </p:childTnLst>
                                </p:cTn>
                              </p:par>
                            </p:childTnLst>
                          </p:cTn>
                        </p:par>
                        <p:par>
                          <p:cTn id="78" fill="hold">
                            <p:stCondLst>
                              <p:cond delay="4000"/>
                            </p:stCondLst>
                            <p:childTnLst>
                              <p:par>
                                <p:cTn id="79" presetID="2" presetClass="entr" presetSubtype="4" fill="hold" grpId="0" nodeType="afterEffect">
                                  <p:stCondLst>
                                    <p:cond delay="0"/>
                                  </p:stCondLst>
                                  <p:childTnLst>
                                    <p:set>
                                      <p:cBhvr>
                                        <p:cTn id="80" dur="1" fill="hold">
                                          <p:stCondLst>
                                            <p:cond delay="0"/>
                                          </p:stCondLst>
                                        </p:cTn>
                                        <p:tgtEl>
                                          <p:spTgt spid="33"/>
                                        </p:tgtEl>
                                        <p:attrNameLst>
                                          <p:attrName>style.visibility</p:attrName>
                                        </p:attrNameLst>
                                      </p:cBhvr>
                                      <p:to>
                                        <p:strVal val="visible"/>
                                      </p:to>
                                    </p:set>
                                    <p:anim calcmode="lin" valueType="num">
                                      <p:cBhvr additive="base">
                                        <p:cTn id="81" dur="250" fill="hold"/>
                                        <p:tgtEl>
                                          <p:spTgt spid="33"/>
                                        </p:tgtEl>
                                        <p:attrNameLst>
                                          <p:attrName>ppt_x</p:attrName>
                                        </p:attrNameLst>
                                      </p:cBhvr>
                                      <p:tavLst>
                                        <p:tav tm="0">
                                          <p:val>
                                            <p:strVal val="#ppt_x"/>
                                          </p:val>
                                        </p:tav>
                                        <p:tav tm="100000">
                                          <p:val>
                                            <p:strVal val="#ppt_x"/>
                                          </p:val>
                                        </p:tav>
                                      </p:tavLst>
                                    </p:anim>
                                    <p:anim calcmode="lin" valueType="num">
                                      <p:cBhvr additive="base">
                                        <p:cTn id="82" dur="250" fill="hold"/>
                                        <p:tgtEl>
                                          <p:spTgt spid="33"/>
                                        </p:tgtEl>
                                        <p:attrNameLst>
                                          <p:attrName>ppt_y</p:attrName>
                                        </p:attrNameLst>
                                      </p:cBhvr>
                                      <p:tavLst>
                                        <p:tav tm="0">
                                          <p:val>
                                            <p:strVal val="1+#ppt_h/2"/>
                                          </p:val>
                                        </p:tav>
                                        <p:tav tm="100000">
                                          <p:val>
                                            <p:strVal val="#ppt_y"/>
                                          </p:val>
                                        </p:tav>
                                      </p:tavLst>
                                    </p:anim>
                                  </p:childTnLst>
                                </p:cTn>
                              </p:par>
                            </p:childTnLst>
                          </p:cTn>
                        </p:par>
                        <p:par>
                          <p:cTn id="83" fill="hold">
                            <p:stCondLst>
                              <p:cond delay="4250"/>
                            </p:stCondLst>
                            <p:childTnLst>
                              <p:par>
                                <p:cTn id="84" presetID="2" presetClass="entr" presetSubtype="4" fill="hold" grpId="0" nodeType="afterEffect">
                                  <p:stCondLst>
                                    <p:cond delay="0"/>
                                  </p:stCondLst>
                                  <p:childTnLst>
                                    <p:set>
                                      <p:cBhvr>
                                        <p:cTn id="85" dur="1" fill="hold">
                                          <p:stCondLst>
                                            <p:cond delay="0"/>
                                          </p:stCondLst>
                                        </p:cTn>
                                        <p:tgtEl>
                                          <p:spTgt spid="34"/>
                                        </p:tgtEl>
                                        <p:attrNameLst>
                                          <p:attrName>style.visibility</p:attrName>
                                        </p:attrNameLst>
                                      </p:cBhvr>
                                      <p:to>
                                        <p:strVal val="visible"/>
                                      </p:to>
                                    </p:set>
                                    <p:anim calcmode="lin" valueType="num">
                                      <p:cBhvr additive="base">
                                        <p:cTn id="86" dur="250" fill="hold"/>
                                        <p:tgtEl>
                                          <p:spTgt spid="34"/>
                                        </p:tgtEl>
                                        <p:attrNameLst>
                                          <p:attrName>ppt_x</p:attrName>
                                        </p:attrNameLst>
                                      </p:cBhvr>
                                      <p:tavLst>
                                        <p:tav tm="0">
                                          <p:val>
                                            <p:strVal val="#ppt_x"/>
                                          </p:val>
                                        </p:tav>
                                        <p:tav tm="100000">
                                          <p:val>
                                            <p:strVal val="#ppt_x"/>
                                          </p:val>
                                        </p:tav>
                                      </p:tavLst>
                                    </p:anim>
                                    <p:anim calcmode="lin" valueType="num">
                                      <p:cBhvr additive="base">
                                        <p:cTn id="87" dur="25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p:bldP spid="13" grpId="0"/>
      <p:bldP spid="14" grpId="0"/>
      <p:bldP spid="15" grpId="0"/>
      <p:bldP spid="31" grpId="0" animBg="1"/>
      <p:bldP spid="32" grpId="0" animBg="1"/>
      <p:bldP spid="33" grpId="0" animBg="1"/>
      <p:bldP spid="3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42A47743-CD98-4616-AB8D-6541E43FE19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MH_Others_1">
            <a:extLst>
              <a:ext uri="{FF2B5EF4-FFF2-40B4-BE49-F238E27FC236}">
                <a16:creationId xmlns:a16="http://schemas.microsoft.com/office/drawing/2014/main" id="{7FABD463-C5C3-4922-8033-BD0DCF9D6570}"/>
              </a:ext>
            </a:extLst>
          </p:cNvPr>
          <p:cNvSpPr txBox="1"/>
          <p:nvPr>
            <p:custDataLst>
              <p:tags r:id="rId1"/>
            </p:custDataLst>
          </p:nvPr>
        </p:nvSpPr>
        <p:spPr>
          <a:xfrm>
            <a:off x="3824199" y="1825214"/>
            <a:ext cx="738664" cy="2097087"/>
          </a:xfrm>
          <a:prstGeom prst="rect">
            <a:avLst/>
          </a:prstGeom>
          <a:noFill/>
        </p:spPr>
        <p:txBody>
          <a:bodyPr vert="eaVert" lIns="0" tIns="0" rIns="0" bIns="0" anchor="ctr">
            <a:spAutoFit/>
          </a:bodyPr>
          <a:lstStyle/>
          <a:p>
            <a:pPr algn="ctr" eaLnBrk="1" hangingPunct="1">
              <a:defRPr/>
            </a:pPr>
            <a:r>
              <a:rPr lang="zh-CN" altLang="en-US" sz="4800" noProof="1">
                <a:solidFill>
                  <a:srgbClr val="86B58B"/>
                </a:solidFill>
                <a:latin typeface="华文新魏" panose="02010800040101010101" pitchFamily="2" charset="-122"/>
                <a:ea typeface="华文新魏" panose="02010800040101010101" pitchFamily="2" charset="-122"/>
                <a:sym typeface="Arial" panose="020B0604020202020204" pitchFamily="34" charset="0"/>
              </a:rPr>
              <a:t>第二章</a:t>
            </a:r>
          </a:p>
        </p:txBody>
      </p:sp>
      <p:sp>
        <p:nvSpPr>
          <p:cNvPr id="13" name="MH_Others_2">
            <a:extLst>
              <a:ext uri="{FF2B5EF4-FFF2-40B4-BE49-F238E27FC236}">
                <a16:creationId xmlns:a16="http://schemas.microsoft.com/office/drawing/2014/main" id="{495EB7B6-01DD-4225-B933-C3956AB347C6}"/>
              </a:ext>
            </a:extLst>
          </p:cNvPr>
          <p:cNvSpPr txBox="1"/>
          <p:nvPr>
            <p:custDataLst>
              <p:tags r:id="rId2"/>
            </p:custDataLst>
          </p:nvPr>
        </p:nvSpPr>
        <p:spPr>
          <a:xfrm rot="5400000">
            <a:off x="3656609" y="2731469"/>
            <a:ext cx="2151063" cy="338554"/>
          </a:xfrm>
          <a:prstGeom prst="rect">
            <a:avLst/>
          </a:prstGeom>
          <a:noFill/>
        </p:spPr>
        <p:txBody>
          <a:bodyPr lIns="0" tIns="0" rIns="0" bIns="0">
            <a:spAutoFit/>
          </a:bodyPr>
          <a:lstStyle/>
          <a:p>
            <a:pPr algn="ctr" eaLnBrk="1" hangingPunct="1">
              <a:defRPr/>
            </a:pPr>
            <a:r>
              <a:rPr lang="en-US" altLang="zh-CN" sz="2200" noProof="1">
                <a:solidFill>
                  <a:srgbClr val="86B58B"/>
                </a:solidFill>
                <a:latin typeface="华文新魏" panose="02010800040101010101" pitchFamily="2" charset="-122"/>
                <a:ea typeface="华文新魏" panose="02010800040101010101" pitchFamily="2" charset="-122"/>
                <a:sym typeface="Arial" panose="020B0604020202020204" pitchFamily="34" charset="0"/>
              </a:rPr>
              <a:t>CONTENTS</a:t>
            </a:r>
            <a:endParaRPr lang="zh-CN" altLang="en-US" sz="2200" noProof="1">
              <a:solidFill>
                <a:srgbClr val="86B58B"/>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Rectangle 12">
            <a:extLst>
              <a:ext uri="{FF2B5EF4-FFF2-40B4-BE49-F238E27FC236}">
                <a16:creationId xmlns:a16="http://schemas.microsoft.com/office/drawing/2014/main" id="{F65DF51F-D2CC-4F36-975F-E21DD3F0CA73}"/>
              </a:ext>
            </a:extLst>
          </p:cNvPr>
          <p:cNvSpPr>
            <a:spLocks noChangeArrowheads="1"/>
          </p:cNvSpPr>
          <p:nvPr/>
        </p:nvSpPr>
        <p:spPr bwMode="auto">
          <a:xfrm>
            <a:off x="5196925" y="1920733"/>
            <a:ext cx="45718" cy="1935308"/>
          </a:xfrm>
          <a:prstGeom prst="rect">
            <a:avLst/>
          </a:prstGeom>
          <a:solidFill>
            <a:srgbClr val="86B58B"/>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195F9A"/>
              </a:solidFill>
              <a:latin typeface="华文新魏" panose="02010800040101010101" pitchFamily="2" charset="-122"/>
              <a:ea typeface="华文新魏" panose="02010800040101010101" pitchFamily="2" charset="-122"/>
            </a:endParaRPr>
          </a:p>
        </p:txBody>
      </p:sp>
      <p:grpSp>
        <p:nvGrpSpPr>
          <p:cNvPr id="15" name="组合 14">
            <a:extLst>
              <a:ext uri="{FF2B5EF4-FFF2-40B4-BE49-F238E27FC236}">
                <a16:creationId xmlns:a16="http://schemas.microsoft.com/office/drawing/2014/main" id="{F972A522-926C-4151-B333-F5AECA2B3871}"/>
              </a:ext>
            </a:extLst>
          </p:cNvPr>
          <p:cNvGrpSpPr/>
          <p:nvPr/>
        </p:nvGrpSpPr>
        <p:grpSpPr>
          <a:xfrm>
            <a:off x="5266298" y="2330974"/>
            <a:ext cx="3946667" cy="1209133"/>
            <a:chOff x="5614665" y="2888666"/>
            <a:chExt cx="3946667" cy="1209133"/>
          </a:xfrm>
        </p:grpSpPr>
        <p:sp>
          <p:nvSpPr>
            <p:cNvPr id="16" name="矩形 15">
              <a:extLst>
                <a:ext uri="{FF2B5EF4-FFF2-40B4-BE49-F238E27FC236}">
                  <a16:creationId xmlns:a16="http://schemas.microsoft.com/office/drawing/2014/main" id="{C085AB51-8198-4066-BAA9-9606CC2989A1}"/>
                </a:ext>
              </a:extLst>
            </p:cNvPr>
            <p:cNvSpPr/>
            <p:nvPr/>
          </p:nvSpPr>
          <p:spPr>
            <a:xfrm>
              <a:off x="5905035" y="2888666"/>
              <a:ext cx="3262433" cy="707886"/>
            </a:xfrm>
            <a:prstGeom prst="rect">
              <a:avLst/>
            </a:prstGeom>
            <a:solidFill>
              <a:srgbClr val="86B58B"/>
            </a:solidFill>
          </p:spPr>
          <p:txBody>
            <a:bodyPr wrap="none">
              <a:spAutoFit/>
            </a:bodyPr>
            <a:lstStyle/>
            <a:p>
              <a:pPr algn="ctr"/>
              <a:r>
                <a:rPr kumimoji="1" lang="zh-CN" altLang="en-US" sz="4000" dirty="0">
                  <a:solidFill>
                    <a:schemeClr val="bg1"/>
                  </a:solidFill>
                  <a:latin typeface="华文新魏" panose="02010800040101010101" pitchFamily="2" charset="-122"/>
                  <a:ea typeface="华文新魏" panose="02010800040101010101" pitchFamily="2" charset="-122"/>
                </a:rPr>
                <a:t>教学方案介绍</a:t>
              </a:r>
            </a:p>
          </p:txBody>
        </p:sp>
        <p:sp>
          <p:nvSpPr>
            <p:cNvPr id="18" name="矩形 17">
              <a:extLst>
                <a:ext uri="{FF2B5EF4-FFF2-40B4-BE49-F238E27FC236}">
                  <a16:creationId xmlns:a16="http://schemas.microsoft.com/office/drawing/2014/main" id="{4476D3C7-68BD-4514-9AF3-12D77B2BCDA5}"/>
                </a:ext>
              </a:extLst>
            </p:cNvPr>
            <p:cNvSpPr/>
            <p:nvPr/>
          </p:nvSpPr>
          <p:spPr>
            <a:xfrm>
              <a:off x="5614665" y="3581119"/>
              <a:ext cx="3946667" cy="516680"/>
            </a:xfrm>
            <a:prstGeom prst="rect">
              <a:avLst/>
            </a:prstGeom>
          </p:spPr>
          <p:txBody>
            <a:bodyPr wrap="square">
              <a:spAutoFit/>
            </a:bodyPr>
            <a:lstStyle/>
            <a:p>
              <a:pPr algn="ctr">
                <a:lnSpc>
                  <a:spcPct val="130000"/>
                </a:lnSpc>
              </a:pPr>
              <a:r>
                <a:rPr lang="zh-CN" altLang="en-US" sz="1100" dirty="0">
                  <a:solidFill>
                    <a:schemeClr val="bg1">
                      <a:lumMod val="50000"/>
                    </a:schemeClr>
                  </a:solidFill>
                  <a:latin typeface="华文新魏" panose="02010800040101010101" pitchFamily="2" charset="-122"/>
                  <a:ea typeface="华文新魏" panose="02010800040101010101" pitchFamily="2" charset="-122"/>
                </a:rPr>
                <a:t>点击此处添加文本内容，如关键词、部分简单介绍等。</a:t>
              </a:r>
              <a:endParaRPr lang="en-US" altLang="zh-CN" sz="1100" dirty="0">
                <a:solidFill>
                  <a:schemeClr val="bg1">
                    <a:lumMod val="50000"/>
                  </a:schemeClr>
                </a:solidFill>
                <a:latin typeface="华文新魏" panose="02010800040101010101" pitchFamily="2" charset="-122"/>
                <a:ea typeface="华文新魏" panose="02010800040101010101" pitchFamily="2" charset="-122"/>
              </a:endParaRPr>
            </a:p>
            <a:p>
              <a:pPr algn="ctr">
                <a:lnSpc>
                  <a:spcPct val="130000"/>
                </a:lnSpc>
              </a:pPr>
              <a:r>
                <a:rPr lang="zh-CN" altLang="en-US" sz="1100" dirty="0">
                  <a:solidFill>
                    <a:schemeClr val="bg1">
                      <a:lumMod val="50000"/>
                    </a:schemeClr>
                  </a:solidFill>
                  <a:latin typeface="华文新魏" panose="02010800040101010101" pitchFamily="2" charset="-122"/>
                  <a:ea typeface="华文新魏" panose="02010800040101010101" pitchFamily="2" charset="-122"/>
                </a:rPr>
                <a:t>点击此处添加文本内容，如关键词、部分简单介绍等。</a:t>
              </a:r>
              <a:endParaRPr lang="en-US" altLang="zh-CN" sz="1100" dirty="0">
                <a:solidFill>
                  <a:schemeClr val="bg1">
                    <a:lumMod val="50000"/>
                  </a:schemeClr>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1373288494"/>
      </p:ext>
    </p:extLst>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 by="(-#ppt_w*2)" calcmode="lin" valueType="num">
                                      <p:cBhvr rctx="PPT">
                                        <p:cTn id="11" dur="500" autoRev="1" fill="hold">
                                          <p:stCondLst>
                                            <p:cond delay="0"/>
                                          </p:stCondLst>
                                        </p:cTn>
                                        <p:tgtEl>
                                          <p:spTgt spid="12"/>
                                        </p:tgtEl>
                                        <p:attrNameLst>
                                          <p:attrName>ppt_w</p:attrName>
                                        </p:attrNameLst>
                                      </p:cBhvr>
                                    </p:anim>
                                    <p:anim by="(#ppt_w*0.50)" calcmode="lin" valueType="num">
                                      <p:cBhvr>
                                        <p:cTn id="12" dur="500" decel="50000" autoRev="1" fill="hold">
                                          <p:stCondLst>
                                            <p:cond delay="0"/>
                                          </p:stCondLst>
                                        </p:cTn>
                                        <p:tgtEl>
                                          <p:spTgt spid="12"/>
                                        </p:tgtEl>
                                        <p:attrNameLst>
                                          <p:attrName>ppt_x</p:attrName>
                                        </p:attrNameLst>
                                      </p:cBhvr>
                                    </p:anim>
                                    <p:anim from="(-#ppt_h/2)" to="(#ppt_y)" calcmode="lin" valueType="num">
                                      <p:cBhvr>
                                        <p:cTn id="13" dur="1000" fill="hold">
                                          <p:stCondLst>
                                            <p:cond delay="0"/>
                                          </p:stCondLst>
                                        </p:cTn>
                                        <p:tgtEl>
                                          <p:spTgt spid="12"/>
                                        </p:tgtEl>
                                        <p:attrNameLst>
                                          <p:attrName>ppt_y</p:attrName>
                                        </p:attrNameLst>
                                      </p:cBhvr>
                                    </p:anim>
                                    <p:animRot by="21600000">
                                      <p:cBhvr>
                                        <p:cTn id="14" dur="1000" fill="hold">
                                          <p:stCondLst>
                                            <p:cond delay="0"/>
                                          </p:stCondLst>
                                        </p:cTn>
                                        <p:tgtEl>
                                          <p:spTgt spid="12"/>
                                        </p:tgtEl>
                                        <p:attrNameLst>
                                          <p:attrName>r</p:attrName>
                                        </p:attrNameLst>
                                      </p:cBhvr>
                                    </p:animRot>
                                  </p:childTnLst>
                                </p:cTn>
                              </p:par>
                              <p:par>
                                <p:cTn id="15" presetID="56" presetClass="entr" presetSubtype="0" fill="hold" grpId="0" nodeType="withEffect">
                                  <p:stCondLst>
                                    <p:cond delay="0"/>
                                  </p:stCondLst>
                                  <p:iterate type="lt">
                                    <p:tmPct val="10000"/>
                                  </p:iterate>
                                  <p:childTnLst>
                                    <p:set>
                                      <p:cBhvr>
                                        <p:cTn id="16" dur="1" fill="hold">
                                          <p:stCondLst>
                                            <p:cond delay="0"/>
                                          </p:stCondLst>
                                        </p:cTn>
                                        <p:tgtEl>
                                          <p:spTgt spid="13"/>
                                        </p:tgtEl>
                                        <p:attrNameLst>
                                          <p:attrName>style.visibility</p:attrName>
                                        </p:attrNameLst>
                                      </p:cBhvr>
                                      <p:to>
                                        <p:strVal val="visible"/>
                                      </p:to>
                                    </p:set>
                                    <p:anim by="(-#ppt_w*2)" calcmode="lin" valueType="num">
                                      <p:cBhvr rctx="PPT">
                                        <p:cTn id="17" dur="500" autoRev="1" fill="hold">
                                          <p:stCondLst>
                                            <p:cond delay="0"/>
                                          </p:stCondLst>
                                        </p:cTn>
                                        <p:tgtEl>
                                          <p:spTgt spid="13"/>
                                        </p:tgtEl>
                                        <p:attrNameLst>
                                          <p:attrName>ppt_w</p:attrName>
                                        </p:attrNameLst>
                                      </p:cBhvr>
                                    </p:anim>
                                    <p:anim by="(#ppt_w*0.50)" calcmode="lin" valueType="num">
                                      <p:cBhvr>
                                        <p:cTn id="18" dur="500" decel="50000" autoRev="1" fill="hold">
                                          <p:stCondLst>
                                            <p:cond delay="0"/>
                                          </p:stCondLst>
                                        </p:cTn>
                                        <p:tgtEl>
                                          <p:spTgt spid="13"/>
                                        </p:tgtEl>
                                        <p:attrNameLst>
                                          <p:attrName>ppt_x</p:attrName>
                                        </p:attrNameLst>
                                      </p:cBhvr>
                                    </p:anim>
                                    <p:anim from="(-#ppt_h/2)" to="(#ppt_y)" calcmode="lin" valueType="num">
                                      <p:cBhvr>
                                        <p:cTn id="19" dur="1000" fill="hold">
                                          <p:stCondLst>
                                            <p:cond delay="0"/>
                                          </p:stCondLst>
                                        </p:cTn>
                                        <p:tgtEl>
                                          <p:spTgt spid="13"/>
                                        </p:tgtEl>
                                        <p:attrNameLst>
                                          <p:attrName>ppt_y</p:attrName>
                                        </p:attrNameLst>
                                      </p:cBhvr>
                                    </p:anim>
                                    <p:animRot by="21600000">
                                      <p:cBhvr>
                                        <p:cTn id="20" dur="1000" fill="hold">
                                          <p:stCondLst>
                                            <p:cond delay="0"/>
                                          </p:stCondLst>
                                        </p:cTn>
                                        <p:tgtEl>
                                          <p:spTgt spid="13"/>
                                        </p:tgtEl>
                                        <p:attrNameLst>
                                          <p:attrName>r</p:attrName>
                                        </p:attrNameLst>
                                      </p:cBhvr>
                                    </p:animRot>
                                  </p:childTnLst>
                                </p:cTn>
                              </p:par>
                            </p:childTnLst>
                          </p:cTn>
                        </p:par>
                        <p:par>
                          <p:cTn id="21" fill="hold">
                            <p:stCondLst>
                              <p:cond delay="2450"/>
                            </p:stCondLst>
                            <p:childTnLst>
                              <p:par>
                                <p:cTn id="22" presetID="16" presetClass="entr" presetSubtype="42"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arn(outHorizontal)">
                                      <p:cBhvr>
                                        <p:cTn id="24" dur="500"/>
                                        <p:tgtEl>
                                          <p:spTgt spid="14"/>
                                        </p:tgtEl>
                                      </p:cBhvr>
                                    </p:animEffect>
                                  </p:childTnLst>
                                </p:cTn>
                              </p:par>
                            </p:childTnLst>
                          </p:cTn>
                        </p:par>
                        <p:par>
                          <p:cTn id="25" fill="hold">
                            <p:stCondLst>
                              <p:cond delay="2950"/>
                            </p:stCondLst>
                            <p:childTnLst>
                              <p:par>
                                <p:cTn id="26" presetID="22" presetClass="entr" presetSubtype="8"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 name="ISPRING_PRESENTATION_TITLE" val="卡通可爱教师公开课教学培训PPT模板"/>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5.xml><?xml version="1.0" encoding="utf-8"?>
<p:tagLst xmlns:a="http://schemas.openxmlformats.org/drawingml/2006/main" xmlns:r="http://schemas.openxmlformats.org/officeDocument/2006/relationships" xmlns:p="http://schemas.openxmlformats.org/presentationml/2006/main">
  <p:tag name="PA" val="v3.0.0"/>
</p:tagLst>
</file>

<file path=ppt/tags/tag26.xml><?xml version="1.0" encoding="utf-8"?>
<p:tagLst xmlns:a="http://schemas.openxmlformats.org/drawingml/2006/main" xmlns:r="http://schemas.openxmlformats.org/officeDocument/2006/relationships" xmlns:p="http://schemas.openxmlformats.org/presentationml/2006/main">
  <p:tag name="PA" val="v3.0.0"/>
</p:tagLst>
</file>

<file path=ppt/tags/tag27.xml><?xml version="1.0" encoding="utf-8"?>
<p:tagLst xmlns:a="http://schemas.openxmlformats.org/drawingml/2006/main" xmlns:r="http://schemas.openxmlformats.org/officeDocument/2006/relationships" xmlns:p="http://schemas.openxmlformats.org/presentationml/2006/main">
  <p:tag name="PA" val="v3.0.0"/>
</p:tagLst>
</file>

<file path=ppt/tags/tag28.xml><?xml version="1.0" encoding="utf-8"?>
<p:tagLst xmlns:a="http://schemas.openxmlformats.org/drawingml/2006/main" xmlns:r="http://schemas.openxmlformats.org/officeDocument/2006/relationships" xmlns:p="http://schemas.openxmlformats.org/presentationml/2006/main">
  <p:tag name="PA" val="v3.0.0"/>
</p:tagLst>
</file>

<file path=ppt/tags/tag29.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30.xml><?xml version="1.0" encoding="utf-8"?>
<p:tagLst xmlns:a="http://schemas.openxmlformats.org/drawingml/2006/main" xmlns:r="http://schemas.openxmlformats.org/officeDocument/2006/relationships" xmlns:p="http://schemas.openxmlformats.org/presentationml/2006/main">
  <p:tag name="PA" val="v3.0.0"/>
</p:tagLst>
</file>

<file path=ppt/tags/tag31.xml><?xml version="1.0" encoding="utf-8"?>
<p:tagLst xmlns:a="http://schemas.openxmlformats.org/drawingml/2006/main" xmlns:r="http://schemas.openxmlformats.org/officeDocument/2006/relationships" xmlns:p="http://schemas.openxmlformats.org/presentationml/2006/main">
  <p:tag name="PA" val="v3.0.0"/>
</p:tagLst>
</file>

<file path=ppt/tags/tag32.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5099</TotalTime>
  <Words>1932</Words>
  <Application>Microsoft Office PowerPoint</Application>
  <PresentationFormat>自定义</PresentationFormat>
  <Paragraphs>347</Paragraphs>
  <Slides>24</Slides>
  <Notes>24</Notes>
  <HiddenSlides>0</HiddenSlides>
  <MMClips>1</MMClips>
  <ScaleCrop>false</ScaleCrop>
  <HeadingPairs>
    <vt:vector size="6" baseType="variant">
      <vt:variant>
        <vt:lpstr>已用的字体</vt:lpstr>
      </vt:variant>
      <vt:variant>
        <vt:i4>28</vt:i4>
      </vt:variant>
      <vt:variant>
        <vt:lpstr>主题</vt:lpstr>
      </vt:variant>
      <vt:variant>
        <vt:i4>10</vt:i4>
      </vt:variant>
      <vt:variant>
        <vt:lpstr>幻灯片标题</vt:lpstr>
      </vt:variant>
      <vt:variant>
        <vt:i4>24</vt:i4>
      </vt:variant>
    </vt:vector>
  </HeadingPairs>
  <TitlesOfParts>
    <vt:vector size="62" baseType="lpstr">
      <vt:lpstr>Bebas Neue</vt:lpstr>
      <vt:lpstr>Helvetica Neue Thin</vt:lpstr>
      <vt:lpstr>Impact MT Std</vt:lpstr>
      <vt:lpstr>ITC Avant Garde Std Bk</vt:lpstr>
      <vt:lpstr>Lato Regular</vt:lpstr>
      <vt:lpstr>LiHei Pro</vt:lpstr>
      <vt:lpstr>ＭＳ Ｐゴシック</vt:lpstr>
      <vt:lpstr>Open Sans</vt:lpstr>
      <vt:lpstr>Open Sans Extrabold</vt:lpstr>
      <vt:lpstr>Open Sans Light</vt:lpstr>
      <vt:lpstr>新細明體</vt:lpstr>
      <vt:lpstr>Signika</vt:lpstr>
      <vt:lpstr>等线</vt:lpstr>
      <vt:lpstr>等线 Light</vt:lpstr>
      <vt:lpstr>方正兰亭细黑_GBK</vt:lpstr>
      <vt:lpstr>方正兰亭中黑_GBK</vt:lpstr>
      <vt:lpstr>汉仪黑荔枝体简</vt:lpstr>
      <vt:lpstr>华康海报体W12(P)</vt:lpstr>
      <vt:lpstr>华文新魏</vt:lpstr>
      <vt:lpstr>迷你简汉真广标</vt:lpstr>
      <vt:lpstr>宋体</vt:lpstr>
      <vt:lpstr>微软雅黑</vt:lpstr>
      <vt:lpstr>张海山锐谐体2.0-授权联系：Samtype@QQ.com</vt:lpstr>
      <vt:lpstr>Arial</vt:lpstr>
      <vt:lpstr>Calibri</vt:lpstr>
      <vt:lpstr>Century Gothic</vt:lpstr>
      <vt:lpstr>Haettenschweiler</vt:lpstr>
      <vt:lpstr>Impact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卡通可爱教师公开课教学培训PPT模板</dc:title>
  <dc:creator>lzj</dc:creator>
  <cp:lastModifiedBy>Administrator</cp:lastModifiedBy>
  <cp:revision>3185</cp:revision>
  <dcterms:created xsi:type="dcterms:W3CDTF">2015-12-01T09:06:39Z</dcterms:created>
  <dcterms:modified xsi:type="dcterms:W3CDTF">2018-01-27T06:09:26Z</dcterms:modified>
</cp:coreProperties>
</file>