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handoutMasterIdLst>
    <p:handoutMasterId r:id="rId33"/>
  </p:handoutMasterIdLst>
  <p:sldIdLst>
    <p:sldId id="345" r:id="rId2"/>
    <p:sldId id="364" r:id="rId3"/>
    <p:sldId id="348" r:id="rId4"/>
    <p:sldId id="349" r:id="rId5"/>
    <p:sldId id="321" r:id="rId6"/>
    <p:sldId id="350" r:id="rId7"/>
    <p:sldId id="365"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363" r:id="rId21"/>
    <p:sldId id="367" r:id="rId22"/>
    <p:sldId id="368" r:id="rId23"/>
    <p:sldId id="369" r:id="rId24"/>
    <p:sldId id="366" r:id="rId25"/>
    <p:sldId id="370" r:id="rId26"/>
    <p:sldId id="371" r:id="rId27"/>
    <p:sldId id="372" r:id="rId28"/>
    <p:sldId id="373" r:id="rId29"/>
    <p:sldId id="374" r:id="rId30"/>
    <p:sldId id="341" r:id="rId31"/>
  </p:sldIdLst>
  <p:sldSz cx="9144000" cy="5143500" type="screen16x9"/>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99CC00"/>
    <a:srgbClr val="FF9900"/>
    <a:srgbClr val="A50021"/>
    <a:srgbClr val="EC3730"/>
    <a:srgbClr val="F36F00"/>
    <a:srgbClr val="FF6699"/>
    <a:srgbClr val="FF9933"/>
    <a:srgbClr val="005A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738" y="-78"/>
      </p:cViewPr>
      <p:guideLst>
        <p:guide orient="horz" pos="1620"/>
        <p:guide pos="2880"/>
      </p:guideLst>
    </p:cSldViewPr>
  </p:slideViewPr>
  <p:notesTextViewPr>
    <p:cViewPr>
      <p:scale>
        <a:sx n="1" d="1"/>
        <a:sy n="1" d="1"/>
      </p:scale>
      <p:origin x="0" y="0"/>
    </p:cViewPr>
  </p:notesTextViewPr>
  <p:sorterViewPr>
    <p:cViewPr>
      <p:scale>
        <a:sx n="122" d="100"/>
        <a:sy n="122"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8F2A2B-EE3B-4C4C-954F-5DDD8C922B77}" type="datetimeFigureOut">
              <a:rPr lang="zh-CN" altLang="en-US" smtClean="0"/>
              <a:t>2015/3/27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415933-6C17-4BF6-B779-79D9A909E59D}" type="slidenum">
              <a:rPr lang="zh-CN" altLang="en-US" smtClean="0"/>
              <a:t>‹#›</a:t>
            </a:fld>
            <a:endParaRPr lang="zh-CN" altLang="en-US"/>
          </a:p>
        </p:txBody>
      </p:sp>
    </p:spTree>
    <p:extLst>
      <p:ext uri="{BB962C8B-B14F-4D97-AF65-F5344CB8AC3E}">
        <p14:creationId xmlns:p14="http://schemas.microsoft.com/office/powerpoint/2010/main" val="2772344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0E8068-5D1A-4EAE-A19E-8369CDE58039}" type="datetimeFigureOut">
              <a:rPr lang="zh-CN" altLang="en-US" smtClean="0"/>
              <a:t>2015/3/27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68E5DE-3264-4330-84DB-16D0AE5DCE31}" type="slidenum">
              <a:rPr lang="zh-CN" altLang="en-US" smtClean="0"/>
              <a:t>‹#›</a:t>
            </a:fld>
            <a:endParaRPr lang="zh-CN" altLang="en-US"/>
          </a:p>
        </p:txBody>
      </p:sp>
    </p:spTree>
    <p:extLst>
      <p:ext uri="{BB962C8B-B14F-4D97-AF65-F5344CB8AC3E}">
        <p14:creationId xmlns:p14="http://schemas.microsoft.com/office/powerpoint/2010/main" val="498062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a:t>
            </a:fld>
            <a:endParaRPr lang="zh-CN" altLang="en-US"/>
          </a:p>
        </p:txBody>
      </p:sp>
    </p:spTree>
    <p:extLst>
      <p:ext uri="{BB962C8B-B14F-4D97-AF65-F5344CB8AC3E}">
        <p14:creationId xmlns:p14="http://schemas.microsoft.com/office/powerpoint/2010/main" val="1231846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10</a:t>
            </a:fld>
            <a:endParaRPr lang="zh-CN" altLang="en-US"/>
          </a:p>
        </p:txBody>
      </p:sp>
    </p:spTree>
    <p:extLst>
      <p:ext uri="{BB962C8B-B14F-4D97-AF65-F5344CB8AC3E}">
        <p14:creationId xmlns:p14="http://schemas.microsoft.com/office/powerpoint/2010/main" val="969158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11</a:t>
            </a:fld>
            <a:endParaRPr lang="zh-CN" altLang="en-US"/>
          </a:p>
        </p:txBody>
      </p:sp>
    </p:spTree>
    <p:extLst>
      <p:ext uri="{BB962C8B-B14F-4D97-AF65-F5344CB8AC3E}">
        <p14:creationId xmlns:p14="http://schemas.microsoft.com/office/powerpoint/2010/main" val="1851301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12</a:t>
            </a:fld>
            <a:endParaRPr lang="zh-CN" altLang="en-US"/>
          </a:p>
        </p:txBody>
      </p:sp>
    </p:spTree>
    <p:extLst>
      <p:ext uri="{BB962C8B-B14F-4D97-AF65-F5344CB8AC3E}">
        <p14:creationId xmlns:p14="http://schemas.microsoft.com/office/powerpoint/2010/main" val="2351186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13</a:t>
            </a:fld>
            <a:endParaRPr lang="zh-CN" altLang="en-US"/>
          </a:p>
        </p:txBody>
      </p:sp>
    </p:spTree>
    <p:extLst>
      <p:ext uri="{BB962C8B-B14F-4D97-AF65-F5344CB8AC3E}">
        <p14:creationId xmlns:p14="http://schemas.microsoft.com/office/powerpoint/2010/main" val="3577686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14</a:t>
            </a:fld>
            <a:endParaRPr lang="zh-CN" altLang="en-US"/>
          </a:p>
        </p:txBody>
      </p:sp>
    </p:spTree>
    <p:extLst>
      <p:ext uri="{BB962C8B-B14F-4D97-AF65-F5344CB8AC3E}">
        <p14:creationId xmlns:p14="http://schemas.microsoft.com/office/powerpoint/2010/main" val="4074115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15</a:t>
            </a:fld>
            <a:endParaRPr lang="zh-CN" altLang="en-US"/>
          </a:p>
        </p:txBody>
      </p:sp>
    </p:spTree>
    <p:extLst>
      <p:ext uri="{BB962C8B-B14F-4D97-AF65-F5344CB8AC3E}">
        <p14:creationId xmlns:p14="http://schemas.microsoft.com/office/powerpoint/2010/main" val="3672590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16</a:t>
            </a:fld>
            <a:endParaRPr lang="zh-CN" altLang="en-US"/>
          </a:p>
        </p:txBody>
      </p:sp>
    </p:spTree>
    <p:extLst>
      <p:ext uri="{BB962C8B-B14F-4D97-AF65-F5344CB8AC3E}">
        <p14:creationId xmlns:p14="http://schemas.microsoft.com/office/powerpoint/2010/main" val="2527980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17</a:t>
            </a:fld>
            <a:endParaRPr lang="zh-CN" altLang="en-US"/>
          </a:p>
        </p:txBody>
      </p:sp>
    </p:spTree>
    <p:extLst>
      <p:ext uri="{BB962C8B-B14F-4D97-AF65-F5344CB8AC3E}">
        <p14:creationId xmlns:p14="http://schemas.microsoft.com/office/powerpoint/2010/main" val="2170104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18</a:t>
            </a:fld>
            <a:endParaRPr lang="zh-CN" altLang="en-US"/>
          </a:p>
        </p:txBody>
      </p:sp>
    </p:spTree>
    <p:extLst>
      <p:ext uri="{BB962C8B-B14F-4D97-AF65-F5344CB8AC3E}">
        <p14:creationId xmlns:p14="http://schemas.microsoft.com/office/powerpoint/2010/main" val="218926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19</a:t>
            </a:fld>
            <a:endParaRPr lang="zh-CN" altLang="en-US"/>
          </a:p>
        </p:txBody>
      </p:sp>
    </p:spTree>
    <p:extLst>
      <p:ext uri="{BB962C8B-B14F-4D97-AF65-F5344CB8AC3E}">
        <p14:creationId xmlns:p14="http://schemas.microsoft.com/office/powerpoint/2010/main" val="780831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a:t>
            </a:fld>
            <a:endParaRPr lang="zh-CN" altLang="en-US"/>
          </a:p>
        </p:txBody>
      </p:sp>
    </p:spTree>
    <p:extLst>
      <p:ext uri="{BB962C8B-B14F-4D97-AF65-F5344CB8AC3E}">
        <p14:creationId xmlns:p14="http://schemas.microsoft.com/office/powerpoint/2010/main" val="2337556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20</a:t>
            </a:fld>
            <a:endParaRPr lang="zh-CN" altLang="en-US"/>
          </a:p>
        </p:txBody>
      </p:sp>
    </p:spTree>
    <p:extLst>
      <p:ext uri="{BB962C8B-B14F-4D97-AF65-F5344CB8AC3E}">
        <p14:creationId xmlns:p14="http://schemas.microsoft.com/office/powerpoint/2010/main" val="1815470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21</a:t>
            </a:fld>
            <a:endParaRPr lang="zh-CN" altLang="en-US"/>
          </a:p>
        </p:txBody>
      </p:sp>
    </p:spTree>
    <p:extLst>
      <p:ext uri="{BB962C8B-B14F-4D97-AF65-F5344CB8AC3E}">
        <p14:creationId xmlns:p14="http://schemas.microsoft.com/office/powerpoint/2010/main" val="1454022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22</a:t>
            </a:fld>
            <a:endParaRPr lang="zh-CN" altLang="en-US"/>
          </a:p>
        </p:txBody>
      </p:sp>
    </p:spTree>
    <p:extLst>
      <p:ext uri="{BB962C8B-B14F-4D97-AF65-F5344CB8AC3E}">
        <p14:creationId xmlns:p14="http://schemas.microsoft.com/office/powerpoint/2010/main" val="3178990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23</a:t>
            </a:fld>
            <a:endParaRPr lang="zh-CN" altLang="en-US"/>
          </a:p>
        </p:txBody>
      </p:sp>
    </p:spTree>
    <p:extLst>
      <p:ext uri="{BB962C8B-B14F-4D97-AF65-F5344CB8AC3E}">
        <p14:creationId xmlns:p14="http://schemas.microsoft.com/office/powerpoint/2010/main" val="3613014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24</a:t>
            </a:fld>
            <a:endParaRPr lang="zh-CN" altLang="en-US"/>
          </a:p>
        </p:txBody>
      </p:sp>
    </p:spTree>
    <p:extLst>
      <p:ext uri="{BB962C8B-B14F-4D97-AF65-F5344CB8AC3E}">
        <p14:creationId xmlns:p14="http://schemas.microsoft.com/office/powerpoint/2010/main" val="40668117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25</a:t>
            </a:fld>
            <a:endParaRPr lang="zh-CN" altLang="en-US"/>
          </a:p>
        </p:txBody>
      </p:sp>
    </p:spTree>
    <p:extLst>
      <p:ext uri="{BB962C8B-B14F-4D97-AF65-F5344CB8AC3E}">
        <p14:creationId xmlns:p14="http://schemas.microsoft.com/office/powerpoint/2010/main" val="2396965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26</a:t>
            </a:fld>
            <a:endParaRPr lang="zh-CN" altLang="en-US"/>
          </a:p>
        </p:txBody>
      </p:sp>
    </p:spTree>
    <p:extLst>
      <p:ext uri="{BB962C8B-B14F-4D97-AF65-F5344CB8AC3E}">
        <p14:creationId xmlns:p14="http://schemas.microsoft.com/office/powerpoint/2010/main" val="3469363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27</a:t>
            </a:fld>
            <a:endParaRPr lang="zh-CN" altLang="en-US"/>
          </a:p>
        </p:txBody>
      </p:sp>
    </p:spTree>
    <p:extLst>
      <p:ext uri="{BB962C8B-B14F-4D97-AF65-F5344CB8AC3E}">
        <p14:creationId xmlns:p14="http://schemas.microsoft.com/office/powerpoint/2010/main" val="1091383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28</a:t>
            </a:fld>
            <a:endParaRPr lang="zh-CN" altLang="en-US"/>
          </a:p>
        </p:txBody>
      </p:sp>
    </p:spTree>
    <p:extLst>
      <p:ext uri="{BB962C8B-B14F-4D97-AF65-F5344CB8AC3E}">
        <p14:creationId xmlns:p14="http://schemas.microsoft.com/office/powerpoint/2010/main" val="950920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29</a:t>
            </a:fld>
            <a:endParaRPr lang="zh-CN" altLang="en-US"/>
          </a:p>
        </p:txBody>
      </p:sp>
    </p:spTree>
    <p:extLst>
      <p:ext uri="{BB962C8B-B14F-4D97-AF65-F5344CB8AC3E}">
        <p14:creationId xmlns:p14="http://schemas.microsoft.com/office/powerpoint/2010/main" val="2801250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3</a:t>
            </a:fld>
            <a:endParaRPr lang="zh-CN" altLang="en-US"/>
          </a:p>
        </p:txBody>
      </p:sp>
    </p:spTree>
    <p:extLst>
      <p:ext uri="{BB962C8B-B14F-4D97-AF65-F5344CB8AC3E}">
        <p14:creationId xmlns:p14="http://schemas.microsoft.com/office/powerpoint/2010/main" val="11052347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30</a:t>
            </a:fld>
            <a:endParaRPr lang="zh-CN" altLang="en-US"/>
          </a:p>
        </p:txBody>
      </p:sp>
    </p:spTree>
    <p:extLst>
      <p:ext uri="{BB962C8B-B14F-4D97-AF65-F5344CB8AC3E}">
        <p14:creationId xmlns:p14="http://schemas.microsoft.com/office/powerpoint/2010/main" val="3726883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4</a:t>
            </a:fld>
            <a:endParaRPr lang="zh-CN" altLang="en-US"/>
          </a:p>
        </p:txBody>
      </p:sp>
    </p:spTree>
    <p:extLst>
      <p:ext uri="{BB962C8B-B14F-4D97-AF65-F5344CB8AC3E}">
        <p14:creationId xmlns:p14="http://schemas.microsoft.com/office/powerpoint/2010/main" val="2427552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5</a:t>
            </a:fld>
            <a:endParaRPr lang="zh-CN" altLang="en-US"/>
          </a:p>
        </p:txBody>
      </p:sp>
    </p:spTree>
    <p:extLst>
      <p:ext uri="{BB962C8B-B14F-4D97-AF65-F5344CB8AC3E}">
        <p14:creationId xmlns:p14="http://schemas.microsoft.com/office/powerpoint/2010/main" val="3310982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6</a:t>
            </a:fld>
            <a:endParaRPr lang="zh-CN" altLang="en-US"/>
          </a:p>
        </p:txBody>
      </p:sp>
    </p:spTree>
    <p:extLst>
      <p:ext uri="{BB962C8B-B14F-4D97-AF65-F5344CB8AC3E}">
        <p14:creationId xmlns:p14="http://schemas.microsoft.com/office/powerpoint/2010/main" val="2157583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7</a:t>
            </a:fld>
            <a:endParaRPr lang="zh-CN" altLang="en-US"/>
          </a:p>
        </p:txBody>
      </p:sp>
    </p:spTree>
    <p:extLst>
      <p:ext uri="{BB962C8B-B14F-4D97-AF65-F5344CB8AC3E}">
        <p14:creationId xmlns:p14="http://schemas.microsoft.com/office/powerpoint/2010/main" val="974160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8</a:t>
            </a:fld>
            <a:endParaRPr lang="zh-CN" altLang="en-US"/>
          </a:p>
        </p:txBody>
      </p:sp>
    </p:spTree>
    <p:extLst>
      <p:ext uri="{BB962C8B-B14F-4D97-AF65-F5344CB8AC3E}">
        <p14:creationId xmlns:p14="http://schemas.microsoft.com/office/powerpoint/2010/main" val="2197352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8E5DE-3264-4330-84DB-16D0AE5DCE31}" type="slidenum">
              <a:rPr lang="zh-CN" altLang="en-US" smtClean="0"/>
              <a:t>9</a:t>
            </a:fld>
            <a:endParaRPr lang="zh-CN" altLang="en-US"/>
          </a:p>
        </p:txBody>
      </p:sp>
    </p:spTree>
    <p:extLst>
      <p:ext uri="{BB962C8B-B14F-4D97-AF65-F5344CB8AC3E}">
        <p14:creationId xmlns:p14="http://schemas.microsoft.com/office/powerpoint/2010/main" val="1513696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BCE8BDF3-3884-49AB-BB8E-3CEE22B30B72}" type="datetime1">
              <a:rPr lang="zh-CN" altLang="en-US" smtClean="0"/>
              <a:t>2015/3/27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12536258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2A175CD-49EE-4D6F-98ED-BCF7E28E17CB}" type="datetime1">
              <a:rPr lang="zh-CN" altLang="en-US" smtClean="0"/>
              <a:t>2015/3/27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35257439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4062118-105C-45D5-A1E0-F6B5E5B344D0}" type="datetime1">
              <a:rPr lang="zh-CN" altLang="en-US" smtClean="0"/>
              <a:t>2015/3/27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28736620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4E5CC29-D4C1-43AF-92DE-EAC9F1236EA8}" type="datetime1">
              <a:rPr lang="zh-CN" altLang="en-US" smtClean="0"/>
              <a:t>2015/3/27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359187585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093F466-4605-4A4F-B0AC-603452C1E21D}" type="datetime1">
              <a:rPr lang="zh-CN" altLang="en-US" smtClean="0"/>
              <a:t>2015/3/27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312701375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DEA88E6-BDD8-4DB5-B2C6-C275153AB3E5}" type="datetime1">
              <a:rPr lang="zh-CN" altLang="en-US" smtClean="0"/>
              <a:t>2015/3/27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114156772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8115AA7B-1762-4F64-867E-A62A0D51D324}" type="datetime1">
              <a:rPr lang="zh-CN" altLang="en-US" smtClean="0"/>
              <a:t>2015/3/27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16561081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A9D4AF0-7703-437A-B20F-E0BB415885CC}" type="datetime1">
              <a:rPr lang="zh-CN" altLang="en-US" smtClean="0"/>
              <a:t>2015/3/27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13879893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3395C6-8E53-46E5-AC3C-60082576D5DD}" type="datetime1">
              <a:rPr lang="zh-CN" altLang="en-US" smtClean="0"/>
              <a:t>2015/3/27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79183978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3ABE5B-D107-4870-84B0-07085A150ACA}" type="datetime1">
              <a:rPr lang="zh-CN" altLang="en-US" smtClean="0"/>
              <a:t>2015/3/27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280187422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09F8459F-9C12-43E6-BEBC-D62F03F1A77A}" type="datetime1">
              <a:rPr lang="zh-CN" altLang="en-US" smtClean="0"/>
              <a:t>2015/3/27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7115745-2F8B-4195-AD23-8A2542AF7C2C}" type="slidenum">
              <a:rPr lang="zh-CN" altLang="en-US" smtClean="0"/>
              <a:t>‹#›</a:t>
            </a:fld>
            <a:endParaRPr lang="zh-CN" altLang="en-US"/>
          </a:p>
        </p:txBody>
      </p:sp>
    </p:spTree>
    <p:extLst>
      <p:ext uri="{BB962C8B-B14F-4D97-AF65-F5344CB8AC3E}">
        <p14:creationId xmlns:p14="http://schemas.microsoft.com/office/powerpoint/2010/main" val="32251858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16" name="Picture 3"/>
          <p:cNvPicPr>
            <a:picLocks noChangeAspect="1" noChangeArrowheads="1"/>
          </p:cNvPicPr>
          <p:nvPr userDrawn="1"/>
        </p:nvPicPr>
        <p:blipFill rotWithShape="1">
          <a:blip r:embed="rId14">
            <a:extLst>
              <a:ext uri="{28A0092B-C50C-407E-A947-70E740481C1C}">
                <a14:useLocalDpi xmlns:a14="http://schemas.microsoft.com/office/drawing/2010/main" val="0"/>
              </a:ext>
            </a:extLst>
          </a:blip>
          <a:srcRect l="30276"/>
          <a:stretch/>
        </p:blipFill>
        <p:spPr bwMode="auto">
          <a:xfrm flipH="1">
            <a:off x="8486839" y="154360"/>
            <a:ext cx="65716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3094BC8-22A0-4C48-90FC-9CC66632C2C8}" type="datetime1">
              <a:rPr lang="zh-CN" altLang="en-US" smtClean="0"/>
              <a:t>2015/3/27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88239" y="209674"/>
            <a:ext cx="2133600" cy="273844"/>
          </a:xfrm>
          <a:prstGeom prst="rect">
            <a:avLst/>
          </a:prstGeom>
        </p:spPr>
        <p:txBody>
          <a:bodyPr vert="horz" lIns="91440" tIns="45720" rIns="91440" bIns="45720" rtlCol="0" anchor="ctr"/>
          <a:lstStyle>
            <a:lvl1pPr algn="r">
              <a:defRPr sz="1800">
                <a:solidFill>
                  <a:schemeClr val="bg1"/>
                </a:solidFill>
                <a:latin typeface="Impact" pitchFamily="34" charset="0"/>
                <a:ea typeface="+mn-ea"/>
              </a:defRPr>
            </a:lvl1pPr>
          </a:lstStyle>
          <a:p>
            <a:fld id="{87115745-2F8B-4195-AD23-8A2542AF7C2C}" type="slidenum">
              <a:rPr lang="zh-CN" altLang="en-US" smtClean="0"/>
              <a:pPr/>
              <a:t>‹#›</a:t>
            </a:fld>
            <a:endParaRPr lang="zh-CN" altLang="en-US"/>
          </a:p>
        </p:txBody>
      </p:sp>
      <p:pic>
        <p:nvPicPr>
          <p:cNvPr id="2" name="图片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32240" y="3723878"/>
            <a:ext cx="2886845" cy="1050206"/>
          </a:xfrm>
          <a:prstGeom prst="rect">
            <a:avLst/>
          </a:prstGeom>
        </p:spPr>
      </p:pic>
      <p:pic>
        <p:nvPicPr>
          <p:cNvPr id="3" name="图片 2"/>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5638" y="3363838"/>
            <a:ext cx="1443524" cy="1128419"/>
          </a:xfrm>
          <a:prstGeom prst="rect">
            <a:avLst/>
          </a:prstGeom>
        </p:spPr>
      </p:pic>
    </p:spTree>
    <p:extLst>
      <p:ext uri="{BB962C8B-B14F-4D97-AF65-F5344CB8AC3E}">
        <p14:creationId xmlns:p14="http://schemas.microsoft.com/office/powerpoint/2010/main" val="3557307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3" name="TextBox 102"/>
          <p:cNvSpPr txBox="1"/>
          <p:nvPr/>
        </p:nvSpPr>
        <p:spPr>
          <a:xfrm>
            <a:off x="2400322" y="2139702"/>
            <a:ext cx="5083443" cy="584775"/>
          </a:xfrm>
          <a:prstGeom prst="rect">
            <a:avLst/>
          </a:prstGeom>
          <a:noFill/>
        </p:spPr>
        <p:txBody>
          <a:bodyPr wrap="none" rtlCol="0">
            <a:spAutoFit/>
          </a:bodyPr>
          <a:lstStyle/>
          <a:p>
            <a:r>
              <a:rPr lang="zh-CN" altLang="en-US" sz="3200" b="1" dirty="0" smtClean="0">
                <a:solidFill>
                  <a:srgbClr val="E5D219"/>
                </a:solidFill>
                <a:latin typeface="微软雅黑" pitchFamily="34" charset="-122"/>
                <a:ea typeface="微软雅黑" pitchFamily="34" charset="-122"/>
              </a:rPr>
              <a:t>儿童卡通黑板教育培训</a:t>
            </a:r>
            <a:r>
              <a:rPr lang="en-US" altLang="zh-CN" sz="3200" b="1" dirty="0" smtClean="0">
                <a:solidFill>
                  <a:srgbClr val="E5D219"/>
                </a:solidFill>
                <a:latin typeface="微软雅黑" pitchFamily="34" charset="-122"/>
                <a:ea typeface="微软雅黑" pitchFamily="34" charset="-122"/>
              </a:rPr>
              <a:t>PPT</a:t>
            </a:r>
            <a:endParaRPr lang="zh-CN" altLang="en-US" sz="3200" b="1" dirty="0">
              <a:solidFill>
                <a:srgbClr val="E5D219"/>
              </a:solidFill>
              <a:latin typeface="微软雅黑" pitchFamily="34" charset="-122"/>
              <a:ea typeface="微软雅黑" pitchFamily="34" charset="-122"/>
            </a:endParaRPr>
          </a:p>
        </p:txBody>
      </p:sp>
      <p:sp>
        <p:nvSpPr>
          <p:cNvPr id="104" name="矩形 103"/>
          <p:cNvSpPr/>
          <p:nvPr/>
        </p:nvSpPr>
        <p:spPr>
          <a:xfrm>
            <a:off x="2485935" y="2682913"/>
            <a:ext cx="4129977" cy="307777"/>
          </a:xfrm>
          <a:prstGeom prst="rect">
            <a:avLst/>
          </a:prstGeom>
        </p:spPr>
        <p:txBody>
          <a:bodyPr wrap="none">
            <a:spAutoFit/>
          </a:bodyPr>
          <a:lstStyle/>
          <a:p>
            <a:r>
              <a:rPr lang="en-US" altLang="zh-CN" sz="1400" b="1" dirty="0">
                <a:solidFill>
                  <a:schemeClr val="bg1">
                    <a:lumMod val="95000"/>
                  </a:schemeClr>
                </a:solidFill>
              </a:rPr>
              <a:t>Children's cartoon blackboard education training PPT</a:t>
            </a:r>
            <a:endParaRPr lang="zh-CN" altLang="en-US" sz="1400" dirty="0">
              <a:solidFill>
                <a:schemeClr val="bg1">
                  <a:lumMod val="95000"/>
                </a:schemeClr>
              </a:solidFill>
            </a:endParaRPr>
          </a:p>
        </p:txBody>
      </p:sp>
      <p:sp>
        <p:nvSpPr>
          <p:cNvPr id="136" name="Freeform 66"/>
          <p:cNvSpPr>
            <a:spLocks noEditPoints="1"/>
          </p:cNvSpPr>
          <p:nvPr/>
        </p:nvSpPr>
        <p:spPr bwMode="auto">
          <a:xfrm>
            <a:off x="1475656" y="1179059"/>
            <a:ext cx="1077851" cy="989087"/>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E5D21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矩形 136"/>
          <p:cNvSpPr/>
          <p:nvPr/>
        </p:nvSpPr>
        <p:spPr>
          <a:xfrm>
            <a:off x="2485935" y="1767161"/>
            <a:ext cx="1438599" cy="338554"/>
          </a:xfrm>
          <a:prstGeom prst="rect">
            <a:avLst/>
          </a:prstGeom>
        </p:spPr>
        <p:txBody>
          <a:bodyPr wrap="none">
            <a:spAutoFit/>
          </a:bodyPr>
          <a:lstStyle/>
          <a:p>
            <a:r>
              <a:rPr lang="en-US" altLang="zh-CN" sz="1600" dirty="0" smtClean="0">
                <a:solidFill>
                  <a:srgbClr val="E5D219"/>
                </a:solidFill>
                <a:latin typeface="Impact" pitchFamily="34" charset="0"/>
                <a:ea typeface="微软雅黑" pitchFamily="34" charset="-122"/>
                <a:cs typeface="Arial" pitchFamily="34" charset="0"/>
              </a:rPr>
              <a:t>E</a:t>
            </a:r>
            <a:r>
              <a:rPr lang="en-US" altLang="zh-CN" sz="1600" dirty="0" smtClean="0">
                <a:solidFill>
                  <a:schemeClr val="bg1">
                    <a:lumMod val="95000"/>
                  </a:schemeClr>
                </a:solidFill>
                <a:latin typeface="Impact" pitchFamily="34" charset="0"/>
                <a:ea typeface="微软雅黑" pitchFamily="34" charset="-122"/>
                <a:cs typeface="Arial" pitchFamily="34" charset="0"/>
              </a:rPr>
              <a:t>n</a:t>
            </a:r>
            <a:r>
              <a:rPr lang="en-US" altLang="zh-CN" sz="1600" dirty="0" smtClean="0">
                <a:solidFill>
                  <a:srgbClr val="E5D219"/>
                </a:solidFill>
                <a:latin typeface="Impact" pitchFamily="34" charset="0"/>
                <a:ea typeface="微软雅黑" pitchFamily="34" charset="-122"/>
                <a:cs typeface="Arial" pitchFamily="34" charset="0"/>
              </a:rPr>
              <a:t>t</a:t>
            </a:r>
            <a:r>
              <a:rPr lang="en-US" altLang="zh-CN" sz="1600" dirty="0" smtClean="0">
                <a:solidFill>
                  <a:schemeClr val="bg1">
                    <a:lumMod val="95000"/>
                  </a:schemeClr>
                </a:solidFill>
                <a:latin typeface="Impact" pitchFamily="34" charset="0"/>
                <a:ea typeface="微软雅黑" pitchFamily="34" charset="-122"/>
                <a:cs typeface="Arial" pitchFamily="34" charset="0"/>
              </a:rPr>
              <a:t>e</a:t>
            </a:r>
            <a:r>
              <a:rPr lang="en-US" altLang="zh-CN" sz="1600" dirty="0" smtClean="0">
                <a:solidFill>
                  <a:srgbClr val="E5D219"/>
                </a:solidFill>
                <a:latin typeface="Impact" pitchFamily="34" charset="0"/>
                <a:ea typeface="微软雅黑" pitchFamily="34" charset="-122"/>
                <a:cs typeface="Arial" pitchFamily="34" charset="0"/>
              </a:rPr>
              <a:t>r</a:t>
            </a:r>
            <a:r>
              <a:rPr lang="en-US" altLang="zh-CN" sz="1600" dirty="0" smtClean="0">
                <a:solidFill>
                  <a:schemeClr val="bg1">
                    <a:lumMod val="95000"/>
                  </a:schemeClr>
                </a:solidFill>
                <a:latin typeface="Impact" pitchFamily="34" charset="0"/>
                <a:ea typeface="微软雅黑" pitchFamily="34" charset="-122"/>
                <a:cs typeface="Arial" pitchFamily="34" charset="0"/>
              </a:rPr>
              <a:t> </a:t>
            </a:r>
            <a:r>
              <a:rPr lang="en-US" altLang="zh-CN" sz="1600" dirty="0" smtClean="0">
                <a:solidFill>
                  <a:srgbClr val="E5D219"/>
                </a:solidFill>
                <a:latin typeface="Impact" pitchFamily="34" charset="0"/>
                <a:ea typeface="微软雅黑" pitchFamily="34" charset="-122"/>
                <a:cs typeface="Arial" pitchFamily="34" charset="0"/>
              </a:rPr>
              <a:t>Y</a:t>
            </a:r>
            <a:r>
              <a:rPr lang="en-US" altLang="zh-CN" sz="1600" dirty="0" smtClean="0">
                <a:solidFill>
                  <a:schemeClr val="bg1">
                    <a:lumMod val="95000"/>
                  </a:schemeClr>
                </a:solidFill>
                <a:latin typeface="Impact" pitchFamily="34" charset="0"/>
                <a:ea typeface="微软雅黑" pitchFamily="34" charset="-122"/>
                <a:cs typeface="Arial" pitchFamily="34" charset="0"/>
              </a:rPr>
              <a:t>our </a:t>
            </a:r>
            <a:r>
              <a:rPr lang="en-US" altLang="zh-CN" sz="1600" dirty="0" smtClean="0">
                <a:solidFill>
                  <a:srgbClr val="E5D219"/>
                </a:solidFill>
                <a:latin typeface="Impact" pitchFamily="34" charset="0"/>
                <a:ea typeface="微软雅黑" pitchFamily="34" charset="-122"/>
                <a:cs typeface="Arial" pitchFamily="34" charset="0"/>
              </a:rPr>
              <a:t>T</a:t>
            </a:r>
            <a:r>
              <a:rPr lang="en-US" altLang="zh-CN" sz="1600" dirty="0" smtClean="0">
                <a:solidFill>
                  <a:schemeClr val="bg1">
                    <a:lumMod val="95000"/>
                  </a:schemeClr>
                </a:solidFill>
                <a:latin typeface="Impact" pitchFamily="34" charset="0"/>
                <a:ea typeface="微软雅黑" pitchFamily="34" charset="-122"/>
                <a:cs typeface="Arial" pitchFamily="34" charset="0"/>
              </a:rPr>
              <a:t>it</a:t>
            </a:r>
            <a:r>
              <a:rPr lang="en-US" altLang="zh-CN" sz="1600" dirty="0" smtClean="0">
                <a:solidFill>
                  <a:srgbClr val="E5D219"/>
                </a:solidFill>
                <a:latin typeface="Impact" pitchFamily="34" charset="0"/>
                <a:ea typeface="微软雅黑" pitchFamily="34" charset="-122"/>
                <a:cs typeface="Arial" pitchFamily="34" charset="0"/>
              </a:rPr>
              <a:t>l</a:t>
            </a:r>
            <a:r>
              <a:rPr lang="en-US" altLang="zh-CN" sz="1600" dirty="0" smtClean="0">
                <a:solidFill>
                  <a:schemeClr val="bg1">
                    <a:lumMod val="95000"/>
                  </a:schemeClr>
                </a:solidFill>
                <a:latin typeface="Impact" pitchFamily="34" charset="0"/>
                <a:ea typeface="微软雅黑" pitchFamily="34" charset="-122"/>
                <a:cs typeface="Arial" pitchFamily="34" charset="0"/>
              </a:rPr>
              <a:t>e</a:t>
            </a:r>
            <a:endParaRPr lang="zh-CN" altLang="en-US" sz="1600" dirty="0">
              <a:solidFill>
                <a:schemeClr val="bg1">
                  <a:lumMod val="95000"/>
                </a:schemeClr>
              </a:solidFill>
              <a:latin typeface="Impact" pitchFamily="34" charset="0"/>
              <a:ea typeface="微软雅黑" panose="020B0503020204020204" pitchFamily="34" charset="-122"/>
              <a:cs typeface="Arial" pitchFamily="34" charset="0"/>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136" y="2997785"/>
            <a:ext cx="2898868" cy="105458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5616" y="2499742"/>
            <a:ext cx="1530033" cy="1196044"/>
          </a:xfrm>
          <a:prstGeom prst="rect">
            <a:avLst/>
          </a:prstGeom>
        </p:spPr>
      </p:pic>
    </p:spTree>
    <p:extLst>
      <p:ext uri="{BB962C8B-B14F-4D97-AF65-F5344CB8AC3E}">
        <p14:creationId xmlns:p14="http://schemas.microsoft.com/office/powerpoint/2010/main" val="5774116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p:cTn id="7" dur="500" fill="hold"/>
                                        <p:tgtEl>
                                          <p:spTgt spid="136"/>
                                        </p:tgtEl>
                                        <p:attrNameLst>
                                          <p:attrName>ppt_w</p:attrName>
                                        </p:attrNameLst>
                                      </p:cBhvr>
                                      <p:tavLst>
                                        <p:tav tm="0">
                                          <p:val>
                                            <p:fltVal val="0"/>
                                          </p:val>
                                        </p:tav>
                                        <p:tav tm="100000">
                                          <p:val>
                                            <p:strVal val="#ppt_w"/>
                                          </p:val>
                                        </p:tav>
                                      </p:tavLst>
                                    </p:anim>
                                    <p:anim calcmode="lin" valueType="num">
                                      <p:cBhvr>
                                        <p:cTn id="8" dur="500" fill="hold"/>
                                        <p:tgtEl>
                                          <p:spTgt spid="136"/>
                                        </p:tgtEl>
                                        <p:attrNameLst>
                                          <p:attrName>ppt_h</p:attrName>
                                        </p:attrNameLst>
                                      </p:cBhvr>
                                      <p:tavLst>
                                        <p:tav tm="0">
                                          <p:val>
                                            <p:fltVal val="0"/>
                                          </p:val>
                                        </p:tav>
                                        <p:tav tm="100000">
                                          <p:val>
                                            <p:strVal val="#ppt_h"/>
                                          </p:val>
                                        </p:tav>
                                      </p:tavLst>
                                    </p:anim>
                                    <p:animEffect transition="in" filter="fade">
                                      <p:cBhvr>
                                        <p:cTn id="9" dur="500"/>
                                        <p:tgtEl>
                                          <p:spTgt spid="1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wipe(left)">
                                      <p:cBhvr>
                                        <p:cTn id="13" dur="500"/>
                                        <p:tgtEl>
                                          <p:spTgt spid="13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wipe(left)">
                                      <p:cBhvr>
                                        <p:cTn id="17" dur="1500"/>
                                        <p:tgtEl>
                                          <p:spTgt spid="103"/>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wipe(left)">
                                      <p:cBhvr>
                                        <p:cTn id="21" dur="750"/>
                                        <p:tgtEl>
                                          <p:spTgt spid="104"/>
                                        </p:tgtEl>
                                      </p:cBhvr>
                                    </p:animEffect>
                                  </p:childTnLst>
                                </p:cTn>
                              </p:par>
                            </p:childTnLst>
                          </p:cTn>
                        </p:par>
                        <p:par>
                          <p:cTn id="22" fill="hold">
                            <p:stCondLst>
                              <p:cond delay="325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375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36" grpId="0" animBg="1"/>
      <p:bldP spid="1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10</a:t>
            </a:fld>
            <a:endParaRPr lang="zh-CN" altLang="en-US"/>
          </a:p>
        </p:txBody>
      </p:sp>
      <p:grpSp>
        <p:nvGrpSpPr>
          <p:cNvPr id="3" name="组合 2"/>
          <p:cNvGrpSpPr/>
          <p:nvPr/>
        </p:nvGrpSpPr>
        <p:grpSpPr>
          <a:xfrm>
            <a:off x="800591" y="915566"/>
            <a:ext cx="1850186" cy="2900945"/>
            <a:chOff x="778084" y="1038958"/>
            <a:chExt cx="1850186" cy="2900945"/>
          </a:xfrm>
        </p:grpSpPr>
        <p:sp>
          <p:nvSpPr>
            <p:cNvPr id="4" name="圆角矩形 3"/>
            <p:cNvSpPr/>
            <p:nvPr/>
          </p:nvSpPr>
          <p:spPr>
            <a:xfrm>
              <a:off x="887052" y="1038958"/>
              <a:ext cx="1632254" cy="1502651"/>
            </a:xfrm>
            <a:prstGeom prst="roundRect">
              <a:avLst>
                <a:gd name="adj" fmla="val 9350"/>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 name="任意多边形 4"/>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6" name="椭圆 5"/>
            <p:cNvSpPr/>
            <p:nvPr/>
          </p:nvSpPr>
          <p:spPr>
            <a:xfrm>
              <a:off x="1403141" y="1647875"/>
              <a:ext cx="600075" cy="600075"/>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7"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01</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8" name="文本框 64"/>
            <p:cNvSpPr txBox="1"/>
            <p:nvPr/>
          </p:nvSpPr>
          <p:spPr>
            <a:xfrm>
              <a:off x="1148007" y="2434566"/>
              <a:ext cx="1110343" cy="346249"/>
            </a:xfrm>
            <a:prstGeom prst="rect">
              <a:avLst/>
            </a:prstGeom>
            <a:noFill/>
          </p:spPr>
          <p:txBody>
            <a:bodyPr wrap="square" lIns="68580" tIns="34290" rIns="68580" bIns="34290" rtlCol="0">
              <a:spAutoFit/>
            </a:bodyPr>
            <a:lstStyle/>
            <a:p>
              <a:pPr algn="ctr"/>
              <a:r>
                <a:rPr lang="zh-CN" altLang="en-US" sz="1800" b="1" dirty="0">
                  <a:solidFill>
                    <a:srgbClr val="E74C2E"/>
                  </a:solidFill>
                  <a:latin typeface="微软雅黑" pitchFamily="34" charset="-122"/>
                  <a:ea typeface="微软雅黑" pitchFamily="34" charset="-122"/>
                </a:rPr>
                <a:t>完成作业</a:t>
              </a:r>
              <a:endParaRPr lang="zh-HK" altLang="en-US" sz="1800" b="1" dirty="0">
                <a:solidFill>
                  <a:srgbClr val="E74C2E"/>
                </a:solidFill>
                <a:latin typeface="微软雅黑" pitchFamily="34" charset="-122"/>
                <a:ea typeface="微软雅黑" pitchFamily="34" charset="-122"/>
              </a:endParaRPr>
            </a:p>
          </p:txBody>
        </p:sp>
        <p:sp>
          <p:nvSpPr>
            <p:cNvPr id="9"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完成模高和</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图高的作业</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争取尽快做</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好不能再拖</a:t>
              </a:r>
              <a:endParaRPr lang="zh-HK" altLang="en-US" sz="1100" dirty="0">
                <a:solidFill>
                  <a:schemeClr val="tx1">
                    <a:lumMod val="65000"/>
                    <a:lumOff val="35000"/>
                  </a:schemeClr>
                </a:solidFill>
                <a:latin typeface="微软雅黑" pitchFamily="34" charset="-122"/>
                <a:ea typeface="微软雅黑" pitchFamily="34" charset="-122"/>
              </a:endParaRPr>
            </a:p>
          </p:txBody>
        </p:sp>
      </p:grpSp>
      <p:grpSp>
        <p:nvGrpSpPr>
          <p:cNvPr id="10" name="组合 9"/>
          <p:cNvGrpSpPr/>
          <p:nvPr/>
        </p:nvGrpSpPr>
        <p:grpSpPr>
          <a:xfrm>
            <a:off x="2713140" y="915566"/>
            <a:ext cx="1850186" cy="2900945"/>
            <a:chOff x="2690633" y="1038958"/>
            <a:chExt cx="1850186" cy="2900945"/>
          </a:xfrm>
        </p:grpSpPr>
        <p:sp>
          <p:nvSpPr>
            <p:cNvPr id="11" name="圆角矩形 10"/>
            <p:cNvSpPr/>
            <p:nvPr/>
          </p:nvSpPr>
          <p:spPr>
            <a:xfrm>
              <a:off x="2799601" y="1038958"/>
              <a:ext cx="1632254" cy="1502651"/>
            </a:xfrm>
            <a:prstGeom prst="roundRect">
              <a:avLst>
                <a:gd name="adj" fmla="val 9350"/>
              </a:avLst>
            </a:pr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2" name="任意多边形 11"/>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3" name="椭圆 12"/>
            <p:cNvSpPr/>
            <p:nvPr/>
          </p:nvSpPr>
          <p:spPr>
            <a:xfrm>
              <a:off x="3315689" y="1647875"/>
              <a:ext cx="600075" cy="600075"/>
            </a:xfrm>
            <a:prstGeom prst="ellipse">
              <a:avLst/>
            </a:pr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4"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02</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5" name="文本框 66"/>
            <p:cNvSpPr txBox="1"/>
            <p:nvPr/>
          </p:nvSpPr>
          <p:spPr>
            <a:xfrm>
              <a:off x="3060555" y="2434566"/>
              <a:ext cx="1110343" cy="346249"/>
            </a:xfrm>
            <a:prstGeom prst="rect">
              <a:avLst/>
            </a:prstGeom>
            <a:noFill/>
          </p:spPr>
          <p:txBody>
            <a:bodyPr wrap="square" lIns="68580" tIns="34290" rIns="68580" bIns="34290" rtlCol="0">
              <a:spAutoFit/>
            </a:bodyPr>
            <a:lstStyle/>
            <a:p>
              <a:pPr algn="ctr"/>
              <a:r>
                <a:rPr lang="zh-CN" altLang="en-US" sz="1800" b="1" dirty="0">
                  <a:solidFill>
                    <a:srgbClr val="E74C2E"/>
                  </a:solidFill>
                  <a:latin typeface="微软雅黑" pitchFamily="34" charset="-122"/>
                  <a:ea typeface="微软雅黑" pitchFamily="34" charset="-122"/>
                </a:rPr>
                <a:t>学习软件</a:t>
              </a:r>
              <a:endParaRPr lang="zh-HK" altLang="en-US" sz="1800" b="1" dirty="0">
                <a:solidFill>
                  <a:srgbClr val="E74C2E"/>
                </a:solidFill>
                <a:latin typeface="微软雅黑" pitchFamily="34" charset="-122"/>
                <a:ea typeface="微软雅黑" pitchFamily="34" charset="-122"/>
              </a:endParaRPr>
            </a:p>
          </p:txBody>
        </p:sp>
        <p:sp>
          <p:nvSpPr>
            <p:cNvPr id="16"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辅助软件可以</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为幻灯片提供</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很好的辅助等</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有必要去学习</a:t>
              </a:r>
              <a:endParaRPr lang="en-US" altLang="zh-CN" sz="1100" dirty="0">
                <a:solidFill>
                  <a:schemeClr val="tx1">
                    <a:lumMod val="65000"/>
                    <a:lumOff val="35000"/>
                  </a:schemeClr>
                </a:solidFill>
                <a:latin typeface="微软雅黑" pitchFamily="34" charset="-122"/>
                <a:ea typeface="微软雅黑" pitchFamily="34" charset="-122"/>
              </a:endParaRPr>
            </a:p>
          </p:txBody>
        </p:sp>
      </p:grpSp>
      <p:grpSp>
        <p:nvGrpSpPr>
          <p:cNvPr id="17" name="组合 16"/>
          <p:cNvGrpSpPr/>
          <p:nvPr/>
        </p:nvGrpSpPr>
        <p:grpSpPr>
          <a:xfrm>
            <a:off x="4625689" y="915566"/>
            <a:ext cx="1850186" cy="2900945"/>
            <a:chOff x="4603182" y="1038958"/>
            <a:chExt cx="1850186" cy="2900945"/>
          </a:xfrm>
        </p:grpSpPr>
        <p:sp>
          <p:nvSpPr>
            <p:cNvPr id="18" name="圆角矩形 17"/>
            <p:cNvSpPr/>
            <p:nvPr/>
          </p:nvSpPr>
          <p:spPr>
            <a:xfrm>
              <a:off x="4712149" y="1038958"/>
              <a:ext cx="1632254" cy="1502651"/>
            </a:xfrm>
            <a:prstGeom prst="roundRect">
              <a:avLst>
                <a:gd name="adj" fmla="val 9350"/>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9" name="任意多边形 18"/>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0" name="椭圆 19"/>
            <p:cNvSpPr/>
            <p:nvPr/>
          </p:nvSpPr>
          <p:spPr>
            <a:xfrm>
              <a:off x="5228238" y="1647875"/>
              <a:ext cx="600075" cy="600075"/>
            </a:xfrm>
            <a:prstGeom prst="ellipse">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1"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03</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2" name="文本框 68"/>
            <p:cNvSpPr txBox="1"/>
            <p:nvPr/>
          </p:nvSpPr>
          <p:spPr>
            <a:xfrm>
              <a:off x="4973104" y="2434566"/>
              <a:ext cx="1110343" cy="346249"/>
            </a:xfrm>
            <a:prstGeom prst="rect">
              <a:avLst/>
            </a:prstGeom>
            <a:noFill/>
          </p:spPr>
          <p:txBody>
            <a:bodyPr wrap="square" lIns="68580" tIns="34290" rIns="68580" bIns="34290" rtlCol="0">
              <a:spAutoFit/>
            </a:bodyPr>
            <a:lstStyle/>
            <a:p>
              <a:pPr algn="ctr"/>
              <a:r>
                <a:rPr lang="zh-CN" altLang="en-US" sz="1800" b="1" dirty="0">
                  <a:solidFill>
                    <a:srgbClr val="E74C2E"/>
                  </a:solidFill>
                  <a:latin typeface="微软雅黑" pitchFamily="34" charset="-122"/>
                  <a:ea typeface="微软雅黑" pitchFamily="34" charset="-122"/>
                </a:rPr>
                <a:t>精打细磨</a:t>
              </a:r>
              <a:endParaRPr lang="zh-HK" altLang="en-US" sz="1800" b="1" dirty="0">
                <a:solidFill>
                  <a:srgbClr val="E74C2E"/>
                </a:solidFill>
                <a:latin typeface="微软雅黑" pitchFamily="34" charset="-122"/>
                <a:ea typeface="微软雅黑" pitchFamily="34" charset="-122"/>
              </a:endParaRPr>
            </a:p>
          </p:txBody>
        </p:sp>
        <p:sp>
          <p:nvSpPr>
            <p:cNvPr id="23"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形成思路风格</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仔细考量细节 </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把每一步做好</a:t>
              </a:r>
              <a:endParaRPr lang="en-US" altLang="zh-CN" sz="1100"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6538238" y="915566"/>
            <a:ext cx="1850186" cy="2900945"/>
            <a:chOff x="6515731" y="1038958"/>
            <a:chExt cx="1850186" cy="2900945"/>
          </a:xfrm>
        </p:grpSpPr>
        <p:sp>
          <p:nvSpPr>
            <p:cNvPr id="25" name="圆角矩形 24"/>
            <p:cNvSpPr/>
            <p:nvPr/>
          </p:nvSpPr>
          <p:spPr>
            <a:xfrm>
              <a:off x="6624698" y="1038958"/>
              <a:ext cx="1632254" cy="1502651"/>
            </a:xfrm>
            <a:prstGeom prst="roundRect">
              <a:avLst>
                <a:gd name="adj" fmla="val 9350"/>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6" name="任意多边形 25"/>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7" name="椭圆 26"/>
            <p:cNvSpPr/>
            <p:nvPr/>
          </p:nvSpPr>
          <p:spPr>
            <a:xfrm>
              <a:off x="7140787" y="1647875"/>
              <a:ext cx="600075" cy="600075"/>
            </a:xfrm>
            <a:prstGeom prst="ellips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8"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04</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9" name="文本框 70"/>
            <p:cNvSpPr txBox="1"/>
            <p:nvPr/>
          </p:nvSpPr>
          <p:spPr>
            <a:xfrm>
              <a:off x="6885653" y="2434566"/>
              <a:ext cx="1110343" cy="346249"/>
            </a:xfrm>
            <a:prstGeom prst="rect">
              <a:avLst/>
            </a:prstGeom>
            <a:noFill/>
          </p:spPr>
          <p:txBody>
            <a:bodyPr wrap="square" lIns="68580" tIns="34290" rIns="68580" bIns="34290" rtlCol="0">
              <a:spAutoFit/>
            </a:bodyPr>
            <a:lstStyle/>
            <a:p>
              <a:pPr algn="ctr"/>
              <a:r>
                <a:rPr lang="zh-CN" altLang="en-US" sz="1800" b="1" dirty="0">
                  <a:solidFill>
                    <a:srgbClr val="E74C2E"/>
                  </a:solidFill>
                  <a:latin typeface="微软雅黑" pitchFamily="34" charset="-122"/>
                  <a:ea typeface="微软雅黑" pitchFamily="34" charset="-122"/>
                </a:rPr>
                <a:t>输入其他</a:t>
              </a:r>
              <a:endParaRPr lang="zh-HK" altLang="en-US" sz="1800" b="1" dirty="0">
                <a:solidFill>
                  <a:srgbClr val="E74C2E"/>
                </a:solidFill>
                <a:latin typeface="微软雅黑" pitchFamily="34" charset="-122"/>
                <a:ea typeface="微软雅黑" pitchFamily="34" charset="-122"/>
              </a:endParaRPr>
            </a:p>
          </p:txBody>
        </p:sp>
        <p:sp>
          <p:nvSpPr>
            <p:cNvPr id="30"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这是并列关系</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的表达方式之</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你可以输入其</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他的内容代替</a:t>
              </a:r>
              <a:endParaRPr lang="zh-HK" altLang="en-US" sz="1100" dirty="0">
                <a:solidFill>
                  <a:schemeClr val="tx1">
                    <a:lumMod val="65000"/>
                    <a:lumOff val="35000"/>
                  </a:schemeClr>
                </a:solidFill>
                <a:latin typeface="微软雅黑" pitchFamily="34" charset="-122"/>
                <a:ea typeface="微软雅黑" pitchFamily="34" charset="-122"/>
              </a:endParaRPr>
            </a:p>
          </p:txBody>
        </p:sp>
      </p:grpSp>
      <p:sp>
        <p:nvSpPr>
          <p:cNvPr id="31"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77270557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11</a:t>
            </a:fld>
            <a:endParaRPr lang="zh-CN" altLang="en-US"/>
          </a:p>
        </p:txBody>
      </p:sp>
      <p:sp>
        <p:nvSpPr>
          <p:cNvPr id="3" name="Freeform 49"/>
          <p:cNvSpPr>
            <a:spLocks noEditPoints="1"/>
          </p:cNvSpPr>
          <p:nvPr/>
        </p:nvSpPr>
        <p:spPr bwMode="auto">
          <a:xfrm>
            <a:off x="3999444" y="2058963"/>
            <a:ext cx="23813" cy="2381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0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 name="Rectangle 50"/>
          <p:cNvSpPr>
            <a:spLocks noChangeArrowheads="1"/>
          </p:cNvSpPr>
          <p:nvPr/>
        </p:nvSpPr>
        <p:spPr bwMode="auto">
          <a:xfrm>
            <a:off x="4023257" y="2058963"/>
            <a:ext cx="1191" cy="23813"/>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 name="Freeform 51"/>
          <p:cNvSpPr>
            <a:spLocks noEditPoints="1"/>
          </p:cNvSpPr>
          <p:nvPr/>
        </p:nvSpPr>
        <p:spPr bwMode="auto">
          <a:xfrm>
            <a:off x="4047069" y="2058963"/>
            <a:ext cx="0" cy="23813"/>
          </a:xfrm>
          <a:custGeom>
            <a:avLst/>
            <a:gdLst>
              <a:gd name="T0" fmla="*/ 0 h 1"/>
              <a:gd name="T1" fmla="*/ 0 h 1"/>
              <a:gd name="T2" fmla="*/ 0 h 1"/>
              <a:gd name="T3" fmla="*/ 0 h 1"/>
              <a:gd name="T4" fmla="*/ 0 h 1"/>
              <a:gd name="T5" fmla="*/ 0 h 1"/>
              <a:gd name="T6" fmla="*/ 0 h 1"/>
              <a:gd name="T7" fmla="*/ 0 h 1"/>
              <a:gd name="T8" fmla="*/ 0 h 1"/>
              <a:gd name="T9" fmla="*/ 1 h 1"/>
              <a:gd name="T10" fmla="*/ 0 h 1"/>
              <a:gd name="T11" fmla="*/ 0 h 1"/>
              <a:gd name="T12"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 name="Freeform 52"/>
          <p:cNvSpPr>
            <a:spLocks/>
          </p:cNvSpPr>
          <p:nvPr/>
        </p:nvSpPr>
        <p:spPr bwMode="auto">
          <a:xfrm>
            <a:off x="4047069" y="2058963"/>
            <a:ext cx="0" cy="23813"/>
          </a:xfrm>
          <a:custGeom>
            <a:avLst/>
            <a:gdLst>
              <a:gd name="T0" fmla="*/ 1 h 1"/>
              <a:gd name="T1" fmla="*/ 1 h 1"/>
              <a:gd name="T2" fmla="*/ 1 h 1"/>
              <a:gd name="T3" fmla="*/ 1 h 1"/>
              <a:gd name="T4" fmla="*/ 1 h 1"/>
              <a:gd name="T5" fmla="*/ 0 h 1"/>
              <a:gd name="T6" fmla="*/ 0 h 1"/>
              <a:gd name="T7" fmla="*/ 0 h 1"/>
              <a:gd name="T8" fmla="*/ 0 h 1"/>
              <a:gd name="T9" fmla="*/ 0 h 1"/>
              <a:gd name="T10" fmla="*/ 0 h 1"/>
              <a:gd name="T11" fmla="*/ 0 h 1"/>
              <a:gd name="T12" fmla="*/ 0 h 1"/>
              <a:gd name="T13" fmla="*/ 0 h 1"/>
              <a:gd name="T14" fmla="*/ 0 h 1"/>
              <a:gd name="T15" fmla="*/ 1 h 1"/>
              <a:gd name="T16" fmla="*/ 1 h 1"/>
              <a:gd name="T17" fmla="*/ 1 h 1"/>
              <a:gd name="T18" fmla="*/ 1 h 1"/>
              <a:gd name="T19" fmla="*/ 1 h 1"/>
              <a:gd name="T20" fmla="*/ 1 h 1"/>
              <a:gd name="T21" fmla="*/ 1 h 1"/>
              <a:gd name="T22" fmla="*/ 1 h 1"/>
              <a:gd name="T23"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 name="Freeform 72"/>
          <p:cNvSpPr>
            <a:spLocks/>
          </p:cNvSpPr>
          <p:nvPr/>
        </p:nvSpPr>
        <p:spPr bwMode="auto">
          <a:xfrm>
            <a:off x="3999444" y="1986336"/>
            <a:ext cx="23813" cy="25003"/>
          </a:xfrm>
          <a:custGeom>
            <a:avLst/>
            <a:gdLst>
              <a:gd name="T0" fmla="*/ 1 w 1"/>
              <a:gd name="T1" fmla="*/ 1 h 1"/>
              <a:gd name="T2" fmla="*/ 1 w 1"/>
              <a:gd name="T3" fmla="*/ 1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0 h 1"/>
              <a:gd name="T28" fmla="*/ 0 w 1"/>
              <a:gd name="T29" fmla="*/ 0 h 1"/>
              <a:gd name="T30" fmla="*/ 0 w 1"/>
              <a:gd name="T31" fmla="*/ 0 h 1"/>
              <a:gd name="T32" fmla="*/ 0 w 1"/>
              <a:gd name="T33" fmla="*/ 0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0 h 1"/>
              <a:gd name="T50" fmla="*/ 0 w 1"/>
              <a:gd name="T51" fmla="*/ 0 h 1"/>
              <a:gd name="T52" fmla="*/ 0 w 1"/>
              <a:gd name="T53" fmla="*/ 1 h 1"/>
              <a:gd name="T54" fmla="*/ 0 w 1"/>
              <a:gd name="T55" fmla="*/ 0 h 1"/>
              <a:gd name="T56" fmla="*/ 0 w 1"/>
              <a:gd name="T57" fmla="*/ 0 h 1"/>
              <a:gd name="T58" fmla="*/ 0 w 1"/>
              <a:gd name="T59" fmla="*/ 0 h 1"/>
              <a:gd name="T60" fmla="*/ 0 w 1"/>
              <a:gd name="T61" fmla="*/ 1 h 1"/>
              <a:gd name="T62" fmla="*/ 0 w 1"/>
              <a:gd name="T63" fmla="*/ 0 h 1"/>
              <a:gd name="T64" fmla="*/ 1 w 1"/>
              <a:gd name="T65" fmla="*/ 0 h 1"/>
              <a:gd name="T66" fmla="*/ 1 w 1"/>
              <a:gd name="T67" fmla="*/ 0 h 1"/>
              <a:gd name="T68" fmla="*/ 1 w 1"/>
              <a:gd name="T69" fmla="*/ 0 h 1"/>
              <a:gd name="T70" fmla="*/ 1 w 1"/>
              <a:gd name="T71" fmla="*/ 1 h 1"/>
              <a:gd name="T72" fmla="*/ 1 w 1"/>
              <a:gd name="T73" fmla="*/ 1 h 1"/>
              <a:gd name="T74" fmla="*/ 1 w 1"/>
              <a:gd name="T7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8" name="Freeform 73"/>
          <p:cNvSpPr>
            <a:spLocks noEditPoints="1"/>
          </p:cNvSpPr>
          <p:nvPr/>
        </p:nvSpPr>
        <p:spPr bwMode="auto">
          <a:xfrm>
            <a:off x="4023256" y="1986336"/>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1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9" name="Freeform 74"/>
          <p:cNvSpPr>
            <a:spLocks/>
          </p:cNvSpPr>
          <p:nvPr/>
        </p:nvSpPr>
        <p:spPr bwMode="auto">
          <a:xfrm>
            <a:off x="4047069" y="1986336"/>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1 w 1"/>
              <a:gd name="T43" fmla="*/ 1 h 1"/>
              <a:gd name="T44" fmla="*/ 1 w 1"/>
              <a:gd name="T45" fmla="*/ 1 h 1"/>
              <a:gd name="T46" fmla="*/ 0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0" name="Freeform 86"/>
          <p:cNvSpPr>
            <a:spLocks noEditPoints="1"/>
          </p:cNvSpPr>
          <p:nvPr/>
        </p:nvSpPr>
        <p:spPr bwMode="auto">
          <a:xfrm>
            <a:off x="4576899" y="1699395"/>
            <a:ext cx="23813" cy="23813"/>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1 w 1"/>
              <a:gd name="T29" fmla="*/ 0 h 1"/>
              <a:gd name="T30" fmla="*/ 1 w 1"/>
              <a:gd name="T31" fmla="*/ 0 h 1"/>
              <a:gd name="T32" fmla="*/ 1 w 1"/>
              <a:gd name="T33" fmla="*/ 1 h 1"/>
              <a:gd name="T34" fmla="*/ 1 w 1"/>
              <a:gd name="T35" fmla="*/ 0 h 1"/>
              <a:gd name="T36" fmla="*/ 1 w 1"/>
              <a:gd name="T37" fmla="*/ 0 h 1"/>
              <a:gd name="T38" fmla="*/ 1 w 1"/>
              <a:gd name="T39" fmla="*/ 0 h 1"/>
              <a:gd name="T40" fmla="*/ 1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 w 1"/>
              <a:gd name="T61" fmla="*/ 0 h 1"/>
              <a:gd name="T62" fmla="*/ 1 w 1"/>
              <a:gd name="T63" fmla="*/ 0 h 1"/>
              <a:gd name="T64" fmla="*/ 1 w 1"/>
              <a:gd name="T65" fmla="*/ 0 h 1"/>
              <a:gd name="T66" fmla="*/ 1 w 1"/>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1" name="Freeform 89"/>
          <p:cNvSpPr>
            <a:spLocks noEditPoints="1"/>
          </p:cNvSpPr>
          <p:nvPr/>
        </p:nvSpPr>
        <p:spPr bwMode="auto">
          <a:xfrm>
            <a:off x="4672150" y="1699395"/>
            <a:ext cx="0" cy="23813"/>
          </a:xfrm>
          <a:custGeom>
            <a:avLst/>
            <a:gdLst>
              <a:gd name="T0" fmla="*/ 0 h 1"/>
              <a:gd name="T1" fmla="*/ 0 h 1"/>
              <a:gd name="T2" fmla="*/ 0 h 1"/>
              <a:gd name="T3" fmla="*/ 0 h 1"/>
              <a:gd name="T4" fmla="*/ 0 h 1"/>
              <a:gd name="T5" fmla="*/ 0 h 1"/>
              <a:gd name="T6" fmla="*/ 0 h 1"/>
              <a:gd name="T7" fmla="*/ 1 h 1"/>
              <a:gd name="T8" fmla="*/ 1 h 1"/>
              <a:gd name="T9" fmla="*/ 0 h 1"/>
              <a:gd name="T10" fmla="*/ 0 h 1"/>
              <a:gd name="T11" fmla="*/ 0 h 1"/>
              <a:gd name="T12" fmla="*/ 0 h 1"/>
              <a:gd name="T13" fmla="*/ 0 h 1"/>
              <a:gd name="T14" fmla="*/ 0 h 1"/>
              <a:gd name="T15" fmla="*/ 0 h 1"/>
              <a:gd name="T16" fmla="*/ 0 h 1"/>
              <a:gd name="T17" fmla="*/ 0 h 1"/>
              <a:gd name="T18" fmla="*/ 0 h 1"/>
              <a:gd name="T19" fmla="*/ 0 h 1"/>
              <a:gd name="T20" fmla="*/ 0 h 1"/>
              <a:gd name="T21" fmla="*/ 0 h 1"/>
              <a:gd name="T22" fmla="*/ 0 h 1"/>
              <a:gd name="T23" fmla="*/ 0 h 1"/>
              <a:gd name="T24" fmla="*/ 0 h 1"/>
              <a:gd name="T25" fmla="*/ 0 h 1"/>
              <a:gd name="T26" fmla="*/ 0 h 1"/>
              <a:gd name="T27" fmla="*/ 0 h 1"/>
              <a:gd name="T28" fmla="*/ 0 h 1"/>
              <a:gd name="T29" fmla="*/ 0 h 1"/>
              <a:gd name="T30" fmla="*/ 0 h 1"/>
              <a:gd name="T31" fmla="*/ 0 h 1"/>
              <a:gd name="T32" fmla="*/ 0 h 1"/>
              <a:gd name="T33" fmla="*/ 0 h 1"/>
              <a:gd name="T3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2" name="Freeform 405"/>
          <p:cNvSpPr>
            <a:spLocks/>
          </p:cNvSpPr>
          <p:nvPr/>
        </p:nvSpPr>
        <p:spPr bwMode="auto">
          <a:xfrm>
            <a:off x="4023256" y="2898352"/>
            <a:ext cx="23813" cy="25003"/>
          </a:xfrm>
          <a:custGeom>
            <a:avLst/>
            <a:gdLst>
              <a:gd name="T0" fmla="*/ 1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grpSp>
        <p:nvGrpSpPr>
          <p:cNvPr id="13" name="组合 12"/>
          <p:cNvGrpSpPr/>
          <p:nvPr/>
        </p:nvGrpSpPr>
        <p:grpSpPr>
          <a:xfrm>
            <a:off x="3325549" y="1482704"/>
            <a:ext cx="1202536" cy="888203"/>
            <a:chOff x="3325549" y="1879980"/>
            <a:chExt cx="1202536" cy="888203"/>
          </a:xfrm>
        </p:grpSpPr>
        <p:sp>
          <p:nvSpPr>
            <p:cNvPr id="14" name="Freeform 7"/>
            <p:cNvSpPr>
              <a:spLocks noEditPoints="1"/>
            </p:cNvSpPr>
            <p:nvPr/>
          </p:nvSpPr>
          <p:spPr bwMode="auto">
            <a:xfrm>
              <a:off x="3325549" y="1879980"/>
              <a:ext cx="1202536" cy="888203"/>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FF9900"/>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85000"/>
                  </a:schemeClr>
                </a:solidFill>
              </a:endParaRPr>
            </a:p>
          </p:txBody>
        </p:sp>
        <p:sp>
          <p:nvSpPr>
            <p:cNvPr id="15" name="文本框 17"/>
            <p:cNvSpPr txBox="1"/>
            <p:nvPr/>
          </p:nvSpPr>
          <p:spPr>
            <a:xfrm>
              <a:off x="3527560" y="2179969"/>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grpSp>
        <p:nvGrpSpPr>
          <p:cNvPr id="16" name="组合 15"/>
          <p:cNvGrpSpPr/>
          <p:nvPr/>
        </p:nvGrpSpPr>
        <p:grpSpPr>
          <a:xfrm>
            <a:off x="4167324" y="1075512"/>
            <a:ext cx="817963" cy="1247771"/>
            <a:chOff x="4167324" y="1472788"/>
            <a:chExt cx="817963" cy="1247771"/>
          </a:xfrm>
        </p:grpSpPr>
        <p:sp>
          <p:nvSpPr>
            <p:cNvPr id="17" name="Freeform 5"/>
            <p:cNvSpPr>
              <a:spLocks noEditPoints="1"/>
            </p:cNvSpPr>
            <p:nvPr/>
          </p:nvSpPr>
          <p:spPr bwMode="auto">
            <a:xfrm>
              <a:off x="4167324" y="1472788"/>
              <a:ext cx="817963" cy="1247771"/>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289C17"/>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85000"/>
                  </a:schemeClr>
                </a:solidFill>
              </a:endParaRPr>
            </a:p>
          </p:txBody>
        </p:sp>
        <p:sp>
          <p:nvSpPr>
            <p:cNvPr id="18" name="文本框 18"/>
            <p:cNvSpPr txBox="1"/>
            <p:nvPr/>
          </p:nvSpPr>
          <p:spPr>
            <a:xfrm>
              <a:off x="4290651" y="1737058"/>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grpSp>
        <p:nvGrpSpPr>
          <p:cNvPr id="19" name="组合 18"/>
          <p:cNvGrpSpPr/>
          <p:nvPr/>
        </p:nvGrpSpPr>
        <p:grpSpPr>
          <a:xfrm>
            <a:off x="4167324" y="2442342"/>
            <a:ext cx="817963" cy="1248962"/>
            <a:chOff x="4167324" y="2839618"/>
            <a:chExt cx="817963" cy="1248962"/>
          </a:xfrm>
        </p:grpSpPr>
        <p:sp>
          <p:nvSpPr>
            <p:cNvPr id="20" name="Freeform 6"/>
            <p:cNvSpPr>
              <a:spLocks noEditPoints="1"/>
            </p:cNvSpPr>
            <p:nvPr/>
          </p:nvSpPr>
          <p:spPr bwMode="auto">
            <a:xfrm>
              <a:off x="4167324" y="2839618"/>
              <a:ext cx="817963" cy="1248962"/>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FF9900"/>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85000"/>
                  </a:schemeClr>
                </a:solidFill>
              </a:endParaRPr>
            </a:p>
          </p:txBody>
        </p:sp>
        <p:sp>
          <p:nvSpPr>
            <p:cNvPr id="21" name="文本框 19"/>
            <p:cNvSpPr txBox="1"/>
            <p:nvPr/>
          </p:nvSpPr>
          <p:spPr>
            <a:xfrm>
              <a:off x="4290651" y="3577780"/>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sp>
        <p:nvSpPr>
          <p:cNvPr id="22" name="文本框 20"/>
          <p:cNvSpPr txBox="1"/>
          <p:nvPr/>
        </p:nvSpPr>
        <p:spPr>
          <a:xfrm>
            <a:off x="5103464" y="2712590"/>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nvGrpSpPr>
          <p:cNvPr id="23" name="组合 22"/>
          <p:cNvGrpSpPr/>
          <p:nvPr/>
        </p:nvGrpSpPr>
        <p:grpSpPr>
          <a:xfrm>
            <a:off x="4624527" y="1482704"/>
            <a:ext cx="1202536" cy="888203"/>
            <a:chOff x="4624527" y="1879980"/>
            <a:chExt cx="1202536" cy="888203"/>
          </a:xfrm>
        </p:grpSpPr>
        <p:sp>
          <p:nvSpPr>
            <p:cNvPr id="24" name="Freeform 10"/>
            <p:cNvSpPr>
              <a:spLocks noEditPoints="1"/>
            </p:cNvSpPr>
            <p:nvPr/>
          </p:nvSpPr>
          <p:spPr bwMode="auto">
            <a:xfrm>
              <a:off x="4624527" y="1879980"/>
              <a:ext cx="1202536" cy="888203"/>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FF9900"/>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85000"/>
                  </a:schemeClr>
                </a:solidFill>
              </a:endParaRPr>
            </a:p>
          </p:txBody>
        </p:sp>
        <p:sp>
          <p:nvSpPr>
            <p:cNvPr id="25" name="文本框 21"/>
            <p:cNvSpPr txBox="1"/>
            <p:nvPr/>
          </p:nvSpPr>
          <p:spPr>
            <a:xfrm>
              <a:off x="5089069" y="2209692"/>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grpSp>
        <p:nvGrpSpPr>
          <p:cNvPr id="26" name="组合 25"/>
          <p:cNvGrpSpPr/>
          <p:nvPr/>
        </p:nvGrpSpPr>
        <p:grpSpPr>
          <a:xfrm>
            <a:off x="3325549" y="2418532"/>
            <a:ext cx="1202536" cy="888203"/>
            <a:chOff x="3325549" y="2815808"/>
            <a:chExt cx="1202536" cy="888203"/>
          </a:xfrm>
        </p:grpSpPr>
        <p:sp>
          <p:nvSpPr>
            <p:cNvPr id="27" name="Freeform 9"/>
            <p:cNvSpPr>
              <a:spLocks noEditPoints="1"/>
            </p:cNvSpPr>
            <p:nvPr/>
          </p:nvSpPr>
          <p:spPr bwMode="auto">
            <a:xfrm>
              <a:off x="3325549" y="2815808"/>
              <a:ext cx="1202536" cy="888203"/>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289C17"/>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85000"/>
                  </a:schemeClr>
                </a:solidFill>
              </a:endParaRPr>
            </a:p>
          </p:txBody>
        </p:sp>
        <p:sp>
          <p:nvSpPr>
            <p:cNvPr id="28" name="文本框 22"/>
            <p:cNvSpPr txBox="1"/>
            <p:nvPr/>
          </p:nvSpPr>
          <p:spPr>
            <a:xfrm>
              <a:off x="3539278" y="3077076"/>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grpSp>
        <p:nvGrpSpPr>
          <p:cNvPr id="29" name="组合 28"/>
          <p:cNvGrpSpPr/>
          <p:nvPr/>
        </p:nvGrpSpPr>
        <p:grpSpPr>
          <a:xfrm>
            <a:off x="4624527" y="2418532"/>
            <a:ext cx="1202536" cy="888203"/>
            <a:chOff x="4624527" y="2815808"/>
            <a:chExt cx="1202536" cy="888203"/>
          </a:xfrm>
          <a:solidFill>
            <a:srgbClr val="289C17"/>
          </a:solidFill>
        </p:grpSpPr>
        <p:sp>
          <p:nvSpPr>
            <p:cNvPr id="30" name="Freeform 8"/>
            <p:cNvSpPr>
              <a:spLocks noEditPoints="1"/>
            </p:cNvSpPr>
            <p:nvPr/>
          </p:nvSpPr>
          <p:spPr bwMode="auto">
            <a:xfrm>
              <a:off x="4624527" y="2815808"/>
              <a:ext cx="1202536" cy="888203"/>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grpFill/>
            <a:ln>
              <a:noFill/>
            </a:ln>
          </p:spPr>
          <p:txBody>
            <a:bodyPr vert="horz" wrap="square" lIns="68580" tIns="34290" rIns="68580" bIns="34290" numCol="1" anchor="t" anchorCtr="0" compatLnSpc="1">
              <a:prstTxWarp prst="textNoShape">
                <a:avLst/>
              </a:prstTxWarp>
            </a:bodyPr>
            <a:lstStyle/>
            <a:p>
              <a:pPr algn="ctr"/>
              <a:endParaRPr lang="zh-CN" altLang="en-US"/>
            </a:p>
          </p:txBody>
        </p:sp>
        <p:sp>
          <p:nvSpPr>
            <p:cNvPr id="31" name="文本框 23"/>
            <p:cNvSpPr txBox="1"/>
            <p:nvPr/>
          </p:nvSpPr>
          <p:spPr>
            <a:xfrm>
              <a:off x="5100787" y="3106800"/>
              <a:ext cx="571310" cy="300083"/>
            </a:xfrm>
            <a:prstGeom prst="rect">
              <a:avLst/>
            </a:prstGeom>
            <a:noFill/>
          </p:spPr>
          <p:txBody>
            <a:bodyPr wrap="none" lIns="68580" tIns="34290" rIns="68580" bIns="34290" rtlCol="0">
              <a:spAutoFit/>
            </a:bodyPr>
            <a:lstStyle/>
            <a:p>
              <a:r>
                <a:rPr lang="en-US" altLang="zh-CN" sz="1500" b="1" dirty="0">
                  <a:solidFill>
                    <a:schemeClr val="bg1">
                      <a:lumMod val="85000"/>
                    </a:schemeClr>
                  </a:solidFill>
                </a:rPr>
                <a:t>TEXT </a:t>
              </a:r>
              <a:endParaRPr lang="zh-CN" altLang="en-US" sz="1500" b="1" dirty="0">
                <a:solidFill>
                  <a:schemeClr val="bg1">
                    <a:lumMod val="85000"/>
                  </a:schemeClr>
                </a:solidFill>
              </a:endParaRPr>
            </a:p>
          </p:txBody>
        </p:sp>
      </p:grpSp>
      <p:sp>
        <p:nvSpPr>
          <p:cNvPr id="32" name="文本框 8"/>
          <p:cNvSpPr txBox="1"/>
          <p:nvPr/>
        </p:nvSpPr>
        <p:spPr>
          <a:xfrm>
            <a:off x="3506821" y="5555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3" name="文本框 8"/>
          <p:cNvSpPr txBox="1"/>
          <p:nvPr/>
        </p:nvSpPr>
        <p:spPr>
          <a:xfrm>
            <a:off x="5792821" y="165619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4" name="文本框 8"/>
          <p:cNvSpPr txBox="1"/>
          <p:nvPr/>
        </p:nvSpPr>
        <p:spPr>
          <a:xfrm>
            <a:off x="5818221" y="25621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5" name="文本框 8"/>
          <p:cNvSpPr txBox="1"/>
          <p:nvPr/>
        </p:nvSpPr>
        <p:spPr>
          <a:xfrm>
            <a:off x="1187624" y="167041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6" name="文本框 8"/>
          <p:cNvSpPr txBox="1"/>
          <p:nvPr/>
        </p:nvSpPr>
        <p:spPr>
          <a:xfrm>
            <a:off x="1145290" y="25763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7" name="文本框 8"/>
          <p:cNvSpPr txBox="1"/>
          <p:nvPr/>
        </p:nvSpPr>
        <p:spPr>
          <a:xfrm>
            <a:off x="3416145" y="372409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8"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矩形 38"/>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8754850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500"/>
                            </p:stCondLst>
                            <p:childTnLst>
                              <p:par>
                                <p:cTn id="36" presetID="15"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500" fill="hold"/>
                                        <p:tgtEl>
                                          <p:spTgt spid="32"/>
                                        </p:tgtEl>
                                        <p:attrNameLst>
                                          <p:attrName>ppt_w</p:attrName>
                                        </p:attrNameLst>
                                      </p:cBhvr>
                                      <p:tavLst>
                                        <p:tav tm="0">
                                          <p:val>
                                            <p:fltVal val="0"/>
                                          </p:val>
                                        </p:tav>
                                        <p:tav tm="100000">
                                          <p:val>
                                            <p:strVal val="#ppt_w"/>
                                          </p:val>
                                        </p:tav>
                                      </p:tavLst>
                                    </p:anim>
                                    <p:anim calcmode="lin" valueType="num">
                                      <p:cBhvr>
                                        <p:cTn id="39" dur="1500" fill="hold"/>
                                        <p:tgtEl>
                                          <p:spTgt spid="32"/>
                                        </p:tgtEl>
                                        <p:attrNameLst>
                                          <p:attrName>ppt_h</p:attrName>
                                        </p:attrNameLst>
                                      </p:cBhvr>
                                      <p:tavLst>
                                        <p:tav tm="0">
                                          <p:val>
                                            <p:fltVal val="0"/>
                                          </p:val>
                                        </p:tav>
                                        <p:tav tm="100000">
                                          <p:val>
                                            <p:strVal val="#ppt_h"/>
                                          </p:val>
                                        </p:tav>
                                      </p:tavLst>
                                    </p:anim>
                                    <p:anim calcmode="lin" valueType="num">
                                      <p:cBhvr>
                                        <p:cTn id="40" dur="1500" fill="hold"/>
                                        <p:tgtEl>
                                          <p:spTgt spid="32"/>
                                        </p:tgtEl>
                                        <p:attrNameLst>
                                          <p:attrName>ppt_x</p:attrName>
                                        </p:attrNameLst>
                                      </p:cBhvr>
                                      <p:tavLst>
                                        <p:tav tm="0" fmla="#ppt_x+(cos(-2*pi*(1-$))*-#ppt_x-sin(-2*pi*(1-$))*(1-#ppt_y))*(1-$)">
                                          <p:val>
                                            <p:fltVal val="0"/>
                                          </p:val>
                                        </p:tav>
                                        <p:tav tm="100000">
                                          <p:val>
                                            <p:fltVal val="1"/>
                                          </p:val>
                                        </p:tav>
                                      </p:tavLst>
                                    </p:anim>
                                    <p:anim calcmode="lin" valueType="num">
                                      <p:cBhvr>
                                        <p:cTn id="41" dur="1500" fill="hold"/>
                                        <p:tgtEl>
                                          <p:spTgt spid="3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1500" fill="hold"/>
                                        <p:tgtEl>
                                          <p:spTgt spid="35"/>
                                        </p:tgtEl>
                                        <p:attrNameLst>
                                          <p:attrName>ppt_w</p:attrName>
                                        </p:attrNameLst>
                                      </p:cBhvr>
                                      <p:tavLst>
                                        <p:tav tm="0">
                                          <p:val>
                                            <p:fltVal val="0"/>
                                          </p:val>
                                        </p:tav>
                                        <p:tav tm="100000">
                                          <p:val>
                                            <p:strVal val="#ppt_w"/>
                                          </p:val>
                                        </p:tav>
                                      </p:tavLst>
                                    </p:anim>
                                    <p:anim calcmode="lin" valueType="num">
                                      <p:cBhvr>
                                        <p:cTn id="45" dur="1500" fill="hold"/>
                                        <p:tgtEl>
                                          <p:spTgt spid="35"/>
                                        </p:tgtEl>
                                        <p:attrNameLst>
                                          <p:attrName>ppt_h</p:attrName>
                                        </p:attrNameLst>
                                      </p:cBhvr>
                                      <p:tavLst>
                                        <p:tav tm="0">
                                          <p:val>
                                            <p:fltVal val="0"/>
                                          </p:val>
                                        </p:tav>
                                        <p:tav tm="100000">
                                          <p:val>
                                            <p:strVal val="#ppt_h"/>
                                          </p:val>
                                        </p:tav>
                                      </p:tavLst>
                                    </p:anim>
                                    <p:anim calcmode="lin" valueType="num">
                                      <p:cBhvr>
                                        <p:cTn id="46" dur="15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7" dur="1500" fill="hold"/>
                                        <p:tgtEl>
                                          <p:spTgt spid="35"/>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1500" fill="hold"/>
                                        <p:tgtEl>
                                          <p:spTgt spid="33"/>
                                        </p:tgtEl>
                                        <p:attrNameLst>
                                          <p:attrName>ppt_w</p:attrName>
                                        </p:attrNameLst>
                                      </p:cBhvr>
                                      <p:tavLst>
                                        <p:tav tm="0">
                                          <p:val>
                                            <p:fltVal val="0"/>
                                          </p:val>
                                        </p:tav>
                                        <p:tav tm="100000">
                                          <p:val>
                                            <p:strVal val="#ppt_w"/>
                                          </p:val>
                                        </p:tav>
                                      </p:tavLst>
                                    </p:anim>
                                    <p:anim calcmode="lin" valueType="num">
                                      <p:cBhvr>
                                        <p:cTn id="51" dur="1500" fill="hold"/>
                                        <p:tgtEl>
                                          <p:spTgt spid="33"/>
                                        </p:tgtEl>
                                        <p:attrNameLst>
                                          <p:attrName>ppt_h</p:attrName>
                                        </p:attrNameLst>
                                      </p:cBhvr>
                                      <p:tavLst>
                                        <p:tav tm="0">
                                          <p:val>
                                            <p:fltVal val="0"/>
                                          </p:val>
                                        </p:tav>
                                        <p:tav tm="100000">
                                          <p:val>
                                            <p:strVal val="#ppt_h"/>
                                          </p:val>
                                        </p:tav>
                                      </p:tavLst>
                                    </p:anim>
                                    <p:anim calcmode="lin" valueType="num">
                                      <p:cBhvr>
                                        <p:cTn id="52" dur="1500" fill="hold"/>
                                        <p:tgtEl>
                                          <p:spTgt spid="33"/>
                                        </p:tgtEl>
                                        <p:attrNameLst>
                                          <p:attrName>ppt_x</p:attrName>
                                        </p:attrNameLst>
                                      </p:cBhvr>
                                      <p:tavLst>
                                        <p:tav tm="0" fmla="#ppt_x+(cos(-2*pi*(1-$))*-#ppt_x-sin(-2*pi*(1-$))*(1-#ppt_y))*(1-$)">
                                          <p:val>
                                            <p:fltVal val="0"/>
                                          </p:val>
                                        </p:tav>
                                        <p:tav tm="100000">
                                          <p:val>
                                            <p:fltVal val="1"/>
                                          </p:val>
                                        </p:tav>
                                      </p:tavLst>
                                    </p:anim>
                                    <p:anim calcmode="lin" valueType="num">
                                      <p:cBhvr>
                                        <p:cTn id="53" dur="1500" fill="hold"/>
                                        <p:tgtEl>
                                          <p:spTgt spid="33"/>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1500" fill="hold"/>
                                        <p:tgtEl>
                                          <p:spTgt spid="36"/>
                                        </p:tgtEl>
                                        <p:attrNameLst>
                                          <p:attrName>ppt_w</p:attrName>
                                        </p:attrNameLst>
                                      </p:cBhvr>
                                      <p:tavLst>
                                        <p:tav tm="0">
                                          <p:val>
                                            <p:fltVal val="0"/>
                                          </p:val>
                                        </p:tav>
                                        <p:tav tm="100000">
                                          <p:val>
                                            <p:strVal val="#ppt_w"/>
                                          </p:val>
                                        </p:tav>
                                      </p:tavLst>
                                    </p:anim>
                                    <p:anim calcmode="lin" valueType="num">
                                      <p:cBhvr>
                                        <p:cTn id="57" dur="1500" fill="hold"/>
                                        <p:tgtEl>
                                          <p:spTgt spid="36"/>
                                        </p:tgtEl>
                                        <p:attrNameLst>
                                          <p:attrName>ppt_h</p:attrName>
                                        </p:attrNameLst>
                                      </p:cBhvr>
                                      <p:tavLst>
                                        <p:tav tm="0">
                                          <p:val>
                                            <p:fltVal val="0"/>
                                          </p:val>
                                        </p:tav>
                                        <p:tav tm="100000">
                                          <p:val>
                                            <p:strVal val="#ppt_h"/>
                                          </p:val>
                                        </p:tav>
                                      </p:tavLst>
                                    </p:anim>
                                    <p:anim calcmode="lin" valueType="num">
                                      <p:cBhvr>
                                        <p:cTn id="58" dur="1500" fill="hold"/>
                                        <p:tgtEl>
                                          <p:spTgt spid="36"/>
                                        </p:tgtEl>
                                        <p:attrNameLst>
                                          <p:attrName>ppt_x</p:attrName>
                                        </p:attrNameLst>
                                      </p:cBhvr>
                                      <p:tavLst>
                                        <p:tav tm="0" fmla="#ppt_x+(cos(-2*pi*(1-$))*-#ppt_x-sin(-2*pi*(1-$))*(1-#ppt_y))*(1-$)">
                                          <p:val>
                                            <p:fltVal val="0"/>
                                          </p:val>
                                        </p:tav>
                                        <p:tav tm="100000">
                                          <p:val>
                                            <p:fltVal val="1"/>
                                          </p:val>
                                        </p:tav>
                                      </p:tavLst>
                                    </p:anim>
                                    <p:anim calcmode="lin" valueType="num">
                                      <p:cBhvr>
                                        <p:cTn id="59" dur="1500" fill="hold"/>
                                        <p:tgtEl>
                                          <p:spTgt spid="36"/>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1500" fill="hold"/>
                                        <p:tgtEl>
                                          <p:spTgt spid="34"/>
                                        </p:tgtEl>
                                        <p:attrNameLst>
                                          <p:attrName>ppt_w</p:attrName>
                                        </p:attrNameLst>
                                      </p:cBhvr>
                                      <p:tavLst>
                                        <p:tav tm="0">
                                          <p:val>
                                            <p:fltVal val="0"/>
                                          </p:val>
                                        </p:tav>
                                        <p:tav tm="100000">
                                          <p:val>
                                            <p:strVal val="#ppt_w"/>
                                          </p:val>
                                        </p:tav>
                                      </p:tavLst>
                                    </p:anim>
                                    <p:anim calcmode="lin" valueType="num">
                                      <p:cBhvr>
                                        <p:cTn id="63" dur="1500" fill="hold"/>
                                        <p:tgtEl>
                                          <p:spTgt spid="34"/>
                                        </p:tgtEl>
                                        <p:attrNameLst>
                                          <p:attrName>ppt_h</p:attrName>
                                        </p:attrNameLst>
                                      </p:cBhvr>
                                      <p:tavLst>
                                        <p:tav tm="0">
                                          <p:val>
                                            <p:fltVal val="0"/>
                                          </p:val>
                                        </p:tav>
                                        <p:tav tm="100000">
                                          <p:val>
                                            <p:strVal val="#ppt_h"/>
                                          </p:val>
                                        </p:tav>
                                      </p:tavLst>
                                    </p:anim>
                                    <p:anim calcmode="lin" valueType="num">
                                      <p:cBhvr>
                                        <p:cTn id="64" dur="15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5" dur="1500" fill="hold"/>
                                        <p:tgtEl>
                                          <p:spTgt spid="34"/>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1500" fill="hold"/>
                                        <p:tgtEl>
                                          <p:spTgt spid="37"/>
                                        </p:tgtEl>
                                        <p:attrNameLst>
                                          <p:attrName>ppt_w</p:attrName>
                                        </p:attrNameLst>
                                      </p:cBhvr>
                                      <p:tavLst>
                                        <p:tav tm="0">
                                          <p:val>
                                            <p:fltVal val="0"/>
                                          </p:val>
                                        </p:tav>
                                        <p:tav tm="100000">
                                          <p:val>
                                            <p:strVal val="#ppt_w"/>
                                          </p:val>
                                        </p:tav>
                                      </p:tavLst>
                                    </p:anim>
                                    <p:anim calcmode="lin" valueType="num">
                                      <p:cBhvr>
                                        <p:cTn id="69" dur="1500" fill="hold"/>
                                        <p:tgtEl>
                                          <p:spTgt spid="37"/>
                                        </p:tgtEl>
                                        <p:attrNameLst>
                                          <p:attrName>ppt_h</p:attrName>
                                        </p:attrNameLst>
                                      </p:cBhvr>
                                      <p:tavLst>
                                        <p:tav tm="0">
                                          <p:val>
                                            <p:fltVal val="0"/>
                                          </p:val>
                                        </p:tav>
                                        <p:tav tm="100000">
                                          <p:val>
                                            <p:strVal val="#ppt_h"/>
                                          </p:val>
                                        </p:tav>
                                      </p:tavLst>
                                    </p:anim>
                                    <p:anim calcmode="lin" valueType="num">
                                      <p:cBhvr>
                                        <p:cTn id="70" dur="1500" fill="hold"/>
                                        <p:tgtEl>
                                          <p:spTgt spid="37"/>
                                        </p:tgtEl>
                                        <p:attrNameLst>
                                          <p:attrName>ppt_x</p:attrName>
                                        </p:attrNameLst>
                                      </p:cBhvr>
                                      <p:tavLst>
                                        <p:tav tm="0" fmla="#ppt_x+(cos(-2*pi*(1-$))*-#ppt_x-sin(-2*pi*(1-$))*(1-#ppt_y))*(1-$)">
                                          <p:val>
                                            <p:fltVal val="0"/>
                                          </p:val>
                                        </p:tav>
                                        <p:tav tm="100000">
                                          <p:val>
                                            <p:fltVal val="1"/>
                                          </p:val>
                                        </p:tav>
                                      </p:tavLst>
                                    </p:anim>
                                    <p:anim calcmode="lin" valueType="num">
                                      <p:cBhvr>
                                        <p:cTn id="71" dur="1500" fill="hold"/>
                                        <p:tgtEl>
                                          <p:spTgt spid="3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12</a:t>
            </a:fld>
            <a:endParaRPr lang="zh-CN" altLang="en-US"/>
          </a:p>
        </p:txBody>
      </p:sp>
      <p:sp>
        <p:nvSpPr>
          <p:cNvPr id="3" name="Oval 65"/>
          <p:cNvSpPr>
            <a:spLocks noChangeArrowheads="1"/>
          </p:cNvSpPr>
          <p:nvPr/>
        </p:nvSpPr>
        <p:spPr bwMode="auto">
          <a:xfrm>
            <a:off x="3632494" y="3946189"/>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4" name="圆柱形 3"/>
          <p:cNvSpPr/>
          <p:nvPr/>
        </p:nvSpPr>
        <p:spPr>
          <a:xfrm>
            <a:off x="4493181" y="2128983"/>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ysClr val="window" lastClr="FFFFFF"/>
              </a:solidFill>
              <a:latin typeface="Calibri"/>
              <a:ea typeface="宋体"/>
            </a:endParaRPr>
          </a:p>
        </p:txBody>
      </p:sp>
      <p:grpSp>
        <p:nvGrpSpPr>
          <p:cNvPr id="5" name="组合 4"/>
          <p:cNvGrpSpPr/>
          <p:nvPr/>
        </p:nvGrpSpPr>
        <p:grpSpPr>
          <a:xfrm>
            <a:off x="4504039" y="882706"/>
            <a:ext cx="2765466" cy="1708049"/>
            <a:chOff x="4409982" y="1275606"/>
            <a:chExt cx="2765466" cy="1708049"/>
          </a:xfrm>
        </p:grpSpPr>
        <p:grpSp>
          <p:nvGrpSpPr>
            <p:cNvPr id="6" name="组合 5"/>
            <p:cNvGrpSpPr/>
            <p:nvPr/>
          </p:nvGrpSpPr>
          <p:grpSpPr>
            <a:xfrm>
              <a:off x="4409982" y="1275606"/>
              <a:ext cx="2754306" cy="1255069"/>
              <a:chOff x="3491880" y="2420888"/>
              <a:chExt cx="5794246" cy="2160240"/>
            </a:xfrm>
          </p:grpSpPr>
          <p:sp>
            <p:nvSpPr>
              <p:cNvPr id="13" name="上弧形箭头 12"/>
              <p:cNvSpPr/>
              <p:nvPr/>
            </p:nvSpPr>
            <p:spPr>
              <a:xfrm>
                <a:off x="3605493" y="2420888"/>
                <a:ext cx="5680633" cy="2160240"/>
              </a:xfrm>
              <a:prstGeom prst="curvedDownArrow">
                <a:avLst/>
              </a:prstGeom>
              <a:solidFill>
                <a:srgbClr val="CD212B"/>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sp>
            <p:nvSpPr>
              <p:cNvPr id="14" name="上弧形箭头 13"/>
              <p:cNvSpPr/>
              <p:nvPr/>
            </p:nvSpPr>
            <p:spPr>
              <a:xfrm>
                <a:off x="3491880" y="2420888"/>
                <a:ext cx="4317280" cy="2160240"/>
              </a:xfrm>
              <a:prstGeom prst="curvedDownArrow">
                <a:avLst/>
              </a:prstGeom>
              <a:solidFill>
                <a:srgbClr val="E89C00"/>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sp>
            <p:nvSpPr>
              <p:cNvPr id="15" name="上弧形箭头 14"/>
              <p:cNvSpPr/>
              <p:nvPr/>
            </p:nvSpPr>
            <p:spPr>
              <a:xfrm>
                <a:off x="3491880" y="2420888"/>
                <a:ext cx="2808312" cy="2160240"/>
              </a:xfrm>
              <a:prstGeom prst="curvedDownArrow">
                <a:avLst/>
              </a:prstGeom>
              <a:solidFill>
                <a:srgbClr val="FF0066"/>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grpSp>
        <p:sp>
          <p:nvSpPr>
            <p:cNvPr id="7" name="TextBox 6"/>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04</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8" name="TextBox 7"/>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05</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9" name="TextBox 8"/>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06</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10"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创新</a:t>
              </a:r>
              <a:endParaRPr lang="en-US" altLang="zh-CN" sz="1600" dirty="0">
                <a:solidFill>
                  <a:schemeClr val="bg1">
                    <a:lumMod val="95000"/>
                  </a:schemeClr>
                </a:solidFill>
              </a:endParaRPr>
            </a:p>
          </p:txBody>
        </p:sp>
        <p:sp>
          <p:nvSpPr>
            <p:cNvPr id="11"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极致</a:t>
              </a:r>
              <a:endParaRPr lang="en-US" altLang="zh-CN" sz="1600" dirty="0">
                <a:solidFill>
                  <a:schemeClr val="bg1">
                    <a:lumMod val="95000"/>
                  </a:schemeClr>
                </a:solidFill>
              </a:endParaRPr>
            </a:p>
          </p:txBody>
        </p:sp>
        <p:sp>
          <p:nvSpPr>
            <p:cNvPr id="12"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快速</a:t>
              </a:r>
              <a:endParaRPr lang="en-US" altLang="zh-CN" sz="1600" dirty="0">
                <a:solidFill>
                  <a:schemeClr val="bg1">
                    <a:lumMod val="95000"/>
                  </a:schemeClr>
                </a:solidFill>
              </a:endParaRPr>
            </a:p>
          </p:txBody>
        </p:sp>
      </p:grpSp>
      <p:grpSp>
        <p:nvGrpSpPr>
          <p:cNvPr id="16" name="组合 15"/>
          <p:cNvGrpSpPr/>
          <p:nvPr/>
        </p:nvGrpSpPr>
        <p:grpSpPr>
          <a:xfrm>
            <a:off x="2141696" y="882706"/>
            <a:ext cx="2759661" cy="1708049"/>
            <a:chOff x="2028363" y="1275606"/>
            <a:chExt cx="2759661" cy="1708049"/>
          </a:xfrm>
        </p:grpSpPr>
        <p:grpSp>
          <p:nvGrpSpPr>
            <p:cNvPr id="17" name="组合 16"/>
            <p:cNvGrpSpPr/>
            <p:nvPr/>
          </p:nvGrpSpPr>
          <p:grpSpPr>
            <a:xfrm flipH="1">
              <a:off x="2033718" y="1275606"/>
              <a:ext cx="2754306" cy="1255069"/>
              <a:chOff x="3491880" y="2420888"/>
              <a:chExt cx="5794246" cy="2160240"/>
            </a:xfrm>
          </p:grpSpPr>
          <p:sp>
            <p:nvSpPr>
              <p:cNvPr id="24" name="上弧形箭头 23"/>
              <p:cNvSpPr/>
              <p:nvPr/>
            </p:nvSpPr>
            <p:spPr>
              <a:xfrm>
                <a:off x="3605493" y="2420888"/>
                <a:ext cx="5680633" cy="2160240"/>
              </a:xfrm>
              <a:prstGeom prst="curvedDownArrow">
                <a:avLst/>
              </a:prstGeom>
              <a:solidFill>
                <a:srgbClr val="CD212B"/>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sp>
            <p:nvSpPr>
              <p:cNvPr id="25" name="上弧形箭头 24"/>
              <p:cNvSpPr/>
              <p:nvPr/>
            </p:nvSpPr>
            <p:spPr>
              <a:xfrm>
                <a:off x="3491880" y="2420888"/>
                <a:ext cx="4317280" cy="2160240"/>
              </a:xfrm>
              <a:prstGeom prst="curvedDownArrow">
                <a:avLst/>
              </a:prstGeom>
              <a:solidFill>
                <a:srgbClr val="E89C00"/>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sp>
            <p:nvSpPr>
              <p:cNvPr id="26" name="上弧形箭头 25"/>
              <p:cNvSpPr/>
              <p:nvPr/>
            </p:nvSpPr>
            <p:spPr>
              <a:xfrm>
                <a:off x="3491880" y="2420888"/>
                <a:ext cx="2808312" cy="2160240"/>
              </a:xfrm>
              <a:prstGeom prst="curvedDownArrow">
                <a:avLst/>
              </a:prstGeom>
              <a:solidFill>
                <a:srgbClr val="FF0066"/>
              </a:solidFill>
              <a:ln w="25400" cap="flat" cmpd="sng" algn="ctr">
                <a:noFill/>
                <a:prstDash val="solid"/>
              </a:ln>
              <a:effectLst/>
            </p:spPr>
            <p:txBody>
              <a:bodyPr rtlCol="0" anchor="ctr"/>
              <a:lstStyle/>
              <a:p>
                <a:pPr algn="ctr">
                  <a:defRPr/>
                </a:pPr>
                <a:endParaRPr lang="zh-CN" altLang="en-US" sz="1350" kern="0">
                  <a:solidFill>
                    <a:schemeClr val="bg1">
                      <a:lumMod val="95000"/>
                    </a:schemeClr>
                  </a:solidFill>
                  <a:latin typeface="Calibri"/>
                  <a:ea typeface="宋体"/>
                </a:endParaRPr>
              </a:p>
            </p:txBody>
          </p:sp>
        </p:grpSp>
        <p:sp>
          <p:nvSpPr>
            <p:cNvPr id="18" name="TextBox 17"/>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01</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19" name="TextBox 18"/>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02</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20" name="TextBox 19"/>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chemeClr val="bg1">
                      <a:lumMod val="95000"/>
                    </a:schemeClr>
                  </a:solidFill>
                  <a:latin typeface="Arial" pitchFamily="34" charset="0"/>
                  <a:ea typeface="微软雅黑" pitchFamily="34" charset="-122"/>
                  <a:cs typeface="Arial" pitchFamily="34" charset="0"/>
                </a:rPr>
                <a:t>03</a:t>
              </a:r>
              <a:endParaRPr lang="zh-CN" altLang="en-US" sz="1350" b="1" kern="0" dirty="0">
                <a:solidFill>
                  <a:schemeClr val="bg1">
                    <a:lumMod val="95000"/>
                  </a:schemeClr>
                </a:solidFill>
                <a:latin typeface="Arial" pitchFamily="34" charset="0"/>
                <a:ea typeface="微软雅黑" pitchFamily="34" charset="-122"/>
                <a:cs typeface="Arial" pitchFamily="34" charset="0"/>
              </a:endParaRPr>
            </a:p>
          </p:txBody>
        </p:sp>
        <p:sp>
          <p:nvSpPr>
            <p:cNvPr id="21" name="TextBox 20"/>
            <p:cNvSpPr txBox="1"/>
            <p:nvPr/>
          </p:nvSpPr>
          <p:spPr>
            <a:xfrm>
              <a:off x="2028363"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梦想</a:t>
              </a:r>
              <a:endParaRPr lang="en-US" altLang="zh-CN" sz="1600" dirty="0">
                <a:solidFill>
                  <a:schemeClr val="bg1">
                    <a:lumMod val="95000"/>
                  </a:schemeClr>
                </a:solidFill>
              </a:endParaRPr>
            </a:p>
          </p:txBody>
        </p:sp>
        <p:sp>
          <p:nvSpPr>
            <p:cNvPr id="22" name="TextBox 21"/>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正直</a:t>
              </a:r>
              <a:endParaRPr lang="en-US" altLang="zh-CN" sz="1600" dirty="0">
                <a:solidFill>
                  <a:schemeClr val="bg1">
                    <a:lumMod val="95000"/>
                  </a:schemeClr>
                </a:solidFill>
              </a:endParaRPr>
            </a:p>
          </p:txBody>
        </p:sp>
        <p:sp>
          <p:nvSpPr>
            <p:cNvPr id="23" name="TextBox 22"/>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95000"/>
                    </a:schemeClr>
                  </a:solidFill>
                </a:rPr>
                <a:t>责任</a:t>
              </a:r>
              <a:endParaRPr lang="en-US" altLang="zh-CN" sz="1600" dirty="0">
                <a:solidFill>
                  <a:schemeClr val="bg1">
                    <a:lumMod val="95000"/>
                  </a:schemeClr>
                </a:solidFill>
              </a:endParaRPr>
            </a:p>
          </p:txBody>
        </p:sp>
      </p:grpSp>
      <p:sp>
        <p:nvSpPr>
          <p:cNvPr id="27" name="文本框 120"/>
          <p:cNvSpPr>
            <a:spLocks noChangeArrowheads="1"/>
          </p:cNvSpPr>
          <p:nvPr/>
        </p:nvSpPr>
        <p:spPr bwMode="auto">
          <a:xfrm>
            <a:off x="958894" y="2818902"/>
            <a:ext cx="2203160" cy="315471"/>
          </a:xfrm>
          <a:prstGeom prst="rect">
            <a:avLst/>
          </a:prstGeom>
          <a:solidFill>
            <a:srgbClr val="FF0066"/>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8" name="矩形 27"/>
          <p:cNvSpPr/>
          <p:nvPr/>
        </p:nvSpPr>
        <p:spPr>
          <a:xfrm>
            <a:off x="958893" y="31601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8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85000"/>
                </a:schemeClr>
              </a:solidFill>
              <a:latin typeface="宋体" pitchFamily="2" charset="-122"/>
              <a:ea typeface="宋体" pitchFamily="2" charset="-122"/>
            </a:endParaRPr>
          </a:p>
        </p:txBody>
      </p:sp>
      <p:sp>
        <p:nvSpPr>
          <p:cNvPr id="29" name="文本框 120"/>
          <p:cNvSpPr>
            <a:spLocks noChangeArrowheads="1"/>
          </p:cNvSpPr>
          <p:nvPr/>
        </p:nvSpPr>
        <p:spPr bwMode="auto">
          <a:xfrm>
            <a:off x="6177637" y="2806157"/>
            <a:ext cx="2203160" cy="315471"/>
          </a:xfrm>
          <a:prstGeom prst="rect">
            <a:avLst/>
          </a:prstGeom>
          <a:solidFill>
            <a:srgbClr val="FF0066"/>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30" name="矩形 29"/>
          <p:cNvSpPr/>
          <p:nvPr/>
        </p:nvSpPr>
        <p:spPr>
          <a:xfrm>
            <a:off x="5076056" y="31601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85000"/>
                  </a:schemeClr>
                </a:solidFill>
                <a:latin typeface="宋体" pitchFamily="2" charset="-122"/>
                <a:ea typeface="宋体" pitchFamily="2"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85000"/>
                </a:schemeClr>
              </a:solidFill>
              <a:latin typeface="宋体" pitchFamily="2" charset="-122"/>
              <a:ea typeface="宋体" pitchFamily="2" charset="-122"/>
            </a:endParaRPr>
          </a:p>
        </p:txBody>
      </p:sp>
      <p:sp>
        <p:nvSpPr>
          <p:cNvPr id="31"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25407298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13</a:t>
            </a:fld>
            <a:endParaRPr lang="zh-CN" altLang="en-US"/>
          </a:p>
        </p:txBody>
      </p:sp>
      <p:sp>
        <p:nvSpPr>
          <p:cNvPr id="3" name="任意多边形 4"/>
          <p:cNvSpPr>
            <a:spLocks/>
          </p:cNvSpPr>
          <p:nvPr/>
        </p:nvSpPr>
        <p:spPr bwMode="auto">
          <a:xfrm>
            <a:off x="4065143" y="1098762"/>
            <a:ext cx="1052512" cy="795338"/>
          </a:xfrm>
          <a:custGeom>
            <a:avLst/>
            <a:gdLst>
              <a:gd name="T0" fmla="*/ 1161258 w 747713"/>
              <a:gd name="T1" fmla="*/ 0 h 565150"/>
              <a:gd name="T2" fmla="*/ 4620314 w 747713"/>
              <a:gd name="T3" fmla="*/ 0 h 565150"/>
              <a:gd name="T4" fmla="*/ 5818632 w 747713"/>
              <a:gd name="T5" fmla="*/ 1499193 h 565150"/>
              <a:gd name="T6" fmla="*/ 4422647 w 747713"/>
              <a:gd name="T7" fmla="*/ 4392678 h 565150"/>
              <a:gd name="T8" fmla="*/ 1581287 w 747713"/>
              <a:gd name="T9" fmla="*/ 4392678 h 565150"/>
              <a:gd name="T10" fmla="*/ 0 w 747713"/>
              <a:gd name="T11" fmla="*/ 1505358 h 565150"/>
              <a:gd name="T12" fmla="*/ 1161258 w 747713"/>
              <a:gd name="T13" fmla="*/ 0 h 565150"/>
              <a:gd name="T14" fmla="*/ 0 60000 65536"/>
              <a:gd name="T15" fmla="*/ 0 60000 65536"/>
              <a:gd name="T16" fmla="*/ 0 60000 65536"/>
              <a:gd name="T17" fmla="*/ 0 60000 65536"/>
              <a:gd name="T18" fmla="*/ 0 60000 65536"/>
              <a:gd name="T19" fmla="*/ 0 60000 65536"/>
              <a:gd name="T20" fmla="*/ 0 60000 65536"/>
              <a:gd name="T21" fmla="*/ 0 w 747713"/>
              <a:gd name="T22" fmla="*/ 0 h 565150"/>
              <a:gd name="T23" fmla="*/ 747713 w 747713"/>
              <a:gd name="T24" fmla="*/ 565150 h 5651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7713" h="565150">
                <a:moveTo>
                  <a:pt x="149225" y="0"/>
                </a:moveTo>
                <a:lnTo>
                  <a:pt x="593725" y="0"/>
                </a:lnTo>
                <a:lnTo>
                  <a:pt x="747713" y="192882"/>
                </a:lnTo>
                <a:lnTo>
                  <a:pt x="568325" y="565150"/>
                </a:lnTo>
                <a:lnTo>
                  <a:pt x="203200" y="565150"/>
                </a:lnTo>
                <a:lnTo>
                  <a:pt x="0" y="193675"/>
                </a:lnTo>
                <a:lnTo>
                  <a:pt x="149225" y="0"/>
                </a:lnTo>
                <a:close/>
              </a:path>
            </a:pathLst>
          </a:custGeom>
          <a:solidFill>
            <a:srgbClr val="FF0066"/>
          </a:solidFill>
          <a:ln>
            <a:noFill/>
          </a:ln>
          <a:extLst/>
        </p:spPr>
        <p:txBody>
          <a:bodyPr anchor="ctr"/>
          <a:lstStyle/>
          <a:p>
            <a:pPr algn="ctr" eaLnBrk="1" hangingPunct="1">
              <a:lnSpc>
                <a:spcPct val="120000"/>
              </a:lnSpc>
            </a:pPr>
            <a:r>
              <a:rPr lang="en-US" altLang="zh-CN" sz="2800" dirty="0">
                <a:solidFill>
                  <a:srgbClr val="FFFFFF"/>
                </a:solidFill>
                <a:latin typeface="Raavi" pitchFamily="34" charset="0"/>
                <a:ea typeface="微软雅黑" pitchFamily="34" charset="-122"/>
                <a:cs typeface="Raavi" pitchFamily="34" charset="0"/>
              </a:rPr>
              <a:t>01</a:t>
            </a:r>
            <a:endParaRPr lang="zh-CN" altLang="en-US" sz="2800" dirty="0">
              <a:solidFill>
                <a:srgbClr val="FFFFFF"/>
              </a:solidFill>
              <a:latin typeface="Raavi" pitchFamily="34" charset="0"/>
              <a:ea typeface="微软雅黑" pitchFamily="34" charset="-122"/>
              <a:cs typeface="Raavi" pitchFamily="34" charset="0"/>
            </a:endParaRPr>
          </a:p>
        </p:txBody>
      </p:sp>
      <p:sp>
        <p:nvSpPr>
          <p:cNvPr id="4" name="任意多边形 18"/>
          <p:cNvSpPr>
            <a:spLocks/>
          </p:cNvSpPr>
          <p:nvPr/>
        </p:nvSpPr>
        <p:spPr bwMode="auto">
          <a:xfrm>
            <a:off x="4916043" y="1433725"/>
            <a:ext cx="965200" cy="955675"/>
          </a:xfrm>
          <a:custGeom>
            <a:avLst/>
            <a:gdLst>
              <a:gd name="T0" fmla="*/ 311693 w 964104"/>
              <a:gd name="T1" fmla="*/ 0 h 954563"/>
              <a:gd name="T2" fmla="*/ 654869 w 964104"/>
              <a:gd name="T3" fmla="*/ 45879 h 954563"/>
              <a:gd name="T4" fmla="*/ 969596 w 964104"/>
              <a:gd name="T5" fmla="*/ 591081 h 954563"/>
              <a:gd name="T6" fmla="*/ 842081 w 964104"/>
              <a:gd name="T7" fmla="*/ 916543 h 954563"/>
              <a:gd name="T8" fmla="*/ 258526 w 964104"/>
              <a:gd name="T9" fmla="*/ 960136 h 954563"/>
              <a:gd name="T10" fmla="*/ 0 w 964104"/>
              <a:gd name="T11" fmla="*/ 512293 h 954563"/>
              <a:gd name="T12" fmla="*/ 0 60000 65536"/>
              <a:gd name="T13" fmla="*/ 0 60000 65536"/>
              <a:gd name="T14" fmla="*/ 0 60000 65536"/>
              <a:gd name="T15" fmla="*/ 0 60000 65536"/>
              <a:gd name="T16" fmla="*/ 0 60000 65536"/>
              <a:gd name="T17" fmla="*/ 0 60000 65536"/>
              <a:gd name="T18" fmla="*/ 0 w 964104"/>
              <a:gd name="T19" fmla="*/ 0 h 954563"/>
              <a:gd name="T20" fmla="*/ 964104 w 964104"/>
              <a:gd name="T21" fmla="*/ 954563 h 954563"/>
            </a:gdLst>
            <a:ahLst/>
            <a:cxnLst>
              <a:cxn ang="T12">
                <a:pos x="T0" y="T1"/>
              </a:cxn>
              <a:cxn ang="T13">
                <a:pos x="T2" y="T3"/>
              </a:cxn>
              <a:cxn ang="T14">
                <a:pos x="T4" y="T5"/>
              </a:cxn>
              <a:cxn ang="T15">
                <a:pos x="T6" y="T7"/>
              </a:cxn>
              <a:cxn ang="T16">
                <a:pos x="T8" y="T9"/>
              </a:cxn>
              <a:cxn ang="T17">
                <a:pos x="T10" y="T11"/>
              </a:cxn>
            </a:cxnLst>
            <a:rect l="T18" t="T19" r="T20" b="T21"/>
            <a:pathLst>
              <a:path w="964104" h="954563">
                <a:moveTo>
                  <a:pt x="309927" y="0"/>
                </a:moveTo>
                <a:lnTo>
                  <a:pt x="651159" y="45614"/>
                </a:lnTo>
                <a:lnTo>
                  <a:pt x="964104" y="587650"/>
                </a:lnTo>
                <a:lnTo>
                  <a:pt x="837311" y="911223"/>
                </a:lnTo>
                <a:lnTo>
                  <a:pt x="257061" y="954563"/>
                </a:lnTo>
                <a:lnTo>
                  <a:pt x="0" y="509320"/>
                </a:lnTo>
                <a:lnTo>
                  <a:pt x="309927" y="0"/>
                </a:lnTo>
                <a:close/>
              </a:path>
            </a:pathLst>
          </a:custGeom>
          <a:solidFill>
            <a:srgbClr val="289C17"/>
          </a:solidFill>
          <a:ln>
            <a:noFill/>
          </a:ln>
        </p:spPr>
        <p:txBody>
          <a:bodyPr anchor="ctr"/>
          <a:lstStyle/>
          <a:p>
            <a:pPr algn="ctr" eaLnBrk="1" hangingPunct="1">
              <a:lnSpc>
                <a:spcPct val="120000"/>
              </a:lnSpc>
            </a:pPr>
            <a:r>
              <a:rPr lang="en-US" altLang="zh-CN" sz="2800">
                <a:solidFill>
                  <a:srgbClr val="FFFFFF"/>
                </a:solidFill>
                <a:latin typeface="Raavi" pitchFamily="34" charset="0"/>
                <a:ea typeface="微软雅黑" pitchFamily="34" charset="-122"/>
                <a:cs typeface="Raavi" pitchFamily="34" charset="0"/>
              </a:rPr>
              <a:t>02</a:t>
            </a:r>
            <a:endParaRPr lang="zh-CN" altLang="en-US" sz="2800">
              <a:solidFill>
                <a:srgbClr val="FFFFFF"/>
              </a:solidFill>
              <a:latin typeface="Raavi" pitchFamily="34" charset="0"/>
              <a:ea typeface="微软雅黑" pitchFamily="34" charset="-122"/>
              <a:cs typeface="Raavi" pitchFamily="34" charset="0"/>
            </a:endParaRPr>
          </a:p>
        </p:txBody>
      </p:sp>
      <p:sp>
        <p:nvSpPr>
          <p:cNvPr id="5" name="任意多边形 22"/>
          <p:cNvSpPr>
            <a:spLocks/>
          </p:cNvSpPr>
          <p:nvPr/>
        </p:nvSpPr>
        <p:spPr bwMode="auto">
          <a:xfrm>
            <a:off x="4900168" y="2457662"/>
            <a:ext cx="984250" cy="927100"/>
          </a:xfrm>
          <a:custGeom>
            <a:avLst/>
            <a:gdLst>
              <a:gd name="T0" fmla="*/ 257097 w 984222"/>
              <a:gd name="T1" fmla="*/ 0 h 926085"/>
              <a:gd name="T2" fmla="*/ 853229 w 984222"/>
              <a:gd name="T3" fmla="*/ 13820 h 926085"/>
              <a:gd name="T4" fmla="*/ 984362 w 984222"/>
              <a:gd name="T5" fmla="*/ 333892 h 926085"/>
              <a:gd name="T6" fmla="*/ 671373 w 984222"/>
              <a:gd name="T7" fmla="*/ 878904 h 926085"/>
              <a:gd name="T8" fmla="*/ 327704 w 984222"/>
              <a:gd name="T9" fmla="*/ 931170 h 926085"/>
              <a:gd name="T10" fmla="*/ 0 w 984222"/>
              <a:gd name="T11" fmla="*/ 447690 h 926085"/>
              <a:gd name="T12" fmla="*/ 0 60000 65536"/>
              <a:gd name="T13" fmla="*/ 0 60000 65536"/>
              <a:gd name="T14" fmla="*/ 0 60000 65536"/>
              <a:gd name="T15" fmla="*/ 0 60000 65536"/>
              <a:gd name="T16" fmla="*/ 0 60000 65536"/>
              <a:gd name="T17" fmla="*/ 0 60000 65536"/>
              <a:gd name="T18" fmla="*/ 0 w 984222"/>
              <a:gd name="T19" fmla="*/ 0 h 926085"/>
              <a:gd name="T20" fmla="*/ 984222 w 984222"/>
              <a:gd name="T21" fmla="*/ 926085 h 926085"/>
            </a:gdLst>
            <a:ahLst/>
            <a:cxnLst>
              <a:cxn ang="T12">
                <a:pos x="T0" y="T1"/>
              </a:cxn>
              <a:cxn ang="T13">
                <a:pos x="T2" y="T3"/>
              </a:cxn>
              <a:cxn ang="T14">
                <a:pos x="T4" y="T5"/>
              </a:cxn>
              <a:cxn ang="T15">
                <a:pos x="T6" y="T7"/>
              </a:cxn>
              <a:cxn ang="T16">
                <a:pos x="T8" y="T9"/>
              </a:cxn>
              <a:cxn ang="T17">
                <a:pos x="T10" y="T11"/>
              </a:cxn>
            </a:cxnLst>
            <a:rect l="T18" t="T19" r="T20" b="T21"/>
            <a:pathLst>
              <a:path w="984222" h="926085">
                <a:moveTo>
                  <a:pt x="257062" y="0"/>
                </a:moveTo>
                <a:lnTo>
                  <a:pt x="853109" y="13745"/>
                </a:lnTo>
                <a:lnTo>
                  <a:pt x="984222" y="332068"/>
                </a:lnTo>
                <a:lnTo>
                  <a:pt x="671278" y="874104"/>
                </a:lnTo>
                <a:lnTo>
                  <a:pt x="327659" y="926085"/>
                </a:lnTo>
                <a:lnTo>
                  <a:pt x="0" y="445244"/>
                </a:lnTo>
                <a:lnTo>
                  <a:pt x="257062" y="0"/>
                </a:lnTo>
                <a:close/>
              </a:path>
            </a:pathLst>
          </a:custGeom>
          <a:solidFill>
            <a:srgbClr val="FF0066"/>
          </a:solidFill>
          <a:ln>
            <a:noFill/>
          </a:ln>
        </p:spPr>
        <p:txBody>
          <a:bodyPr anchor="ctr"/>
          <a:lstStyle/>
          <a:p>
            <a:pPr algn="ctr" eaLnBrk="1" hangingPunct="1">
              <a:lnSpc>
                <a:spcPct val="120000"/>
              </a:lnSpc>
            </a:pPr>
            <a:r>
              <a:rPr lang="en-US" altLang="zh-CN" sz="2800">
                <a:solidFill>
                  <a:srgbClr val="FFFFFF"/>
                </a:solidFill>
                <a:latin typeface="Raavi" pitchFamily="34" charset="0"/>
                <a:ea typeface="微软雅黑" pitchFamily="34" charset="-122"/>
                <a:cs typeface="Raavi" pitchFamily="34" charset="0"/>
              </a:rPr>
              <a:t>03</a:t>
            </a:r>
            <a:endParaRPr lang="zh-CN" altLang="en-US" sz="2800">
              <a:solidFill>
                <a:srgbClr val="FFFFFF"/>
              </a:solidFill>
              <a:latin typeface="Raavi" pitchFamily="34" charset="0"/>
              <a:ea typeface="微软雅黑" pitchFamily="34" charset="-122"/>
              <a:cs typeface="Raavi" pitchFamily="34" charset="0"/>
            </a:endParaRPr>
          </a:p>
        </p:txBody>
      </p:sp>
      <p:sp>
        <p:nvSpPr>
          <p:cNvPr id="6" name="任意多边形 27"/>
          <p:cNvSpPr>
            <a:spLocks/>
          </p:cNvSpPr>
          <p:nvPr/>
        </p:nvSpPr>
        <p:spPr bwMode="auto">
          <a:xfrm>
            <a:off x="4065143" y="2922800"/>
            <a:ext cx="1052512" cy="795337"/>
          </a:xfrm>
          <a:custGeom>
            <a:avLst/>
            <a:gdLst>
              <a:gd name="T0" fmla="*/ 252206 w 1052835"/>
              <a:gd name="T1" fmla="*/ 0 h 795773"/>
              <a:gd name="T2" fmla="*/ 765539 w 1052835"/>
              <a:gd name="T3" fmla="*/ 0 h 795773"/>
              <a:gd name="T4" fmla="*/ 1051220 w 1052835"/>
              <a:gd name="T5" fmla="*/ 521633 h 795773"/>
              <a:gd name="T6" fmla="*/ 841424 w 1052835"/>
              <a:gd name="T7" fmla="*/ 793595 h 795773"/>
              <a:gd name="T8" fmla="*/ 216495 w 1052835"/>
              <a:gd name="T9" fmla="*/ 793595 h 795773"/>
              <a:gd name="T10" fmla="*/ 0 w 1052835"/>
              <a:gd name="T11" fmla="*/ 522746 h 795773"/>
              <a:gd name="T12" fmla="*/ 0 60000 65536"/>
              <a:gd name="T13" fmla="*/ 0 60000 65536"/>
              <a:gd name="T14" fmla="*/ 0 60000 65536"/>
              <a:gd name="T15" fmla="*/ 0 60000 65536"/>
              <a:gd name="T16" fmla="*/ 0 60000 65536"/>
              <a:gd name="T17" fmla="*/ 0 60000 65536"/>
              <a:gd name="T18" fmla="*/ 0 w 1052835"/>
              <a:gd name="T19" fmla="*/ 0 h 795773"/>
              <a:gd name="T20" fmla="*/ 1052835 w 1052835"/>
              <a:gd name="T21" fmla="*/ 795773 h 795773"/>
            </a:gdLst>
            <a:ahLst/>
            <a:cxnLst>
              <a:cxn ang="T12">
                <a:pos x="T0" y="T1"/>
              </a:cxn>
              <a:cxn ang="T13">
                <a:pos x="T2" y="T3"/>
              </a:cxn>
              <a:cxn ang="T14">
                <a:pos x="T4" y="T5"/>
              </a:cxn>
              <a:cxn ang="T15">
                <a:pos x="T6" y="T7"/>
              </a:cxn>
              <a:cxn ang="T16">
                <a:pos x="T8" y="T9"/>
              </a:cxn>
              <a:cxn ang="T17">
                <a:pos x="T10" y="T11"/>
              </a:cxn>
            </a:cxnLst>
            <a:rect l="T18" t="T19" r="T20" b="T21"/>
            <a:pathLst>
              <a:path w="1052835" h="795773">
                <a:moveTo>
                  <a:pt x="252591" y="0"/>
                </a:moveTo>
                <a:lnTo>
                  <a:pt x="766714" y="0"/>
                </a:lnTo>
                <a:lnTo>
                  <a:pt x="1052835" y="523064"/>
                </a:lnTo>
                <a:lnTo>
                  <a:pt x="842715" y="795773"/>
                </a:lnTo>
                <a:lnTo>
                  <a:pt x="216826" y="795773"/>
                </a:lnTo>
                <a:lnTo>
                  <a:pt x="0" y="524181"/>
                </a:lnTo>
                <a:lnTo>
                  <a:pt x="252591" y="0"/>
                </a:lnTo>
                <a:close/>
              </a:path>
            </a:pathLst>
          </a:custGeom>
          <a:solidFill>
            <a:srgbClr val="E89C00"/>
          </a:solidFill>
          <a:ln>
            <a:noFill/>
          </a:ln>
          <a:extLst/>
        </p:spPr>
        <p:txBody>
          <a:bodyPr anchor="ctr"/>
          <a:lstStyle/>
          <a:p>
            <a:pPr algn="ctr" eaLnBrk="1" hangingPunct="1">
              <a:lnSpc>
                <a:spcPct val="120000"/>
              </a:lnSpc>
            </a:pPr>
            <a:r>
              <a:rPr lang="en-US" altLang="zh-CN" sz="2800" dirty="0">
                <a:solidFill>
                  <a:srgbClr val="FFFFFF"/>
                </a:solidFill>
                <a:latin typeface="Raavi" pitchFamily="34" charset="0"/>
                <a:ea typeface="微软雅黑" pitchFamily="34" charset="-122"/>
                <a:cs typeface="Raavi" pitchFamily="34" charset="0"/>
              </a:rPr>
              <a:t>04</a:t>
            </a:r>
            <a:endParaRPr lang="zh-CN" altLang="en-US" sz="2800" dirty="0">
              <a:solidFill>
                <a:srgbClr val="FFFFFF"/>
              </a:solidFill>
              <a:latin typeface="Raavi" pitchFamily="34" charset="0"/>
              <a:ea typeface="微软雅黑" pitchFamily="34" charset="-122"/>
              <a:cs typeface="Raavi" pitchFamily="34" charset="0"/>
            </a:endParaRPr>
          </a:p>
        </p:txBody>
      </p:sp>
      <p:sp>
        <p:nvSpPr>
          <p:cNvPr id="7" name="任意多边形 31"/>
          <p:cNvSpPr>
            <a:spLocks/>
          </p:cNvSpPr>
          <p:nvPr/>
        </p:nvSpPr>
        <p:spPr bwMode="auto">
          <a:xfrm>
            <a:off x="3303143" y="2429087"/>
            <a:ext cx="963612" cy="954088"/>
          </a:xfrm>
          <a:custGeom>
            <a:avLst/>
            <a:gdLst>
              <a:gd name="T0" fmla="*/ 705240 w 964104"/>
              <a:gd name="T1" fmla="*/ 0 h 954564"/>
              <a:gd name="T2" fmla="*/ 961647 w 964104"/>
              <a:gd name="T3" fmla="*/ 444134 h 954564"/>
              <a:gd name="T4" fmla="*/ 652510 w 964104"/>
              <a:gd name="T5" fmla="*/ 952186 h 954564"/>
              <a:gd name="T6" fmla="*/ 312147 w 964104"/>
              <a:gd name="T7" fmla="*/ 906685 h 954564"/>
              <a:gd name="T8" fmla="*/ 0 w 964104"/>
              <a:gd name="T9" fmla="*/ 365998 h 954564"/>
              <a:gd name="T10" fmla="*/ 126468 w 964104"/>
              <a:gd name="T11" fmla="*/ 43230 h 954564"/>
              <a:gd name="T12" fmla="*/ 0 60000 65536"/>
              <a:gd name="T13" fmla="*/ 0 60000 65536"/>
              <a:gd name="T14" fmla="*/ 0 60000 65536"/>
              <a:gd name="T15" fmla="*/ 0 60000 65536"/>
              <a:gd name="T16" fmla="*/ 0 60000 65536"/>
              <a:gd name="T17" fmla="*/ 0 60000 65536"/>
              <a:gd name="T18" fmla="*/ 0 w 964104"/>
              <a:gd name="T19" fmla="*/ 0 h 954564"/>
              <a:gd name="T20" fmla="*/ 964104 w 964104"/>
              <a:gd name="T21" fmla="*/ 954564 h 954564"/>
            </a:gdLst>
            <a:ahLst/>
            <a:cxnLst>
              <a:cxn ang="T12">
                <a:pos x="T0" y="T1"/>
              </a:cxn>
              <a:cxn ang="T13">
                <a:pos x="T2" y="T3"/>
              </a:cxn>
              <a:cxn ang="T14">
                <a:pos x="T4" y="T5"/>
              </a:cxn>
              <a:cxn ang="T15">
                <a:pos x="T6" y="T7"/>
              </a:cxn>
              <a:cxn ang="T16">
                <a:pos x="T8" y="T9"/>
              </a:cxn>
              <a:cxn ang="T17">
                <a:pos x="T10" y="T11"/>
              </a:cxn>
            </a:cxnLst>
            <a:rect l="T18" t="T19" r="T20" b="T21"/>
            <a:pathLst>
              <a:path w="964104" h="954564">
                <a:moveTo>
                  <a:pt x="707042" y="0"/>
                </a:moveTo>
                <a:lnTo>
                  <a:pt x="964104" y="445244"/>
                </a:lnTo>
                <a:lnTo>
                  <a:pt x="654177" y="954564"/>
                </a:lnTo>
                <a:lnTo>
                  <a:pt x="312945" y="908949"/>
                </a:lnTo>
                <a:lnTo>
                  <a:pt x="0" y="366913"/>
                </a:lnTo>
                <a:lnTo>
                  <a:pt x="126793" y="43340"/>
                </a:lnTo>
                <a:lnTo>
                  <a:pt x="707042" y="0"/>
                </a:lnTo>
                <a:close/>
              </a:path>
            </a:pathLst>
          </a:custGeom>
          <a:solidFill>
            <a:srgbClr val="FF0066"/>
          </a:solidFill>
          <a:ln>
            <a:noFill/>
          </a:ln>
        </p:spPr>
        <p:txBody>
          <a:bodyPr anchor="ctr"/>
          <a:lstStyle/>
          <a:p>
            <a:pPr algn="ctr" eaLnBrk="1" hangingPunct="1">
              <a:lnSpc>
                <a:spcPct val="120000"/>
              </a:lnSpc>
            </a:pPr>
            <a:r>
              <a:rPr lang="en-US" altLang="zh-CN" sz="2800">
                <a:solidFill>
                  <a:srgbClr val="FFFFFF"/>
                </a:solidFill>
                <a:latin typeface="Raavi" pitchFamily="34" charset="0"/>
                <a:ea typeface="微软雅黑" pitchFamily="34" charset="-122"/>
                <a:cs typeface="Raavi" pitchFamily="34" charset="0"/>
              </a:rPr>
              <a:t>05</a:t>
            </a:r>
            <a:endParaRPr lang="zh-CN" altLang="en-US" sz="2800">
              <a:solidFill>
                <a:srgbClr val="FFFFFF"/>
              </a:solidFill>
              <a:latin typeface="Raavi" pitchFamily="34" charset="0"/>
              <a:ea typeface="微软雅黑" pitchFamily="34" charset="-122"/>
              <a:cs typeface="Raavi" pitchFamily="34" charset="0"/>
            </a:endParaRPr>
          </a:p>
        </p:txBody>
      </p:sp>
      <p:sp>
        <p:nvSpPr>
          <p:cNvPr id="8" name="任意多边形 36"/>
          <p:cNvSpPr>
            <a:spLocks/>
          </p:cNvSpPr>
          <p:nvPr/>
        </p:nvSpPr>
        <p:spPr bwMode="auto">
          <a:xfrm>
            <a:off x="3299968" y="1433725"/>
            <a:ext cx="982662" cy="927100"/>
          </a:xfrm>
          <a:custGeom>
            <a:avLst/>
            <a:gdLst>
              <a:gd name="T0" fmla="*/ 651380 w 984221"/>
              <a:gd name="T1" fmla="*/ 0 h 926084"/>
              <a:gd name="T2" fmla="*/ 976450 w 984221"/>
              <a:gd name="T3" fmla="*/ 483485 h 926084"/>
              <a:gd name="T4" fmla="*/ 721419 w 984221"/>
              <a:gd name="T5" fmla="*/ 931174 h 926084"/>
              <a:gd name="T6" fmla="*/ 130078 w 984221"/>
              <a:gd name="T7" fmla="*/ 917355 h 926084"/>
              <a:gd name="T8" fmla="*/ 0 w 984221"/>
              <a:gd name="T9" fmla="*/ 597282 h 926084"/>
              <a:gd name="T10" fmla="*/ 310473 w 984221"/>
              <a:gd name="T11" fmla="*/ 52266 h 926084"/>
              <a:gd name="T12" fmla="*/ 0 60000 65536"/>
              <a:gd name="T13" fmla="*/ 0 60000 65536"/>
              <a:gd name="T14" fmla="*/ 0 60000 65536"/>
              <a:gd name="T15" fmla="*/ 0 60000 65536"/>
              <a:gd name="T16" fmla="*/ 0 60000 65536"/>
              <a:gd name="T17" fmla="*/ 0 60000 65536"/>
              <a:gd name="T18" fmla="*/ 0 w 984221"/>
              <a:gd name="T19" fmla="*/ 0 h 926084"/>
              <a:gd name="T20" fmla="*/ 984221 w 984221"/>
              <a:gd name="T21" fmla="*/ 926084 h 926084"/>
            </a:gdLst>
            <a:ahLst/>
            <a:cxnLst>
              <a:cxn ang="T12">
                <a:pos x="T0" y="T1"/>
              </a:cxn>
              <a:cxn ang="T13">
                <a:pos x="T2" y="T3"/>
              </a:cxn>
              <a:cxn ang="T14">
                <a:pos x="T4" y="T5"/>
              </a:cxn>
              <a:cxn ang="T15">
                <a:pos x="T6" y="T7"/>
              </a:cxn>
              <a:cxn ang="T16">
                <a:pos x="T8" y="T9"/>
              </a:cxn>
              <a:cxn ang="T17">
                <a:pos x="T10" y="T11"/>
              </a:cxn>
            </a:cxnLst>
            <a:rect l="T18" t="T19" r="T20" b="T21"/>
            <a:pathLst>
              <a:path w="984221" h="926084">
                <a:moveTo>
                  <a:pt x="656563" y="0"/>
                </a:moveTo>
                <a:lnTo>
                  <a:pt x="984221" y="480841"/>
                </a:lnTo>
                <a:lnTo>
                  <a:pt x="727160" y="926084"/>
                </a:lnTo>
                <a:lnTo>
                  <a:pt x="131113" y="912340"/>
                </a:lnTo>
                <a:lnTo>
                  <a:pt x="0" y="594016"/>
                </a:lnTo>
                <a:lnTo>
                  <a:pt x="312944" y="51981"/>
                </a:lnTo>
                <a:lnTo>
                  <a:pt x="656563" y="0"/>
                </a:lnTo>
                <a:close/>
              </a:path>
            </a:pathLst>
          </a:custGeom>
          <a:solidFill>
            <a:srgbClr val="CD212B"/>
          </a:solidFill>
          <a:ln>
            <a:noFill/>
          </a:ln>
        </p:spPr>
        <p:txBody>
          <a:bodyPr anchor="ctr"/>
          <a:lstStyle/>
          <a:p>
            <a:pPr algn="ctr" eaLnBrk="1" hangingPunct="1">
              <a:lnSpc>
                <a:spcPct val="120000"/>
              </a:lnSpc>
            </a:pPr>
            <a:r>
              <a:rPr lang="en-US" altLang="zh-CN" sz="2800" dirty="0">
                <a:solidFill>
                  <a:srgbClr val="FFFFFF"/>
                </a:solidFill>
                <a:latin typeface="Raavi" pitchFamily="34" charset="0"/>
                <a:ea typeface="微软雅黑" pitchFamily="34" charset="-122"/>
                <a:cs typeface="Raavi" pitchFamily="34" charset="0"/>
              </a:rPr>
              <a:t>06</a:t>
            </a:r>
            <a:endParaRPr lang="zh-CN" altLang="en-US" sz="2800" dirty="0">
              <a:solidFill>
                <a:srgbClr val="FFFFFF"/>
              </a:solidFill>
              <a:latin typeface="Raavi" pitchFamily="34" charset="0"/>
              <a:ea typeface="微软雅黑" pitchFamily="34" charset="-122"/>
              <a:cs typeface="Raavi" pitchFamily="34" charset="0"/>
            </a:endParaRPr>
          </a:p>
        </p:txBody>
      </p:sp>
      <p:sp>
        <p:nvSpPr>
          <p:cNvPr id="9" name="椭圆 8"/>
          <p:cNvSpPr/>
          <p:nvPr/>
        </p:nvSpPr>
        <p:spPr>
          <a:xfrm>
            <a:off x="4012755" y="1830600"/>
            <a:ext cx="1157288" cy="1157287"/>
          </a:xfrm>
          <a:prstGeom prst="ellipse">
            <a:avLst/>
          </a:prstGeom>
          <a:noFill/>
          <a:ln w="3175">
            <a:noFill/>
          </a:ln>
        </p:spPr>
        <p:txBody>
          <a:bodyPr anchor="ctr"/>
          <a:lstStyle/>
          <a:p>
            <a:pPr algn="just" eaLnBrk="1" fontAlgn="auto" hangingPunct="1">
              <a:lnSpc>
                <a:spcPct val="120000"/>
              </a:lnSpc>
              <a:spcBef>
                <a:spcPts val="0"/>
              </a:spcBef>
              <a:spcAft>
                <a:spcPts val="0"/>
              </a:spcAft>
              <a:defRPr/>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8"/>
          <p:cNvSpPr txBox="1"/>
          <p:nvPr/>
        </p:nvSpPr>
        <p:spPr>
          <a:xfrm>
            <a:off x="1691680" y="1496431"/>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1" name="文本框 8"/>
          <p:cNvSpPr txBox="1"/>
          <p:nvPr/>
        </p:nvSpPr>
        <p:spPr>
          <a:xfrm>
            <a:off x="5905871" y="1483179"/>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2" name="文本框 8"/>
          <p:cNvSpPr txBox="1"/>
          <p:nvPr/>
        </p:nvSpPr>
        <p:spPr>
          <a:xfrm>
            <a:off x="3801415" y="555526"/>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3" name="文本框 8"/>
          <p:cNvSpPr txBox="1"/>
          <p:nvPr/>
        </p:nvSpPr>
        <p:spPr>
          <a:xfrm>
            <a:off x="3794789" y="3729422"/>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4" name="文本框 8"/>
          <p:cNvSpPr txBox="1"/>
          <p:nvPr/>
        </p:nvSpPr>
        <p:spPr>
          <a:xfrm>
            <a:off x="1647937" y="2821648"/>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5" name="文本框 8"/>
          <p:cNvSpPr txBox="1"/>
          <p:nvPr/>
        </p:nvSpPr>
        <p:spPr>
          <a:xfrm>
            <a:off x="5882007" y="2808395"/>
            <a:ext cx="1666041"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6"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矩形 16"/>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406213352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1000"/>
                            </p:stCondLst>
                            <p:childTnLst>
                              <p:par>
                                <p:cTn id="42" presetID="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0-#ppt_w/2"/>
                                          </p:val>
                                        </p:tav>
                                        <p:tav tm="100000">
                                          <p:val>
                                            <p:strVal val="#ppt_x"/>
                                          </p:val>
                                        </p:tav>
                                      </p:tavLst>
                                    </p:anim>
                                    <p:anim calcmode="lin" valueType="num">
                                      <p:cBhvr additive="base">
                                        <p:cTn id="55" dur="5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0-#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0-#ppt_w/2"/>
                                          </p:val>
                                        </p:tav>
                                        <p:tav tm="100000">
                                          <p:val>
                                            <p:strVal val="#ppt_x"/>
                                          </p:val>
                                        </p:tav>
                                      </p:tavLst>
                                    </p:anim>
                                    <p:anim calcmode="lin" valueType="num">
                                      <p:cBhvr additive="base">
                                        <p:cTn id="65" dur="50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3500"/>
                            </p:stCondLst>
                            <p:childTnLst>
                              <p:par>
                                <p:cTn id="67" presetID="2" presetClass="entr" presetSubtype="8"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0-#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14</a:t>
            </a:fld>
            <a:endParaRPr lang="zh-CN" altLang="en-US"/>
          </a:p>
        </p:txBody>
      </p:sp>
      <p:grpSp>
        <p:nvGrpSpPr>
          <p:cNvPr id="3" name="组合 2"/>
          <p:cNvGrpSpPr/>
          <p:nvPr/>
        </p:nvGrpSpPr>
        <p:grpSpPr>
          <a:xfrm>
            <a:off x="6027800" y="1482207"/>
            <a:ext cx="2041593" cy="1833374"/>
            <a:chOff x="5821513" y="1650156"/>
            <a:chExt cx="2041593" cy="1833374"/>
          </a:xfrm>
        </p:grpSpPr>
        <p:sp>
          <p:nvSpPr>
            <p:cNvPr id="4" name="Freeform 40"/>
            <p:cNvSpPr>
              <a:spLocks/>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FF0066"/>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6" name="Freeform 50"/>
            <p:cNvSpPr>
              <a:spLocks/>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7"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8" name="Freeform 42"/>
          <p:cNvSpPr>
            <a:spLocks/>
          </p:cNvSpPr>
          <p:nvPr/>
        </p:nvSpPr>
        <p:spPr bwMode="auto">
          <a:xfrm>
            <a:off x="4496821" y="1482207"/>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9" name="组合 8"/>
          <p:cNvGrpSpPr/>
          <p:nvPr/>
        </p:nvGrpSpPr>
        <p:grpSpPr>
          <a:xfrm>
            <a:off x="4496821" y="1482207"/>
            <a:ext cx="2041593" cy="1833374"/>
            <a:chOff x="4290534" y="1650156"/>
            <a:chExt cx="2041593" cy="1833374"/>
          </a:xfrm>
        </p:grpSpPr>
        <p:sp>
          <p:nvSpPr>
            <p:cNvPr id="10"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CD212B"/>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1"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CD2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2"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13" name="文本框 8"/>
          <p:cNvSpPr txBox="1"/>
          <p:nvPr/>
        </p:nvSpPr>
        <p:spPr>
          <a:xfrm>
            <a:off x="1321903" y="3521376"/>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4" name="文本框 8"/>
          <p:cNvSpPr txBox="1"/>
          <p:nvPr/>
        </p:nvSpPr>
        <p:spPr>
          <a:xfrm>
            <a:off x="3084443" y="771550"/>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289C17"/>
                </a:solidFill>
                <a:latin typeface="微软雅黑" pitchFamily="34" charset="-122"/>
                <a:ea typeface="微软雅黑" pitchFamily="34" charset="-122"/>
              </a:rPr>
              <a:t>请在此输入你的标题</a:t>
            </a:r>
            <a:endParaRPr lang="en-US" altLang="zh-CN" sz="1050" b="1" dirty="0" smtClean="0">
              <a:solidFill>
                <a:srgbClr val="289C17"/>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5" name="文本框 8"/>
          <p:cNvSpPr txBox="1"/>
          <p:nvPr/>
        </p:nvSpPr>
        <p:spPr>
          <a:xfrm>
            <a:off x="4430666" y="3514750"/>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C00000"/>
                </a:solidFill>
                <a:latin typeface="微软雅黑" pitchFamily="34" charset="-122"/>
                <a:ea typeface="微软雅黑" pitchFamily="34" charset="-122"/>
              </a:rPr>
              <a:t>请在此输入你的标题</a:t>
            </a:r>
            <a:endParaRPr lang="en-US" altLang="zh-CN" sz="1050" b="1" dirty="0" smtClean="0">
              <a:solidFill>
                <a:srgbClr val="C00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6" name="文本框 8"/>
          <p:cNvSpPr txBox="1"/>
          <p:nvPr/>
        </p:nvSpPr>
        <p:spPr>
          <a:xfrm>
            <a:off x="6087187" y="851063"/>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0066"/>
                </a:solidFill>
                <a:latin typeface="微软雅黑" pitchFamily="34" charset="-122"/>
                <a:ea typeface="微软雅黑" pitchFamily="34" charset="-122"/>
              </a:rPr>
              <a:t>请在此输入你的标题</a:t>
            </a:r>
            <a:endParaRPr lang="en-US" altLang="zh-CN" sz="1050" b="1" dirty="0" smtClean="0">
              <a:solidFill>
                <a:srgbClr val="FF0066"/>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nvGrpSpPr>
          <p:cNvPr id="17" name="组合 16"/>
          <p:cNvGrpSpPr/>
          <p:nvPr/>
        </p:nvGrpSpPr>
        <p:grpSpPr>
          <a:xfrm>
            <a:off x="2964978" y="1482207"/>
            <a:ext cx="2039866" cy="1833374"/>
            <a:chOff x="2758691" y="1650156"/>
            <a:chExt cx="2039866" cy="1833374"/>
          </a:xfrm>
        </p:grpSpPr>
        <p:sp>
          <p:nvSpPr>
            <p:cNvPr id="18" name="Freeform 44"/>
            <p:cNvSpPr>
              <a:spLocks/>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289C17"/>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0"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289C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1"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2" name="组合 21"/>
          <p:cNvGrpSpPr/>
          <p:nvPr/>
        </p:nvGrpSpPr>
        <p:grpSpPr>
          <a:xfrm>
            <a:off x="1432271" y="1482207"/>
            <a:ext cx="2041593" cy="1833374"/>
            <a:chOff x="1225984" y="1650156"/>
            <a:chExt cx="2041593" cy="1833374"/>
          </a:xfrm>
        </p:grpSpPr>
        <p:sp>
          <p:nvSpPr>
            <p:cNvPr id="23" name="Freeform 46"/>
            <p:cNvSpPr>
              <a:spLocks/>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4"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E89C0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5" name="Freeform 51"/>
            <p:cNvSpPr>
              <a:spLocks/>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E89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6"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2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1156120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000" fill="hold"/>
                                        <p:tgtEl>
                                          <p:spTgt spid="15"/>
                                        </p:tgtEl>
                                        <p:attrNameLst>
                                          <p:attrName>ppt_w</p:attrName>
                                        </p:attrNameLst>
                                      </p:cBhvr>
                                      <p:tavLst>
                                        <p:tav tm="0">
                                          <p:val>
                                            <p:fltVal val="0"/>
                                          </p:val>
                                        </p:tav>
                                        <p:tav tm="100000">
                                          <p:val>
                                            <p:strVal val="#ppt_w"/>
                                          </p:val>
                                        </p:tav>
                                      </p:tavLst>
                                    </p:anim>
                                    <p:anim calcmode="lin" valueType="num">
                                      <p:cBhvr>
                                        <p:cTn id="47" dur="1000" fill="hold"/>
                                        <p:tgtEl>
                                          <p:spTgt spid="15"/>
                                        </p:tgtEl>
                                        <p:attrNameLst>
                                          <p:attrName>ppt_h</p:attrName>
                                        </p:attrNameLst>
                                      </p:cBhvr>
                                      <p:tavLst>
                                        <p:tav tm="0">
                                          <p:val>
                                            <p:fltVal val="0"/>
                                          </p:val>
                                        </p:tav>
                                        <p:tav tm="100000">
                                          <p:val>
                                            <p:strVal val="#ppt_h"/>
                                          </p:val>
                                        </p:tav>
                                      </p:tavLst>
                                    </p:anim>
                                    <p:anim calcmode="lin" valueType="num">
                                      <p:cBhvr>
                                        <p:cTn id="48"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fltVal val="0"/>
                                          </p:val>
                                        </p:tav>
                                        <p:tav tm="100000">
                                          <p:val>
                                            <p:strVal val="#ppt_w"/>
                                          </p:val>
                                        </p:tav>
                                      </p:tavLst>
                                    </p:anim>
                                    <p:anim calcmode="lin" valueType="num">
                                      <p:cBhvr>
                                        <p:cTn id="54" dur="1000" fill="hold"/>
                                        <p:tgtEl>
                                          <p:spTgt spid="16"/>
                                        </p:tgtEl>
                                        <p:attrNameLst>
                                          <p:attrName>ppt_h</p:attrName>
                                        </p:attrNameLst>
                                      </p:cBhvr>
                                      <p:tavLst>
                                        <p:tav tm="0">
                                          <p:val>
                                            <p:fltVal val="0"/>
                                          </p:val>
                                        </p:tav>
                                        <p:tav tm="100000">
                                          <p:val>
                                            <p:strVal val="#ppt_h"/>
                                          </p:val>
                                        </p:tav>
                                      </p:tavLst>
                                    </p:anim>
                                    <p:anim calcmode="lin" valueType="num">
                                      <p:cBhvr>
                                        <p:cTn id="5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15</a:t>
            </a:fld>
            <a:endParaRPr lang="zh-CN" altLang="en-US"/>
          </a:p>
        </p:txBody>
      </p:sp>
      <p:grpSp>
        <p:nvGrpSpPr>
          <p:cNvPr id="3" name="组合 2"/>
          <p:cNvGrpSpPr/>
          <p:nvPr/>
        </p:nvGrpSpPr>
        <p:grpSpPr>
          <a:xfrm>
            <a:off x="4167510" y="627535"/>
            <a:ext cx="839427" cy="3705108"/>
            <a:chOff x="4311526" y="961366"/>
            <a:chExt cx="839427" cy="3705108"/>
          </a:xfrm>
        </p:grpSpPr>
        <p:sp>
          <p:nvSpPr>
            <p:cNvPr id="4" name="矩形 3"/>
            <p:cNvSpPr/>
            <p:nvPr/>
          </p:nvSpPr>
          <p:spPr>
            <a:xfrm>
              <a:off x="4311526" y="961366"/>
              <a:ext cx="839427" cy="3705108"/>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p>
          </p:txBody>
        </p:sp>
        <p:sp>
          <p:nvSpPr>
            <p:cNvPr id="5" name="文本框 37"/>
            <p:cNvSpPr txBox="1"/>
            <p:nvPr/>
          </p:nvSpPr>
          <p:spPr>
            <a:xfrm>
              <a:off x="4541465" y="1301135"/>
              <a:ext cx="350096"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01</a:t>
              </a:r>
              <a:endParaRPr lang="zh-CN" altLang="en-US" dirty="0">
                <a:solidFill>
                  <a:srgbClr val="605E5E"/>
                </a:solidFill>
                <a:latin typeface="Impact" panose="020B0806030902050204" pitchFamily="34" charset="0"/>
                <a:cs typeface="Aharoni" panose="02010803020104030203" pitchFamily="2" charset="-79"/>
              </a:endParaRPr>
            </a:p>
          </p:txBody>
        </p:sp>
        <p:sp>
          <p:nvSpPr>
            <p:cNvPr id="6" name="文本框 110"/>
            <p:cNvSpPr txBox="1"/>
            <p:nvPr/>
          </p:nvSpPr>
          <p:spPr>
            <a:xfrm>
              <a:off x="4541464" y="2149032"/>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02</a:t>
              </a:r>
              <a:endParaRPr lang="zh-CN" altLang="en-US" dirty="0">
                <a:solidFill>
                  <a:srgbClr val="605E5E"/>
                </a:solidFill>
                <a:latin typeface="Impact" panose="020B0806030902050204" pitchFamily="34" charset="0"/>
                <a:cs typeface="Aharoni" panose="02010803020104030203" pitchFamily="2" charset="-79"/>
              </a:endParaRPr>
            </a:p>
          </p:txBody>
        </p:sp>
        <p:sp>
          <p:nvSpPr>
            <p:cNvPr id="7" name="文本框 111"/>
            <p:cNvSpPr txBox="1"/>
            <p:nvPr/>
          </p:nvSpPr>
          <p:spPr>
            <a:xfrm>
              <a:off x="4541465" y="2996929"/>
              <a:ext cx="383759"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03</a:t>
              </a:r>
              <a:endParaRPr lang="zh-CN" altLang="en-US" dirty="0">
                <a:solidFill>
                  <a:srgbClr val="605E5E"/>
                </a:solidFill>
                <a:latin typeface="Impact" panose="020B0806030902050204" pitchFamily="34" charset="0"/>
                <a:cs typeface="Aharoni" panose="02010803020104030203" pitchFamily="2" charset="-79"/>
              </a:endParaRPr>
            </a:p>
          </p:txBody>
        </p:sp>
        <p:sp>
          <p:nvSpPr>
            <p:cNvPr id="8" name="文本框 112"/>
            <p:cNvSpPr txBox="1"/>
            <p:nvPr/>
          </p:nvSpPr>
          <p:spPr>
            <a:xfrm>
              <a:off x="4541465" y="3844826"/>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04</a:t>
              </a:r>
              <a:endParaRPr lang="zh-CN" altLang="en-US" dirty="0">
                <a:solidFill>
                  <a:srgbClr val="605E5E"/>
                </a:solidFill>
                <a:latin typeface="Impact" panose="020B0806030902050204" pitchFamily="34" charset="0"/>
                <a:cs typeface="Aharoni" panose="02010803020104030203" pitchFamily="2" charset="-79"/>
              </a:endParaRPr>
            </a:p>
          </p:txBody>
        </p:sp>
      </p:grpSp>
      <p:grpSp>
        <p:nvGrpSpPr>
          <p:cNvPr id="9" name="组合 8"/>
          <p:cNvGrpSpPr/>
          <p:nvPr/>
        </p:nvGrpSpPr>
        <p:grpSpPr>
          <a:xfrm>
            <a:off x="2987825" y="627534"/>
            <a:ext cx="1236191" cy="1188953"/>
            <a:chOff x="3131841" y="961365"/>
            <a:chExt cx="1236191" cy="1188953"/>
          </a:xfrm>
          <a:solidFill>
            <a:srgbClr val="FF0066"/>
          </a:solidFill>
        </p:grpSpPr>
        <p:sp>
          <p:nvSpPr>
            <p:cNvPr id="10" name="Freeform 23"/>
            <p:cNvSpPr>
              <a:spLocks/>
            </p:cNvSpPr>
            <p:nvPr/>
          </p:nvSpPr>
          <p:spPr bwMode="auto">
            <a:xfrm>
              <a:off x="3131841" y="961365"/>
              <a:ext cx="1179685" cy="1188953"/>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grpFill/>
            <a:ln>
              <a:noFill/>
            </a:ln>
            <a:effectLst>
              <a:outerShdw blurRad="50800" dist="38100" dir="10800000" algn="r"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grpSp>
          <p:nvGrpSpPr>
            <p:cNvPr id="11" name="组合 10"/>
            <p:cNvGrpSpPr/>
            <p:nvPr/>
          </p:nvGrpSpPr>
          <p:grpSpPr>
            <a:xfrm>
              <a:off x="3727185" y="1374212"/>
              <a:ext cx="343063" cy="313038"/>
              <a:chOff x="7408863" y="1169988"/>
              <a:chExt cx="582613" cy="503237"/>
            </a:xfrm>
            <a:grpFill/>
          </p:grpSpPr>
          <p:sp>
            <p:nvSpPr>
              <p:cNvPr id="13" name="Freeform 13"/>
              <p:cNvSpPr>
                <a:spLocks/>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4" name="Freeform 14"/>
              <p:cNvSpPr>
                <a:spLocks/>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5" name="Freeform 15"/>
              <p:cNvSpPr>
                <a:spLocks/>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6" name="Freeform 16"/>
              <p:cNvSpPr>
                <a:spLocks/>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7" name="Freeform 17"/>
              <p:cNvSpPr>
                <a:spLocks/>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8" name="Freeform 18"/>
              <p:cNvSpPr>
                <a:spLocks/>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12" name="文本框 113"/>
            <p:cNvSpPr txBox="1"/>
            <p:nvPr/>
          </p:nvSpPr>
          <p:spPr>
            <a:xfrm>
              <a:off x="3495357" y="1850429"/>
              <a:ext cx="872675" cy="238527"/>
            </a:xfrm>
            <a:prstGeom prst="rect">
              <a:avLst/>
            </a:prstGeom>
            <a:no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19" name="组合 18"/>
          <p:cNvGrpSpPr/>
          <p:nvPr/>
        </p:nvGrpSpPr>
        <p:grpSpPr>
          <a:xfrm>
            <a:off x="5006938" y="1457036"/>
            <a:ext cx="1179685" cy="1216603"/>
            <a:chOff x="5150954" y="1790867"/>
            <a:chExt cx="1179685" cy="1216603"/>
          </a:xfrm>
          <a:solidFill>
            <a:srgbClr val="CD212B"/>
          </a:solidFill>
        </p:grpSpPr>
        <p:sp>
          <p:nvSpPr>
            <p:cNvPr id="20" name="Freeform 24"/>
            <p:cNvSpPr>
              <a:spLocks/>
            </p:cNvSpPr>
            <p:nvPr/>
          </p:nvSpPr>
          <p:spPr bwMode="auto">
            <a:xfrm>
              <a:off x="5150954" y="1790867"/>
              <a:ext cx="1179685" cy="1216603"/>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grpFill/>
            <a:ln>
              <a:noFill/>
            </a:ln>
            <a:effectLst>
              <a:outerShdw blurRad="50800" dist="381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grpSp>
          <p:nvGrpSpPr>
            <p:cNvPr id="21" name="组合 20"/>
            <p:cNvGrpSpPr/>
            <p:nvPr/>
          </p:nvGrpSpPr>
          <p:grpSpPr>
            <a:xfrm>
              <a:off x="5382823" y="2250309"/>
              <a:ext cx="364563" cy="255763"/>
              <a:chOff x="4254500" y="1266825"/>
              <a:chExt cx="619126" cy="411163"/>
            </a:xfrm>
            <a:grpFill/>
          </p:grpSpPr>
          <p:sp>
            <p:nvSpPr>
              <p:cNvPr id="23"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4"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22" name="文本框 114"/>
            <p:cNvSpPr txBox="1"/>
            <p:nvPr/>
          </p:nvSpPr>
          <p:spPr>
            <a:xfrm>
              <a:off x="5172189" y="2662126"/>
              <a:ext cx="872675" cy="238527"/>
            </a:xfrm>
            <a:prstGeom prst="rect">
              <a:avLst/>
            </a:prstGeom>
            <a:grp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5" name="组合 24"/>
          <p:cNvGrpSpPr/>
          <p:nvPr/>
        </p:nvGrpSpPr>
        <p:grpSpPr>
          <a:xfrm>
            <a:off x="2987825" y="2286538"/>
            <a:ext cx="1236191" cy="1216603"/>
            <a:chOff x="3131841" y="2620369"/>
            <a:chExt cx="1236191" cy="1216603"/>
          </a:xfrm>
          <a:solidFill>
            <a:srgbClr val="E89C00"/>
          </a:solidFill>
        </p:grpSpPr>
        <p:sp>
          <p:nvSpPr>
            <p:cNvPr id="26" name="Freeform 25"/>
            <p:cNvSpPr>
              <a:spLocks/>
            </p:cNvSpPr>
            <p:nvPr/>
          </p:nvSpPr>
          <p:spPr bwMode="auto">
            <a:xfrm>
              <a:off x="3131841" y="2620369"/>
              <a:ext cx="1179685" cy="1216603"/>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grpFill/>
            <a:ln>
              <a:noFill/>
            </a:ln>
            <a:effectLst>
              <a:outerShdw blurRad="50800" dist="38100" dir="10800000" algn="r"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sp>
          <p:nvSpPr>
            <p:cNvPr id="27" name="Freeform 19"/>
            <p:cNvSpPr>
              <a:spLocks/>
            </p:cNvSpPr>
            <p:nvPr/>
          </p:nvSpPr>
          <p:spPr bwMode="auto">
            <a:xfrm>
              <a:off x="3684292" y="3032052"/>
              <a:ext cx="302867" cy="319951"/>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28" name="文本框 115"/>
            <p:cNvSpPr txBox="1"/>
            <p:nvPr/>
          </p:nvSpPr>
          <p:spPr>
            <a:xfrm>
              <a:off x="3495357" y="3521245"/>
              <a:ext cx="872675" cy="238527"/>
            </a:xfrm>
            <a:prstGeom prst="rect">
              <a:avLst/>
            </a:prstGeom>
            <a:no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9" name="组合 28"/>
          <p:cNvGrpSpPr/>
          <p:nvPr/>
        </p:nvGrpSpPr>
        <p:grpSpPr>
          <a:xfrm>
            <a:off x="5006938" y="3143689"/>
            <a:ext cx="1205859" cy="1188953"/>
            <a:chOff x="5150954" y="3477520"/>
            <a:chExt cx="1205859" cy="1188953"/>
          </a:xfrm>
          <a:solidFill>
            <a:srgbClr val="289C17"/>
          </a:solidFill>
        </p:grpSpPr>
        <p:sp>
          <p:nvSpPr>
            <p:cNvPr id="30" name="Freeform 26"/>
            <p:cNvSpPr>
              <a:spLocks/>
            </p:cNvSpPr>
            <p:nvPr/>
          </p:nvSpPr>
          <p:spPr bwMode="auto">
            <a:xfrm>
              <a:off x="5150954" y="3477520"/>
              <a:ext cx="1205859" cy="1188953"/>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grpFill/>
            <a:ln>
              <a:noFill/>
            </a:ln>
            <a:effectLst>
              <a:outerShdw blurRad="50800" dist="381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sp>
          <p:nvSpPr>
            <p:cNvPr id="31" name="Freeform 20"/>
            <p:cNvSpPr>
              <a:spLocks noEditPoints="1"/>
            </p:cNvSpPr>
            <p:nvPr/>
          </p:nvSpPr>
          <p:spPr bwMode="auto">
            <a:xfrm>
              <a:off x="5428321" y="3917618"/>
              <a:ext cx="292585" cy="24786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32" name="文本框 116"/>
            <p:cNvSpPr txBox="1"/>
            <p:nvPr/>
          </p:nvSpPr>
          <p:spPr>
            <a:xfrm>
              <a:off x="5172189" y="4332942"/>
              <a:ext cx="872675" cy="238527"/>
            </a:xfrm>
            <a:prstGeom prst="rect">
              <a:avLst/>
            </a:prstGeom>
            <a:no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sp>
        <p:nvSpPr>
          <p:cNvPr id="33" name="文本框 8"/>
          <p:cNvSpPr txBox="1"/>
          <p:nvPr/>
        </p:nvSpPr>
        <p:spPr>
          <a:xfrm>
            <a:off x="827584" y="967304"/>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4" name="文本框 8"/>
          <p:cNvSpPr txBox="1"/>
          <p:nvPr/>
        </p:nvSpPr>
        <p:spPr>
          <a:xfrm>
            <a:off x="6212797" y="1754704"/>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5" name="文本框 8"/>
          <p:cNvSpPr txBox="1"/>
          <p:nvPr/>
        </p:nvSpPr>
        <p:spPr>
          <a:xfrm>
            <a:off x="895731" y="2796104"/>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6" name="文本框 8"/>
          <p:cNvSpPr txBox="1"/>
          <p:nvPr/>
        </p:nvSpPr>
        <p:spPr>
          <a:xfrm>
            <a:off x="6263597" y="3380304"/>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3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矩形 3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259476658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500"/>
                            </p:stCondLst>
                            <p:childTnLst>
                              <p:par>
                                <p:cTn id="25" presetID="15"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1000" fill="hold"/>
                                        <p:tgtEl>
                                          <p:spTgt spid="33"/>
                                        </p:tgtEl>
                                        <p:attrNameLst>
                                          <p:attrName>ppt_w</p:attrName>
                                        </p:attrNameLst>
                                      </p:cBhvr>
                                      <p:tavLst>
                                        <p:tav tm="0">
                                          <p:val>
                                            <p:fltVal val="0"/>
                                          </p:val>
                                        </p:tav>
                                        <p:tav tm="100000">
                                          <p:val>
                                            <p:strVal val="#ppt_w"/>
                                          </p:val>
                                        </p:tav>
                                      </p:tavLst>
                                    </p:anim>
                                    <p:anim calcmode="lin" valueType="num">
                                      <p:cBhvr>
                                        <p:cTn id="28" dur="1000" fill="hold"/>
                                        <p:tgtEl>
                                          <p:spTgt spid="33"/>
                                        </p:tgtEl>
                                        <p:attrNameLst>
                                          <p:attrName>ppt_h</p:attrName>
                                        </p:attrNameLst>
                                      </p:cBhvr>
                                      <p:tavLst>
                                        <p:tav tm="0">
                                          <p:val>
                                            <p:fltVal val="0"/>
                                          </p:val>
                                        </p:tav>
                                        <p:tav tm="100000">
                                          <p:val>
                                            <p:strVal val="#ppt_h"/>
                                          </p:val>
                                        </p:tav>
                                      </p:tavLst>
                                    </p:anim>
                                    <p:anim calcmode="lin" valueType="num">
                                      <p:cBhvr>
                                        <p:cTn id="29"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500"/>
                            </p:stCondLst>
                            <p:childTnLst>
                              <p:par>
                                <p:cTn id="32" presetID="15"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1000" fill="hold"/>
                                        <p:tgtEl>
                                          <p:spTgt spid="34"/>
                                        </p:tgtEl>
                                        <p:attrNameLst>
                                          <p:attrName>ppt_w</p:attrName>
                                        </p:attrNameLst>
                                      </p:cBhvr>
                                      <p:tavLst>
                                        <p:tav tm="0">
                                          <p:val>
                                            <p:fltVal val="0"/>
                                          </p:val>
                                        </p:tav>
                                        <p:tav tm="100000">
                                          <p:val>
                                            <p:strVal val="#ppt_w"/>
                                          </p:val>
                                        </p:tav>
                                      </p:tavLst>
                                    </p:anim>
                                    <p:anim calcmode="lin" valueType="num">
                                      <p:cBhvr>
                                        <p:cTn id="35" dur="1000" fill="hold"/>
                                        <p:tgtEl>
                                          <p:spTgt spid="34"/>
                                        </p:tgtEl>
                                        <p:attrNameLst>
                                          <p:attrName>ppt_h</p:attrName>
                                        </p:attrNameLst>
                                      </p:cBhvr>
                                      <p:tavLst>
                                        <p:tav tm="0">
                                          <p:val>
                                            <p:fltVal val="0"/>
                                          </p:val>
                                        </p:tav>
                                        <p:tav tm="100000">
                                          <p:val>
                                            <p:strVal val="#ppt_h"/>
                                          </p:val>
                                        </p:tav>
                                      </p:tavLst>
                                    </p:anim>
                                    <p:anim calcmode="lin" valueType="num">
                                      <p:cBhvr>
                                        <p:cTn id="36"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500"/>
                            </p:stCondLst>
                            <p:childTnLst>
                              <p:par>
                                <p:cTn id="39" presetID="15"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1000" fill="hold"/>
                                        <p:tgtEl>
                                          <p:spTgt spid="35"/>
                                        </p:tgtEl>
                                        <p:attrNameLst>
                                          <p:attrName>ppt_w</p:attrName>
                                        </p:attrNameLst>
                                      </p:cBhvr>
                                      <p:tavLst>
                                        <p:tav tm="0">
                                          <p:val>
                                            <p:fltVal val="0"/>
                                          </p:val>
                                        </p:tav>
                                        <p:tav tm="100000">
                                          <p:val>
                                            <p:strVal val="#ppt_w"/>
                                          </p:val>
                                        </p:tav>
                                      </p:tavLst>
                                    </p:anim>
                                    <p:anim calcmode="lin" valueType="num">
                                      <p:cBhvr>
                                        <p:cTn id="42" dur="1000" fill="hold"/>
                                        <p:tgtEl>
                                          <p:spTgt spid="35"/>
                                        </p:tgtEl>
                                        <p:attrNameLst>
                                          <p:attrName>ppt_h</p:attrName>
                                        </p:attrNameLst>
                                      </p:cBhvr>
                                      <p:tavLst>
                                        <p:tav tm="0">
                                          <p:val>
                                            <p:fltVal val="0"/>
                                          </p:val>
                                        </p:tav>
                                        <p:tav tm="100000">
                                          <p:val>
                                            <p:strVal val="#ppt_h"/>
                                          </p:val>
                                        </p:tav>
                                      </p:tavLst>
                                    </p:anim>
                                    <p:anim calcmode="lin" valueType="num">
                                      <p:cBhvr>
                                        <p:cTn id="4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500"/>
                            </p:stCondLst>
                            <p:childTnLst>
                              <p:par>
                                <p:cTn id="46" presetID="15"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1000" fill="hold"/>
                                        <p:tgtEl>
                                          <p:spTgt spid="36"/>
                                        </p:tgtEl>
                                        <p:attrNameLst>
                                          <p:attrName>ppt_w</p:attrName>
                                        </p:attrNameLst>
                                      </p:cBhvr>
                                      <p:tavLst>
                                        <p:tav tm="0">
                                          <p:val>
                                            <p:fltVal val="0"/>
                                          </p:val>
                                        </p:tav>
                                        <p:tav tm="100000">
                                          <p:val>
                                            <p:strVal val="#ppt_w"/>
                                          </p:val>
                                        </p:tav>
                                      </p:tavLst>
                                    </p:anim>
                                    <p:anim calcmode="lin" valueType="num">
                                      <p:cBhvr>
                                        <p:cTn id="49" dur="1000" fill="hold"/>
                                        <p:tgtEl>
                                          <p:spTgt spid="36"/>
                                        </p:tgtEl>
                                        <p:attrNameLst>
                                          <p:attrName>ppt_h</p:attrName>
                                        </p:attrNameLst>
                                      </p:cBhvr>
                                      <p:tavLst>
                                        <p:tav tm="0">
                                          <p:val>
                                            <p:fltVal val="0"/>
                                          </p:val>
                                        </p:tav>
                                        <p:tav tm="100000">
                                          <p:val>
                                            <p:strVal val="#ppt_h"/>
                                          </p:val>
                                        </p:tav>
                                      </p:tavLst>
                                    </p:anim>
                                    <p:anim calcmode="lin" valueType="num">
                                      <p:cBhvr>
                                        <p:cTn id="50"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16</a:t>
            </a:fld>
            <a:endParaRPr lang="zh-CN" altLang="en-US"/>
          </a:p>
        </p:txBody>
      </p:sp>
      <p:sp>
        <p:nvSpPr>
          <p:cNvPr id="3" name="圆角矩形 2"/>
          <p:cNvSpPr/>
          <p:nvPr/>
        </p:nvSpPr>
        <p:spPr>
          <a:xfrm rot="2700000">
            <a:off x="1306390" y="1601544"/>
            <a:ext cx="1099674" cy="1099674"/>
          </a:xfrm>
          <a:prstGeom prst="roundRect">
            <a:avLst/>
          </a:prstGeom>
          <a:solidFill>
            <a:srgbClr val="FF00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1241020" y="1047241"/>
            <a:ext cx="1099674" cy="1099674"/>
            <a:chOff x="1637653" y="2039812"/>
            <a:chExt cx="1466232" cy="1466232"/>
          </a:xfrm>
        </p:grpSpPr>
        <p:sp>
          <p:nvSpPr>
            <p:cNvPr id="5" name="圆角矩形 4"/>
            <p:cNvSpPr/>
            <p:nvPr/>
          </p:nvSpPr>
          <p:spPr>
            <a:xfrm rot="3891413">
              <a:off x="1637653" y="2039812"/>
              <a:ext cx="1466232" cy="1466232"/>
            </a:xfrm>
            <a:prstGeom prst="roundRect">
              <a:avLst/>
            </a:prstGeom>
            <a:solidFill>
              <a:schemeClr val="bg1"/>
            </a:solidFill>
            <a:ln>
              <a:solidFill>
                <a:srgbClr val="FF0066"/>
              </a:solidFill>
            </a:ln>
            <a:effectLst>
              <a:outerShdw blurRad="1270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1995505" y="2392563"/>
              <a:ext cx="731837" cy="730250"/>
              <a:chOff x="1343" y="1553"/>
              <a:chExt cx="461" cy="460"/>
            </a:xfrm>
          </p:grpSpPr>
          <p:sp>
            <p:nvSpPr>
              <p:cNvPr id="7" name="AutoShape 3"/>
              <p:cNvSpPr>
                <a:spLocks noChangeAspect="1" noChangeArrowheads="1" noTextEdit="1"/>
              </p:cNvSpPr>
              <p:nvPr/>
            </p:nvSpPr>
            <p:spPr bwMode="auto">
              <a:xfrm>
                <a:off x="1343" y="1553"/>
                <a:ext cx="461"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1350" y="1565"/>
                <a:ext cx="442" cy="441"/>
              </a:xfrm>
              <a:prstGeom prst="ellipse">
                <a:avLst/>
              </a:prstGeom>
              <a:noFill/>
              <a:ln w="30163" cap="rnd">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417" y="1623"/>
                <a:ext cx="228" cy="208"/>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solidFill>
                <a:srgbClr val="FF0066"/>
              </a:solidFill>
              <a:ln w="30163" cap="rnd">
                <a:solidFill>
                  <a:srgbClr val="FF006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1540" y="1783"/>
                <a:ext cx="175" cy="204"/>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1633" y="1575"/>
                <a:ext cx="152" cy="28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00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 name="圆角矩形 11"/>
          <p:cNvSpPr/>
          <p:nvPr/>
        </p:nvSpPr>
        <p:spPr>
          <a:xfrm rot="2700000">
            <a:off x="3107706" y="1143316"/>
            <a:ext cx="1099674" cy="1099674"/>
          </a:xfrm>
          <a:prstGeom prst="roundRect">
            <a:avLst/>
          </a:prstGeom>
          <a:solidFill>
            <a:srgbClr val="E89C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3" name="组合 12"/>
          <p:cNvGrpSpPr/>
          <p:nvPr/>
        </p:nvGrpSpPr>
        <p:grpSpPr>
          <a:xfrm>
            <a:off x="3114630" y="1593438"/>
            <a:ext cx="1099674" cy="1099674"/>
            <a:chOff x="4135800" y="2768074"/>
            <a:chExt cx="1466232" cy="1466232"/>
          </a:xfrm>
        </p:grpSpPr>
        <p:sp>
          <p:nvSpPr>
            <p:cNvPr id="14" name="圆角矩形 13"/>
            <p:cNvSpPr/>
            <p:nvPr/>
          </p:nvSpPr>
          <p:spPr>
            <a:xfrm rot="1514154">
              <a:off x="4135800" y="2768074"/>
              <a:ext cx="1466232" cy="1466232"/>
            </a:xfrm>
            <a:prstGeom prst="roundRect">
              <a:avLst/>
            </a:prstGeom>
            <a:solidFill>
              <a:schemeClr val="bg1"/>
            </a:solidFill>
            <a:ln>
              <a:solidFill>
                <a:srgbClr val="E89C00"/>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32"/>
            <p:cNvGrpSpPr>
              <a:grpSpLocks noChangeAspect="1"/>
            </p:cNvGrpSpPr>
            <p:nvPr/>
          </p:nvGrpSpPr>
          <p:grpSpPr bwMode="auto">
            <a:xfrm>
              <a:off x="4515569" y="3150497"/>
              <a:ext cx="762346" cy="762346"/>
              <a:chOff x="3137" y="79"/>
              <a:chExt cx="461" cy="461"/>
            </a:xfrm>
          </p:grpSpPr>
          <p:sp>
            <p:nvSpPr>
              <p:cNvPr id="16" name="AutoShape 31"/>
              <p:cNvSpPr>
                <a:spLocks noChangeAspect="1" noChangeArrowheads="1" noTextEdit="1"/>
              </p:cNvSpPr>
              <p:nvPr/>
            </p:nvSpPr>
            <p:spPr bwMode="auto">
              <a:xfrm>
                <a:off x="3137" y="79"/>
                <a:ext cx="461"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3"/>
              <p:cNvSpPr>
                <a:spLocks/>
              </p:cNvSpPr>
              <p:nvPr/>
            </p:nvSpPr>
            <p:spPr bwMode="auto">
              <a:xfrm>
                <a:off x="3339" y="89"/>
                <a:ext cx="57" cy="48"/>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1750" cap="rnd">
                <a:solidFill>
                  <a:srgbClr val="E89C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34"/>
              <p:cNvSpPr>
                <a:spLocks noChangeShapeType="1"/>
              </p:cNvSpPr>
              <p:nvPr/>
            </p:nvSpPr>
            <p:spPr bwMode="auto">
              <a:xfrm>
                <a:off x="3339" y="242"/>
                <a:ext cx="0" cy="39"/>
              </a:xfrm>
              <a:prstGeom prst="line">
                <a:avLst/>
              </a:prstGeom>
              <a:noFill/>
              <a:ln w="31750" cap="rnd">
                <a:solidFill>
                  <a:srgbClr val="71ACA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35"/>
              <p:cNvSpPr>
                <a:spLocks noChangeShapeType="1"/>
              </p:cNvSpPr>
              <p:nvPr/>
            </p:nvSpPr>
            <p:spPr bwMode="auto">
              <a:xfrm flipV="1">
                <a:off x="3396" y="242"/>
                <a:ext cx="0" cy="39"/>
              </a:xfrm>
              <a:prstGeom prst="line">
                <a:avLst/>
              </a:prstGeom>
              <a:noFill/>
              <a:ln w="31750" cap="rnd">
                <a:solidFill>
                  <a:srgbClr val="71ACA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6"/>
              <p:cNvSpPr>
                <a:spLocks/>
              </p:cNvSpPr>
              <p:nvPr/>
            </p:nvSpPr>
            <p:spPr bwMode="auto">
              <a:xfrm>
                <a:off x="3339" y="377"/>
                <a:ext cx="57" cy="153"/>
              </a:xfrm>
              <a:custGeom>
                <a:avLst/>
                <a:gdLst>
                  <a:gd name="T0" fmla="*/ 0 w 57"/>
                  <a:gd name="T1" fmla="*/ 0 h 153"/>
                  <a:gd name="T2" fmla="*/ 0 w 57"/>
                  <a:gd name="T3" fmla="*/ 153 h 153"/>
                  <a:gd name="T4" fmla="*/ 57 w 57"/>
                  <a:gd name="T5" fmla="*/ 153 h 153"/>
                  <a:gd name="T6" fmla="*/ 57 w 57"/>
                  <a:gd name="T7" fmla="*/ 0 h 153"/>
                </a:gdLst>
                <a:ahLst/>
                <a:cxnLst>
                  <a:cxn ang="0">
                    <a:pos x="T0" y="T1"/>
                  </a:cxn>
                  <a:cxn ang="0">
                    <a:pos x="T2" y="T3"/>
                  </a:cxn>
                  <a:cxn ang="0">
                    <a:pos x="T4" y="T5"/>
                  </a:cxn>
                  <a:cxn ang="0">
                    <a:pos x="T6" y="T7"/>
                  </a:cxn>
                </a:cxnLst>
                <a:rect l="0" t="0" r="r" b="b"/>
                <a:pathLst>
                  <a:path w="57" h="153">
                    <a:moveTo>
                      <a:pt x="0" y="0"/>
                    </a:moveTo>
                    <a:lnTo>
                      <a:pt x="0" y="153"/>
                    </a:lnTo>
                    <a:lnTo>
                      <a:pt x="57" y="153"/>
                    </a:lnTo>
                    <a:lnTo>
                      <a:pt x="57" y="0"/>
                    </a:lnTo>
                  </a:path>
                </a:pathLst>
              </a:custGeom>
              <a:noFill/>
              <a:ln w="31750" cap="rnd">
                <a:solidFill>
                  <a:srgbClr val="E89C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7"/>
              <p:cNvSpPr>
                <a:spLocks/>
              </p:cNvSpPr>
              <p:nvPr/>
            </p:nvSpPr>
            <p:spPr bwMode="auto">
              <a:xfrm>
                <a:off x="3185" y="146"/>
                <a:ext cx="403" cy="96"/>
              </a:xfrm>
              <a:custGeom>
                <a:avLst/>
                <a:gdLst>
                  <a:gd name="T0" fmla="*/ 331 w 403"/>
                  <a:gd name="T1" fmla="*/ 96 h 96"/>
                  <a:gd name="T2" fmla="*/ 0 w 403"/>
                  <a:gd name="T3" fmla="*/ 96 h 96"/>
                  <a:gd name="T4" fmla="*/ 19 w 403"/>
                  <a:gd name="T5" fmla="*/ 48 h 96"/>
                  <a:gd name="T6" fmla="*/ 0 w 403"/>
                  <a:gd name="T7" fmla="*/ 0 h 96"/>
                  <a:gd name="T8" fmla="*/ 331 w 403"/>
                  <a:gd name="T9" fmla="*/ 0 h 96"/>
                  <a:gd name="T10" fmla="*/ 403 w 403"/>
                  <a:gd name="T11" fmla="*/ 48 h 96"/>
                  <a:gd name="T12" fmla="*/ 331 w 403"/>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403" h="96">
                    <a:moveTo>
                      <a:pt x="331" y="96"/>
                    </a:moveTo>
                    <a:lnTo>
                      <a:pt x="0" y="96"/>
                    </a:lnTo>
                    <a:lnTo>
                      <a:pt x="19" y="48"/>
                    </a:lnTo>
                    <a:lnTo>
                      <a:pt x="0" y="0"/>
                    </a:lnTo>
                    <a:lnTo>
                      <a:pt x="331" y="0"/>
                    </a:lnTo>
                    <a:lnTo>
                      <a:pt x="403" y="48"/>
                    </a:lnTo>
                    <a:lnTo>
                      <a:pt x="331" y="96"/>
                    </a:lnTo>
                    <a:close/>
                  </a:path>
                </a:pathLst>
              </a:custGeom>
              <a:noFill/>
              <a:ln w="31750" cap="rnd">
                <a:solidFill>
                  <a:srgbClr val="E89C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38"/>
              <p:cNvSpPr>
                <a:spLocks/>
              </p:cNvSpPr>
              <p:nvPr/>
            </p:nvSpPr>
            <p:spPr bwMode="auto">
              <a:xfrm>
                <a:off x="3147" y="281"/>
                <a:ext cx="403" cy="96"/>
              </a:xfrm>
              <a:custGeom>
                <a:avLst/>
                <a:gdLst>
                  <a:gd name="T0" fmla="*/ 72 w 403"/>
                  <a:gd name="T1" fmla="*/ 0 h 96"/>
                  <a:gd name="T2" fmla="*/ 403 w 403"/>
                  <a:gd name="T3" fmla="*/ 0 h 96"/>
                  <a:gd name="T4" fmla="*/ 384 w 403"/>
                  <a:gd name="T5" fmla="*/ 48 h 96"/>
                  <a:gd name="T6" fmla="*/ 403 w 403"/>
                  <a:gd name="T7" fmla="*/ 96 h 96"/>
                  <a:gd name="T8" fmla="*/ 72 w 403"/>
                  <a:gd name="T9" fmla="*/ 96 h 96"/>
                  <a:gd name="T10" fmla="*/ 0 w 403"/>
                  <a:gd name="T11" fmla="*/ 48 h 96"/>
                  <a:gd name="T12" fmla="*/ 72 w 403"/>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403" h="96">
                    <a:moveTo>
                      <a:pt x="72" y="0"/>
                    </a:moveTo>
                    <a:lnTo>
                      <a:pt x="403" y="0"/>
                    </a:lnTo>
                    <a:lnTo>
                      <a:pt x="384" y="48"/>
                    </a:lnTo>
                    <a:lnTo>
                      <a:pt x="403" y="96"/>
                    </a:lnTo>
                    <a:lnTo>
                      <a:pt x="72" y="96"/>
                    </a:lnTo>
                    <a:lnTo>
                      <a:pt x="0" y="48"/>
                    </a:lnTo>
                    <a:lnTo>
                      <a:pt x="72" y="0"/>
                    </a:lnTo>
                    <a:close/>
                  </a:path>
                </a:pathLst>
              </a:custGeom>
              <a:noFill/>
              <a:ln w="31750" cap="rnd">
                <a:solidFill>
                  <a:srgbClr val="E89C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3" name="圆角矩形 22"/>
          <p:cNvSpPr/>
          <p:nvPr/>
        </p:nvSpPr>
        <p:spPr>
          <a:xfrm rot="2700000">
            <a:off x="4958735" y="1619967"/>
            <a:ext cx="1099674" cy="1099674"/>
          </a:xfrm>
          <a:prstGeom prst="roundRect">
            <a:avLst/>
          </a:prstGeom>
          <a:solidFill>
            <a:srgbClr val="289C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4" name="组合 23"/>
          <p:cNvGrpSpPr/>
          <p:nvPr/>
        </p:nvGrpSpPr>
        <p:grpSpPr>
          <a:xfrm>
            <a:off x="4915946" y="1087193"/>
            <a:ext cx="1099674" cy="1099674"/>
            <a:chOff x="6537555" y="2093081"/>
            <a:chExt cx="1466232" cy="1466232"/>
          </a:xfrm>
        </p:grpSpPr>
        <p:sp>
          <p:nvSpPr>
            <p:cNvPr id="25" name="圆角矩形 24"/>
            <p:cNvSpPr/>
            <p:nvPr/>
          </p:nvSpPr>
          <p:spPr>
            <a:xfrm rot="4881661">
              <a:off x="6537555" y="2093081"/>
              <a:ext cx="1466232" cy="1466232"/>
            </a:xfrm>
            <a:prstGeom prst="roundRect">
              <a:avLst/>
            </a:prstGeom>
            <a:solidFill>
              <a:schemeClr val="bg1"/>
            </a:solidFill>
            <a:ln>
              <a:solidFill>
                <a:srgbClr val="289C17"/>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41"/>
            <p:cNvGrpSpPr>
              <a:grpSpLocks noChangeAspect="1"/>
            </p:cNvGrpSpPr>
            <p:nvPr/>
          </p:nvGrpSpPr>
          <p:grpSpPr bwMode="auto">
            <a:xfrm>
              <a:off x="6904752" y="2470859"/>
              <a:ext cx="731838" cy="730250"/>
              <a:chOff x="592" y="3381"/>
              <a:chExt cx="461" cy="460"/>
            </a:xfrm>
          </p:grpSpPr>
          <p:sp>
            <p:nvSpPr>
              <p:cNvPr id="27" name="AutoShape 40"/>
              <p:cNvSpPr>
                <a:spLocks noChangeAspect="1" noChangeArrowheads="1" noTextEdit="1"/>
              </p:cNvSpPr>
              <p:nvPr/>
            </p:nvSpPr>
            <p:spPr bwMode="auto">
              <a:xfrm>
                <a:off x="592" y="3381"/>
                <a:ext cx="461"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2"/>
              <p:cNvSpPr>
                <a:spLocks noChangeArrowheads="1"/>
              </p:cNvSpPr>
              <p:nvPr/>
            </p:nvSpPr>
            <p:spPr bwMode="auto">
              <a:xfrm>
                <a:off x="796" y="3484"/>
                <a:ext cx="58" cy="58"/>
              </a:xfrm>
              <a:prstGeom prst="ellipse">
                <a:avLst/>
              </a:prstGeom>
              <a:noFill/>
              <a:ln w="30163" cap="rnd">
                <a:solidFill>
                  <a:srgbClr val="289C1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3"/>
              <p:cNvSpPr>
                <a:spLocks/>
              </p:cNvSpPr>
              <p:nvPr/>
            </p:nvSpPr>
            <p:spPr bwMode="auto">
              <a:xfrm>
                <a:off x="719" y="3407"/>
                <a:ext cx="212" cy="288"/>
              </a:xfrm>
              <a:custGeom>
                <a:avLst/>
                <a:gdLst>
                  <a:gd name="T0" fmla="*/ 63 w 88"/>
                  <a:gd name="T1" fmla="*/ 84 h 120"/>
                  <a:gd name="T2" fmla="*/ 44 w 88"/>
                  <a:gd name="T3" fmla="*/ 120 h 120"/>
                  <a:gd name="T4" fmla="*/ 26 w 88"/>
                  <a:gd name="T5" fmla="*/ 84 h 120"/>
                  <a:gd name="T6" fmla="*/ 0 w 88"/>
                  <a:gd name="T7" fmla="*/ 44 h 120"/>
                  <a:gd name="T8" fmla="*/ 44 w 88"/>
                  <a:gd name="T9" fmla="*/ 0 h 120"/>
                  <a:gd name="T10" fmla="*/ 88 w 88"/>
                  <a:gd name="T11" fmla="*/ 44 h 120"/>
                  <a:gd name="T12" fmla="*/ 63 w 88"/>
                  <a:gd name="T13" fmla="*/ 84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63" y="84"/>
                    </a:moveTo>
                    <a:cubicBezTo>
                      <a:pt x="44" y="120"/>
                      <a:pt x="44" y="120"/>
                      <a:pt x="44" y="120"/>
                    </a:cubicBezTo>
                    <a:cubicBezTo>
                      <a:pt x="26" y="84"/>
                      <a:pt x="26" y="84"/>
                      <a:pt x="26" y="84"/>
                    </a:cubicBezTo>
                    <a:cubicBezTo>
                      <a:pt x="11" y="77"/>
                      <a:pt x="0" y="61"/>
                      <a:pt x="0" y="44"/>
                    </a:cubicBezTo>
                    <a:cubicBezTo>
                      <a:pt x="0" y="20"/>
                      <a:pt x="20" y="0"/>
                      <a:pt x="44" y="0"/>
                    </a:cubicBezTo>
                    <a:cubicBezTo>
                      <a:pt x="68" y="0"/>
                      <a:pt x="88" y="20"/>
                      <a:pt x="88" y="44"/>
                    </a:cubicBezTo>
                    <a:cubicBezTo>
                      <a:pt x="88" y="61"/>
                      <a:pt x="78" y="77"/>
                      <a:pt x="63" y="84"/>
                    </a:cubicBezTo>
                    <a:close/>
                  </a:path>
                </a:pathLst>
              </a:custGeom>
              <a:noFill/>
              <a:ln w="30163" cap="rnd">
                <a:solidFill>
                  <a:srgbClr val="289C1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44"/>
              <p:cNvSpPr>
                <a:spLocks noChangeShapeType="1"/>
              </p:cNvSpPr>
              <p:nvPr/>
            </p:nvSpPr>
            <p:spPr bwMode="auto">
              <a:xfrm>
                <a:off x="758" y="3388"/>
                <a:ext cx="0"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5"/>
              <p:cNvSpPr>
                <a:spLocks/>
              </p:cNvSpPr>
              <p:nvPr/>
            </p:nvSpPr>
            <p:spPr bwMode="auto">
              <a:xfrm>
                <a:off x="604" y="3388"/>
                <a:ext cx="442" cy="441"/>
              </a:xfrm>
              <a:custGeom>
                <a:avLst/>
                <a:gdLst>
                  <a:gd name="T0" fmla="*/ 154 w 442"/>
                  <a:gd name="T1" fmla="*/ 0 h 441"/>
                  <a:gd name="T2" fmla="*/ 0 w 442"/>
                  <a:gd name="T3" fmla="*/ 39 h 441"/>
                  <a:gd name="T4" fmla="*/ 0 w 442"/>
                  <a:gd name="T5" fmla="*/ 403 h 441"/>
                  <a:gd name="T6" fmla="*/ 154 w 442"/>
                  <a:gd name="T7" fmla="*/ 364 h 441"/>
                  <a:gd name="T8" fmla="*/ 288 w 442"/>
                  <a:gd name="T9" fmla="*/ 441 h 441"/>
                  <a:gd name="T10" fmla="*/ 442 w 442"/>
                  <a:gd name="T11" fmla="*/ 403 h 441"/>
                  <a:gd name="T12" fmla="*/ 442 w 442"/>
                  <a:gd name="T13" fmla="*/ 39 h 441"/>
                  <a:gd name="T14" fmla="*/ 312 w 442"/>
                  <a:gd name="T15" fmla="*/ 70 h 4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41">
                    <a:moveTo>
                      <a:pt x="154" y="0"/>
                    </a:moveTo>
                    <a:lnTo>
                      <a:pt x="0" y="39"/>
                    </a:lnTo>
                    <a:lnTo>
                      <a:pt x="0" y="403"/>
                    </a:lnTo>
                    <a:lnTo>
                      <a:pt x="154" y="364"/>
                    </a:lnTo>
                    <a:lnTo>
                      <a:pt x="288" y="441"/>
                    </a:lnTo>
                    <a:lnTo>
                      <a:pt x="442" y="403"/>
                    </a:lnTo>
                    <a:lnTo>
                      <a:pt x="442" y="39"/>
                    </a:lnTo>
                    <a:lnTo>
                      <a:pt x="312" y="70"/>
                    </a:lnTo>
                  </a:path>
                </a:pathLst>
              </a:custGeom>
              <a:noFill/>
              <a:ln w="30163" cap="rnd">
                <a:solidFill>
                  <a:srgbClr val="289C1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46"/>
              <p:cNvSpPr>
                <a:spLocks noChangeShapeType="1"/>
              </p:cNvSpPr>
              <p:nvPr/>
            </p:nvSpPr>
            <p:spPr bwMode="auto">
              <a:xfrm flipV="1">
                <a:off x="892" y="3594"/>
                <a:ext cx="0" cy="235"/>
              </a:xfrm>
              <a:prstGeom prst="line">
                <a:avLst/>
              </a:prstGeom>
              <a:noFill/>
              <a:ln w="30163" cap="rnd">
                <a:solidFill>
                  <a:srgbClr val="289C17"/>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47"/>
              <p:cNvSpPr>
                <a:spLocks noChangeShapeType="1"/>
              </p:cNvSpPr>
              <p:nvPr/>
            </p:nvSpPr>
            <p:spPr bwMode="auto">
              <a:xfrm flipV="1">
                <a:off x="758" y="3388"/>
                <a:ext cx="0" cy="43"/>
              </a:xfrm>
              <a:prstGeom prst="line">
                <a:avLst/>
              </a:prstGeom>
              <a:noFill/>
              <a:ln w="30163" cap="rnd">
                <a:solidFill>
                  <a:srgbClr val="BB9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48"/>
              <p:cNvSpPr>
                <a:spLocks noChangeShapeType="1"/>
              </p:cNvSpPr>
              <p:nvPr/>
            </p:nvSpPr>
            <p:spPr bwMode="auto">
              <a:xfrm flipV="1">
                <a:off x="758" y="3594"/>
                <a:ext cx="0" cy="158"/>
              </a:xfrm>
              <a:prstGeom prst="line">
                <a:avLst/>
              </a:prstGeom>
              <a:noFill/>
              <a:ln w="30163" cap="rnd">
                <a:solidFill>
                  <a:srgbClr val="289C17"/>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49"/>
              <p:cNvSpPr>
                <a:spLocks noChangeShapeType="1"/>
              </p:cNvSpPr>
              <p:nvPr/>
            </p:nvSpPr>
            <p:spPr bwMode="auto">
              <a:xfrm flipH="1" flipV="1">
                <a:off x="758" y="3388"/>
                <a:ext cx="41" cy="22"/>
              </a:xfrm>
              <a:prstGeom prst="line">
                <a:avLst/>
              </a:prstGeom>
              <a:noFill/>
              <a:ln w="30163" cap="rnd">
                <a:solidFill>
                  <a:srgbClr val="289C17"/>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6" name="圆角矩形 35"/>
          <p:cNvSpPr/>
          <p:nvPr/>
        </p:nvSpPr>
        <p:spPr>
          <a:xfrm rot="2700000">
            <a:off x="6760050" y="1204801"/>
            <a:ext cx="1099674" cy="1099674"/>
          </a:xfrm>
          <a:prstGeom prst="roundRect">
            <a:avLst/>
          </a:prstGeom>
          <a:solidFill>
            <a:srgbClr val="CD21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7" name="组合 36"/>
          <p:cNvGrpSpPr/>
          <p:nvPr/>
        </p:nvGrpSpPr>
        <p:grpSpPr>
          <a:xfrm>
            <a:off x="6796545" y="1679754"/>
            <a:ext cx="1099674" cy="1099674"/>
            <a:chOff x="9045020" y="2883163"/>
            <a:chExt cx="1466232" cy="1466232"/>
          </a:xfrm>
        </p:grpSpPr>
        <p:sp>
          <p:nvSpPr>
            <p:cNvPr id="38" name="圆角矩形 37"/>
            <p:cNvSpPr/>
            <p:nvPr/>
          </p:nvSpPr>
          <p:spPr>
            <a:xfrm rot="278720">
              <a:off x="9045020" y="2883163"/>
              <a:ext cx="1466232" cy="1466232"/>
            </a:xfrm>
            <a:prstGeom prst="roundRect">
              <a:avLst/>
            </a:prstGeom>
            <a:solidFill>
              <a:schemeClr val="bg1"/>
            </a:solidFill>
            <a:ln>
              <a:solidFill>
                <a:srgbClr val="CD212B"/>
              </a:solid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Group 52"/>
            <p:cNvGrpSpPr>
              <a:grpSpLocks noChangeAspect="1"/>
            </p:cNvGrpSpPr>
            <p:nvPr/>
          </p:nvGrpSpPr>
          <p:grpSpPr bwMode="auto">
            <a:xfrm>
              <a:off x="9427457" y="3277184"/>
              <a:ext cx="731837" cy="674688"/>
              <a:chOff x="5929" y="272"/>
              <a:chExt cx="461" cy="425"/>
            </a:xfrm>
          </p:grpSpPr>
          <p:sp>
            <p:nvSpPr>
              <p:cNvPr id="40" name="AutoShape 51"/>
              <p:cNvSpPr>
                <a:spLocks noChangeAspect="1" noChangeArrowheads="1" noTextEdit="1"/>
              </p:cNvSpPr>
              <p:nvPr/>
            </p:nvSpPr>
            <p:spPr bwMode="auto">
              <a:xfrm>
                <a:off x="5929" y="272"/>
                <a:ext cx="461"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3"/>
              <p:cNvSpPr>
                <a:spLocks/>
              </p:cNvSpPr>
              <p:nvPr/>
            </p:nvSpPr>
            <p:spPr bwMode="auto">
              <a:xfrm>
                <a:off x="5936" y="284"/>
                <a:ext cx="442" cy="403"/>
              </a:xfrm>
              <a:custGeom>
                <a:avLst/>
                <a:gdLst>
                  <a:gd name="T0" fmla="*/ 16 w 184"/>
                  <a:gd name="T1" fmla="*/ 131 h 168"/>
                  <a:gd name="T2" fmla="*/ 0 w 184"/>
                  <a:gd name="T3" fmla="*/ 84 h 168"/>
                  <a:gd name="T4" fmla="*/ 92 w 184"/>
                  <a:gd name="T5" fmla="*/ 0 h 168"/>
                  <a:gd name="T6" fmla="*/ 184 w 184"/>
                  <a:gd name="T7" fmla="*/ 84 h 168"/>
                  <a:gd name="T8" fmla="*/ 92 w 184"/>
                  <a:gd name="T9" fmla="*/ 168 h 168"/>
                  <a:gd name="T10" fmla="*/ 39 w 184"/>
                  <a:gd name="T11" fmla="*/ 152 h 168"/>
                </a:gdLst>
                <a:ahLst/>
                <a:cxnLst>
                  <a:cxn ang="0">
                    <a:pos x="T0" y="T1"/>
                  </a:cxn>
                  <a:cxn ang="0">
                    <a:pos x="T2" y="T3"/>
                  </a:cxn>
                  <a:cxn ang="0">
                    <a:pos x="T4" y="T5"/>
                  </a:cxn>
                  <a:cxn ang="0">
                    <a:pos x="T6" y="T7"/>
                  </a:cxn>
                  <a:cxn ang="0">
                    <a:pos x="T8" y="T9"/>
                  </a:cxn>
                  <a:cxn ang="0">
                    <a:pos x="T10" y="T11"/>
                  </a:cxn>
                </a:cxnLst>
                <a:rect l="0" t="0" r="r" b="b"/>
                <a:pathLst>
                  <a:path w="184" h="168">
                    <a:moveTo>
                      <a:pt x="16" y="131"/>
                    </a:moveTo>
                    <a:cubicBezTo>
                      <a:pt x="6" y="117"/>
                      <a:pt x="0" y="101"/>
                      <a:pt x="0" y="84"/>
                    </a:cubicBezTo>
                    <a:cubicBezTo>
                      <a:pt x="0" y="37"/>
                      <a:pt x="41" y="0"/>
                      <a:pt x="92" y="0"/>
                    </a:cubicBezTo>
                    <a:cubicBezTo>
                      <a:pt x="143" y="0"/>
                      <a:pt x="184" y="37"/>
                      <a:pt x="184" y="84"/>
                    </a:cubicBezTo>
                    <a:cubicBezTo>
                      <a:pt x="184" y="130"/>
                      <a:pt x="143" y="168"/>
                      <a:pt x="92" y="168"/>
                    </a:cubicBezTo>
                    <a:cubicBezTo>
                      <a:pt x="72" y="168"/>
                      <a:pt x="54" y="162"/>
                      <a:pt x="39" y="152"/>
                    </a:cubicBezTo>
                  </a:path>
                </a:pathLst>
              </a:custGeom>
              <a:noFill/>
              <a:ln w="30163" cap="rnd">
                <a:solidFill>
                  <a:srgbClr val="CD2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4"/>
              <p:cNvSpPr>
                <a:spLocks/>
              </p:cNvSpPr>
              <p:nvPr/>
            </p:nvSpPr>
            <p:spPr bwMode="auto">
              <a:xfrm>
                <a:off x="6176" y="399"/>
                <a:ext cx="96" cy="192"/>
              </a:xfrm>
              <a:custGeom>
                <a:avLst/>
                <a:gdLst>
                  <a:gd name="T0" fmla="*/ 25 w 40"/>
                  <a:gd name="T1" fmla="*/ 40 h 80"/>
                  <a:gd name="T2" fmla="*/ 0 w 40"/>
                  <a:gd name="T3" fmla="*/ 40 h 80"/>
                  <a:gd name="T4" fmla="*/ 0 w 40"/>
                  <a:gd name="T5" fmla="*/ 0 h 80"/>
                  <a:gd name="T6" fmla="*/ 40 w 40"/>
                  <a:gd name="T7" fmla="*/ 0 h 80"/>
                  <a:gd name="T8" fmla="*/ 40 w 40"/>
                  <a:gd name="T9" fmla="*/ 40 h 80"/>
                  <a:gd name="T10" fmla="*/ 0 w 40"/>
                  <a:gd name="T11" fmla="*/ 80 h 80"/>
                  <a:gd name="T12" fmla="*/ 0 w 40"/>
                  <a:gd name="T13" fmla="*/ 68 h 80"/>
                  <a:gd name="T14" fmla="*/ 25 w 40"/>
                  <a:gd name="T15" fmla="*/ 4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0">
                    <a:moveTo>
                      <a:pt x="25" y="40"/>
                    </a:moveTo>
                    <a:cubicBezTo>
                      <a:pt x="0" y="40"/>
                      <a:pt x="0" y="40"/>
                      <a:pt x="0" y="40"/>
                    </a:cubicBezTo>
                    <a:cubicBezTo>
                      <a:pt x="0" y="0"/>
                      <a:pt x="0" y="0"/>
                      <a:pt x="0" y="0"/>
                    </a:cubicBezTo>
                    <a:cubicBezTo>
                      <a:pt x="40" y="0"/>
                      <a:pt x="40" y="0"/>
                      <a:pt x="40" y="0"/>
                    </a:cubicBezTo>
                    <a:cubicBezTo>
                      <a:pt x="40" y="40"/>
                      <a:pt x="40" y="40"/>
                      <a:pt x="40" y="40"/>
                    </a:cubicBezTo>
                    <a:cubicBezTo>
                      <a:pt x="40" y="62"/>
                      <a:pt x="22" y="80"/>
                      <a:pt x="0" y="80"/>
                    </a:cubicBezTo>
                    <a:cubicBezTo>
                      <a:pt x="0" y="68"/>
                      <a:pt x="0" y="68"/>
                      <a:pt x="0" y="68"/>
                    </a:cubicBezTo>
                    <a:cubicBezTo>
                      <a:pt x="16" y="68"/>
                      <a:pt x="25" y="56"/>
                      <a:pt x="25" y="40"/>
                    </a:cubicBezTo>
                    <a:close/>
                  </a:path>
                </a:pathLst>
              </a:custGeom>
              <a:noFill/>
              <a:ln w="30163" cap="rnd">
                <a:solidFill>
                  <a:srgbClr val="CD2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5"/>
              <p:cNvSpPr>
                <a:spLocks/>
              </p:cNvSpPr>
              <p:nvPr/>
            </p:nvSpPr>
            <p:spPr bwMode="auto">
              <a:xfrm>
                <a:off x="6042" y="399"/>
                <a:ext cx="96" cy="192"/>
              </a:xfrm>
              <a:custGeom>
                <a:avLst/>
                <a:gdLst>
                  <a:gd name="T0" fmla="*/ 25 w 40"/>
                  <a:gd name="T1" fmla="*/ 40 h 80"/>
                  <a:gd name="T2" fmla="*/ 0 w 40"/>
                  <a:gd name="T3" fmla="*/ 40 h 80"/>
                  <a:gd name="T4" fmla="*/ 0 w 40"/>
                  <a:gd name="T5" fmla="*/ 0 h 80"/>
                  <a:gd name="T6" fmla="*/ 40 w 40"/>
                  <a:gd name="T7" fmla="*/ 0 h 80"/>
                  <a:gd name="T8" fmla="*/ 40 w 40"/>
                  <a:gd name="T9" fmla="*/ 40 h 80"/>
                  <a:gd name="T10" fmla="*/ 0 w 40"/>
                  <a:gd name="T11" fmla="*/ 80 h 80"/>
                  <a:gd name="T12" fmla="*/ 0 w 40"/>
                  <a:gd name="T13" fmla="*/ 68 h 80"/>
                  <a:gd name="T14" fmla="*/ 25 w 40"/>
                  <a:gd name="T15" fmla="*/ 4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0">
                    <a:moveTo>
                      <a:pt x="25" y="40"/>
                    </a:moveTo>
                    <a:cubicBezTo>
                      <a:pt x="0" y="40"/>
                      <a:pt x="0" y="40"/>
                      <a:pt x="0" y="40"/>
                    </a:cubicBezTo>
                    <a:cubicBezTo>
                      <a:pt x="0" y="0"/>
                      <a:pt x="0" y="0"/>
                      <a:pt x="0" y="0"/>
                    </a:cubicBezTo>
                    <a:cubicBezTo>
                      <a:pt x="40" y="0"/>
                      <a:pt x="40" y="0"/>
                      <a:pt x="40" y="0"/>
                    </a:cubicBezTo>
                    <a:cubicBezTo>
                      <a:pt x="40" y="40"/>
                      <a:pt x="40" y="40"/>
                      <a:pt x="40" y="40"/>
                    </a:cubicBezTo>
                    <a:cubicBezTo>
                      <a:pt x="40" y="62"/>
                      <a:pt x="22" y="80"/>
                      <a:pt x="0" y="80"/>
                    </a:cubicBezTo>
                    <a:cubicBezTo>
                      <a:pt x="0" y="68"/>
                      <a:pt x="0" y="68"/>
                      <a:pt x="0" y="68"/>
                    </a:cubicBezTo>
                    <a:cubicBezTo>
                      <a:pt x="16" y="68"/>
                      <a:pt x="25" y="56"/>
                      <a:pt x="25" y="40"/>
                    </a:cubicBezTo>
                    <a:close/>
                  </a:path>
                </a:pathLst>
              </a:custGeom>
              <a:noFill/>
              <a:ln w="30163" cap="rnd">
                <a:solidFill>
                  <a:srgbClr val="CD2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6"/>
              <p:cNvSpPr>
                <a:spLocks/>
              </p:cNvSpPr>
              <p:nvPr/>
            </p:nvSpPr>
            <p:spPr bwMode="auto">
              <a:xfrm>
                <a:off x="5936" y="599"/>
                <a:ext cx="94" cy="88"/>
              </a:xfrm>
              <a:custGeom>
                <a:avLst/>
                <a:gdLst>
                  <a:gd name="T0" fmla="*/ 94 w 94"/>
                  <a:gd name="T1" fmla="*/ 50 h 88"/>
                  <a:gd name="T2" fmla="*/ 94 w 94"/>
                  <a:gd name="T3" fmla="*/ 50 h 88"/>
                  <a:gd name="T4" fmla="*/ 0 w 94"/>
                  <a:gd name="T5" fmla="*/ 88 h 88"/>
                  <a:gd name="T6" fmla="*/ 39 w 94"/>
                  <a:gd name="T7" fmla="*/ 0 h 88"/>
                </a:gdLst>
                <a:ahLst/>
                <a:cxnLst>
                  <a:cxn ang="0">
                    <a:pos x="T0" y="T1"/>
                  </a:cxn>
                  <a:cxn ang="0">
                    <a:pos x="T2" y="T3"/>
                  </a:cxn>
                  <a:cxn ang="0">
                    <a:pos x="T4" y="T5"/>
                  </a:cxn>
                  <a:cxn ang="0">
                    <a:pos x="T6" y="T7"/>
                  </a:cxn>
                </a:cxnLst>
                <a:rect l="0" t="0" r="r" b="b"/>
                <a:pathLst>
                  <a:path w="94" h="88">
                    <a:moveTo>
                      <a:pt x="94" y="50"/>
                    </a:moveTo>
                    <a:lnTo>
                      <a:pt x="94" y="50"/>
                    </a:lnTo>
                    <a:lnTo>
                      <a:pt x="0" y="88"/>
                    </a:lnTo>
                    <a:lnTo>
                      <a:pt x="39" y="0"/>
                    </a:lnTo>
                  </a:path>
                </a:pathLst>
              </a:custGeom>
              <a:noFill/>
              <a:ln w="30163" cap="rnd">
                <a:solidFill>
                  <a:srgbClr val="CD2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5" name="组合 44"/>
          <p:cNvGrpSpPr/>
          <p:nvPr/>
        </p:nvGrpSpPr>
        <p:grpSpPr>
          <a:xfrm>
            <a:off x="827584" y="2964641"/>
            <a:ext cx="1872208" cy="681183"/>
            <a:chOff x="488950" y="2025749"/>
            <a:chExt cx="2447225" cy="681183"/>
          </a:xfrm>
        </p:grpSpPr>
        <p:sp>
          <p:nvSpPr>
            <p:cNvPr id="46"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47" name="Rectangle 10"/>
            <p:cNvSpPr>
              <a:spLocks noChangeArrowheads="1"/>
            </p:cNvSpPr>
            <p:nvPr/>
          </p:nvSpPr>
          <p:spPr bwMode="auto">
            <a:xfrm>
              <a:off x="570051"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FFC000"/>
                  </a:solidFill>
                  <a:latin typeface="微软雅黑" pitchFamily="34" charset="-122"/>
                  <a:ea typeface="微软雅黑" pitchFamily="34" charset="-122"/>
                </a:rPr>
                <a:t>添加</a:t>
              </a:r>
              <a:r>
                <a:rPr lang="zh-CN" altLang="en-US" sz="1600" b="1" dirty="0">
                  <a:solidFill>
                    <a:srgbClr val="FFC000"/>
                  </a:solidFill>
                  <a:latin typeface="微软雅黑" pitchFamily="34" charset="-122"/>
                  <a:ea typeface="微软雅黑" pitchFamily="34" charset="-122"/>
                </a:rPr>
                <a:t>标题文字</a:t>
              </a:r>
            </a:p>
          </p:txBody>
        </p:sp>
      </p:grpSp>
      <p:grpSp>
        <p:nvGrpSpPr>
          <p:cNvPr id="48" name="组合 47"/>
          <p:cNvGrpSpPr/>
          <p:nvPr/>
        </p:nvGrpSpPr>
        <p:grpSpPr>
          <a:xfrm>
            <a:off x="2873287" y="2964641"/>
            <a:ext cx="1872208" cy="667931"/>
            <a:chOff x="488950" y="2039001"/>
            <a:chExt cx="2447225" cy="667931"/>
          </a:xfrm>
        </p:grpSpPr>
        <p:sp>
          <p:nvSpPr>
            <p:cNvPr id="49"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50" name="Rectangle 10"/>
            <p:cNvSpPr>
              <a:spLocks noChangeArrowheads="1"/>
            </p:cNvSpPr>
            <p:nvPr/>
          </p:nvSpPr>
          <p:spPr bwMode="auto">
            <a:xfrm>
              <a:off x="675307" y="2039001"/>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FFC000"/>
                  </a:solidFill>
                  <a:latin typeface="微软雅黑" pitchFamily="34" charset="-122"/>
                  <a:ea typeface="微软雅黑" pitchFamily="34" charset="-122"/>
                </a:rPr>
                <a:t>添加</a:t>
              </a:r>
              <a:r>
                <a:rPr lang="zh-CN" altLang="en-US" sz="1600" b="1" dirty="0">
                  <a:solidFill>
                    <a:srgbClr val="FFC000"/>
                  </a:solidFill>
                  <a:latin typeface="微软雅黑" pitchFamily="34" charset="-122"/>
                  <a:ea typeface="微软雅黑" pitchFamily="34" charset="-122"/>
                </a:rPr>
                <a:t>标题文字</a:t>
              </a:r>
            </a:p>
          </p:txBody>
        </p:sp>
      </p:grpSp>
      <p:grpSp>
        <p:nvGrpSpPr>
          <p:cNvPr id="51" name="组合 50"/>
          <p:cNvGrpSpPr/>
          <p:nvPr/>
        </p:nvGrpSpPr>
        <p:grpSpPr>
          <a:xfrm>
            <a:off x="4668957" y="2964641"/>
            <a:ext cx="1872208" cy="674557"/>
            <a:chOff x="488950" y="2032375"/>
            <a:chExt cx="2447225" cy="674557"/>
          </a:xfrm>
        </p:grpSpPr>
        <p:sp>
          <p:nvSpPr>
            <p:cNvPr id="52"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53" name="Rectangle 10"/>
            <p:cNvSpPr>
              <a:spLocks noChangeArrowheads="1"/>
            </p:cNvSpPr>
            <p:nvPr/>
          </p:nvSpPr>
          <p:spPr bwMode="auto">
            <a:xfrm>
              <a:off x="686666" y="2032375"/>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FFC000"/>
                  </a:solidFill>
                  <a:latin typeface="微软雅黑" pitchFamily="34" charset="-122"/>
                  <a:ea typeface="微软雅黑" pitchFamily="34" charset="-122"/>
                </a:rPr>
                <a:t>添加</a:t>
              </a:r>
              <a:r>
                <a:rPr lang="zh-CN" altLang="en-US" sz="1600" b="1" dirty="0">
                  <a:solidFill>
                    <a:srgbClr val="FFC000"/>
                  </a:solidFill>
                  <a:latin typeface="微软雅黑" pitchFamily="34" charset="-122"/>
                  <a:ea typeface="微软雅黑" pitchFamily="34" charset="-122"/>
                </a:rPr>
                <a:t>标题文字</a:t>
              </a:r>
            </a:p>
          </p:txBody>
        </p:sp>
      </p:grpSp>
      <p:grpSp>
        <p:nvGrpSpPr>
          <p:cNvPr id="54" name="组合 53"/>
          <p:cNvGrpSpPr/>
          <p:nvPr/>
        </p:nvGrpSpPr>
        <p:grpSpPr>
          <a:xfrm>
            <a:off x="6588224" y="2958015"/>
            <a:ext cx="1872208" cy="681183"/>
            <a:chOff x="488950" y="2025749"/>
            <a:chExt cx="2447225" cy="681183"/>
          </a:xfrm>
        </p:grpSpPr>
        <p:sp>
          <p:nvSpPr>
            <p:cNvPr id="55" name="Rectangle 9"/>
            <p:cNvSpPr>
              <a:spLocks noChangeArrowheads="1"/>
            </p:cNvSpPr>
            <p:nvPr/>
          </p:nvSpPr>
          <p:spPr bwMode="auto">
            <a:xfrm>
              <a:off x="488950" y="230682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56" name="Rectangle 10"/>
            <p:cNvSpPr>
              <a:spLocks noChangeArrowheads="1"/>
            </p:cNvSpPr>
            <p:nvPr/>
          </p:nvSpPr>
          <p:spPr bwMode="auto">
            <a:xfrm>
              <a:off x="701945" y="2025749"/>
              <a:ext cx="18506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b="1" dirty="0" smtClean="0">
                  <a:solidFill>
                    <a:srgbClr val="FFC000"/>
                  </a:solidFill>
                  <a:latin typeface="微软雅黑" pitchFamily="34" charset="-122"/>
                  <a:ea typeface="微软雅黑" pitchFamily="34" charset="-122"/>
                </a:rPr>
                <a:t>添加</a:t>
              </a:r>
              <a:r>
                <a:rPr lang="zh-CN" altLang="en-US" sz="1600" b="1" dirty="0">
                  <a:solidFill>
                    <a:srgbClr val="FFC000"/>
                  </a:solidFill>
                  <a:latin typeface="微软雅黑" pitchFamily="34" charset="-122"/>
                  <a:ea typeface="微软雅黑" pitchFamily="34" charset="-122"/>
                </a:rPr>
                <a:t>标题文字</a:t>
              </a:r>
            </a:p>
          </p:txBody>
        </p:sp>
      </p:grpSp>
      <p:sp>
        <p:nvSpPr>
          <p:cNvPr id="5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矩形 5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79557957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400"/>
                                        <p:tgtEl>
                                          <p:spTgt spid="45"/>
                                        </p:tgtEl>
                                      </p:cBhvr>
                                    </p:animEffect>
                                  </p:childTnLst>
                                </p:cTn>
                              </p:par>
                            </p:childTnLst>
                          </p:cTn>
                        </p:par>
                        <p:par>
                          <p:cTn id="32" fill="hold">
                            <p:stCondLst>
                              <p:cond delay="2400"/>
                            </p:stCondLst>
                            <p:childTnLst>
                              <p:par>
                                <p:cTn id="33" presetID="22" presetClass="entr" presetSubtype="8"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400"/>
                                        <p:tgtEl>
                                          <p:spTgt spid="48"/>
                                        </p:tgtEl>
                                      </p:cBhvr>
                                    </p:animEffect>
                                  </p:childTnLst>
                                </p:cTn>
                              </p:par>
                            </p:childTnLst>
                          </p:cTn>
                        </p:par>
                        <p:par>
                          <p:cTn id="36" fill="hold">
                            <p:stCondLst>
                              <p:cond delay="28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400"/>
                                        <p:tgtEl>
                                          <p:spTgt spid="51"/>
                                        </p:tgtEl>
                                      </p:cBhvr>
                                    </p:animEffect>
                                  </p:childTnLst>
                                </p:cTn>
                              </p:par>
                            </p:childTnLst>
                          </p:cTn>
                        </p:par>
                        <p:par>
                          <p:cTn id="40" fill="hold">
                            <p:stCondLst>
                              <p:cond delay="3200"/>
                            </p:stCondLst>
                            <p:childTnLst>
                              <p:par>
                                <p:cTn id="41" presetID="2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4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17</a:t>
            </a:fld>
            <a:endParaRPr lang="zh-CN" altLang="en-US"/>
          </a:p>
        </p:txBody>
      </p:sp>
      <p:grpSp>
        <p:nvGrpSpPr>
          <p:cNvPr id="3" name="组合 2"/>
          <p:cNvGrpSpPr/>
          <p:nvPr/>
        </p:nvGrpSpPr>
        <p:grpSpPr>
          <a:xfrm>
            <a:off x="4470301" y="1874292"/>
            <a:ext cx="1144587" cy="2362200"/>
            <a:chOff x="4874370" y="2378348"/>
            <a:chExt cx="1144587" cy="2362200"/>
          </a:xfrm>
        </p:grpSpPr>
        <p:sp>
          <p:nvSpPr>
            <p:cNvPr id="4" name="圆角矩形 3"/>
            <p:cNvSpPr/>
            <p:nvPr/>
          </p:nvSpPr>
          <p:spPr>
            <a:xfrm rot="21118153">
              <a:off x="4874370" y="2378348"/>
              <a:ext cx="1144587" cy="2362200"/>
            </a:xfrm>
            <a:prstGeom prst="roundRect">
              <a:avLst/>
            </a:prstGeom>
            <a:solidFill>
              <a:srgbClr val="E89C00"/>
            </a:solidFill>
            <a:ln w="25400" cap="flat" cmpd="sng" algn="ctr">
              <a:noFill/>
              <a:prstDash val="solid"/>
            </a:ln>
            <a:effectLst/>
          </p:spPr>
          <p:txBody>
            <a:bodyPr lIns="0" tIns="0" rIns="0" bIns="0" anchor="ctr"/>
            <a:lstStyle/>
            <a:p>
              <a:pPr algn="ctr" eaLnBrk="1" fontAlgn="auto" hangingPunct="1">
                <a:spcBef>
                  <a:spcPts val="0"/>
                </a:spcBef>
                <a:spcAft>
                  <a:spcPts val="1200"/>
                </a:spcAft>
                <a:defRPr/>
              </a:pPr>
              <a:endParaRPr lang="zh-CN" altLang="en-US" sz="1200" kern="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5" name="圆角矩形 4"/>
            <p:cNvSpPr/>
            <p:nvPr/>
          </p:nvSpPr>
          <p:spPr>
            <a:xfrm rot="21118153">
              <a:off x="4995020" y="3054623"/>
              <a:ext cx="990600" cy="1563687"/>
            </a:xfrm>
            <a:prstGeom prst="roundRect">
              <a:avLst/>
            </a:prstGeom>
            <a:solidFill>
              <a:srgbClr val="FFFFFF"/>
            </a:solidFill>
            <a:ln w="25400" cap="flat" cmpd="sng" algn="ctr">
              <a:noFill/>
              <a:prstDash val="solid"/>
            </a:ln>
            <a:effectLst/>
          </p:spPr>
          <p:txBody>
            <a:bodyPr lIns="0" tIns="0" rIns="0" bIns="0" anchor="ctr"/>
            <a:lstStyle/>
            <a:p>
              <a:pPr algn="ctr">
                <a:defRPr/>
              </a:pPr>
              <a:r>
                <a:rPr lang="zh-CN" altLang="en-US" sz="1600" b="1" kern="0" dirty="0">
                  <a:solidFill>
                    <a:srgbClr val="E89C00"/>
                  </a:solidFill>
                  <a:latin typeface="微软雅黑" panose="020B0503020204020204" pitchFamily="34" charset="-122"/>
                  <a:ea typeface="微软雅黑" panose="020B0503020204020204" pitchFamily="34" charset="-122"/>
                </a:rPr>
                <a:t>输入文字</a:t>
              </a:r>
              <a:endParaRPr lang="en-US" altLang="zh-CN" sz="1600" b="1" kern="0" dirty="0">
                <a:solidFill>
                  <a:srgbClr val="E89C00"/>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400" kern="0" dirty="0" smtClean="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smtClean="0">
                  <a:solidFill>
                    <a:srgbClr val="868686"/>
                  </a:solidFill>
                  <a:latin typeface="微软雅黑" panose="020B0503020204020204" pitchFamily="34" charset="-122"/>
                  <a:ea typeface="微软雅黑" panose="020B0503020204020204" pitchFamily="34" charset="-122"/>
                </a:rPr>
                <a:t>输入</a:t>
              </a:r>
              <a:r>
                <a:rPr lang="zh-CN" altLang="en-US" sz="1400" kern="0" dirty="0">
                  <a:solidFill>
                    <a:srgbClr val="868686"/>
                  </a:solidFill>
                  <a:latin typeface="微软雅黑" panose="020B0503020204020204" pitchFamily="34" charset="-122"/>
                  <a:ea typeface="微软雅黑" panose="020B0503020204020204" pitchFamily="34" charset="-122"/>
                </a:rPr>
                <a:t>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zh-CN" altLang="en-US" sz="1200" kern="0" dirty="0">
                <a:solidFill>
                  <a:srgbClr val="868686"/>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173313" y="1704429"/>
            <a:ext cx="1144588" cy="2363788"/>
            <a:chOff x="3577382" y="2208485"/>
            <a:chExt cx="1144588" cy="2363788"/>
          </a:xfrm>
        </p:grpSpPr>
        <p:sp>
          <p:nvSpPr>
            <p:cNvPr id="7" name="圆角矩形 6"/>
            <p:cNvSpPr/>
            <p:nvPr/>
          </p:nvSpPr>
          <p:spPr>
            <a:xfrm rot="412671">
              <a:off x="3577382" y="2208485"/>
              <a:ext cx="1144588" cy="2363788"/>
            </a:xfrm>
            <a:prstGeom prst="roundRect">
              <a:avLst/>
            </a:prstGeom>
            <a:solidFill>
              <a:srgbClr val="289C17"/>
            </a:solidFill>
            <a:ln w="25400" cap="flat" cmpd="sng" algn="ctr">
              <a:noFill/>
              <a:prstDash val="solid"/>
            </a:ln>
            <a:effectLst/>
          </p:spPr>
          <p:txBody>
            <a:bodyPr lIns="0" tIns="0" rIns="0" bIns="0" anchor="ctr"/>
            <a:lstStyle/>
            <a:p>
              <a:pPr algn="ctr" eaLnBrk="1" fontAlgn="auto" hangingPunct="1">
                <a:spcBef>
                  <a:spcPts val="0"/>
                </a:spcBef>
                <a:spcAft>
                  <a:spcPts val="1200"/>
                </a:spcAft>
                <a:defRPr/>
              </a:pPr>
              <a:endParaRPr lang="zh-CN" altLang="en-US" sz="1200" kern="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8" name="圆角矩形 7"/>
            <p:cNvSpPr/>
            <p:nvPr/>
          </p:nvSpPr>
          <p:spPr>
            <a:xfrm rot="412671">
              <a:off x="3626595" y="2886348"/>
              <a:ext cx="990600" cy="1565275"/>
            </a:xfrm>
            <a:prstGeom prst="roundRect">
              <a:avLst/>
            </a:prstGeom>
            <a:solidFill>
              <a:srgbClr val="FFFFFF"/>
            </a:solidFill>
            <a:ln w="25400" cap="flat" cmpd="sng" algn="ctr">
              <a:noFill/>
              <a:prstDash val="solid"/>
            </a:ln>
            <a:effectLst/>
          </p:spPr>
          <p:txBody>
            <a:bodyPr lIns="0" tIns="0" rIns="0" bIns="0" anchor="ctr"/>
            <a:lstStyle/>
            <a:p>
              <a:pPr algn="ctr">
                <a:defRPr/>
              </a:pPr>
              <a:r>
                <a:rPr lang="zh-CN" altLang="en-US" sz="1600" b="1" kern="0" dirty="0">
                  <a:solidFill>
                    <a:srgbClr val="289C17"/>
                  </a:solidFill>
                  <a:latin typeface="微软雅黑" panose="020B0503020204020204" pitchFamily="34" charset="-122"/>
                  <a:ea typeface="微软雅黑" panose="020B0503020204020204" pitchFamily="34" charset="-122"/>
                </a:rPr>
                <a:t>输入文字</a:t>
              </a:r>
              <a:endParaRPr lang="en-US" altLang="zh-CN" sz="1600" b="1" kern="0" dirty="0">
                <a:solidFill>
                  <a:srgbClr val="289C17"/>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400" kern="0" dirty="0" smtClean="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smtClean="0">
                  <a:solidFill>
                    <a:srgbClr val="868686"/>
                  </a:solidFill>
                  <a:latin typeface="微软雅黑" panose="020B0503020204020204" pitchFamily="34" charset="-122"/>
                  <a:ea typeface="微软雅黑" panose="020B0503020204020204" pitchFamily="34" charset="-122"/>
                </a:rPr>
                <a:t>输入</a:t>
              </a:r>
              <a:r>
                <a:rPr lang="zh-CN" altLang="en-US" sz="1400" kern="0" dirty="0">
                  <a:solidFill>
                    <a:srgbClr val="868686"/>
                  </a:solidFill>
                  <a:latin typeface="微软雅黑" panose="020B0503020204020204" pitchFamily="34" charset="-122"/>
                  <a:ea typeface="微软雅黑" panose="020B0503020204020204" pitchFamily="34" charset="-122"/>
                </a:rPr>
                <a:t>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zh-CN" altLang="en-US" sz="1200" kern="0" dirty="0">
                <a:solidFill>
                  <a:srgbClr val="868686"/>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54343" y="971004"/>
            <a:ext cx="2087913" cy="2805112"/>
            <a:chOff x="1259632" y="1512366"/>
            <a:chExt cx="2087913" cy="2805112"/>
          </a:xfrm>
        </p:grpSpPr>
        <p:sp>
          <p:nvSpPr>
            <p:cNvPr id="10" name="弧形 9"/>
            <p:cNvSpPr/>
            <p:nvPr/>
          </p:nvSpPr>
          <p:spPr>
            <a:xfrm rot="19719131">
              <a:off x="1259632" y="1711598"/>
              <a:ext cx="1873250" cy="1066800"/>
            </a:xfrm>
            <a:prstGeom prst="arc">
              <a:avLst>
                <a:gd name="adj1" fmla="val 16413187"/>
                <a:gd name="adj2" fmla="val 686636"/>
              </a:avLst>
            </a:prstGeom>
            <a:noFill/>
            <a:ln w="28575" cap="flat" cmpd="sng" algn="ctr">
              <a:solidFill>
                <a:schemeClr val="bg1">
                  <a:lumMod val="50000"/>
                </a:schemeClr>
              </a:solidFill>
              <a:prstDash val="solid"/>
            </a:ln>
            <a:effectLst/>
          </p:spPr>
          <p:txBody>
            <a:bodyPr anchor="ctr"/>
            <a:lstStyle/>
            <a:p>
              <a:pPr algn="ctr" eaLnBrk="1" fontAlgn="auto" hangingPunct="1">
                <a:spcBef>
                  <a:spcPts val="0"/>
                </a:spcBef>
                <a:spcAft>
                  <a:spcPts val="0"/>
                </a:spcAft>
                <a:defRPr/>
              </a:pPr>
              <a:endParaRPr lang="en-US" sz="700" kern="0">
                <a:solidFill>
                  <a:sysClr val="windowText" lastClr="000000"/>
                </a:solidFill>
                <a:latin typeface="+mn-lt"/>
                <a:ea typeface="+mn-ea"/>
              </a:endParaRPr>
            </a:p>
          </p:txBody>
        </p:sp>
        <p:grpSp>
          <p:nvGrpSpPr>
            <p:cNvPr id="11" name="组合 10"/>
            <p:cNvGrpSpPr/>
            <p:nvPr/>
          </p:nvGrpSpPr>
          <p:grpSpPr>
            <a:xfrm>
              <a:off x="1896570" y="1512366"/>
              <a:ext cx="1450975" cy="2805112"/>
              <a:chOff x="1969245" y="1235348"/>
              <a:chExt cx="1450975" cy="2805112"/>
            </a:xfrm>
          </p:grpSpPr>
          <p:sp>
            <p:nvSpPr>
              <p:cNvPr id="12" name="圆角矩形 11"/>
              <p:cNvSpPr/>
              <p:nvPr/>
            </p:nvSpPr>
            <p:spPr>
              <a:xfrm rot="1761965">
                <a:off x="2275632" y="1678260"/>
                <a:ext cx="1144588" cy="2362200"/>
              </a:xfrm>
              <a:prstGeom prst="roundRect">
                <a:avLst/>
              </a:prstGeom>
              <a:solidFill>
                <a:srgbClr val="FF0066"/>
              </a:solidFill>
              <a:ln w="25400" cap="flat" cmpd="sng" algn="ctr">
                <a:noFill/>
                <a:prstDash val="solid"/>
              </a:ln>
              <a:effectLst/>
            </p:spPr>
            <p:txBody>
              <a:bodyPr lIns="0" tIns="0" rIns="0" bIns="0" anchor="ctr"/>
              <a:lstStyle/>
              <a:p>
                <a:pPr algn="ctr" eaLnBrk="1" fontAlgn="auto" hangingPunct="1">
                  <a:spcBef>
                    <a:spcPts val="0"/>
                  </a:spcBef>
                  <a:spcAft>
                    <a:spcPts val="1200"/>
                  </a:spcAft>
                  <a:defRPr/>
                </a:pPr>
                <a:endParaRPr lang="zh-CN" altLang="en-US" sz="1200" kern="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13" name="圆角矩形 12"/>
              <p:cNvSpPr/>
              <p:nvPr/>
            </p:nvSpPr>
            <p:spPr>
              <a:xfrm rot="1761965">
                <a:off x="2220070" y="2322785"/>
                <a:ext cx="990600" cy="1565275"/>
              </a:xfrm>
              <a:prstGeom prst="roundRect">
                <a:avLst/>
              </a:prstGeom>
              <a:solidFill>
                <a:srgbClr val="FFFFFF"/>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b="1" kern="0" dirty="0" smtClean="0">
                    <a:solidFill>
                      <a:srgbClr val="FF0066"/>
                    </a:solidFill>
                    <a:latin typeface="微软雅黑" panose="020B0503020204020204" pitchFamily="34" charset="-122"/>
                    <a:ea typeface="微软雅黑" panose="020B0503020204020204" pitchFamily="34" charset="-122"/>
                  </a:rPr>
                  <a:t>输入文字</a:t>
                </a:r>
                <a:endParaRPr lang="en-US" altLang="zh-CN" sz="1600" b="1" kern="0" dirty="0" smtClean="0">
                  <a:solidFill>
                    <a:srgbClr val="FF006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200" kern="0" dirty="0" smtClean="0">
                    <a:solidFill>
                      <a:srgbClr val="868686"/>
                    </a:solidFill>
                    <a:latin typeface="微软雅黑" panose="020B0503020204020204" pitchFamily="34" charset="-122"/>
                    <a:ea typeface="微软雅黑" panose="020B0503020204020204" pitchFamily="34" charset="-122"/>
                  </a:rPr>
                  <a:t>输入</a:t>
                </a:r>
                <a:r>
                  <a:rPr lang="zh-CN" altLang="en-US" sz="1200" kern="0" dirty="0">
                    <a:solidFill>
                      <a:srgbClr val="868686"/>
                    </a:solidFill>
                    <a:latin typeface="微软雅黑" panose="020B0503020204020204" pitchFamily="34" charset="-122"/>
                    <a:ea typeface="微软雅黑" panose="020B0503020204020204" pitchFamily="34" charset="-122"/>
                  </a:rPr>
                  <a:t>文本</a:t>
                </a:r>
                <a:endParaRPr lang="en-US" altLang="zh-CN" sz="12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200" kern="0" dirty="0">
                    <a:solidFill>
                      <a:srgbClr val="868686"/>
                    </a:solidFill>
                    <a:latin typeface="微软雅黑" panose="020B0503020204020204" pitchFamily="34" charset="-122"/>
                    <a:ea typeface="微软雅黑" panose="020B0503020204020204" pitchFamily="34" charset="-122"/>
                  </a:rPr>
                  <a:t>输入文本</a:t>
                </a:r>
                <a:endParaRPr lang="en-US" altLang="zh-CN" sz="12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200" kern="0" dirty="0">
                    <a:solidFill>
                      <a:srgbClr val="868686"/>
                    </a:solidFill>
                    <a:latin typeface="微软雅黑" panose="020B0503020204020204" pitchFamily="34" charset="-122"/>
                    <a:ea typeface="微软雅黑" panose="020B0503020204020204" pitchFamily="34" charset="-122"/>
                  </a:rPr>
                  <a:t>输入文本</a:t>
                </a:r>
                <a:endParaRPr lang="zh-CN" altLang="en-US" sz="1100" kern="0" dirty="0">
                  <a:solidFill>
                    <a:srgbClr val="868686"/>
                  </a:solidFill>
                  <a:latin typeface="微软雅黑" panose="020B0503020204020204" pitchFamily="34" charset="-122"/>
                  <a:ea typeface="微软雅黑" panose="020B0503020204020204" pitchFamily="34" charset="-122"/>
                </a:endParaRPr>
              </a:p>
            </p:txBody>
          </p:sp>
          <p:sp>
            <p:nvSpPr>
              <p:cNvPr id="14" name="椭圆 13"/>
              <p:cNvSpPr/>
              <p:nvPr/>
            </p:nvSpPr>
            <p:spPr>
              <a:xfrm>
                <a:off x="2934445" y="1681435"/>
                <a:ext cx="134937" cy="134938"/>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弧形 35"/>
              <p:cNvSpPr/>
              <p:nvPr/>
            </p:nvSpPr>
            <p:spPr>
              <a:xfrm>
                <a:off x="1969245" y="1235348"/>
                <a:ext cx="1028700" cy="533400"/>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 fmla="*/ 1480415 w 2878709"/>
                  <a:gd name="connsiteY0" fmla="*/ 269 h 1323091"/>
                  <a:gd name="connsiteX1" fmla="*/ 2878709 w 2878709"/>
                  <a:gd name="connsiteY1" fmla="*/ 661546 h 1323091"/>
                  <a:gd name="connsiteX0" fmla="*/ 41060 w 1439354"/>
                  <a:gd name="connsiteY0" fmla="*/ 0 h 661277"/>
                  <a:gd name="connsiteX1" fmla="*/ 1439354 w 1439354"/>
                  <a:gd name="connsiteY1" fmla="*/ 661277 h 661277"/>
                  <a:gd name="connsiteX2" fmla="*/ 0 w 1439354"/>
                  <a:gd name="connsiteY2" fmla="*/ 661277 h 661277"/>
                  <a:gd name="connsiteX3" fmla="*/ 41060 w 1439354"/>
                  <a:gd name="connsiteY3" fmla="*/ 0 h 661277"/>
                  <a:gd name="connsiteX0" fmla="*/ 41060 w 1439354"/>
                  <a:gd name="connsiteY0" fmla="*/ 526473 h 661277"/>
                  <a:gd name="connsiteX1" fmla="*/ 1439354 w 1439354"/>
                  <a:gd name="connsiteY1" fmla="*/ 661277 h 661277"/>
                  <a:gd name="connsiteX0" fmla="*/ 41060 w 1442020"/>
                  <a:gd name="connsiteY0" fmla="*/ 0 h 661277"/>
                  <a:gd name="connsiteX1" fmla="*/ 1439354 w 1442020"/>
                  <a:gd name="connsiteY1" fmla="*/ 661277 h 661277"/>
                  <a:gd name="connsiteX2" fmla="*/ 0 w 1442020"/>
                  <a:gd name="connsiteY2" fmla="*/ 661277 h 661277"/>
                  <a:gd name="connsiteX3" fmla="*/ 41060 w 1442020"/>
                  <a:gd name="connsiteY3" fmla="*/ 0 h 661277"/>
                  <a:gd name="connsiteX0" fmla="*/ 41060 w 1442020"/>
                  <a:gd name="connsiteY0" fmla="*/ 526473 h 661277"/>
                  <a:gd name="connsiteX1" fmla="*/ 1439354 w 1442020"/>
                  <a:gd name="connsiteY1" fmla="*/ 661277 h 661277"/>
                </a:gdLst>
                <a:ahLst/>
                <a:cxnLst>
                  <a:cxn ang="0">
                    <a:pos x="connsiteX0" y="connsiteY0"/>
                  </a:cxn>
                  <a:cxn ang="0">
                    <a:pos x="connsiteX1" y="connsiteY1"/>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bg1">
                    <a:lumMod val="50000"/>
                  </a:schemeClr>
                </a:solidFill>
                <a:prstDash val="solid"/>
              </a:ln>
              <a:effectLst/>
            </p:spPr>
            <p:txBody>
              <a:bodyPr anchor="ctr"/>
              <a:lstStyle/>
              <a:p>
                <a:pPr algn="ctr" eaLnBrk="1" fontAlgn="auto" hangingPunct="1">
                  <a:spcBef>
                    <a:spcPts val="0"/>
                  </a:spcBef>
                  <a:spcAft>
                    <a:spcPts val="0"/>
                  </a:spcAft>
                  <a:defRPr/>
                </a:pPr>
                <a:endParaRPr lang="en-US" sz="700" kern="0">
                  <a:solidFill>
                    <a:sysClr val="windowText" lastClr="000000"/>
                  </a:solidFill>
                  <a:latin typeface="+mn-lt"/>
                  <a:ea typeface="+mn-ea"/>
                </a:endParaRPr>
              </a:p>
            </p:txBody>
          </p:sp>
        </p:grpSp>
      </p:grpSp>
      <p:grpSp>
        <p:nvGrpSpPr>
          <p:cNvPr id="16" name="组合 15"/>
          <p:cNvGrpSpPr/>
          <p:nvPr/>
        </p:nvGrpSpPr>
        <p:grpSpPr>
          <a:xfrm>
            <a:off x="5765701" y="699542"/>
            <a:ext cx="1398587" cy="2786062"/>
            <a:chOff x="6169770" y="1203598"/>
            <a:chExt cx="1398587" cy="2786062"/>
          </a:xfrm>
        </p:grpSpPr>
        <p:sp>
          <p:nvSpPr>
            <p:cNvPr id="17" name="圆角矩形 16"/>
            <p:cNvSpPr/>
            <p:nvPr/>
          </p:nvSpPr>
          <p:spPr>
            <a:xfrm rot="19436023">
              <a:off x="6169770" y="1627460"/>
              <a:ext cx="1146175" cy="2362200"/>
            </a:xfrm>
            <a:prstGeom prst="roundRect">
              <a:avLst/>
            </a:prstGeom>
            <a:solidFill>
              <a:srgbClr val="CD212B"/>
            </a:solidFill>
            <a:ln w="25400" cap="flat" cmpd="sng" algn="ctr">
              <a:noFill/>
              <a:prstDash val="solid"/>
            </a:ln>
            <a:effectLst/>
          </p:spPr>
          <p:txBody>
            <a:bodyPr lIns="0" tIns="0" rIns="0" bIns="0" anchor="ctr"/>
            <a:lstStyle/>
            <a:p>
              <a:pPr algn="ctr" eaLnBrk="1" fontAlgn="auto" hangingPunct="1">
                <a:spcBef>
                  <a:spcPts val="0"/>
                </a:spcBef>
                <a:spcAft>
                  <a:spcPts val="1200"/>
                </a:spcAft>
                <a:defRPr/>
              </a:pPr>
              <a:endParaRPr lang="zh-CN" altLang="en-US" sz="1200" kern="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18" name="圆角矩形 17"/>
            <p:cNvSpPr/>
            <p:nvPr/>
          </p:nvSpPr>
          <p:spPr>
            <a:xfrm rot="19436023">
              <a:off x="6417420" y="2249760"/>
              <a:ext cx="989012" cy="1563688"/>
            </a:xfrm>
            <a:prstGeom prst="roundRect">
              <a:avLst/>
            </a:prstGeom>
            <a:solidFill>
              <a:srgbClr val="FFFFFF"/>
            </a:solidFill>
            <a:ln w="25400" cap="flat" cmpd="sng" algn="ctr">
              <a:noFill/>
              <a:prstDash val="solid"/>
            </a:ln>
            <a:effectLst/>
          </p:spPr>
          <p:txBody>
            <a:bodyPr lIns="0" tIns="0" rIns="0" bIns="0" anchor="ctr"/>
            <a:lstStyle/>
            <a:p>
              <a:pPr algn="ctr">
                <a:defRPr/>
              </a:pPr>
              <a:r>
                <a:rPr lang="zh-CN" altLang="en-US" sz="1600" b="1" kern="0" dirty="0">
                  <a:solidFill>
                    <a:srgbClr val="CD212B"/>
                  </a:solidFill>
                  <a:latin typeface="微软雅黑" panose="020B0503020204020204" pitchFamily="34" charset="-122"/>
                  <a:ea typeface="微软雅黑" panose="020B0503020204020204" pitchFamily="34" charset="-122"/>
                </a:rPr>
                <a:t>输入文字</a:t>
              </a:r>
              <a:endParaRPr lang="en-US" altLang="zh-CN" sz="1600" b="1" kern="0" dirty="0">
                <a:solidFill>
                  <a:srgbClr val="CD212B"/>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400" kern="0" dirty="0" smtClean="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smtClean="0">
                  <a:solidFill>
                    <a:srgbClr val="868686"/>
                  </a:solidFill>
                  <a:latin typeface="微软雅黑" panose="020B0503020204020204" pitchFamily="34" charset="-122"/>
                  <a:ea typeface="微软雅黑" panose="020B0503020204020204" pitchFamily="34" charset="-122"/>
                </a:rPr>
                <a:t>输入</a:t>
              </a:r>
              <a:r>
                <a:rPr lang="zh-CN" altLang="en-US" sz="1400" kern="0" dirty="0">
                  <a:solidFill>
                    <a:srgbClr val="868686"/>
                  </a:solidFill>
                  <a:latin typeface="微软雅黑" panose="020B0503020204020204" pitchFamily="34" charset="-122"/>
                  <a:ea typeface="微软雅黑" panose="020B0503020204020204" pitchFamily="34" charset="-122"/>
                </a:rPr>
                <a:t>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en-US" altLang="zh-CN" sz="1400" kern="0" dirty="0">
                <a:solidFill>
                  <a:srgbClr val="868686"/>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400" kern="0" dirty="0">
                  <a:solidFill>
                    <a:srgbClr val="868686"/>
                  </a:solidFill>
                  <a:latin typeface="微软雅黑" panose="020B0503020204020204" pitchFamily="34" charset="-122"/>
                  <a:ea typeface="微软雅黑" panose="020B0503020204020204" pitchFamily="34" charset="-122"/>
                </a:rPr>
                <a:t>输入文本</a:t>
              </a:r>
              <a:endParaRPr lang="zh-CN" altLang="en-US" sz="1200" kern="0" dirty="0">
                <a:solidFill>
                  <a:srgbClr val="868686"/>
                </a:solidFill>
                <a:latin typeface="微软雅黑" panose="020B0503020204020204" pitchFamily="34" charset="-122"/>
                <a:ea typeface="微软雅黑" panose="020B0503020204020204" pitchFamily="34" charset="-122"/>
              </a:endParaRPr>
            </a:p>
          </p:txBody>
        </p:sp>
        <p:sp>
          <p:nvSpPr>
            <p:cNvPr id="19" name="椭圆 18"/>
            <p:cNvSpPr/>
            <p:nvPr/>
          </p:nvSpPr>
          <p:spPr>
            <a:xfrm>
              <a:off x="6393607" y="1657623"/>
              <a:ext cx="134938" cy="134937"/>
            </a:xfrm>
            <a:prstGeom prst="ellipse">
              <a:avLst/>
            </a:prstGeom>
            <a:solidFill>
              <a:srgbClr val="FFFFFF"/>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弧形 35"/>
            <p:cNvSpPr/>
            <p:nvPr/>
          </p:nvSpPr>
          <p:spPr>
            <a:xfrm flipH="1">
              <a:off x="6479332" y="1203598"/>
              <a:ext cx="1089025" cy="542925"/>
            </a:xfrm>
            <a:custGeom>
              <a:avLst/>
              <a:gdLst>
                <a:gd name="connsiteX0" fmla="*/ 1480415 w 2878709"/>
                <a:gd name="connsiteY0" fmla="*/ 269 h 1323091"/>
                <a:gd name="connsiteX1" fmla="*/ 2878709 w 2878709"/>
                <a:gd name="connsiteY1" fmla="*/ 661546 h 1323091"/>
                <a:gd name="connsiteX2" fmla="*/ 1439355 w 2878709"/>
                <a:gd name="connsiteY2" fmla="*/ 661546 h 1323091"/>
                <a:gd name="connsiteX3" fmla="*/ 1480415 w 2878709"/>
                <a:gd name="connsiteY3" fmla="*/ 269 h 1323091"/>
                <a:gd name="connsiteX0" fmla="*/ 1480415 w 2878709"/>
                <a:gd name="connsiteY0" fmla="*/ 269 h 1323091"/>
                <a:gd name="connsiteX1" fmla="*/ 2878709 w 2878709"/>
                <a:gd name="connsiteY1" fmla="*/ 661546 h 1323091"/>
                <a:gd name="connsiteX0" fmla="*/ 41060 w 1439354"/>
                <a:gd name="connsiteY0" fmla="*/ 0 h 661277"/>
                <a:gd name="connsiteX1" fmla="*/ 1439354 w 1439354"/>
                <a:gd name="connsiteY1" fmla="*/ 661277 h 661277"/>
                <a:gd name="connsiteX2" fmla="*/ 0 w 1439354"/>
                <a:gd name="connsiteY2" fmla="*/ 661277 h 661277"/>
                <a:gd name="connsiteX3" fmla="*/ 41060 w 1439354"/>
                <a:gd name="connsiteY3" fmla="*/ 0 h 661277"/>
                <a:gd name="connsiteX0" fmla="*/ 41060 w 1439354"/>
                <a:gd name="connsiteY0" fmla="*/ 526473 h 661277"/>
                <a:gd name="connsiteX1" fmla="*/ 1439354 w 1439354"/>
                <a:gd name="connsiteY1" fmla="*/ 661277 h 661277"/>
                <a:gd name="connsiteX0" fmla="*/ 41060 w 1442020"/>
                <a:gd name="connsiteY0" fmla="*/ 0 h 661277"/>
                <a:gd name="connsiteX1" fmla="*/ 1439354 w 1442020"/>
                <a:gd name="connsiteY1" fmla="*/ 661277 h 661277"/>
                <a:gd name="connsiteX2" fmla="*/ 0 w 1442020"/>
                <a:gd name="connsiteY2" fmla="*/ 661277 h 661277"/>
                <a:gd name="connsiteX3" fmla="*/ 41060 w 1442020"/>
                <a:gd name="connsiteY3" fmla="*/ 0 h 661277"/>
                <a:gd name="connsiteX0" fmla="*/ 41060 w 1442020"/>
                <a:gd name="connsiteY0" fmla="*/ 526473 h 661277"/>
                <a:gd name="connsiteX1" fmla="*/ 1439354 w 1442020"/>
                <a:gd name="connsiteY1" fmla="*/ 661277 h 661277"/>
              </a:gdLst>
              <a:ahLst/>
              <a:cxnLst>
                <a:cxn ang="0">
                  <a:pos x="connsiteX0" y="connsiteY0"/>
                </a:cxn>
                <a:cxn ang="0">
                  <a:pos x="connsiteX1" y="connsiteY1"/>
                </a:cxn>
              </a:cxnLst>
              <a:rect l="l" t="t" r="r" b="b"/>
              <a:pathLst>
                <a:path w="1442020" h="661277" stroke="0" extrusionOk="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lgn="ctr">
              <a:solidFill>
                <a:schemeClr val="bg1">
                  <a:lumMod val="50000"/>
                </a:schemeClr>
              </a:solidFill>
              <a:prstDash val="solid"/>
            </a:ln>
            <a:effectLst/>
          </p:spPr>
          <p:txBody>
            <a:bodyPr anchor="ctr"/>
            <a:lstStyle/>
            <a:p>
              <a:pPr algn="ctr" eaLnBrk="1" fontAlgn="auto" hangingPunct="1">
                <a:spcBef>
                  <a:spcPts val="0"/>
                </a:spcBef>
                <a:spcAft>
                  <a:spcPts val="0"/>
                </a:spcAft>
                <a:defRPr/>
              </a:pPr>
              <a:endParaRPr lang="en-US" sz="700" kern="0">
                <a:solidFill>
                  <a:sysClr val="windowText" lastClr="000000"/>
                </a:solidFill>
                <a:latin typeface="+mn-lt"/>
                <a:ea typeface="+mn-ea"/>
              </a:endParaRPr>
            </a:p>
          </p:txBody>
        </p:sp>
      </p:grpSp>
      <p:sp>
        <p:nvSpPr>
          <p:cNvPr id="21"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矩形 21"/>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411966148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Scale>
                                      <p:cBhvr>
                                        <p:cTn id="1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
                                        </p:tgtEl>
                                        <p:attrNameLst>
                                          <p:attrName>ppt_x</p:attrName>
                                          <p:attrName>ppt_y</p:attrName>
                                        </p:attrNameLst>
                                      </p:cBhvr>
                                    </p:animMotion>
                                    <p:animEffect transition="in" filter="fade">
                                      <p:cBhvr>
                                        <p:cTn id="21" dur="1000"/>
                                        <p:tgtEl>
                                          <p:spTgt spid="3"/>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Scale>
                                      <p:cBhvr>
                                        <p:cTn id="2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6"/>
                                        </p:tgtEl>
                                        <p:attrNameLst>
                                          <p:attrName>ppt_x</p:attrName>
                                          <p:attrName>ppt_y</p:attrName>
                                        </p:attrNameLst>
                                      </p:cBhvr>
                                    </p:animMotion>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18</a:t>
            </a:fld>
            <a:endParaRPr lang="zh-CN" altLang="en-US"/>
          </a:p>
        </p:txBody>
      </p:sp>
      <p:sp>
        <p:nvSpPr>
          <p:cNvPr id="3" name="Freeform 5"/>
          <p:cNvSpPr>
            <a:spLocks/>
          </p:cNvSpPr>
          <p:nvPr/>
        </p:nvSpPr>
        <p:spPr bwMode="auto">
          <a:xfrm>
            <a:off x="3081226" y="699542"/>
            <a:ext cx="2950619" cy="3407882"/>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rgbClr val="CD212B"/>
          </a:solidFill>
          <a:ln>
            <a:solidFill>
              <a:srgbClr val="B7985F"/>
            </a:solidFill>
          </a:ln>
          <a:effectLst>
            <a:outerShdw blurRad="228600" sx="102000" sy="102000" algn="ctr"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600"/>
          </a:p>
        </p:txBody>
      </p:sp>
      <p:grpSp>
        <p:nvGrpSpPr>
          <p:cNvPr id="4" name="组合 3"/>
          <p:cNvGrpSpPr/>
          <p:nvPr/>
        </p:nvGrpSpPr>
        <p:grpSpPr>
          <a:xfrm>
            <a:off x="3926251" y="1907768"/>
            <a:ext cx="1423952" cy="873779"/>
            <a:chOff x="3926251" y="2215677"/>
            <a:chExt cx="1423952" cy="873779"/>
          </a:xfrm>
        </p:grpSpPr>
        <p:grpSp>
          <p:nvGrpSpPr>
            <p:cNvPr id="5" name="组合 4"/>
            <p:cNvGrpSpPr/>
            <p:nvPr/>
          </p:nvGrpSpPr>
          <p:grpSpPr>
            <a:xfrm>
              <a:off x="4203565" y="2215677"/>
              <a:ext cx="706822" cy="436998"/>
              <a:chOff x="8513763" y="2622551"/>
              <a:chExt cx="765175" cy="473075"/>
            </a:xfrm>
            <a:solidFill>
              <a:schemeClr val="bg1"/>
            </a:solidFill>
          </p:grpSpPr>
          <p:sp>
            <p:nvSpPr>
              <p:cNvPr id="7"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8"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9"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0"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2"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6" name="文本框 83"/>
            <p:cNvSpPr txBox="1"/>
            <p:nvPr/>
          </p:nvSpPr>
          <p:spPr>
            <a:xfrm>
              <a:off x="3926251" y="2773985"/>
              <a:ext cx="1423952" cy="315471"/>
            </a:xfrm>
            <a:prstGeom prst="rect">
              <a:avLst/>
            </a:prstGeom>
            <a:noFill/>
          </p:spPr>
          <p:txBody>
            <a:bodyPr wrap="square" lIns="68580" tIns="34290" rIns="68580" bIns="34290" rtlCol="0">
              <a:spAutoFit/>
            </a:bodyPr>
            <a:lstStyle/>
            <a:p>
              <a:r>
                <a:rPr lang="en-US" altLang="zh-CN" sz="1600" dirty="0" smtClean="0">
                  <a:solidFill>
                    <a:schemeClr val="bg1"/>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600" dirty="0">
                <a:solidFill>
                  <a:schemeClr val="bg1"/>
                </a:solidFill>
                <a:latin typeface="Tahoma" panose="020B0604030504040204" pitchFamily="34" charset="0"/>
                <a:cs typeface="Tahoma" panose="020B0604030504040204" pitchFamily="34" charset="0"/>
              </a:endParaRPr>
            </a:p>
          </p:txBody>
        </p:sp>
      </p:grpSp>
      <p:sp>
        <p:nvSpPr>
          <p:cNvPr id="13" name="文本框 8"/>
          <p:cNvSpPr txBox="1"/>
          <p:nvPr/>
        </p:nvSpPr>
        <p:spPr>
          <a:xfrm>
            <a:off x="6044673" y="97197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4" name="文本框 8"/>
          <p:cNvSpPr txBox="1"/>
          <p:nvPr/>
        </p:nvSpPr>
        <p:spPr>
          <a:xfrm>
            <a:off x="935960" y="99185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5" name="文本框 8"/>
          <p:cNvSpPr txBox="1"/>
          <p:nvPr/>
        </p:nvSpPr>
        <p:spPr>
          <a:xfrm>
            <a:off x="657665" y="213154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6" name="文本框 8"/>
          <p:cNvSpPr txBox="1"/>
          <p:nvPr/>
        </p:nvSpPr>
        <p:spPr>
          <a:xfrm>
            <a:off x="6296465" y="215142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7" name="文本框 8"/>
          <p:cNvSpPr txBox="1"/>
          <p:nvPr/>
        </p:nvSpPr>
        <p:spPr>
          <a:xfrm>
            <a:off x="5719995" y="351639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18" name="文本框 8"/>
          <p:cNvSpPr txBox="1"/>
          <p:nvPr/>
        </p:nvSpPr>
        <p:spPr>
          <a:xfrm>
            <a:off x="1259162" y="342599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nvGrpSpPr>
          <p:cNvPr id="19" name="组合 18"/>
          <p:cNvGrpSpPr/>
          <p:nvPr/>
        </p:nvGrpSpPr>
        <p:grpSpPr>
          <a:xfrm>
            <a:off x="3436611" y="750568"/>
            <a:ext cx="1031704" cy="1191173"/>
            <a:chOff x="3441572" y="1077935"/>
            <a:chExt cx="1031704" cy="1191173"/>
          </a:xfrm>
        </p:grpSpPr>
        <p:grpSp>
          <p:nvGrpSpPr>
            <p:cNvPr id="20" name="组合 19"/>
            <p:cNvGrpSpPr/>
            <p:nvPr/>
          </p:nvGrpSpPr>
          <p:grpSpPr>
            <a:xfrm>
              <a:off x="3441572" y="1077935"/>
              <a:ext cx="1031704" cy="1191173"/>
              <a:chOff x="3441572" y="1077935"/>
              <a:chExt cx="1031704" cy="1191173"/>
            </a:xfrm>
          </p:grpSpPr>
          <p:sp>
            <p:nvSpPr>
              <p:cNvPr id="22" name="Freeform 14"/>
              <p:cNvSpPr>
                <a:spLocks/>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23" name="Freeform 15"/>
              <p:cNvSpPr>
                <a:spLocks/>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FF0066"/>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24" name="Freeform 16"/>
              <p:cNvSpPr>
                <a:spLocks/>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600" dirty="0"/>
              </a:p>
            </p:txBody>
          </p:sp>
          <p:grpSp>
            <p:nvGrpSpPr>
              <p:cNvPr id="25" name="组合 24"/>
              <p:cNvGrpSpPr/>
              <p:nvPr/>
            </p:nvGrpSpPr>
            <p:grpSpPr>
              <a:xfrm>
                <a:off x="3752821" y="1602587"/>
                <a:ext cx="409366" cy="344407"/>
                <a:chOff x="5146675" y="766763"/>
                <a:chExt cx="1590676" cy="1338263"/>
              </a:xfrm>
              <a:solidFill>
                <a:schemeClr val="bg1"/>
              </a:solidFill>
            </p:grpSpPr>
            <p:sp>
              <p:nvSpPr>
                <p:cNvPr id="26"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0"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1"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2"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3"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4"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5"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6"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7"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21" name="TextBox 20"/>
            <p:cNvSpPr txBox="1"/>
            <p:nvPr/>
          </p:nvSpPr>
          <p:spPr>
            <a:xfrm>
              <a:off x="3490972" y="1203598"/>
              <a:ext cx="373820" cy="338554"/>
            </a:xfrm>
            <a:prstGeom prst="rect">
              <a:avLst/>
            </a:prstGeom>
            <a:noFill/>
          </p:spPr>
          <p:txBody>
            <a:bodyPr wrap="none" rtlCol="0">
              <a:spAutoFit/>
            </a:bodyPr>
            <a:lstStyle/>
            <a:p>
              <a:r>
                <a:rPr lang="en-US" altLang="zh-CN" sz="1600" dirty="0" smtClean="0">
                  <a:solidFill>
                    <a:srgbClr val="FF0066"/>
                  </a:solidFill>
                  <a:latin typeface="Impact" pitchFamily="34" charset="0"/>
                </a:rPr>
                <a:t>01</a:t>
              </a:r>
              <a:endParaRPr lang="zh-CN" altLang="en-US" sz="1600" dirty="0">
                <a:solidFill>
                  <a:srgbClr val="FF0066"/>
                </a:solidFill>
                <a:latin typeface="Impact" pitchFamily="34" charset="0"/>
              </a:endParaRPr>
            </a:p>
          </p:txBody>
        </p:sp>
      </p:grpSp>
      <p:grpSp>
        <p:nvGrpSpPr>
          <p:cNvPr id="38" name="组合 37"/>
          <p:cNvGrpSpPr/>
          <p:nvPr/>
        </p:nvGrpSpPr>
        <p:grpSpPr>
          <a:xfrm>
            <a:off x="4639793" y="770026"/>
            <a:ext cx="1031704" cy="1191173"/>
            <a:chOff x="4639793" y="1077935"/>
            <a:chExt cx="1031704" cy="1191173"/>
          </a:xfrm>
        </p:grpSpPr>
        <p:grpSp>
          <p:nvGrpSpPr>
            <p:cNvPr id="39" name="组合 38"/>
            <p:cNvGrpSpPr/>
            <p:nvPr/>
          </p:nvGrpSpPr>
          <p:grpSpPr>
            <a:xfrm>
              <a:off x="4639793" y="1077935"/>
              <a:ext cx="1031704" cy="1191173"/>
              <a:chOff x="4639793" y="1077935"/>
              <a:chExt cx="1031704" cy="1191173"/>
            </a:xfrm>
          </p:grpSpPr>
          <p:sp>
            <p:nvSpPr>
              <p:cNvPr id="41" name="Freeform 18"/>
              <p:cNvSpPr>
                <a:spLocks/>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289C17"/>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42" name="组合 41"/>
              <p:cNvGrpSpPr/>
              <p:nvPr/>
            </p:nvGrpSpPr>
            <p:grpSpPr>
              <a:xfrm>
                <a:off x="4968707" y="1549191"/>
                <a:ext cx="439805" cy="451197"/>
                <a:chOff x="7673976" y="2593975"/>
                <a:chExt cx="1716088" cy="1760538"/>
              </a:xfrm>
              <a:solidFill>
                <a:schemeClr val="tx1">
                  <a:lumMod val="65000"/>
                  <a:lumOff val="35000"/>
                </a:schemeClr>
              </a:solidFill>
            </p:grpSpPr>
            <p:sp>
              <p:nvSpPr>
                <p:cNvPr id="44"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5"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43" name="Freeform 20"/>
              <p:cNvSpPr>
                <a:spLocks/>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sp>
          <p:nvSpPr>
            <p:cNvPr id="40" name="TextBox 39"/>
            <p:cNvSpPr txBox="1"/>
            <p:nvPr/>
          </p:nvSpPr>
          <p:spPr>
            <a:xfrm>
              <a:off x="5213755" y="1225084"/>
              <a:ext cx="397866" cy="338554"/>
            </a:xfrm>
            <a:prstGeom prst="rect">
              <a:avLst/>
            </a:prstGeom>
            <a:noFill/>
          </p:spPr>
          <p:txBody>
            <a:bodyPr wrap="none" rtlCol="0">
              <a:spAutoFit/>
            </a:bodyPr>
            <a:lstStyle/>
            <a:p>
              <a:r>
                <a:rPr lang="en-US" altLang="zh-CN" sz="1600" dirty="0" smtClean="0">
                  <a:solidFill>
                    <a:srgbClr val="289C17"/>
                  </a:solidFill>
                  <a:latin typeface="Impact" pitchFamily="34" charset="0"/>
                </a:rPr>
                <a:t>02</a:t>
              </a:r>
              <a:endParaRPr lang="zh-CN" altLang="en-US" sz="1600" dirty="0">
                <a:solidFill>
                  <a:srgbClr val="289C17"/>
                </a:solidFill>
                <a:latin typeface="Impact" pitchFamily="34" charset="0"/>
              </a:endParaRPr>
            </a:p>
          </p:txBody>
        </p:sp>
      </p:grpSp>
      <p:grpSp>
        <p:nvGrpSpPr>
          <p:cNvPr id="46" name="组合 45"/>
          <p:cNvGrpSpPr/>
          <p:nvPr/>
        </p:nvGrpSpPr>
        <p:grpSpPr>
          <a:xfrm>
            <a:off x="5239786" y="1807896"/>
            <a:ext cx="1029941" cy="1191173"/>
            <a:chOff x="5239786" y="2115805"/>
            <a:chExt cx="1029941" cy="1191173"/>
          </a:xfrm>
        </p:grpSpPr>
        <p:grpSp>
          <p:nvGrpSpPr>
            <p:cNvPr id="47" name="组合 46"/>
            <p:cNvGrpSpPr/>
            <p:nvPr/>
          </p:nvGrpSpPr>
          <p:grpSpPr>
            <a:xfrm>
              <a:off x="5239786" y="2115805"/>
              <a:ext cx="1029941" cy="1191173"/>
              <a:chOff x="5239786" y="2115805"/>
              <a:chExt cx="1029941" cy="1191173"/>
            </a:xfrm>
          </p:grpSpPr>
          <p:sp>
            <p:nvSpPr>
              <p:cNvPr id="49" name="Freeform 9"/>
              <p:cNvSpPr>
                <a:spLocks/>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FF0066"/>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50" name="Freeform 23"/>
              <p:cNvSpPr>
                <a:spLocks/>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51" name="组合 50"/>
              <p:cNvGrpSpPr/>
              <p:nvPr/>
            </p:nvGrpSpPr>
            <p:grpSpPr>
              <a:xfrm>
                <a:off x="5566676" y="2688318"/>
                <a:ext cx="377557" cy="424345"/>
                <a:chOff x="279401" y="2698750"/>
                <a:chExt cx="1473200" cy="1655763"/>
              </a:xfrm>
              <a:solidFill>
                <a:schemeClr val="bg1"/>
              </a:solidFill>
            </p:grpSpPr>
            <p:sp>
              <p:nvSpPr>
                <p:cNvPr id="5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3"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4"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5"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6"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9"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48" name="TextBox 47"/>
            <p:cNvSpPr txBox="1"/>
            <p:nvPr/>
          </p:nvSpPr>
          <p:spPr>
            <a:xfrm>
              <a:off x="5783599" y="2252127"/>
              <a:ext cx="404278" cy="338554"/>
            </a:xfrm>
            <a:prstGeom prst="rect">
              <a:avLst/>
            </a:prstGeom>
            <a:noFill/>
          </p:spPr>
          <p:txBody>
            <a:bodyPr wrap="none" rtlCol="0">
              <a:spAutoFit/>
            </a:bodyPr>
            <a:lstStyle/>
            <a:p>
              <a:r>
                <a:rPr lang="en-US" altLang="zh-CN" sz="1600" dirty="0" smtClean="0">
                  <a:solidFill>
                    <a:srgbClr val="FF0066"/>
                  </a:solidFill>
                  <a:latin typeface="Impact" pitchFamily="34" charset="0"/>
                </a:rPr>
                <a:t>03</a:t>
              </a:r>
              <a:endParaRPr lang="zh-CN" altLang="en-US" sz="1600" dirty="0">
                <a:solidFill>
                  <a:srgbClr val="FF0066"/>
                </a:solidFill>
                <a:latin typeface="Impact" pitchFamily="34" charset="0"/>
              </a:endParaRPr>
            </a:p>
          </p:txBody>
        </p:sp>
      </p:grpSp>
      <p:grpSp>
        <p:nvGrpSpPr>
          <p:cNvPr id="60" name="组合 59"/>
          <p:cNvGrpSpPr/>
          <p:nvPr/>
        </p:nvGrpSpPr>
        <p:grpSpPr>
          <a:xfrm>
            <a:off x="4639793" y="2845768"/>
            <a:ext cx="1031704" cy="1191173"/>
            <a:chOff x="4639793" y="3153677"/>
            <a:chExt cx="1031704" cy="1191173"/>
          </a:xfrm>
        </p:grpSpPr>
        <p:grpSp>
          <p:nvGrpSpPr>
            <p:cNvPr id="61" name="组合 60"/>
            <p:cNvGrpSpPr/>
            <p:nvPr/>
          </p:nvGrpSpPr>
          <p:grpSpPr>
            <a:xfrm>
              <a:off x="4639793" y="3153677"/>
              <a:ext cx="1031704" cy="1191173"/>
              <a:chOff x="4639793" y="3153677"/>
              <a:chExt cx="1031704" cy="1191173"/>
            </a:xfrm>
          </p:grpSpPr>
          <p:sp>
            <p:nvSpPr>
              <p:cNvPr id="63" name="Freeform 13"/>
              <p:cNvSpPr>
                <a:spLocks/>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E89C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64" name="Freeform 20"/>
              <p:cNvSpPr>
                <a:spLocks/>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65" name="组合 64"/>
              <p:cNvGrpSpPr/>
              <p:nvPr/>
            </p:nvGrpSpPr>
            <p:grpSpPr>
              <a:xfrm>
                <a:off x="4935424" y="3728932"/>
                <a:ext cx="450630" cy="348492"/>
                <a:chOff x="3175" y="747713"/>
                <a:chExt cx="1751013" cy="1354138"/>
              </a:xfrm>
              <a:solidFill>
                <a:schemeClr val="bg1"/>
              </a:solidFill>
            </p:grpSpPr>
            <p:sp>
              <p:nvSpPr>
                <p:cNvPr id="66"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7"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8"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9"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62" name="TextBox 61"/>
            <p:cNvSpPr txBox="1"/>
            <p:nvPr/>
          </p:nvSpPr>
          <p:spPr>
            <a:xfrm>
              <a:off x="5148064" y="3299049"/>
              <a:ext cx="404278" cy="338554"/>
            </a:xfrm>
            <a:prstGeom prst="rect">
              <a:avLst/>
            </a:prstGeom>
            <a:noFill/>
          </p:spPr>
          <p:txBody>
            <a:bodyPr wrap="none" rtlCol="0">
              <a:spAutoFit/>
            </a:bodyPr>
            <a:lstStyle/>
            <a:p>
              <a:r>
                <a:rPr lang="en-US" altLang="zh-CN" sz="1600" dirty="0" smtClean="0">
                  <a:solidFill>
                    <a:srgbClr val="E89C00"/>
                  </a:solidFill>
                  <a:latin typeface="Impact" pitchFamily="34" charset="0"/>
                </a:rPr>
                <a:t>04</a:t>
              </a:r>
              <a:endParaRPr lang="zh-CN" altLang="en-US" sz="1600" dirty="0">
                <a:solidFill>
                  <a:srgbClr val="E89C00"/>
                </a:solidFill>
                <a:latin typeface="Impact" pitchFamily="34" charset="0"/>
              </a:endParaRPr>
            </a:p>
          </p:txBody>
        </p:sp>
      </p:grpSp>
      <p:grpSp>
        <p:nvGrpSpPr>
          <p:cNvPr id="70" name="组合 69"/>
          <p:cNvGrpSpPr/>
          <p:nvPr/>
        </p:nvGrpSpPr>
        <p:grpSpPr>
          <a:xfrm>
            <a:off x="3441572" y="2845768"/>
            <a:ext cx="1031704" cy="1191173"/>
            <a:chOff x="3441572" y="3153677"/>
            <a:chExt cx="1031704" cy="1191173"/>
          </a:xfrm>
        </p:grpSpPr>
        <p:grpSp>
          <p:nvGrpSpPr>
            <p:cNvPr id="71" name="组合 70"/>
            <p:cNvGrpSpPr/>
            <p:nvPr/>
          </p:nvGrpSpPr>
          <p:grpSpPr>
            <a:xfrm>
              <a:off x="3441572" y="3153677"/>
              <a:ext cx="1031704" cy="1191173"/>
              <a:chOff x="3441572" y="3153677"/>
              <a:chExt cx="1031704" cy="1191173"/>
            </a:xfrm>
          </p:grpSpPr>
          <p:sp>
            <p:nvSpPr>
              <p:cNvPr id="73" name="Freeform 10"/>
              <p:cNvSpPr>
                <a:spLocks/>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74" name="Freeform 11"/>
              <p:cNvSpPr>
                <a:spLocks/>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289C17"/>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75" name="Freeform 21"/>
              <p:cNvSpPr>
                <a:spLocks/>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76" name="组合 75"/>
              <p:cNvGrpSpPr/>
              <p:nvPr/>
            </p:nvGrpSpPr>
            <p:grpSpPr>
              <a:xfrm>
                <a:off x="3813394" y="3706259"/>
                <a:ext cx="303966" cy="397832"/>
                <a:chOff x="2951163" y="2495550"/>
                <a:chExt cx="1208088" cy="1581150"/>
              </a:xfrm>
              <a:solidFill>
                <a:srgbClr val="867188"/>
              </a:solidFill>
            </p:grpSpPr>
            <p:sp>
              <p:nvSpPr>
                <p:cNvPr id="77"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8"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9"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0"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1"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2"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4"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5"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72" name="TextBox 71"/>
            <p:cNvSpPr txBox="1"/>
            <p:nvPr/>
          </p:nvSpPr>
          <p:spPr>
            <a:xfrm>
              <a:off x="3471664" y="3272544"/>
              <a:ext cx="404278" cy="338554"/>
            </a:xfrm>
            <a:prstGeom prst="rect">
              <a:avLst/>
            </a:prstGeom>
            <a:noFill/>
          </p:spPr>
          <p:txBody>
            <a:bodyPr wrap="none" rtlCol="0">
              <a:spAutoFit/>
            </a:bodyPr>
            <a:lstStyle/>
            <a:p>
              <a:r>
                <a:rPr lang="en-US" altLang="zh-CN" sz="1600" dirty="0" smtClean="0">
                  <a:solidFill>
                    <a:srgbClr val="289C17"/>
                  </a:solidFill>
                  <a:latin typeface="Impact" pitchFamily="34" charset="0"/>
                </a:rPr>
                <a:t>05</a:t>
              </a:r>
              <a:endParaRPr lang="zh-CN" altLang="en-US" sz="1600" dirty="0">
                <a:solidFill>
                  <a:srgbClr val="289C17"/>
                </a:solidFill>
                <a:latin typeface="Impact" pitchFamily="34" charset="0"/>
              </a:endParaRPr>
            </a:p>
          </p:txBody>
        </p:sp>
      </p:grpSp>
      <p:grpSp>
        <p:nvGrpSpPr>
          <p:cNvPr id="86" name="组合 85"/>
          <p:cNvGrpSpPr/>
          <p:nvPr/>
        </p:nvGrpSpPr>
        <p:grpSpPr>
          <a:xfrm>
            <a:off x="2822972" y="1825507"/>
            <a:ext cx="1029941" cy="1191173"/>
            <a:chOff x="2843344" y="2115805"/>
            <a:chExt cx="1029941" cy="1191173"/>
          </a:xfrm>
        </p:grpSpPr>
        <p:grpSp>
          <p:nvGrpSpPr>
            <p:cNvPr id="87" name="组合 86"/>
            <p:cNvGrpSpPr/>
            <p:nvPr/>
          </p:nvGrpSpPr>
          <p:grpSpPr>
            <a:xfrm>
              <a:off x="2843344" y="2115805"/>
              <a:ext cx="1029941" cy="1191173"/>
              <a:chOff x="2843344" y="2115805"/>
              <a:chExt cx="1029941" cy="1191173"/>
            </a:xfrm>
          </p:grpSpPr>
          <p:sp>
            <p:nvSpPr>
              <p:cNvPr id="89" name="Freeform 6"/>
              <p:cNvSpPr>
                <a:spLocks/>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90" name="Freeform 7"/>
              <p:cNvSpPr>
                <a:spLocks/>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E89C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91" name="Freeform 22"/>
              <p:cNvSpPr>
                <a:spLocks/>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92" name="组合 91"/>
              <p:cNvGrpSpPr/>
              <p:nvPr/>
            </p:nvGrpSpPr>
            <p:grpSpPr>
              <a:xfrm>
                <a:off x="3180247" y="2670214"/>
                <a:ext cx="346041" cy="321120"/>
                <a:chOff x="5278438" y="2973388"/>
                <a:chExt cx="1344613" cy="1247775"/>
              </a:xfrm>
              <a:solidFill>
                <a:schemeClr val="bg1"/>
              </a:solidFill>
            </p:grpSpPr>
            <p:sp>
              <p:nvSpPr>
                <p:cNvPr id="93"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4"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5"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6"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grpSp>
        </p:grpSp>
        <p:sp>
          <p:nvSpPr>
            <p:cNvPr id="88" name="TextBox 87"/>
            <p:cNvSpPr txBox="1"/>
            <p:nvPr/>
          </p:nvSpPr>
          <p:spPr>
            <a:xfrm>
              <a:off x="2888568" y="2258753"/>
              <a:ext cx="404278" cy="338554"/>
            </a:xfrm>
            <a:prstGeom prst="rect">
              <a:avLst/>
            </a:prstGeom>
            <a:noFill/>
          </p:spPr>
          <p:txBody>
            <a:bodyPr wrap="none" rtlCol="0">
              <a:spAutoFit/>
            </a:bodyPr>
            <a:lstStyle/>
            <a:p>
              <a:r>
                <a:rPr lang="en-US" altLang="zh-CN" sz="1600" dirty="0" smtClean="0">
                  <a:solidFill>
                    <a:srgbClr val="E89C00"/>
                  </a:solidFill>
                  <a:latin typeface="Impact" pitchFamily="34" charset="0"/>
                </a:rPr>
                <a:t>06</a:t>
              </a:r>
              <a:endParaRPr lang="zh-CN" altLang="en-US" sz="1600" dirty="0">
                <a:solidFill>
                  <a:srgbClr val="E89C00"/>
                </a:solidFill>
                <a:latin typeface="Impact" pitchFamily="34" charset="0"/>
              </a:endParaRPr>
            </a:p>
          </p:txBody>
        </p:sp>
      </p:grpSp>
      <p:sp>
        <p:nvSpPr>
          <p:cNvPr id="9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22355434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000" fill="hold"/>
                                        <p:tgtEl>
                                          <p:spTgt spid="19"/>
                                        </p:tgtEl>
                                        <p:attrNameLst>
                                          <p:attrName>ppt_w</p:attrName>
                                        </p:attrNameLst>
                                      </p:cBhvr>
                                      <p:tavLst>
                                        <p:tav tm="0">
                                          <p:val>
                                            <p:fltVal val="0"/>
                                          </p:val>
                                        </p:tav>
                                        <p:tav tm="100000">
                                          <p:val>
                                            <p:strVal val="#ppt_w"/>
                                          </p:val>
                                        </p:tav>
                                      </p:tavLst>
                                    </p:anim>
                                    <p:anim calcmode="lin" valueType="num">
                                      <p:cBhvr>
                                        <p:cTn id="20" dur="2000" fill="hold"/>
                                        <p:tgtEl>
                                          <p:spTgt spid="19"/>
                                        </p:tgtEl>
                                        <p:attrNameLst>
                                          <p:attrName>ppt_h</p:attrName>
                                        </p:attrNameLst>
                                      </p:cBhvr>
                                      <p:tavLst>
                                        <p:tav tm="0">
                                          <p:val>
                                            <p:fltVal val="0"/>
                                          </p:val>
                                        </p:tav>
                                        <p:tav tm="100000">
                                          <p:val>
                                            <p:strVal val="#ppt_h"/>
                                          </p:val>
                                        </p:tav>
                                      </p:tavLst>
                                    </p:anim>
                                    <p:anim calcmode="lin" valueType="num">
                                      <p:cBhvr>
                                        <p:cTn id="21" dur="2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9"/>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2000" fill="hold"/>
                                        <p:tgtEl>
                                          <p:spTgt spid="38"/>
                                        </p:tgtEl>
                                        <p:attrNameLst>
                                          <p:attrName>ppt_w</p:attrName>
                                        </p:attrNameLst>
                                      </p:cBhvr>
                                      <p:tavLst>
                                        <p:tav tm="0">
                                          <p:val>
                                            <p:fltVal val="0"/>
                                          </p:val>
                                        </p:tav>
                                        <p:tav tm="100000">
                                          <p:val>
                                            <p:strVal val="#ppt_w"/>
                                          </p:val>
                                        </p:tav>
                                      </p:tavLst>
                                    </p:anim>
                                    <p:anim calcmode="lin" valueType="num">
                                      <p:cBhvr>
                                        <p:cTn id="26" dur="2000" fill="hold"/>
                                        <p:tgtEl>
                                          <p:spTgt spid="38"/>
                                        </p:tgtEl>
                                        <p:attrNameLst>
                                          <p:attrName>ppt_h</p:attrName>
                                        </p:attrNameLst>
                                      </p:cBhvr>
                                      <p:tavLst>
                                        <p:tav tm="0">
                                          <p:val>
                                            <p:fltVal val="0"/>
                                          </p:val>
                                        </p:tav>
                                        <p:tav tm="100000">
                                          <p:val>
                                            <p:strVal val="#ppt_h"/>
                                          </p:val>
                                        </p:tav>
                                      </p:tavLst>
                                    </p:anim>
                                    <p:anim calcmode="lin" valueType="num">
                                      <p:cBhvr>
                                        <p:cTn id="27" dur="2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8"/>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2000" fill="hold"/>
                                        <p:tgtEl>
                                          <p:spTgt spid="46"/>
                                        </p:tgtEl>
                                        <p:attrNameLst>
                                          <p:attrName>ppt_w</p:attrName>
                                        </p:attrNameLst>
                                      </p:cBhvr>
                                      <p:tavLst>
                                        <p:tav tm="0">
                                          <p:val>
                                            <p:fltVal val="0"/>
                                          </p:val>
                                        </p:tav>
                                        <p:tav tm="100000">
                                          <p:val>
                                            <p:strVal val="#ppt_w"/>
                                          </p:val>
                                        </p:tav>
                                      </p:tavLst>
                                    </p:anim>
                                    <p:anim calcmode="lin" valueType="num">
                                      <p:cBhvr>
                                        <p:cTn id="32" dur="2000" fill="hold"/>
                                        <p:tgtEl>
                                          <p:spTgt spid="46"/>
                                        </p:tgtEl>
                                        <p:attrNameLst>
                                          <p:attrName>ppt_h</p:attrName>
                                        </p:attrNameLst>
                                      </p:cBhvr>
                                      <p:tavLst>
                                        <p:tav tm="0">
                                          <p:val>
                                            <p:fltVal val="0"/>
                                          </p:val>
                                        </p:tav>
                                        <p:tav tm="100000">
                                          <p:val>
                                            <p:strVal val="#ppt_h"/>
                                          </p:val>
                                        </p:tav>
                                      </p:tavLst>
                                    </p:anim>
                                    <p:anim calcmode="lin" valueType="num">
                                      <p:cBhvr>
                                        <p:cTn id="33" dur="2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6"/>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2000" fill="hold"/>
                                        <p:tgtEl>
                                          <p:spTgt spid="60"/>
                                        </p:tgtEl>
                                        <p:attrNameLst>
                                          <p:attrName>ppt_w</p:attrName>
                                        </p:attrNameLst>
                                      </p:cBhvr>
                                      <p:tavLst>
                                        <p:tav tm="0">
                                          <p:val>
                                            <p:fltVal val="0"/>
                                          </p:val>
                                        </p:tav>
                                        <p:tav tm="100000">
                                          <p:val>
                                            <p:strVal val="#ppt_w"/>
                                          </p:val>
                                        </p:tav>
                                      </p:tavLst>
                                    </p:anim>
                                    <p:anim calcmode="lin" valueType="num">
                                      <p:cBhvr>
                                        <p:cTn id="38" dur="2000" fill="hold"/>
                                        <p:tgtEl>
                                          <p:spTgt spid="60"/>
                                        </p:tgtEl>
                                        <p:attrNameLst>
                                          <p:attrName>ppt_h</p:attrName>
                                        </p:attrNameLst>
                                      </p:cBhvr>
                                      <p:tavLst>
                                        <p:tav tm="0">
                                          <p:val>
                                            <p:fltVal val="0"/>
                                          </p:val>
                                        </p:tav>
                                        <p:tav tm="100000">
                                          <p:val>
                                            <p:strVal val="#ppt_h"/>
                                          </p:val>
                                        </p:tav>
                                      </p:tavLst>
                                    </p:anim>
                                    <p:anim calcmode="lin" valueType="num">
                                      <p:cBhvr>
                                        <p:cTn id="39" dur="2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60"/>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2000" fill="hold"/>
                                        <p:tgtEl>
                                          <p:spTgt spid="70"/>
                                        </p:tgtEl>
                                        <p:attrNameLst>
                                          <p:attrName>ppt_w</p:attrName>
                                        </p:attrNameLst>
                                      </p:cBhvr>
                                      <p:tavLst>
                                        <p:tav tm="0">
                                          <p:val>
                                            <p:fltVal val="0"/>
                                          </p:val>
                                        </p:tav>
                                        <p:tav tm="100000">
                                          <p:val>
                                            <p:strVal val="#ppt_w"/>
                                          </p:val>
                                        </p:tav>
                                      </p:tavLst>
                                    </p:anim>
                                    <p:anim calcmode="lin" valueType="num">
                                      <p:cBhvr>
                                        <p:cTn id="44" dur="2000" fill="hold"/>
                                        <p:tgtEl>
                                          <p:spTgt spid="70"/>
                                        </p:tgtEl>
                                        <p:attrNameLst>
                                          <p:attrName>ppt_h</p:attrName>
                                        </p:attrNameLst>
                                      </p:cBhvr>
                                      <p:tavLst>
                                        <p:tav tm="0">
                                          <p:val>
                                            <p:fltVal val="0"/>
                                          </p:val>
                                        </p:tav>
                                        <p:tav tm="100000">
                                          <p:val>
                                            <p:strVal val="#ppt_h"/>
                                          </p:val>
                                        </p:tav>
                                      </p:tavLst>
                                    </p:anim>
                                    <p:anim calcmode="lin" valueType="num">
                                      <p:cBhvr>
                                        <p:cTn id="45" dur="2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70"/>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p:cTn id="49" dur="2000" fill="hold"/>
                                        <p:tgtEl>
                                          <p:spTgt spid="86"/>
                                        </p:tgtEl>
                                        <p:attrNameLst>
                                          <p:attrName>ppt_w</p:attrName>
                                        </p:attrNameLst>
                                      </p:cBhvr>
                                      <p:tavLst>
                                        <p:tav tm="0">
                                          <p:val>
                                            <p:fltVal val="0"/>
                                          </p:val>
                                        </p:tav>
                                        <p:tav tm="100000">
                                          <p:val>
                                            <p:strVal val="#ppt_w"/>
                                          </p:val>
                                        </p:tav>
                                      </p:tavLst>
                                    </p:anim>
                                    <p:anim calcmode="lin" valueType="num">
                                      <p:cBhvr>
                                        <p:cTn id="50" dur="2000" fill="hold"/>
                                        <p:tgtEl>
                                          <p:spTgt spid="86"/>
                                        </p:tgtEl>
                                        <p:attrNameLst>
                                          <p:attrName>ppt_h</p:attrName>
                                        </p:attrNameLst>
                                      </p:cBhvr>
                                      <p:tavLst>
                                        <p:tav tm="0">
                                          <p:val>
                                            <p:fltVal val="0"/>
                                          </p:val>
                                        </p:tav>
                                        <p:tav tm="100000">
                                          <p:val>
                                            <p:strVal val="#ppt_h"/>
                                          </p:val>
                                        </p:tav>
                                      </p:tavLst>
                                    </p:anim>
                                    <p:anim calcmode="lin" valueType="num">
                                      <p:cBhvr>
                                        <p:cTn id="51" dur="2000" fill="hold"/>
                                        <p:tgtEl>
                                          <p:spTgt spid="86"/>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6"/>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1000" fill="hold"/>
                                        <p:tgtEl>
                                          <p:spTgt spid="14"/>
                                        </p:tgtEl>
                                        <p:attrNameLst>
                                          <p:attrName>ppt_w</p:attrName>
                                        </p:attrNameLst>
                                      </p:cBhvr>
                                      <p:tavLst>
                                        <p:tav tm="0">
                                          <p:val>
                                            <p:fltVal val="0"/>
                                          </p:val>
                                        </p:tav>
                                        <p:tav tm="100000">
                                          <p:val>
                                            <p:strVal val="#ppt_w"/>
                                          </p:val>
                                        </p:tav>
                                      </p:tavLst>
                                    </p:anim>
                                    <p:anim calcmode="lin" valueType="num">
                                      <p:cBhvr>
                                        <p:cTn id="57" dur="1000" fill="hold"/>
                                        <p:tgtEl>
                                          <p:spTgt spid="14"/>
                                        </p:tgtEl>
                                        <p:attrNameLst>
                                          <p:attrName>ppt_h</p:attrName>
                                        </p:attrNameLst>
                                      </p:cBhvr>
                                      <p:tavLst>
                                        <p:tav tm="0">
                                          <p:val>
                                            <p:fltVal val="0"/>
                                          </p:val>
                                        </p:tav>
                                        <p:tav tm="100000">
                                          <p:val>
                                            <p:strVal val="#ppt_h"/>
                                          </p:val>
                                        </p:tav>
                                      </p:tavLst>
                                    </p:anim>
                                    <p:anim calcmode="lin" valueType="num">
                                      <p:cBhvr>
                                        <p:cTn id="5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4"/>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3"/>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5"/>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1000" fill="hold"/>
                                        <p:tgtEl>
                                          <p:spTgt spid="16"/>
                                        </p:tgtEl>
                                        <p:attrNameLst>
                                          <p:attrName>ppt_w</p:attrName>
                                        </p:attrNameLst>
                                      </p:cBhvr>
                                      <p:tavLst>
                                        <p:tav tm="0">
                                          <p:val>
                                            <p:fltVal val="0"/>
                                          </p:val>
                                        </p:tav>
                                        <p:tav tm="100000">
                                          <p:val>
                                            <p:strVal val="#ppt_w"/>
                                          </p:val>
                                        </p:tav>
                                      </p:tavLst>
                                    </p:anim>
                                    <p:anim calcmode="lin" valueType="num">
                                      <p:cBhvr>
                                        <p:cTn id="75" dur="1000" fill="hold"/>
                                        <p:tgtEl>
                                          <p:spTgt spid="16"/>
                                        </p:tgtEl>
                                        <p:attrNameLst>
                                          <p:attrName>ppt_h</p:attrName>
                                        </p:attrNameLst>
                                      </p:cBhvr>
                                      <p:tavLst>
                                        <p:tav tm="0">
                                          <p:val>
                                            <p:fltVal val="0"/>
                                          </p:val>
                                        </p:tav>
                                        <p:tav tm="100000">
                                          <p:val>
                                            <p:strVal val="#ppt_h"/>
                                          </p:val>
                                        </p:tav>
                                      </p:tavLst>
                                    </p:anim>
                                    <p:anim calcmode="lin" valueType="num">
                                      <p:cBhvr>
                                        <p:cTn id="76"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6"/>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1000" fill="hold"/>
                                        <p:tgtEl>
                                          <p:spTgt spid="18"/>
                                        </p:tgtEl>
                                        <p:attrNameLst>
                                          <p:attrName>ppt_w</p:attrName>
                                        </p:attrNameLst>
                                      </p:cBhvr>
                                      <p:tavLst>
                                        <p:tav tm="0">
                                          <p:val>
                                            <p:fltVal val="0"/>
                                          </p:val>
                                        </p:tav>
                                        <p:tav tm="100000">
                                          <p:val>
                                            <p:strVal val="#ppt_w"/>
                                          </p:val>
                                        </p:tav>
                                      </p:tavLst>
                                    </p:anim>
                                    <p:anim calcmode="lin" valueType="num">
                                      <p:cBhvr>
                                        <p:cTn id="81" dur="1000" fill="hold"/>
                                        <p:tgtEl>
                                          <p:spTgt spid="18"/>
                                        </p:tgtEl>
                                        <p:attrNameLst>
                                          <p:attrName>ppt_h</p:attrName>
                                        </p:attrNameLst>
                                      </p:cBhvr>
                                      <p:tavLst>
                                        <p:tav tm="0">
                                          <p:val>
                                            <p:fltVal val="0"/>
                                          </p:val>
                                        </p:tav>
                                        <p:tav tm="100000">
                                          <p:val>
                                            <p:strVal val="#ppt_h"/>
                                          </p:val>
                                        </p:tav>
                                      </p:tavLst>
                                    </p:anim>
                                    <p:anim calcmode="lin" valueType="num">
                                      <p:cBhvr>
                                        <p:cTn id="82"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8"/>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 calcmode="lin" valueType="num">
                                      <p:cBhvr>
                                        <p:cTn id="8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19</a:t>
            </a:fld>
            <a:endParaRPr lang="zh-CN" altLang="en-US"/>
          </a:p>
        </p:txBody>
      </p:sp>
      <p:sp>
        <p:nvSpPr>
          <p:cNvPr id="3" name="矩形 2"/>
          <p:cNvSpPr/>
          <p:nvPr/>
        </p:nvSpPr>
        <p:spPr>
          <a:xfrm>
            <a:off x="1502566" y="246627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前期调研</a:t>
            </a:r>
            <a:endParaRPr lang="en-US" altLang="zh-CN"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Early Research</a:t>
            </a:r>
            <a:endParaRPr lang="zh-CN" altLang="en-US" sz="105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a:grpSpLocks noChangeAspect="1"/>
          </p:cNvGrpSpPr>
          <p:nvPr/>
        </p:nvGrpSpPr>
        <p:grpSpPr>
          <a:xfrm>
            <a:off x="1568005" y="995864"/>
            <a:ext cx="1246474" cy="1246474"/>
            <a:chOff x="456294" y="1959430"/>
            <a:chExt cx="2148114" cy="2148114"/>
          </a:xfrm>
        </p:grpSpPr>
        <p:sp>
          <p:nvSpPr>
            <p:cNvPr id="5" name="椭圆 4"/>
            <p:cNvSpPr/>
            <p:nvPr/>
          </p:nvSpPr>
          <p:spPr>
            <a:xfrm>
              <a:off x="456294" y="1959430"/>
              <a:ext cx="2148114" cy="2148114"/>
            </a:xfrm>
            <a:prstGeom prst="ellipse">
              <a:avLst/>
            </a:prstGeom>
            <a:solidFill>
              <a:srgbClr val="E89C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7" name="矩形 6"/>
          <p:cNvSpPr/>
          <p:nvPr/>
        </p:nvSpPr>
        <p:spPr>
          <a:xfrm>
            <a:off x="3096538" y="245798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计划安排</a:t>
            </a:r>
            <a:endParaRPr lang="en-US" altLang="zh-CN"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Project Schedule</a:t>
            </a:r>
            <a:endParaRPr lang="zh-CN" altLang="en-US" sz="105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a:grpSpLocks noChangeAspect="1"/>
          </p:cNvGrpSpPr>
          <p:nvPr/>
        </p:nvGrpSpPr>
        <p:grpSpPr>
          <a:xfrm>
            <a:off x="3161977" y="987574"/>
            <a:ext cx="1246474" cy="1246474"/>
            <a:chOff x="2492224" y="1959430"/>
            <a:chExt cx="2148114" cy="2148114"/>
          </a:xfrm>
        </p:grpSpPr>
        <p:sp>
          <p:nvSpPr>
            <p:cNvPr id="9" name="椭圆 8"/>
            <p:cNvSpPr/>
            <p:nvPr/>
          </p:nvSpPr>
          <p:spPr>
            <a:xfrm>
              <a:off x="2492224" y="1959430"/>
              <a:ext cx="2148114" cy="2148114"/>
            </a:xfrm>
            <a:prstGeom prst="ellipse">
              <a:avLst/>
            </a:prstGeom>
            <a:solidFill>
              <a:srgbClr val="289C17"/>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1" name="矩形 10"/>
          <p:cNvSpPr/>
          <p:nvPr/>
        </p:nvSpPr>
        <p:spPr>
          <a:xfrm>
            <a:off x="6288876" y="245798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后期规划</a:t>
            </a:r>
            <a:endParaRPr lang="en-US" altLang="zh-CN"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Future Programme</a:t>
            </a:r>
            <a:endParaRPr lang="zh-CN" altLang="en-US" sz="105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a:grpSpLocks noChangeAspect="1"/>
          </p:cNvGrpSpPr>
          <p:nvPr/>
        </p:nvGrpSpPr>
        <p:grpSpPr>
          <a:xfrm>
            <a:off x="6354315" y="987574"/>
            <a:ext cx="1246474" cy="1246474"/>
            <a:chOff x="6564085" y="1959430"/>
            <a:chExt cx="2148114" cy="2148114"/>
          </a:xfrm>
        </p:grpSpPr>
        <p:sp>
          <p:nvSpPr>
            <p:cNvPr id="13" name="椭圆 12"/>
            <p:cNvSpPr/>
            <p:nvPr/>
          </p:nvSpPr>
          <p:spPr>
            <a:xfrm>
              <a:off x="6564085" y="1959430"/>
              <a:ext cx="2148114" cy="2148114"/>
            </a:xfrm>
            <a:prstGeom prst="ellipse">
              <a:avLst/>
            </a:prstGeom>
            <a:solidFill>
              <a:srgbClr val="CD212B"/>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7033174" y="2413982"/>
              <a:ext cx="1209936" cy="1239010"/>
              <a:chOff x="3598200" y="1732459"/>
              <a:chExt cx="1947600" cy="1994400"/>
            </a:xfrm>
          </p:grpSpPr>
          <p:sp>
            <p:nvSpPr>
              <p:cNvPr id="15"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0" name="矩形 19"/>
          <p:cNvSpPr/>
          <p:nvPr/>
        </p:nvSpPr>
        <p:spPr>
          <a:xfrm>
            <a:off x="4692708" y="245798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进展情况</a:t>
            </a:r>
            <a:endParaRPr lang="en-US" altLang="zh-CN" sz="1800" b="1"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Works Progress</a:t>
            </a:r>
            <a:endParaRPr lang="zh-CN" altLang="en-US" sz="105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p:cNvGrpSpPr>
            <a:grpSpLocks noChangeAspect="1"/>
          </p:cNvGrpSpPr>
          <p:nvPr/>
        </p:nvGrpSpPr>
        <p:grpSpPr>
          <a:xfrm>
            <a:off x="4758146" y="987574"/>
            <a:ext cx="1246474" cy="1246474"/>
            <a:chOff x="4528154" y="1959430"/>
            <a:chExt cx="2148114" cy="2148114"/>
          </a:xfrm>
        </p:grpSpPr>
        <p:sp>
          <p:nvSpPr>
            <p:cNvPr id="22" name="椭圆 21"/>
            <p:cNvSpPr/>
            <p:nvPr/>
          </p:nvSpPr>
          <p:spPr>
            <a:xfrm>
              <a:off x="4528154" y="1959430"/>
              <a:ext cx="2148114" cy="2148114"/>
            </a:xfrm>
            <a:prstGeom prst="ellipse">
              <a:avLst/>
            </a:prstGeom>
            <a:solidFill>
              <a:srgbClr val="FF006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4"/>
            <p:cNvGrpSpPr>
              <a:grpSpLocks noChangeAspect="1"/>
            </p:cNvGrpSpPr>
            <p:nvPr/>
          </p:nvGrpSpPr>
          <p:grpSpPr bwMode="auto">
            <a:xfrm>
              <a:off x="5033378" y="2342981"/>
              <a:ext cx="1137666" cy="1381012"/>
              <a:chOff x="2694" y="1931"/>
              <a:chExt cx="374" cy="454"/>
            </a:xfrm>
            <a:solidFill>
              <a:schemeClr val="bg1"/>
            </a:solidFill>
          </p:grpSpPr>
          <p:sp>
            <p:nvSpPr>
              <p:cNvPr id="24"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1" name="组合 69"/>
          <p:cNvGrpSpPr>
            <a:grpSpLocks/>
          </p:cNvGrpSpPr>
          <p:nvPr/>
        </p:nvGrpSpPr>
        <p:grpSpPr bwMode="auto">
          <a:xfrm>
            <a:off x="1383170" y="3391667"/>
            <a:ext cx="476250" cy="479425"/>
            <a:chOff x="758797" y="1504730"/>
            <a:chExt cx="405000" cy="405000"/>
          </a:xfrm>
        </p:grpSpPr>
        <p:sp>
          <p:nvSpPr>
            <p:cNvPr id="32" name="矩形 31"/>
            <p:cNvSpPr/>
            <p:nvPr/>
          </p:nvSpPr>
          <p:spPr>
            <a:xfrm>
              <a:off x="758797" y="1504730"/>
              <a:ext cx="405000" cy="405000"/>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bg1">
                    <a:lumMod val="85000"/>
                  </a:schemeClr>
                </a:solidFill>
              </a:endParaRPr>
            </a:p>
          </p:txBody>
        </p:sp>
        <p:sp>
          <p:nvSpPr>
            <p:cNvPr id="33"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bg1">
                    <a:lumMod val="85000"/>
                  </a:schemeClr>
                </a:solidFill>
              </a:endParaRPr>
            </a:p>
          </p:txBody>
        </p:sp>
      </p:grpSp>
      <p:sp>
        <p:nvSpPr>
          <p:cNvPr id="34" name="矩形 33"/>
          <p:cNvSpPr/>
          <p:nvPr/>
        </p:nvSpPr>
        <p:spPr>
          <a:xfrm>
            <a:off x="1859421" y="3316942"/>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8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8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85000"/>
                  </a:schemeClr>
                </a:solidFill>
                <a:latin typeface="微软雅黑" pitchFamily="34" charset="-122"/>
                <a:ea typeface="微软雅黑" pitchFamily="34" charset="-122"/>
              </a:rPr>
              <a:t>此处</a:t>
            </a:r>
            <a:endParaRPr lang="en-US" altLang="zh-CN" sz="1000" b="1" dirty="0">
              <a:solidFill>
                <a:schemeClr val="bg1">
                  <a:lumMod val="85000"/>
                </a:schemeClr>
              </a:solidFill>
              <a:latin typeface="微软雅黑" pitchFamily="34" charset="-122"/>
              <a:ea typeface="微软雅黑" pitchFamily="34" charset="-122"/>
            </a:endParaRPr>
          </a:p>
        </p:txBody>
      </p:sp>
      <p:sp>
        <p:nvSpPr>
          <p:cNvPr id="35"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矩形 35"/>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4696053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 calcmode="lin" valueType="num">
                                      <p:cBhvr>
                                        <p:cTn id="9" dur="125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250" fill="hold"/>
                                        <p:tgtEl>
                                          <p:spTgt spid="8"/>
                                        </p:tgtEl>
                                        <p:attrNameLst>
                                          <p:attrName>ppt_w</p:attrName>
                                        </p:attrNameLst>
                                      </p:cBhvr>
                                      <p:tavLst>
                                        <p:tav tm="0">
                                          <p:val>
                                            <p:fltVal val="0"/>
                                          </p:val>
                                        </p:tav>
                                        <p:tav tm="100000">
                                          <p:val>
                                            <p:strVal val="#ppt_w"/>
                                          </p:val>
                                        </p:tav>
                                      </p:tavLst>
                                    </p:anim>
                                    <p:anim calcmode="lin" valueType="num">
                                      <p:cBhvr>
                                        <p:cTn id="14" dur="1250" fill="hold"/>
                                        <p:tgtEl>
                                          <p:spTgt spid="8"/>
                                        </p:tgtEl>
                                        <p:attrNameLst>
                                          <p:attrName>ppt_h</p:attrName>
                                        </p:attrNameLst>
                                      </p:cBhvr>
                                      <p:tavLst>
                                        <p:tav tm="0">
                                          <p:val>
                                            <p:fltVal val="0"/>
                                          </p:val>
                                        </p:tav>
                                        <p:tav tm="100000">
                                          <p:val>
                                            <p:strVal val="#ppt_h"/>
                                          </p:val>
                                        </p:tav>
                                      </p:tavLst>
                                    </p:anim>
                                    <p:anim calcmode="lin" valueType="num">
                                      <p:cBhvr>
                                        <p:cTn id="15" dur="125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250" fill="hold"/>
                                        <p:tgtEl>
                                          <p:spTgt spid="21"/>
                                        </p:tgtEl>
                                        <p:attrNameLst>
                                          <p:attrName>ppt_w</p:attrName>
                                        </p:attrNameLst>
                                      </p:cBhvr>
                                      <p:tavLst>
                                        <p:tav tm="0">
                                          <p:val>
                                            <p:fltVal val="0"/>
                                          </p:val>
                                        </p:tav>
                                        <p:tav tm="100000">
                                          <p:val>
                                            <p:strVal val="#ppt_w"/>
                                          </p:val>
                                        </p:tav>
                                      </p:tavLst>
                                    </p:anim>
                                    <p:anim calcmode="lin" valueType="num">
                                      <p:cBhvr>
                                        <p:cTn id="20" dur="1250" fill="hold"/>
                                        <p:tgtEl>
                                          <p:spTgt spid="21"/>
                                        </p:tgtEl>
                                        <p:attrNameLst>
                                          <p:attrName>ppt_h</p:attrName>
                                        </p:attrNameLst>
                                      </p:cBhvr>
                                      <p:tavLst>
                                        <p:tav tm="0">
                                          <p:val>
                                            <p:fltVal val="0"/>
                                          </p:val>
                                        </p:tav>
                                        <p:tav tm="100000">
                                          <p:val>
                                            <p:strVal val="#ppt_h"/>
                                          </p:val>
                                        </p:tav>
                                      </p:tavLst>
                                    </p:anim>
                                    <p:anim calcmode="lin" valueType="num">
                                      <p:cBhvr>
                                        <p:cTn id="21" dur="1250" fill="hold"/>
                                        <p:tgtEl>
                                          <p:spTgt spid="21"/>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1"/>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250" fill="hold"/>
                                        <p:tgtEl>
                                          <p:spTgt spid="12"/>
                                        </p:tgtEl>
                                        <p:attrNameLst>
                                          <p:attrName>ppt_w</p:attrName>
                                        </p:attrNameLst>
                                      </p:cBhvr>
                                      <p:tavLst>
                                        <p:tav tm="0">
                                          <p:val>
                                            <p:fltVal val="0"/>
                                          </p:val>
                                        </p:tav>
                                        <p:tav tm="100000">
                                          <p:val>
                                            <p:strVal val="#ppt_w"/>
                                          </p:val>
                                        </p:tav>
                                      </p:tavLst>
                                    </p:anim>
                                    <p:anim calcmode="lin" valueType="num">
                                      <p:cBhvr>
                                        <p:cTn id="26" dur="1250" fill="hold"/>
                                        <p:tgtEl>
                                          <p:spTgt spid="12"/>
                                        </p:tgtEl>
                                        <p:attrNameLst>
                                          <p:attrName>ppt_h</p:attrName>
                                        </p:attrNameLst>
                                      </p:cBhvr>
                                      <p:tavLst>
                                        <p:tav tm="0">
                                          <p:val>
                                            <p:fltVal val="0"/>
                                          </p:val>
                                        </p:tav>
                                        <p:tav tm="100000">
                                          <p:val>
                                            <p:strVal val="#ppt_h"/>
                                          </p:val>
                                        </p:tav>
                                      </p:tavLst>
                                    </p:anim>
                                    <p:anim calcmode="lin" valueType="num">
                                      <p:cBhvr>
                                        <p:cTn id="27" dur="1250" fill="hold"/>
                                        <p:tgtEl>
                                          <p:spTgt spid="12"/>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2" presetClass="entr" presetSubtype="8"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P spid="20"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a:t>
            </a:fld>
            <a:endParaRPr lang="zh-CN" altLang="en-US"/>
          </a:p>
        </p:txBody>
      </p:sp>
      <p:sp>
        <p:nvSpPr>
          <p:cNvPr id="3" name="Freeform 48"/>
          <p:cNvSpPr>
            <a:spLocks noEditPoints="1"/>
          </p:cNvSpPr>
          <p:nvPr/>
        </p:nvSpPr>
        <p:spPr bwMode="auto">
          <a:xfrm>
            <a:off x="3562739" y="1701876"/>
            <a:ext cx="2011757" cy="2011757"/>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rgbClr val="C00000"/>
          </a:solidFill>
          <a:ln w="19050">
            <a:solidFill>
              <a:srgbClr val="FF9900"/>
            </a:solidFill>
          </a:ln>
        </p:spPr>
        <p:txBody>
          <a:bodyPr vert="horz" wrap="square" lIns="68580" tIns="34290" rIns="68580" bIns="34290" numCol="1" anchor="t" anchorCtr="0" compatLnSpc="1">
            <a:prstTxWarp prst="textNoShape">
              <a:avLst/>
            </a:prstTxWarp>
          </a:bodyPr>
          <a:lstStyle/>
          <a:p>
            <a:endParaRPr lang="zh-CN" altLang="en-US" sz="1000"/>
          </a:p>
        </p:txBody>
      </p:sp>
      <p:grpSp>
        <p:nvGrpSpPr>
          <p:cNvPr id="4" name="组合 3"/>
          <p:cNvGrpSpPr/>
          <p:nvPr/>
        </p:nvGrpSpPr>
        <p:grpSpPr>
          <a:xfrm>
            <a:off x="4189515" y="843558"/>
            <a:ext cx="735079" cy="747433"/>
            <a:chOff x="4189515" y="1131590"/>
            <a:chExt cx="735079" cy="747433"/>
          </a:xfrm>
          <a:solidFill>
            <a:srgbClr val="0C9895"/>
          </a:solidFill>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9515" y="1131590"/>
              <a:ext cx="735079" cy="747433"/>
            </a:xfrm>
            <a:prstGeom prst="rect">
              <a:avLst/>
            </a:prstGeom>
            <a:noFill/>
            <a:effectLst>
              <a:glow rad="127000">
                <a:srgbClr val="0C9895"/>
              </a:glow>
              <a:outerShdw blurRad="50800" dist="38100" dir="8100000" algn="tr" rotWithShape="0">
                <a:prstClr val="black">
                  <a:alpha val="40000"/>
                </a:prstClr>
              </a:outerShdw>
            </a:effectLst>
          </p:spPr>
        </p:pic>
        <p:grpSp>
          <p:nvGrpSpPr>
            <p:cNvPr id="6" name="组合 5"/>
            <p:cNvGrpSpPr/>
            <p:nvPr/>
          </p:nvGrpSpPr>
          <p:grpSpPr>
            <a:xfrm>
              <a:off x="4420811" y="1404138"/>
              <a:ext cx="294404" cy="163289"/>
              <a:chOff x="2282826" y="1428750"/>
              <a:chExt cx="581025" cy="322262"/>
            </a:xfrm>
            <a:grpFill/>
          </p:grpSpPr>
          <p:sp>
            <p:nvSpPr>
              <p:cNvPr id="7" name="Freeform 58"/>
              <p:cNvSpPr>
                <a:spLocks noEditPoints="1"/>
              </p:cNvSpPr>
              <p:nvPr/>
            </p:nvSpPr>
            <p:spPr bwMode="auto">
              <a:xfrm>
                <a:off x="2282826" y="1431925"/>
                <a:ext cx="173038" cy="311150"/>
              </a:xfrm>
              <a:custGeom>
                <a:avLst/>
                <a:gdLst>
                  <a:gd name="T0" fmla="*/ 36 w 46"/>
                  <a:gd name="T1" fmla="*/ 0 h 82"/>
                  <a:gd name="T2" fmla="*/ 10 w 46"/>
                  <a:gd name="T3" fmla="*/ 0 h 82"/>
                  <a:gd name="T4" fmla="*/ 0 w 46"/>
                  <a:gd name="T5" fmla="*/ 9 h 82"/>
                  <a:gd name="T6" fmla="*/ 0 w 46"/>
                  <a:gd name="T7" fmla="*/ 73 h 82"/>
                  <a:gd name="T8" fmla="*/ 10 w 46"/>
                  <a:gd name="T9" fmla="*/ 82 h 82"/>
                  <a:gd name="T10" fmla="*/ 36 w 46"/>
                  <a:gd name="T11" fmla="*/ 82 h 82"/>
                  <a:gd name="T12" fmla="*/ 46 w 46"/>
                  <a:gd name="T13" fmla="*/ 73 h 82"/>
                  <a:gd name="T14" fmla="*/ 46 w 46"/>
                  <a:gd name="T15" fmla="*/ 9 h 82"/>
                  <a:gd name="T16" fmla="*/ 36 w 46"/>
                  <a:gd name="T17" fmla="*/ 0 h 82"/>
                  <a:gd name="T18" fmla="*/ 24 w 46"/>
                  <a:gd name="T19" fmla="*/ 71 h 82"/>
                  <a:gd name="T20" fmla="*/ 23 w 46"/>
                  <a:gd name="T21" fmla="*/ 71 h 82"/>
                  <a:gd name="T22" fmla="*/ 19 w 46"/>
                  <a:gd name="T23" fmla="*/ 67 h 82"/>
                  <a:gd name="T24" fmla="*/ 23 w 46"/>
                  <a:gd name="T25" fmla="*/ 63 h 82"/>
                  <a:gd name="T26" fmla="*/ 24 w 46"/>
                  <a:gd name="T27" fmla="*/ 63 h 82"/>
                  <a:gd name="T28" fmla="*/ 28 w 46"/>
                  <a:gd name="T29" fmla="*/ 67 h 82"/>
                  <a:gd name="T30" fmla="*/ 24 w 46"/>
                  <a:gd name="T31" fmla="*/ 71 h 82"/>
                  <a:gd name="T32" fmla="*/ 36 w 46"/>
                  <a:gd name="T33" fmla="*/ 26 h 82"/>
                  <a:gd name="T34" fmla="*/ 10 w 46"/>
                  <a:gd name="T35" fmla="*/ 26 h 82"/>
                  <a:gd name="T36" fmla="*/ 7 w 46"/>
                  <a:gd name="T37" fmla="*/ 23 h 82"/>
                  <a:gd name="T38" fmla="*/ 10 w 46"/>
                  <a:gd name="T39" fmla="*/ 20 h 82"/>
                  <a:gd name="T40" fmla="*/ 36 w 46"/>
                  <a:gd name="T41" fmla="*/ 20 h 82"/>
                  <a:gd name="T42" fmla="*/ 39 w 46"/>
                  <a:gd name="T43" fmla="*/ 23 h 82"/>
                  <a:gd name="T44" fmla="*/ 36 w 46"/>
                  <a:gd name="T45" fmla="*/ 26 h 82"/>
                  <a:gd name="T46" fmla="*/ 36 w 46"/>
                  <a:gd name="T47" fmla="*/ 16 h 82"/>
                  <a:gd name="T48" fmla="*/ 10 w 46"/>
                  <a:gd name="T49" fmla="*/ 16 h 82"/>
                  <a:gd name="T50" fmla="*/ 7 w 46"/>
                  <a:gd name="T51" fmla="*/ 13 h 82"/>
                  <a:gd name="T52" fmla="*/ 10 w 46"/>
                  <a:gd name="T53" fmla="*/ 10 h 82"/>
                  <a:gd name="T54" fmla="*/ 36 w 46"/>
                  <a:gd name="T55" fmla="*/ 10 h 82"/>
                  <a:gd name="T56" fmla="*/ 39 w 46"/>
                  <a:gd name="T57" fmla="*/ 13 h 82"/>
                  <a:gd name="T58" fmla="*/ 36 w 46"/>
                  <a:gd name="T59"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82">
                    <a:moveTo>
                      <a:pt x="36" y="0"/>
                    </a:moveTo>
                    <a:cubicBezTo>
                      <a:pt x="10" y="0"/>
                      <a:pt x="10" y="0"/>
                      <a:pt x="10" y="0"/>
                    </a:cubicBezTo>
                    <a:cubicBezTo>
                      <a:pt x="5" y="0"/>
                      <a:pt x="0" y="4"/>
                      <a:pt x="0" y="9"/>
                    </a:cubicBezTo>
                    <a:cubicBezTo>
                      <a:pt x="0" y="73"/>
                      <a:pt x="0" y="73"/>
                      <a:pt x="0" y="73"/>
                    </a:cubicBezTo>
                    <a:cubicBezTo>
                      <a:pt x="0" y="78"/>
                      <a:pt x="5" y="82"/>
                      <a:pt x="10" y="82"/>
                    </a:cubicBezTo>
                    <a:cubicBezTo>
                      <a:pt x="36" y="82"/>
                      <a:pt x="36" y="82"/>
                      <a:pt x="36" y="82"/>
                    </a:cubicBezTo>
                    <a:cubicBezTo>
                      <a:pt x="41" y="82"/>
                      <a:pt x="46" y="78"/>
                      <a:pt x="46" y="73"/>
                    </a:cubicBezTo>
                    <a:cubicBezTo>
                      <a:pt x="46" y="9"/>
                      <a:pt x="46" y="9"/>
                      <a:pt x="46" y="9"/>
                    </a:cubicBezTo>
                    <a:cubicBezTo>
                      <a:pt x="46" y="4"/>
                      <a:pt x="41" y="0"/>
                      <a:pt x="36" y="0"/>
                    </a:cubicBezTo>
                    <a:close/>
                    <a:moveTo>
                      <a:pt x="24" y="71"/>
                    </a:moveTo>
                    <a:cubicBezTo>
                      <a:pt x="23" y="71"/>
                      <a:pt x="23" y="71"/>
                      <a:pt x="23" y="71"/>
                    </a:cubicBezTo>
                    <a:cubicBezTo>
                      <a:pt x="21" y="71"/>
                      <a:pt x="19" y="69"/>
                      <a:pt x="19" y="67"/>
                    </a:cubicBezTo>
                    <a:cubicBezTo>
                      <a:pt x="19" y="65"/>
                      <a:pt x="21" y="63"/>
                      <a:pt x="23" y="63"/>
                    </a:cubicBezTo>
                    <a:cubicBezTo>
                      <a:pt x="24" y="63"/>
                      <a:pt x="24" y="63"/>
                      <a:pt x="24" y="63"/>
                    </a:cubicBezTo>
                    <a:cubicBezTo>
                      <a:pt x="26" y="63"/>
                      <a:pt x="28" y="65"/>
                      <a:pt x="28" y="67"/>
                    </a:cubicBezTo>
                    <a:cubicBezTo>
                      <a:pt x="28" y="69"/>
                      <a:pt x="26" y="71"/>
                      <a:pt x="24" y="71"/>
                    </a:cubicBezTo>
                    <a:close/>
                    <a:moveTo>
                      <a:pt x="36" y="26"/>
                    </a:moveTo>
                    <a:cubicBezTo>
                      <a:pt x="10" y="26"/>
                      <a:pt x="10" y="26"/>
                      <a:pt x="10" y="26"/>
                    </a:cubicBezTo>
                    <a:cubicBezTo>
                      <a:pt x="8" y="26"/>
                      <a:pt x="7" y="25"/>
                      <a:pt x="7" y="23"/>
                    </a:cubicBezTo>
                    <a:cubicBezTo>
                      <a:pt x="7" y="21"/>
                      <a:pt x="8" y="20"/>
                      <a:pt x="10" y="20"/>
                    </a:cubicBezTo>
                    <a:cubicBezTo>
                      <a:pt x="36" y="20"/>
                      <a:pt x="36" y="20"/>
                      <a:pt x="36" y="20"/>
                    </a:cubicBezTo>
                    <a:cubicBezTo>
                      <a:pt x="37" y="20"/>
                      <a:pt x="39" y="21"/>
                      <a:pt x="39" y="23"/>
                    </a:cubicBezTo>
                    <a:cubicBezTo>
                      <a:pt x="39" y="25"/>
                      <a:pt x="37" y="26"/>
                      <a:pt x="36" y="26"/>
                    </a:cubicBezTo>
                    <a:close/>
                    <a:moveTo>
                      <a:pt x="36" y="16"/>
                    </a:moveTo>
                    <a:cubicBezTo>
                      <a:pt x="10" y="16"/>
                      <a:pt x="10" y="16"/>
                      <a:pt x="10" y="16"/>
                    </a:cubicBezTo>
                    <a:cubicBezTo>
                      <a:pt x="8" y="16"/>
                      <a:pt x="7" y="15"/>
                      <a:pt x="7" y="13"/>
                    </a:cubicBezTo>
                    <a:cubicBezTo>
                      <a:pt x="7" y="11"/>
                      <a:pt x="8" y="10"/>
                      <a:pt x="10" y="10"/>
                    </a:cubicBezTo>
                    <a:cubicBezTo>
                      <a:pt x="36" y="10"/>
                      <a:pt x="36" y="10"/>
                      <a:pt x="36" y="10"/>
                    </a:cubicBezTo>
                    <a:cubicBezTo>
                      <a:pt x="37" y="10"/>
                      <a:pt x="39" y="11"/>
                      <a:pt x="39" y="13"/>
                    </a:cubicBezTo>
                    <a:cubicBezTo>
                      <a:pt x="39" y="15"/>
                      <a:pt x="37" y="16"/>
                      <a:pt x="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8" name="Freeform 59"/>
              <p:cNvSpPr>
                <a:spLocks noEditPoints="1"/>
              </p:cNvSpPr>
              <p:nvPr/>
            </p:nvSpPr>
            <p:spPr bwMode="auto">
              <a:xfrm>
                <a:off x="2478088" y="1428750"/>
                <a:ext cx="385763" cy="261937"/>
              </a:xfrm>
              <a:custGeom>
                <a:avLst/>
                <a:gdLst>
                  <a:gd name="T0" fmla="*/ 90 w 102"/>
                  <a:gd name="T1" fmla="*/ 0 h 69"/>
                  <a:gd name="T2" fmla="*/ 12 w 102"/>
                  <a:gd name="T3" fmla="*/ 0 h 69"/>
                  <a:gd name="T4" fmla="*/ 0 w 102"/>
                  <a:gd name="T5" fmla="*/ 12 h 69"/>
                  <a:gd name="T6" fmla="*/ 0 w 102"/>
                  <a:gd name="T7" fmla="*/ 56 h 69"/>
                  <a:gd name="T8" fmla="*/ 12 w 102"/>
                  <a:gd name="T9" fmla="*/ 69 h 69"/>
                  <a:gd name="T10" fmla="*/ 90 w 102"/>
                  <a:gd name="T11" fmla="*/ 69 h 69"/>
                  <a:gd name="T12" fmla="*/ 102 w 102"/>
                  <a:gd name="T13" fmla="*/ 56 h 69"/>
                  <a:gd name="T14" fmla="*/ 102 w 102"/>
                  <a:gd name="T15" fmla="*/ 12 h 69"/>
                  <a:gd name="T16" fmla="*/ 90 w 102"/>
                  <a:gd name="T17" fmla="*/ 0 h 69"/>
                  <a:gd name="T18" fmla="*/ 98 w 102"/>
                  <a:gd name="T19" fmla="*/ 56 h 69"/>
                  <a:gd name="T20" fmla="*/ 90 w 102"/>
                  <a:gd name="T21" fmla="*/ 64 h 69"/>
                  <a:gd name="T22" fmla="*/ 12 w 102"/>
                  <a:gd name="T23" fmla="*/ 64 h 69"/>
                  <a:gd name="T24" fmla="*/ 5 w 102"/>
                  <a:gd name="T25" fmla="*/ 56 h 69"/>
                  <a:gd name="T26" fmla="*/ 5 w 102"/>
                  <a:gd name="T27" fmla="*/ 12 h 69"/>
                  <a:gd name="T28" fmla="*/ 12 w 102"/>
                  <a:gd name="T29" fmla="*/ 5 h 69"/>
                  <a:gd name="T30" fmla="*/ 90 w 102"/>
                  <a:gd name="T31" fmla="*/ 5 h 69"/>
                  <a:gd name="T32" fmla="*/ 98 w 102"/>
                  <a:gd name="T33" fmla="*/ 12 h 69"/>
                  <a:gd name="T34" fmla="*/ 98 w 102"/>
                  <a:gd name="T35" fmla="*/ 5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69">
                    <a:moveTo>
                      <a:pt x="90" y="0"/>
                    </a:moveTo>
                    <a:cubicBezTo>
                      <a:pt x="12" y="0"/>
                      <a:pt x="12" y="0"/>
                      <a:pt x="12" y="0"/>
                    </a:cubicBezTo>
                    <a:cubicBezTo>
                      <a:pt x="5" y="0"/>
                      <a:pt x="0" y="6"/>
                      <a:pt x="0" y="12"/>
                    </a:cubicBezTo>
                    <a:cubicBezTo>
                      <a:pt x="0" y="56"/>
                      <a:pt x="0" y="56"/>
                      <a:pt x="0" y="56"/>
                    </a:cubicBezTo>
                    <a:cubicBezTo>
                      <a:pt x="0" y="63"/>
                      <a:pt x="5" y="69"/>
                      <a:pt x="12" y="69"/>
                    </a:cubicBezTo>
                    <a:cubicBezTo>
                      <a:pt x="90" y="69"/>
                      <a:pt x="90" y="69"/>
                      <a:pt x="90" y="69"/>
                    </a:cubicBezTo>
                    <a:cubicBezTo>
                      <a:pt x="97" y="69"/>
                      <a:pt x="102" y="63"/>
                      <a:pt x="102" y="56"/>
                    </a:cubicBezTo>
                    <a:cubicBezTo>
                      <a:pt x="102" y="12"/>
                      <a:pt x="102" y="12"/>
                      <a:pt x="102" y="12"/>
                    </a:cubicBezTo>
                    <a:cubicBezTo>
                      <a:pt x="102" y="6"/>
                      <a:pt x="97" y="0"/>
                      <a:pt x="90" y="0"/>
                    </a:cubicBezTo>
                    <a:close/>
                    <a:moveTo>
                      <a:pt x="98" y="56"/>
                    </a:moveTo>
                    <a:cubicBezTo>
                      <a:pt x="98" y="60"/>
                      <a:pt x="94" y="64"/>
                      <a:pt x="90" y="64"/>
                    </a:cubicBezTo>
                    <a:cubicBezTo>
                      <a:pt x="12" y="64"/>
                      <a:pt x="12" y="64"/>
                      <a:pt x="12" y="64"/>
                    </a:cubicBezTo>
                    <a:cubicBezTo>
                      <a:pt x="8" y="64"/>
                      <a:pt x="5" y="60"/>
                      <a:pt x="5" y="56"/>
                    </a:cubicBezTo>
                    <a:cubicBezTo>
                      <a:pt x="5" y="12"/>
                      <a:pt x="5" y="12"/>
                      <a:pt x="5" y="12"/>
                    </a:cubicBezTo>
                    <a:cubicBezTo>
                      <a:pt x="5" y="8"/>
                      <a:pt x="8" y="5"/>
                      <a:pt x="12" y="5"/>
                    </a:cubicBezTo>
                    <a:cubicBezTo>
                      <a:pt x="90" y="5"/>
                      <a:pt x="90" y="5"/>
                      <a:pt x="90" y="5"/>
                    </a:cubicBezTo>
                    <a:cubicBezTo>
                      <a:pt x="94" y="5"/>
                      <a:pt x="98" y="8"/>
                      <a:pt x="98" y="12"/>
                    </a:cubicBezTo>
                    <a:lnTo>
                      <a:pt x="9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9" name="Freeform 60"/>
              <p:cNvSpPr>
                <a:spLocks/>
              </p:cNvSpPr>
              <p:nvPr/>
            </p:nvSpPr>
            <p:spPr bwMode="auto">
              <a:xfrm>
                <a:off x="2633663" y="1701800"/>
                <a:ext cx="68263" cy="49212"/>
              </a:xfrm>
              <a:custGeom>
                <a:avLst/>
                <a:gdLst>
                  <a:gd name="T0" fmla="*/ 12 w 18"/>
                  <a:gd name="T1" fmla="*/ 0 h 13"/>
                  <a:gd name="T2" fmla="*/ 7 w 18"/>
                  <a:gd name="T3" fmla="*/ 0 h 13"/>
                  <a:gd name="T4" fmla="*/ 0 w 18"/>
                  <a:gd name="T5" fmla="*/ 7 h 13"/>
                  <a:gd name="T6" fmla="*/ 7 w 18"/>
                  <a:gd name="T7" fmla="*/ 13 h 13"/>
                  <a:gd name="T8" fmla="*/ 12 w 18"/>
                  <a:gd name="T9" fmla="*/ 13 h 13"/>
                  <a:gd name="T10" fmla="*/ 18 w 18"/>
                  <a:gd name="T11" fmla="*/ 7 h 13"/>
                  <a:gd name="T12" fmla="*/ 12 w 1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8" h="13">
                    <a:moveTo>
                      <a:pt x="12" y="0"/>
                    </a:moveTo>
                    <a:cubicBezTo>
                      <a:pt x="7" y="0"/>
                      <a:pt x="7" y="0"/>
                      <a:pt x="7" y="0"/>
                    </a:cubicBezTo>
                    <a:cubicBezTo>
                      <a:pt x="3" y="0"/>
                      <a:pt x="0" y="3"/>
                      <a:pt x="0" y="7"/>
                    </a:cubicBezTo>
                    <a:cubicBezTo>
                      <a:pt x="0" y="10"/>
                      <a:pt x="3" y="13"/>
                      <a:pt x="7" y="13"/>
                    </a:cubicBezTo>
                    <a:cubicBezTo>
                      <a:pt x="12" y="13"/>
                      <a:pt x="12" y="13"/>
                      <a:pt x="12" y="13"/>
                    </a:cubicBezTo>
                    <a:cubicBezTo>
                      <a:pt x="15" y="13"/>
                      <a:pt x="18" y="10"/>
                      <a:pt x="18" y="7"/>
                    </a:cubicBezTo>
                    <a:cubicBezTo>
                      <a:pt x="18" y="3"/>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10" name="组合 9"/>
          <p:cNvGrpSpPr/>
          <p:nvPr/>
        </p:nvGrpSpPr>
        <p:grpSpPr>
          <a:xfrm>
            <a:off x="3145881" y="1419622"/>
            <a:ext cx="735079" cy="747433"/>
            <a:chOff x="3145881" y="1707654"/>
            <a:chExt cx="735079" cy="747433"/>
          </a:xfrm>
          <a:solidFill>
            <a:srgbClr val="FF0066"/>
          </a:solidFill>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5881" y="1707654"/>
              <a:ext cx="735079" cy="747433"/>
            </a:xfrm>
            <a:prstGeom prst="rect">
              <a:avLst/>
            </a:prstGeom>
            <a:noFill/>
            <a:ln>
              <a:noFill/>
            </a:ln>
            <a:effectLst>
              <a:glow rad="127000">
                <a:srgbClr val="FF0066"/>
              </a:glow>
              <a:outerShdw blurRad="50800" dist="38100" dir="8100000" algn="tr" rotWithShape="0">
                <a:prstClr val="black">
                  <a:alpha val="40000"/>
                </a:prstClr>
              </a:outerShdw>
            </a:effectLst>
          </p:spPr>
        </p:pic>
        <p:grpSp>
          <p:nvGrpSpPr>
            <p:cNvPr id="12" name="组合 11"/>
            <p:cNvGrpSpPr/>
            <p:nvPr/>
          </p:nvGrpSpPr>
          <p:grpSpPr>
            <a:xfrm>
              <a:off x="3396338" y="1946069"/>
              <a:ext cx="217987" cy="221205"/>
              <a:chOff x="2946401" y="1379538"/>
              <a:chExt cx="430212" cy="436562"/>
            </a:xfrm>
            <a:grpFill/>
          </p:grpSpPr>
          <p:sp>
            <p:nvSpPr>
              <p:cNvPr id="13" name="Freeform 61"/>
              <p:cNvSpPr>
                <a:spLocks/>
              </p:cNvSpPr>
              <p:nvPr/>
            </p:nvSpPr>
            <p:spPr bwMode="auto">
              <a:xfrm>
                <a:off x="3097213" y="1450975"/>
                <a:ext cx="279400" cy="327025"/>
              </a:xfrm>
              <a:custGeom>
                <a:avLst/>
                <a:gdLst>
                  <a:gd name="T0" fmla="*/ 53 w 74"/>
                  <a:gd name="T1" fmla="*/ 0 h 86"/>
                  <a:gd name="T2" fmla="*/ 20 w 74"/>
                  <a:gd name="T3" fmla="*/ 0 h 86"/>
                  <a:gd name="T4" fmla="*/ 0 w 74"/>
                  <a:gd name="T5" fmla="*/ 20 h 86"/>
                  <a:gd name="T6" fmla="*/ 0 w 74"/>
                  <a:gd name="T7" fmla="*/ 36 h 86"/>
                  <a:gd name="T8" fmla="*/ 20 w 74"/>
                  <a:gd name="T9" fmla="*/ 56 h 86"/>
                  <a:gd name="T10" fmla="*/ 46 w 74"/>
                  <a:gd name="T11" fmla="*/ 56 h 86"/>
                  <a:gd name="T12" fmla="*/ 62 w 74"/>
                  <a:gd name="T13" fmla="*/ 86 h 86"/>
                  <a:gd name="T14" fmla="*/ 57 w 74"/>
                  <a:gd name="T15" fmla="*/ 56 h 86"/>
                  <a:gd name="T16" fmla="*/ 74 w 74"/>
                  <a:gd name="T17" fmla="*/ 36 h 86"/>
                  <a:gd name="T18" fmla="*/ 74 w 74"/>
                  <a:gd name="T19" fmla="*/ 20 h 86"/>
                  <a:gd name="T20" fmla="*/ 53 w 74"/>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6">
                    <a:moveTo>
                      <a:pt x="53" y="0"/>
                    </a:moveTo>
                    <a:cubicBezTo>
                      <a:pt x="20" y="0"/>
                      <a:pt x="20" y="0"/>
                      <a:pt x="20" y="0"/>
                    </a:cubicBezTo>
                    <a:cubicBezTo>
                      <a:pt x="9" y="0"/>
                      <a:pt x="0" y="9"/>
                      <a:pt x="0" y="20"/>
                    </a:cubicBezTo>
                    <a:cubicBezTo>
                      <a:pt x="0" y="36"/>
                      <a:pt x="0" y="36"/>
                      <a:pt x="0" y="36"/>
                    </a:cubicBezTo>
                    <a:cubicBezTo>
                      <a:pt x="0" y="47"/>
                      <a:pt x="9" y="56"/>
                      <a:pt x="20" y="56"/>
                    </a:cubicBezTo>
                    <a:cubicBezTo>
                      <a:pt x="46" y="56"/>
                      <a:pt x="46" y="56"/>
                      <a:pt x="46" y="56"/>
                    </a:cubicBezTo>
                    <a:cubicBezTo>
                      <a:pt x="47" y="63"/>
                      <a:pt x="50" y="83"/>
                      <a:pt x="62" y="86"/>
                    </a:cubicBezTo>
                    <a:cubicBezTo>
                      <a:pt x="62" y="86"/>
                      <a:pt x="55" y="66"/>
                      <a:pt x="57" y="56"/>
                    </a:cubicBezTo>
                    <a:cubicBezTo>
                      <a:pt x="66" y="54"/>
                      <a:pt x="74" y="46"/>
                      <a:pt x="74" y="36"/>
                    </a:cubicBezTo>
                    <a:cubicBezTo>
                      <a:pt x="74" y="20"/>
                      <a:pt x="74" y="20"/>
                      <a:pt x="74" y="20"/>
                    </a:cubicBezTo>
                    <a:cubicBezTo>
                      <a:pt x="74" y="9"/>
                      <a:pt x="6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14" name="Freeform 62"/>
              <p:cNvSpPr>
                <a:spLocks/>
              </p:cNvSpPr>
              <p:nvPr/>
            </p:nvSpPr>
            <p:spPr bwMode="auto">
              <a:xfrm>
                <a:off x="2946401" y="1379538"/>
                <a:ext cx="369888" cy="436562"/>
              </a:xfrm>
              <a:custGeom>
                <a:avLst/>
                <a:gdLst>
                  <a:gd name="T0" fmla="*/ 36 w 98"/>
                  <a:gd name="T1" fmla="*/ 55 h 115"/>
                  <a:gd name="T2" fmla="*/ 36 w 98"/>
                  <a:gd name="T3" fmla="*/ 38 h 115"/>
                  <a:gd name="T4" fmla="*/ 59 w 98"/>
                  <a:gd name="T5" fmla="*/ 15 h 115"/>
                  <a:gd name="T6" fmla="*/ 95 w 98"/>
                  <a:gd name="T7" fmla="*/ 15 h 115"/>
                  <a:gd name="T8" fmla="*/ 98 w 98"/>
                  <a:gd name="T9" fmla="*/ 16 h 115"/>
                  <a:gd name="T10" fmla="*/ 78 w 98"/>
                  <a:gd name="T11" fmla="*/ 0 h 115"/>
                  <a:gd name="T12" fmla="*/ 21 w 98"/>
                  <a:gd name="T13" fmla="*/ 0 h 115"/>
                  <a:gd name="T14" fmla="*/ 0 w 98"/>
                  <a:gd name="T15" fmla="*/ 20 h 115"/>
                  <a:gd name="T16" fmla="*/ 0 w 98"/>
                  <a:gd name="T17" fmla="*/ 55 h 115"/>
                  <a:gd name="T18" fmla="*/ 21 w 98"/>
                  <a:gd name="T19" fmla="*/ 76 h 115"/>
                  <a:gd name="T20" fmla="*/ 30 w 98"/>
                  <a:gd name="T21" fmla="*/ 76 h 115"/>
                  <a:gd name="T22" fmla="*/ 11 w 98"/>
                  <a:gd name="T23" fmla="*/ 110 h 115"/>
                  <a:gd name="T24" fmla="*/ 50 w 98"/>
                  <a:gd name="T25" fmla="*/ 76 h 115"/>
                  <a:gd name="T26" fmla="*/ 36 w 98"/>
                  <a:gd name="T27" fmla="*/ 5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15">
                    <a:moveTo>
                      <a:pt x="36" y="55"/>
                    </a:moveTo>
                    <a:cubicBezTo>
                      <a:pt x="36" y="38"/>
                      <a:pt x="36" y="38"/>
                      <a:pt x="36" y="38"/>
                    </a:cubicBezTo>
                    <a:cubicBezTo>
                      <a:pt x="36" y="25"/>
                      <a:pt x="46" y="15"/>
                      <a:pt x="59" y="15"/>
                    </a:cubicBezTo>
                    <a:cubicBezTo>
                      <a:pt x="95" y="15"/>
                      <a:pt x="95" y="15"/>
                      <a:pt x="95" y="15"/>
                    </a:cubicBezTo>
                    <a:cubicBezTo>
                      <a:pt x="96" y="15"/>
                      <a:pt x="97" y="16"/>
                      <a:pt x="98" y="16"/>
                    </a:cubicBezTo>
                    <a:cubicBezTo>
                      <a:pt x="96" y="7"/>
                      <a:pt x="88" y="0"/>
                      <a:pt x="78" y="0"/>
                    </a:cubicBezTo>
                    <a:cubicBezTo>
                      <a:pt x="21" y="0"/>
                      <a:pt x="21" y="0"/>
                      <a:pt x="21" y="0"/>
                    </a:cubicBezTo>
                    <a:cubicBezTo>
                      <a:pt x="9" y="0"/>
                      <a:pt x="0" y="9"/>
                      <a:pt x="0" y="20"/>
                    </a:cubicBezTo>
                    <a:cubicBezTo>
                      <a:pt x="0" y="55"/>
                      <a:pt x="0" y="55"/>
                      <a:pt x="0" y="55"/>
                    </a:cubicBezTo>
                    <a:cubicBezTo>
                      <a:pt x="0" y="67"/>
                      <a:pt x="9" y="76"/>
                      <a:pt x="21" y="76"/>
                    </a:cubicBezTo>
                    <a:cubicBezTo>
                      <a:pt x="30" y="76"/>
                      <a:pt x="30" y="76"/>
                      <a:pt x="30" y="76"/>
                    </a:cubicBezTo>
                    <a:cubicBezTo>
                      <a:pt x="29" y="85"/>
                      <a:pt x="26" y="106"/>
                      <a:pt x="11" y="110"/>
                    </a:cubicBezTo>
                    <a:cubicBezTo>
                      <a:pt x="11" y="110"/>
                      <a:pt x="40" y="115"/>
                      <a:pt x="50" y="76"/>
                    </a:cubicBezTo>
                    <a:cubicBezTo>
                      <a:pt x="42" y="73"/>
                      <a:pt x="36" y="65"/>
                      <a:pt x="3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15" name="组合 14"/>
          <p:cNvGrpSpPr/>
          <p:nvPr/>
        </p:nvGrpSpPr>
        <p:grpSpPr>
          <a:xfrm>
            <a:off x="5339593" y="1491630"/>
            <a:ext cx="735079" cy="747433"/>
            <a:chOff x="5339593" y="1779662"/>
            <a:chExt cx="735079" cy="747433"/>
          </a:xfrm>
          <a:solidFill>
            <a:srgbClr val="FF0066"/>
          </a:solidFill>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9593" y="1779662"/>
              <a:ext cx="735079" cy="747433"/>
            </a:xfrm>
            <a:prstGeom prst="rect">
              <a:avLst/>
            </a:prstGeom>
            <a:noFill/>
            <a:ln>
              <a:noFill/>
            </a:ln>
            <a:effectLst>
              <a:glow rad="127000">
                <a:srgbClr val="FF0066"/>
              </a:glow>
              <a:outerShdw blurRad="50800" dist="38100" dir="8100000" algn="tr" rotWithShape="0">
                <a:prstClr val="black">
                  <a:alpha val="40000"/>
                </a:prstClr>
              </a:outerShdw>
            </a:effectLst>
          </p:spPr>
        </p:pic>
        <p:grpSp>
          <p:nvGrpSpPr>
            <p:cNvPr id="17" name="组合 16"/>
            <p:cNvGrpSpPr/>
            <p:nvPr/>
          </p:nvGrpSpPr>
          <p:grpSpPr>
            <a:xfrm>
              <a:off x="5624299" y="1989908"/>
              <a:ext cx="250967" cy="188225"/>
              <a:chOff x="1716088" y="1390650"/>
              <a:chExt cx="495300" cy="371475"/>
            </a:xfrm>
            <a:grpFill/>
          </p:grpSpPr>
          <p:sp>
            <p:nvSpPr>
              <p:cNvPr id="18" name="Freeform 63"/>
              <p:cNvSpPr>
                <a:spLocks noEditPoints="1"/>
              </p:cNvSpPr>
              <p:nvPr/>
            </p:nvSpPr>
            <p:spPr bwMode="auto">
              <a:xfrm>
                <a:off x="1716088" y="1390650"/>
                <a:ext cx="106363" cy="368300"/>
              </a:xfrm>
              <a:custGeom>
                <a:avLst/>
                <a:gdLst>
                  <a:gd name="T0" fmla="*/ 27 w 28"/>
                  <a:gd name="T1" fmla="*/ 0 h 97"/>
                  <a:gd name="T2" fmla="*/ 1 w 28"/>
                  <a:gd name="T3" fmla="*/ 0 h 97"/>
                  <a:gd name="T4" fmla="*/ 0 w 28"/>
                  <a:gd name="T5" fmla="*/ 1 h 97"/>
                  <a:gd name="T6" fmla="*/ 0 w 28"/>
                  <a:gd name="T7" fmla="*/ 96 h 97"/>
                  <a:gd name="T8" fmla="*/ 1 w 28"/>
                  <a:gd name="T9" fmla="*/ 97 h 97"/>
                  <a:gd name="T10" fmla="*/ 27 w 28"/>
                  <a:gd name="T11" fmla="*/ 97 h 97"/>
                  <a:gd name="T12" fmla="*/ 28 w 28"/>
                  <a:gd name="T13" fmla="*/ 96 h 97"/>
                  <a:gd name="T14" fmla="*/ 28 w 28"/>
                  <a:gd name="T15" fmla="*/ 1 h 97"/>
                  <a:gd name="T16" fmla="*/ 27 w 28"/>
                  <a:gd name="T17" fmla="*/ 0 h 97"/>
                  <a:gd name="T18" fmla="*/ 14 w 28"/>
                  <a:gd name="T19" fmla="*/ 94 h 97"/>
                  <a:gd name="T20" fmla="*/ 7 w 28"/>
                  <a:gd name="T21" fmla="*/ 87 h 97"/>
                  <a:gd name="T22" fmla="*/ 14 w 28"/>
                  <a:gd name="T23" fmla="*/ 80 h 97"/>
                  <a:gd name="T24" fmla="*/ 21 w 28"/>
                  <a:gd name="T25" fmla="*/ 87 h 97"/>
                  <a:gd name="T26" fmla="*/ 14 w 28"/>
                  <a:gd name="T27" fmla="*/ 94 h 97"/>
                  <a:gd name="T28" fmla="*/ 24 w 28"/>
                  <a:gd name="T29" fmla="*/ 54 h 97"/>
                  <a:gd name="T30" fmla="*/ 23 w 28"/>
                  <a:gd name="T31" fmla="*/ 55 h 97"/>
                  <a:gd name="T32" fmla="*/ 5 w 28"/>
                  <a:gd name="T33" fmla="*/ 55 h 97"/>
                  <a:gd name="T34" fmla="*/ 4 w 28"/>
                  <a:gd name="T35" fmla="*/ 54 h 97"/>
                  <a:gd name="T36" fmla="*/ 4 w 28"/>
                  <a:gd name="T37" fmla="*/ 6 h 97"/>
                  <a:gd name="T38" fmla="*/ 5 w 28"/>
                  <a:gd name="T39" fmla="*/ 5 h 97"/>
                  <a:gd name="T40" fmla="*/ 23 w 28"/>
                  <a:gd name="T41" fmla="*/ 5 h 97"/>
                  <a:gd name="T42" fmla="*/ 24 w 28"/>
                  <a:gd name="T43" fmla="*/ 6 h 97"/>
                  <a:gd name="T44" fmla="*/ 24 w 28"/>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8" y="97"/>
                      <a:pt x="28" y="96"/>
                    </a:cubicBezTo>
                    <a:cubicBezTo>
                      <a:pt x="28" y="1"/>
                      <a:pt x="28" y="1"/>
                      <a:pt x="28" y="1"/>
                    </a:cubicBezTo>
                    <a:cubicBezTo>
                      <a:pt x="28"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19" name="Freeform 64"/>
              <p:cNvSpPr>
                <a:spLocks/>
              </p:cNvSpPr>
              <p:nvPr/>
            </p:nvSpPr>
            <p:spPr bwMode="auto">
              <a:xfrm>
                <a:off x="1743076" y="1436688"/>
                <a:ext cx="55563"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0" name="Freeform 65"/>
              <p:cNvSpPr>
                <a:spLocks/>
              </p:cNvSpPr>
              <p:nvPr/>
            </p:nvSpPr>
            <p:spPr bwMode="auto">
              <a:xfrm>
                <a:off x="1743076" y="1455738"/>
                <a:ext cx="55563" cy="14287"/>
              </a:xfrm>
              <a:custGeom>
                <a:avLst/>
                <a:gdLst>
                  <a:gd name="T0" fmla="*/ 15 w 15"/>
                  <a:gd name="T1" fmla="*/ 3 h 4"/>
                  <a:gd name="T2" fmla="*/ 14 w 15"/>
                  <a:gd name="T3" fmla="*/ 4 h 4"/>
                  <a:gd name="T4" fmla="*/ 1 w 15"/>
                  <a:gd name="T5" fmla="*/ 4 h 4"/>
                  <a:gd name="T6" fmla="*/ 0 w 15"/>
                  <a:gd name="T7" fmla="*/ 3 h 4"/>
                  <a:gd name="T8" fmla="*/ 0 w 15"/>
                  <a:gd name="T9" fmla="*/ 1 h 4"/>
                  <a:gd name="T10" fmla="*/ 1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1" y="4"/>
                      <a:pt x="1" y="4"/>
                      <a:pt x="1" y="4"/>
                    </a:cubicBezTo>
                    <a:cubicBezTo>
                      <a:pt x="0" y="4"/>
                      <a:pt x="0" y="3"/>
                      <a:pt x="0" y="3"/>
                    </a:cubicBezTo>
                    <a:cubicBezTo>
                      <a:pt x="0" y="1"/>
                      <a:pt x="0" y="1"/>
                      <a:pt x="0" y="1"/>
                    </a:cubicBezTo>
                    <a:cubicBezTo>
                      <a:pt x="0" y="0"/>
                      <a:pt x="0" y="0"/>
                      <a:pt x="1"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1" name="Freeform 66"/>
              <p:cNvSpPr>
                <a:spLocks noEditPoints="1"/>
              </p:cNvSpPr>
              <p:nvPr/>
            </p:nvSpPr>
            <p:spPr bwMode="auto">
              <a:xfrm>
                <a:off x="1841501" y="1390650"/>
                <a:ext cx="101600" cy="368300"/>
              </a:xfrm>
              <a:custGeom>
                <a:avLst/>
                <a:gdLst>
                  <a:gd name="T0" fmla="*/ 27 w 27"/>
                  <a:gd name="T1" fmla="*/ 0 h 97"/>
                  <a:gd name="T2" fmla="*/ 1 w 27"/>
                  <a:gd name="T3" fmla="*/ 0 h 97"/>
                  <a:gd name="T4" fmla="*/ 0 w 27"/>
                  <a:gd name="T5" fmla="*/ 1 h 97"/>
                  <a:gd name="T6" fmla="*/ 0 w 27"/>
                  <a:gd name="T7" fmla="*/ 96 h 97"/>
                  <a:gd name="T8" fmla="*/ 1 w 27"/>
                  <a:gd name="T9" fmla="*/ 97 h 97"/>
                  <a:gd name="T10" fmla="*/ 27 w 27"/>
                  <a:gd name="T11" fmla="*/ 97 h 97"/>
                  <a:gd name="T12" fmla="*/ 27 w 27"/>
                  <a:gd name="T13" fmla="*/ 96 h 97"/>
                  <a:gd name="T14" fmla="*/ 27 w 27"/>
                  <a:gd name="T15" fmla="*/ 1 h 97"/>
                  <a:gd name="T16" fmla="*/ 27 w 27"/>
                  <a:gd name="T17" fmla="*/ 0 h 97"/>
                  <a:gd name="T18" fmla="*/ 14 w 27"/>
                  <a:gd name="T19" fmla="*/ 94 h 97"/>
                  <a:gd name="T20" fmla="*/ 7 w 27"/>
                  <a:gd name="T21" fmla="*/ 87 h 97"/>
                  <a:gd name="T22" fmla="*/ 14 w 27"/>
                  <a:gd name="T23" fmla="*/ 80 h 97"/>
                  <a:gd name="T24" fmla="*/ 21 w 27"/>
                  <a:gd name="T25" fmla="*/ 87 h 97"/>
                  <a:gd name="T26" fmla="*/ 14 w 27"/>
                  <a:gd name="T27" fmla="*/ 94 h 97"/>
                  <a:gd name="T28" fmla="*/ 24 w 27"/>
                  <a:gd name="T29" fmla="*/ 54 h 97"/>
                  <a:gd name="T30" fmla="*/ 23 w 27"/>
                  <a:gd name="T31" fmla="*/ 55 h 97"/>
                  <a:gd name="T32" fmla="*/ 5 w 27"/>
                  <a:gd name="T33" fmla="*/ 55 h 97"/>
                  <a:gd name="T34" fmla="*/ 4 w 27"/>
                  <a:gd name="T35" fmla="*/ 54 h 97"/>
                  <a:gd name="T36" fmla="*/ 4 w 27"/>
                  <a:gd name="T37" fmla="*/ 6 h 97"/>
                  <a:gd name="T38" fmla="*/ 5 w 27"/>
                  <a:gd name="T39" fmla="*/ 5 h 97"/>
                  <a:gd name="T40" fmla="*/ 23 w 27"/>
                  <a:gd name="T41" fmla="*/ 5 h 97"/>
                  <a:gd name="T42" fmla="*/ 24 w 27"/>
                  <a:gd name="T43" fmla="*/ 6 h 97"/>
                  <a:gd name="T44" fmla="*/ 24 w 27"/>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7" y="97"/>
                      <a:pt x="27" y="96"/>
                    </a:cubicBezTo>
                    <a:cubicBezTo>
                      <a:pt x="27" y="1"/>
                      <a:pt x="27" y="1"/>
                      <a:pt x="27" y="1"/>
                    </a:cubicBezTo>
                    <a:cubicBezTo>
                      <a:pt x="27"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2" name="Freeform 67"/>
              <p:cNvSpPr>
                <a:spLocks/>
              </p:cNvSpPr>
              <p:nvPr/>
            </p:nvSpPr>
            <p:spPr bwMode="auto">
              <a:xfrm>
                <a:off x="1866901" y="1436688"/>
                <a:ext cx="53975" cy="14287"/>
              </a:xfrm>
              <a:custGeom>
                <a:avLst/>
                <a:gdLst>
                  <a:gd name="T0" fmla="*/ 14 w 14"/>
                  <a:gd name="T1" fmla="*/ 3 h 4"/>
                  <a:gd name="T2" fmla="*/ 14 w 14"/>
                  <a:gd name="T3" fmla="*/ 4 h 4"/>
                  <a:gd name="T4" fmla="*/ 0 w 14"/>
                  <a:gd name="T5" fmla="*/ 4 h 4"/>
                  <a:gd name="T6" fmla="*/ 0 w 14"/>
                  <a:gd name="T7" fmla="*/ 3 h 4"/>
                  <a:gd name="T8" fmla="*/ 0 w 14"/>
                  <a:gd name="T9" fmla="*/ 1 h 4"/>
                  <a:gd name="T10" fmla="*/ 0 w 14"/>
                  <a:gd name="T11" fmla="*/ 0 h 4"/>
                  <a:gd name="T12" fmla="*/ 14 w 14"/>
                  <a:gd name="T13" fmla="*/ 0 h 4"/>
                  <a:gd name="T14" fmla="*/ 14 w 14"/>
                  <a:gd name="T15" fmla="*/ 1 h 4"/>
                  <a:gd name="T16" fmla="*/ 14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4" y="3"/>
                    </a:moveTo>
                    <a:cubicBezTo>
                      <a:pt x="14"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4" y="0"/>
                      <a:pt x="14"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3" name="Freeform 68"/>
              <p:cNvSpPr>
                <a:spLocks/>
              </p:cNvSpPr>
              <p:nvPr/>
            </p:nvSpPr>
            <p:spPr bwMode="auto">
              <a:xfrm>
                <a:off x="1866901" y="1455738"/>
                <a:ext cx="57150"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4" name="Freeform 69"/>
              <p:cNvSpPr>
                <a:spLocks noEditPoints="1"/>
              </p:cNvSpPr>
              <p:nvPr/>
            </p:nvSpPr>
            <p:spPr bwMode="auto">
              <a:xfrm>
                <a:off x="1954213" y="1390650"/>
                <a:ext cx="257175" cy="371475"/>
              </a:xfrm>
              <a:custGeom>
                <a:avLst/>
                <a:gdLst>
                  <a:gd name="T0" fmla="*/ 23 w 68"/>
                  <a:gd name="T1" fmla="*/ 0 h 98"/>
                  <a:gd name="T2" fmla="*/ 0 w 68"/>
                  <a:gd name="T3" fmla="*/ 12 h 98"/>
                  <a:gd name="T4" fmla="*/ 0 w 68"/>
                  <a:gd name="T5" fmla="*/ 13 h 98"/>
                  <a:gd name="T6" fmla="*/ 44 w 68"/>
                  <a:gd name="T7" fmla="*/ 97 h 98"/>
                  <a:gd name="T8" fmla="*/ 45 w 68"/>
                  <a:gd name="T9" fmla="*/ 98 h 98"/>
                  <a:gd name="T10" fmla="*/ 67 w 68"/>
                  <a:gd name="T11" fmla="*/ 86 h 98"/>
                  <a:gd name="T12" fmla="*/ 68 w 68"/>
                  <a:gd name="T13" fmla="*/ 85 h 98"/>
                  <a:gd name="T14" fmla="*/ 24 w 68"/>
                  <a:gd name="T15" fmla="*/ 0 h 98"/>
                  <a:gd name="T16" fmla="*/ 23 w 68"/>
                  <a:gd name="T17" fmla="*/ 0 h 98"/>
                  <a:gd name="T18" fmla="*/ 54 w 68"/>
                  <a:gd name="T19" fmla="*/ 89 h 98"/>
                  <a:gd name="T20" fmla="*/ 45 w 68"/>
                  <a:gd name="T21" fmla="*/ 86 h 98"/>
                  <a:gd name="T22" fmla="*/ 48 w 68"/>
                  <a:gd name="T23" fmla="*/ 77 h 98"/>
                  <a:gd name="T24" fmla="*/ 57 w 68"/>
                  <a:gd name="T25" fmla="*/ 80 h 98"/>
                  <a:gd name="T26" fmla="*/ 54 w 68"/>
                  <a:gd name="T27" fmla="*/ 89 h 98"/>
                  <a:gd name="T28" fmla="*/ 45 w 68"/>
                  <a:gd name="T29" fmla="*/ 49 h 98"/>
                  <a:gd name="T30" fmla="*/ 45 w 68"/>
                  <a:gd name="T31" fmla="*/ 50 h 98"/>
                  <a:gd name="T32" fmla="*/ 29 w 68"/>
                  <a:gd name="T33" fmla="*/ 59 h 98"/>
                  <a:gd name="T34" fmla="*/ 28 w 68"/>
                  <a:gd name="T35" fmla="*/ 58 h 98"/>
                  <a:gd name="T36" fmla="*/ 6 w 68"/>
                  <a:gd name="T37" fmla="*/ 15 h 98"/>
                  <a:gd name="T38" fmla="*/ 6 w 68"/>
                  <a:gd name="T39" fmla="*/ 14 h 98"/>
                  <a:gd name="T40" fmla="*/ 22 w 68"/>
                  <a:gd name="T41" fmla="*/ 6 h 98"/>
                  <a:gd name="T42" fmla="*/ 23 w 68"/>
                  <a:gd name="T43" fmla="*/ 6 h 98"/>
                  <a:gd name="T44" fmla="*/ 45 w 68"/>
                  <a:gd name="T45"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8">
                    <a:moveTo>
                      <a:pt x="23" y="0"/>
                    </a:moveTo>
                    <a:cubicBezTo>
                      <a:pt x="0" y="12"/>
                      <a:pt x="0" y="12"/>
                      <a:pt x="0" y="12"/>
                    </a:cubicBezTo>
                    <a:cubicBezTo>
                      <a:pt x="0" y="12"/>
                      <a:pt x="0" y="12"/>
                      <a:pt x="0" y="13"/>
                    </a:cubicBezTo>
                    <a:cubicBezTo>
                      <a:pt x="44" y="97"/>
                      <a:pt x="44" y="97"/>
                      <a:pt x="44" y="97"/>
                    </a:cubicBezTo>
                    <a:cubicBezTo>
                      <a:pt x="44" y="98"/>
                      <a:pt x="44" y="98"/>
                      <a:pt x="45" y="98"/>
                    </a:cubicBezTo>
                    <a:cubicBezTo>
                      <a:pt x="67" y="86"/>
                      <a:pt x="67" y="86"/>
                      <a:pt x="67" y="86"/>
                    </a:cubicBezTo>
                    <a:cubicBezTo>
                      <a:pt x="68" y="86"/>
                      <a:pt x="68" y="85"/>
                      <a:pt x="68" y="85"/>
                    </a:cubicBezTo>
                    <a:cubicBezTo>
                      <a:pt x="24" y="0"/>
                      <a:pt x="24" y="0"/>
                      <a:pt x="24" y="0"/>
                    </a:cubicBezTo>
                    <a:cubicBezTo>
                      <a:pt x="24" y="0"/>
                      <a:pt x="23" y="0"/>
                      <a:pt x="23" y="0"/>
                    </a:cubicBezTo>
                    <a:close/>
                    <a:moveTo>
                      <a:pt x="54" y="89"/>
                    </a:moveTo>
                    <a:cubicBezTo>
                      <a:pt x="51" y="90"/>
                      <a:pt x="47" y="89"/>
                      <a:pt x="45" y="86"/>
                    </a:cubicBezTo>
                    <a:cubicBezTo>
                      <a:pt x="44" y="83"/>
                      <a:pt x="45" y="79"/>
                      <a:pt x="48" y="77"/>
                    </a:cubicBezTo>
                    <a:cubicBezTo>
                      <a:pt x="52" y="75"/>
                      <a:pt x="56" y="76"/>
                      <a:pt x="57" y="80"/>
                    </a:cubicBezTo>
                    <a:cubicBezTo>
                      <a:pt x="59" y="83"/>
                      <a:pt x="58" y="87"/>
                      <a:pt x="54" y="89"/>
                    </a:cubicBezTo>
                    <a:close/>
                    <a:moveTo>
                      <a:pt x="45" y="49"/>
                    </a:moveTo>
                    <a:cubicBezTo>
                      <a:pt x="46" y="50"/>
                      <a:pt x="45" y="50"/>
                      <a:pt x="45" y="50"/>
                    </a:cubicBezTo>
                    <a:cubicBezTo>
                      <a:pt x="29" y="59"/>
                      <a:pt x="29" y="59"/>
                      <a:pt x="29" y="59"/>
                    </a:cubicBezTo>
                    <a:cubicBezTo>
                      <a:pt x="29" y="59"/>
                      <a:pt x="28" y="59"/>
                      <a:pt x="28" y="58"/>
                    </a:cubicBezTo>
                    <a:cubicBezTo>
                      <a:pt x="6" y="15"/>
                      <a:pt x="6" y="15"/>
                      <a:pt x="6" y="15"/>
                    </a:cubicBezTo>
                    <a:cubicBezTo>
                      <a:pt x="6" y="15"/>
                      <a:pt x="6" y="14"/>
                      <a:pt x="6" y="14"/>
                    </a:cubicBezTo>
                    <a:cubicBezTo>
                      <a:pt x="22" y="6"/>
                      <a:pt x="22" y="6"/>
                      <a:pt x="22" y="6"/>
                    </a:cubicBezTo>
                    <a:cubicBezTo>
                      <a:pt x="22" y="6"/>
                      <a:pt x="23" y="6"/>
                      <a:pt x="23" y="6"/>
                    </a:cubicBezTo>
                    <a:lnTo>
                      <a:pt x="4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5" name="Freeform 70"/>
              <p:cNvSpPr>
                <a:spLocks/>
              </p:cNvSpPr>
              <p:nvPr/>
            </p:nvSpPr>
            <p:spPr bwMode="auto">
              <a:xfrm>
                <a:off x="1995488" y="1439863"/>
                <a:ext cx="52388" cy="38100"/>
              </a:xfrm>
              <a:custGeom>
                <a:avLst/>
                <a:gdLst>
                  <a:gd name="T0" fmla="*/ 14 w 14"/>
                  <a:gd name="T1" fmla="*/ 2 h 10"/>
                  <a:gd name="T2" fmla="*/ 14 w 14"/>
                  <a:gd name="T3" fmla="*/ 3 h 10"/>
                  <a:gd name="T4" fmla="*/ 2 w 14"/>
                  <a:gd name="T5" fmla="*/ 9 h 10"/>
                  <a:gd name="T6" fmla="*/ 1 w 14"/>
                  <a:gd name="T7" fmla="*/ 9 h 10"/>
                  <a:gd name="T8" fmla="*/ 0 w 14"/>
                  <a:gd name="T9" fmla="*/ 7 h 10"/>
                  <a:gd name="T10" fmla="*/ 0 w 14"/>
                  <a:gd name="T11" fmla="*/ 6 h 10"/>
                  <a:gd name="T12" fmla="*/ 12 w 14"/>
                  <a:gd name="T13" fmla="*/ 0 h 10"/>
                  <a:gd name="T14" fmla="*/ 13 w 14"/>
                  <a:gd name="T15" fmla="*/ 0 h 10"/>
                  <a:gd name="T16" fmla="*/ 14 w 14"/>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0">
                    <a:moveTo>
                      <a:pt x="14" y="2"/>
                    </a:moveTo>
                    <a:cubicBezTo>
                      <a:pt x="14" y="3"/>
                      <a:pt x="14" y="3"/>
                      <a:pt x="14" y="3"/>
                    </a:cubicBezTo>
                    <a:cubicBezTo>
                      <a:pt x="2" y="9"/>
                      <a:pt x="2" y="9"/>
                      <a:pt x="2" y="9"/>
                    </a:cubicBezTo>
                    <a:cubicBezTo>
                      <a:pt x="1" y="10"/>
                      <a:pt x="1" y="9"/>
                      <a:pt x="1" y="9"/>
                    </a:cubicBezTo>
                    <a:cubicBezTo>
                      <a:pt x="0" y="7"/>
                      <a:pt x="0" y="7"/>
                      <a:pt x="0" y="7"/>
                    </a:cubicBezTo>
                    <a:cubicBezTo>
                      <a:pt x="0" y="7"/>
                      <a:pt x="0" y="6"/>
                      <a:pt x="0" y="6"/>
                    </a:cubicBezTo>
                    <a:cubicBezTo>
                      <a:pt x="12" y="0"/>
                      <a:pt x="12" y="0"/>
                      <a:pt x="12" y="0"/>
                    </a:cubicBezTo>
                    <a:cubicBezTo>
                      <a:pt x="12" y="0"/>
                      <a:pt x="13" y="0"/>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26" name="Freeform 71"/>
              <p:cNvSpPr>
                <a:spLocks/>
              </p:cNvSpPr>
              <p:nvPr/>
            </p:nvSpPr>
            <p:spPr bwMode="auto">
              <a:xfrm>
                <a:off x="2003426" y="1455738"/>
                <a:ext cx="57150" cy="38100"/>
              </a:xfrm>
              <a:custGeom>
                <a:avLst/>
                <a:gdLst>
                  <a:gd name="T0" fmla="*/ 14 w 15"/>
                  <a:gd name="T1" fmla="*/ 3 h 10"/>
                  <a:gd name="T2" fmla="*/ 14 w 15"/>
                  <a:gd name="T3" fmla="*/ 4 h 10"/>
                  <a:gd name="T4" fmla="*/ 2 w 15"/>
                  <a:gd name="T5" fmla="*/ 10 h 10"/>
                  <a:gd name="T6" fmla="*/ 1 w 15"/>
                  <a:gd name="T7" fmla="*/ 9 h 10"/>
                  <a:gd name="T8" fmla="*/ 0 w 15"/>
                  <a:gd name="T9" fmla="*/ 8 h 10"/>
                  <a:gd name="T10" fmla="*/ 1 w 15"/>
                  <a:gd name="T11" fmla="*/ 6 h 10"/>
                  <a:gd name="T12" fmla="*/ 12 w 15"/>
                  <a:gd name="T13" fmla="*/ 0 h 10"/>
                  <a:gd name="T14" fmla="*/ 13 w 15"/>
                  <a:gd name="T15" fmla="*/ 1 h 10"/>
                  <a:gd name="T16" fmla="*/ 14 w 1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4" y="3"/>
                    </a:moveTo>
                    <a:cubicBezTo>
                      <a:pt x="15" y="3"/>
                      <a:pt x="14" y="3"/>
                      <a:pt x="14" y="4"/>
                    </a:cubicBezTo>
                    <a:cubicBezTo>
                      <a:pt x="2" y="10"/>
                      <a:pt x="2" y="10"/>
                      <a:pt x="2" y="10"/>
                    </a:cubicBezTo>
                    <a:cubicBezTo>
                      <a:pt x="2" y="10"/>
                      <a:pt x="1" y="10"/>
                      <a:pt x="1" y="9"/>
                    </a:cubicBezTo>
                    <a:cubicBezTo>
                      <a:pt x="0" y="8"/>
                      <a:pt x="0" y="8"/>
                      <a:pt x="0" y="8"/>
                    </a:cubicBezTo>
                    <a:cubicBezTo>
                      <a:pt x="0" y="7"/>
                      <a:pt x="0" y="7"/>
                      <a:pt x="1" y="6"/>
                    </a:cubicBezTo>
                    <a:cubicBezTo>
                      <a:pt x="12" y="0"/>
                      <a:pt x="12" y="0"/>
                      <a:pt x="12" y="0"/>
                    </a:cubicBezTo>
                    <a:cubicBezTo>
                      <a:pt x="13" y="0"/>
                      <a:pt x="13" y="0"/>
                      <a:pt x="13"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27" name="组合 26"/>
          <p:cNvGrpSpPr/>
          <p:nvPr/>
        </p:nvGrpSpPr>
        <p:grpSpPr>
          <a:xfrm>
            <a:off x="2857463" y="2499742"/>
            <a:ext cx="735079" cy="747433"/>
            <a:chOff x="2857463" y="2787774"/>
            <a:chExt cx="735079" cy="747433"/>
          </a:xfrm>
          <a:solidFill>
            <a:srgbClr val="008000"/>
          </a:solidFill>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463" y="2787774"/>
              <a:ext cx="735079" cy="747433"/>
            </a:xfrm>
            <a:prstGeom prst="rect">
              <a:avLst/>
            </a:prstGeom>
            <a:noFill/>
            <a:ln>
              <a:noFill/>
            </a:ln>
            <a:effectLst>
              <a:glow rad="127000">
                <a:srgbClr val="008000"/>
              </a:glow>
              <a:outerShdw blurRad="50800" dist="38100" dir="8100000" algn="tr" rotWithShape="0">
                <a:prstClr val="black">
                  <a:alpha val="40000"/>
                </a:prstClr>
              </a:outerShdw>
            </a:effectLst>
          </p:spPr>
        </p:pic>
        <p:grpSp>
          <p:nvGrpSpPr>
            <p:cNvPr id="29" name="组合 28"/>
            <p:cNvGrpSpPr/>
            <p:nvPr/>
          </p:nvGrpSpPr>
          <p:grpSpPr>
            <a:xfrm>
              <a:off x="3125366" y="3024736"/>
              <a:ext cx="193052" cy="238097"/>
              <a:chOff x="1674813" y="1797050"/>
              <a:chExt cx="381001" cy="469900"/>
            </a:xfrm>
            <a:grpFill/>
          </p:grpSpPr>
          <p:sp>
            <p:nvSpPr>
              <p:cNvPr id="30" name="Freeform 72"/>
              <p:cNvSpPr>
                <a:spLocks noEditPoints="1"/>
              </p:cNvSpPr>
              <p:nvPr/>
            </p:nvSpPr>
            <p:spPr bwMode="auto">
              <a:xfrm>
                <a:off x="1674813" y="1978025"/>
                <a:ext cx="90488" cy="288925"/>
              </a:xfrm>
              <a:custGeom>
                <a:avLst/>
                <a:gdLst>
                  <a:gd name="T0" fmla="*/ 2 w 24"/>
                  <a:gd name="T1" fmla="*/ 0 h 76"/>
                  <a:gd name="T2" fmla="*/ 0 w 24"/>
                  <a:gd name="T3" fmla="*/ 75 h 76"/>
                  <a:gd name="T4" fmla="*/ 2 w 24"/>
                  <a:gd name="T5" fmla="*/ 76 h 76"/>
                  <a:gd name="T6" fmla="*/ 8 w 24"/>
                  <a:gd name="T7" fmla="*/ 66 h 76"/>
                  <a:gd name="T8" fmla="*/ 22 w 24"/>
                  <a:gd name="T9" fmla="*/ 76 h 76"/>
                  <a:gd name="T10" fmla="*/ 24 w 24"/>
                  <a:gd name="T11" fmla="*/ 1 h 76"/>
                  <a:gd name="T12" fmla="*/ 11 w 24"/>
                  <a:gd name="T13" fmla="*/ 60 h 76"/>
                  <a:gd name="T14" fmla="*/ 3 w 24"/>
                  <a:gd name="T15" fmla="*/ 55 h 76"/>
                  <a:gd name="T16" fmla="*/ 11 w 24"/>
                  <a:gd name="T17" fmla="*/ 60 h 76"/>
                  <a:gd name="T18" fmla="*/ 3 w 24"/>
                  <a:gd name="T19" fmla="*/ 51 h 76"/>
                  <a:gd name="T20" fmla="*/ 11 w 24"/>
                  <a:gd name="T21" fmla="*/ 46 h 76"/>
                  <a:gd name="T22" fmla="*/ 11 w 24"/>
                  <a:gd name="T23" fmla="*/ 43 h 76"/>
                  <a:gd name="T24" fmla="*/ 3 w 24"/>
                  <a:gd name="T25" fmla="*/ 38 h 76"/>
                  <a:gd name="T26" fmla="*/ 11 w 24"/>
                  <a:gd name="T27" fmla="*/ 43 h 76"/>
                  <a:gd name="T28" fmla="*/ 3 w 24"/>
                  <a:gd name="T29" fmla="*/ 34 h 76"/>
                  <a:gd name="T30" fmla="*/ 11 w 24"/>
                  <a:gd name="T31" fmla="*/ 29 h 76"/>
                  <a:gd name="T32" fmla="*/ 11 w 24"/>
                  <a:gd name="T33" fmla="*/ 26 h 76"/>
                  <a:gd name="T34" fmla="*/ 3 w 24"/>
                  <a:gd name="T35" fmla="*/ 21 h 76"/>
                  <a:gd name="T36" fmla="*/ 11 w 24"/>
                  <a:gd name="T37" fmla="*/ 26 h 76"/>
                  <a:gd name="T38" fmla="*/ 3 w 24"/>
                  <a:gd name="T39" fmla="*/ 17 h 76"/>
                  <a:gd name="T40" fmla="*/ 11 w 24"/>
                  <a:gd name="T41" fmla="*/ 12 h 76"/>
                  <a:gd name="T42" fmla="*/ 11 w 24"/>
                  <a:gd name="T43" fmla="*/ 9 h 76"/>
                  <a:gd name="T44" fmla="*/ 3 w 24"/>
                  <a:gd name="T45" fmla="*/ 3 h 76"/>
                  <a:gd name="T46" fmla="*/ 11 w 24"/>
                  <a:gd name="T47" fmla="*/ 9 h 76"/>
                  <a:gd name="T48" fmla="*/ 13 w 24"/>
                  <a:gd name="T49" fmla="*/ 60 h 76"/>
                  <a:gd name="T50" fmla="*/ 21 w 24"/>
                  <a:gd name="T51" fmla="*/ 55 h 76"/>
                  <a:gd name="T52" fmla="*/ 21 w 24"/>
                  <a:gd name="T53" fmla="*/ 51 h 76"/>
                  <a:gd name="T54" fmla="*/ 13 w 24"/>
                  <a:gd name="T55" fmla="*/ 46 h 76"/>
                  <a:gd name="T56" fmla="*/ 21 w 24"/>
                  <a:gd name="T57" fmla="*/ 51 h 76"/>
                  <a:gd name="T58" fmla="*/ 13 w 24"/>
                  <a:gd name="T59" fmla="*/ 43 h 76"/>
                  <a:gd name="T60" fmla="*/ 21 w 24"/>
                  <a:gd name="T61" fmla="*/ 38 h 76"/>
                  <a:gd name="T62" fmla="*/ 21 w 24"/>
                  <a:gd name="T63" fmla="*/ 34 h 76"/>
                  <a:gd name="T64" fmla="*/ 13 w 24"/>
                  <a:gd name="T65" fmla="*/ 29 h 76"/>
                  <a:gd name="T66" fmla="*/ 21 w 24"/>
                  <a:gd name="T67" fmla="*/ 34 h 76"/>
                  <a:gd name="T68" fmla="*/ 13 w 24"/>
                  <a:gd name="T69" fmla="*/ 26 h 76"/>
                  <a:gd name="T70" fmla="*/ 21 w 24"/>
                  <a:gd name="T71" fmla="*/ 21 h 76"/>
                  <a:gd name="T72" fmla="*/ 21 w 24"/>
                  <a:gd name="T73" fmla="*/ 17 h 76"/>
                  <a:gd name="T74" fmla="*/ 13 w 24"/>
                  <a:gd name="T75" fmla="*/ 12 h 76"/>
                  <a:gd name="T76" fmla="*/ 21 w 24"/>
                  <a:gd name="T77" fmla="*/ 17 h 76"/>
                  <a:gd name="T78" fmla="*/ 13 w 24"/>
                  <a:gd name="T79" fmla="*/ 9 h 76"/>
                  <a:gd name="T80" fmla="*/ 21 w 24"/>
                  <a:gd name="T81" fmla="*/ 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76">
                    <a:moveTo>
                      <a:pt x="22" y="0"/>
                    </a:moveTo>
                    <a:cubicBezTo>
                      <a:pt x="2" y="0"/>
                      <a:pt x="2" y="0"/>
                      <a:pt x="2" y="0"/>
                    </a:cubicBezTo>
                    <a:cubicBezTo>
                      <a:pt x="1" y="0"/>
                      <a:pt x="0" y="1"/>
                      <a:pt x="0" y="1"/>
                    </a:cubicBezTo>
                    <a:cubicBezTo>
                      <a:pt x="0" y="75"/>
                      <a:pt x="0" y="75"/>
                      <a:pt x="0" y="75"/>
                    </a:cubicBezTo>
                    <a:cubicBezTo>
                      <a:pt x="0" y="75"/>
                      <a:pt x="1" y="76"/>
                      <a:pt x="2" y="76"/>
                    </a:cubicBezTo>
                    <a:cubicBezTo>
                      <a:pt x="2" y="76"/>
                      <a:pt x="2" y="76"/>
                      <a:pt x="2" y="76"/>
                    </a:cubicBezTo>
                    <a:cubicBezTo>
                      <a:pt x="2" y="66"/>
                      <a:pt x="2" y="66"/>
                      <a:pt x="2" y="66"/>
                    </a:cubicBezTo>
                    <a:cubicBezTo>
                      <a:pt x="8" y="66"/>
                      <a:pt x="8" y="66"/>
                      <a:pt x="8" y="66"/>
                    </a:cubicBezTo>
                    <a:cubicBezTo>
                      <a:pt x="8" y="76"/>
                      <a:pt x="8" y="76"/>
                      <a:pt x="8" y="76"/>
                    </a:cubicBezTo>
                    <a:cubicBezTo>
                      <a:pt x="22" y="76"/>
                      <a:pt x="22" y="76"/>
                      <a:pt x="22" y="76"/>
                    </a:cubicBezTo>
                    <a:cubicBezTo>
                      <a:pt x="23" y="76"/>
                      <a:pt x="24" y="75"/>
                      <a:pt x="24" y="75"/>
                    </a:cubicBezTo>
                    <a:cubicBezTo>
                      <a:pt x="24" y="1"/>
                      <a:pt x="24" y="1"/>
                      <a:pt x="24" y="1"/>
                    </a:cubicBezTo>
                    <a:cubicBezTo>
                      <a:pt x="24" y="1"/>
                      <a:pt x="23" y="0"/>
                      <a:pt x="22" y="0"/>
                    </a:cubicBezTo>
                    <a:close/>
                    <a:moveTo>
                      <a:pt x="11" y="60"/>
                    </a:moveTo>
                    <a:cubicBezTo>
                      <a:pt x="3" y="60"/>
                      <a:pt x="3" y="60"/>
                      <a:pt x="3" y="60"/>
                    </a:cubicBezTo>
                    <a:cubicBezTo>
                      <a:pt x="3" y="55"/>
                      <a:pt x="3" y="55"/>
                      <a:pt x="3" y="55"/>
                    </a:cubicBezTo>
                    <a:cubicBezTo>
                      <a:pt x="11" y="55"/>
                      <a:pt x="11" y="55"/>
                      <a:pt x="11" y="55"/>
                    </a:cubicBezTo>
                    <a:lnTo>
                      <a:pt x="11" y="60"/>
                    </a:lnTo>
                    <a:close/>
                    <a:moveTo>
                      <a:pt x="11" y="51"/>
                    </a:moveTo>
                    <a:cubicBezTo>
                      <a:pt x="3" y="51"/>
                      <a:pt x="3" y="51"/>
                      <a:pt x="3" y="51"/>
                    </a:cubicBezTo>
                    <a:cubicBezTo>
                      <a:pt x="3" y="46"/>
                      <a:pt x="3" y="46"/>
                      <a:pt x="3" y="46"/>
                    </a:cubicBezTo>
                    <a:cubicBezTo>
                      <a:pt x="11" y="46"/>
                      <a:pt x="11" y="46"/>
                      <a:pt x="11" y="46"/>
                    </a:cubicBezTo>
                    <a:lnTo>
                      <a:pt x="11" y="51"/>
                    </a:lnTo>
                    <a:close/>
                    <a:moveTo>
                      <a:pt x="11" y="43"/>
                    </a:moveTo>
                    <a:cubicBezTo>
                      <a:pt x="3" y="43"/>
                      <a:pt x="3" y="43"/>
                      <a:pt x="3" y="43"/>
                    </a:cubicBezTo>
                    <a:cubicBezTo>
                      <a:pt x="3" y="38"/>
                      <a:pt x="3" y="38"/>
                      <a:pt x="3" y="38"/>
                    </a:cubicBezTo>
                    <a:cubicBezTo>
                      <a:pt x="11" y="38"/>
                      <a:pt x="11" y="38"/>
                      <a:pt x="11" y="38"/>
                    </a:cubicBezTo>
                    <a:lnTo>
                      <a:pt x="11" y="43"/>
                    </a:lnTo>
                    <a:close/>
                    <a:moveTo>
                      <a:pt x="11" y="34"/>
                    </a:moveTo>
                    <a:cubicBezTo>
                      <a:pt x="3" y="34"/>
                      <a:pt x="3" y="34"/>
                      <a:pt x="3" y="34"/>
                    </a:cubicBezTo>
                    <a:cubicBezTo>
                      <a:pt x="3" y="29"/>
                      <a:pt x="3" y="29"/>
                      <a:pt x="3" y="29"/>
                    </a:cubicBezTo>
                    <a:cubicBezTo>
                      <a:pt x="11" y="29"/>
                      <a:pt x="11" y="29"/>
                      <a:pt x="11" y="29"/>
                    </a:cubicBezTo>
                    <a:lnTo>
                      <a:pt x="11" y="34"/>
                    </a:lnTo>
                    <a:close/>
                    <a:moveTo>
                      <a:pt x="11" y="26"/>
                    </a:moveTo>
                    <a:cubicBezTo>
                      <a:pt x="3" y="26"/>
                      <a:pt x="3" y="26"/>
                      <a:pt x="3" y="26"/>
                    </a:cubicBezTo>
                    <a:cubicBezTo>
                      <a:pt x="3" y="21"/>
                      <a:pt x="3" y="21"/>
                      <a:pt x="3" y="21"/>
                    </a:cubicBezTo>
                    <a:cubicBezTo>
                      <a:pt x="11" y="21"/>
                      <a:pt x="11" y="21"/>
                      <a:pt x="11" y="21"/>
                    </a:cubicBezTo>
                    <a:lnTo>
                      <a:pt x="11" y="26"/>
                    </a:lnTo>
                    <a:close/>
                    <a:moveTo>
                      <a:pt x="11" y="17"/>
                    </a:moveTo>
                    <a:cubicBezTo>
                      <a:pt x="3" y="17"/>
                      <a:pt x="3" y="17"/>
                      <a:pt x="3" y="17"/>
                    </a:cubicBezTo>
                    <a:cubicBezTo>
                      <a:pt x="3" y="12"/>
                      <a:pt x="3" y="12"/>
                      <a:pt x="3" y="12"/>
                    </a:cubicBezTo>
                    <a:cubicBezTo>
                      <a:pt x="11" y="12"/>
                      <a:pt x="11" y="12"/>
                      <a:pt x="11" y="12"/>
                    </a:cubicBezTo>
                    <a:lnTo>
                      <a:pt x="11" y="17"/>
                    </a:lnTo>
                    <a:close/>
                    <a:moveTo>
                      <a:pt x="11" y="9"/>
                    </a:moveTo>
                    <a:cubicBezTo>
                      <a:pt x="3" y="9"/>
                      <a:pt x="3" y="9"/>
                      <a:pt x="3" y="9"/>
                    </a:cubicBezTo>
                    <a:cubicBezTo>
                      <a:pt x="3" y="3"/>
                      <a:pt x="3" y="3"/>
                      <a:pt x="3" y="3"/>
                    </a:cubicBezTo>
                    <a:cubicBezTo>
                      <a:pt x="11" y="3"/>
                      <a:pt x="11" y="3"/>
                      <a:pt x="11" y="3"/>
                    </a:cubicBezTo>
                    <a:lnTo>
                      <a:pt x="11" y="9"/>
                    </a:lnTo>
                    <a:close/>
                    <a:moveTo>
                      <a:pt x="21" y="60"/>
                    </a:moveTo>
                    <a:cubicBezTo>
                      <a:pt x="13" y="60"/>
                      <a:pt x="13" y="60"/>
                      <a:pt x="13" y="60"/>
                    </a:cubicBezTo>
                    <a:cubicBezTo>
                      <a:pt x="13" y="55"/>
                      <a:pt x="13" y="55"/>
                      <a:pt x="13" y="55"/>
                    </a:cubicBezTo>
                    <a:cubicBezTo>
                      <a:pt x="21" y="55"/>
                      <a:pt x="21" y="55"/>
                      <a:pt x="21" y="55"/>
                    </a:cubicBezTo>
                    <a:lnTo>
                      <a:pt x="21" y="60"/>
                    </a:lnTo>
                    <a:close/>
                    <a:moveTo>
                      <a:pt x="21" y="51"/>
                    </a:moveTo>
                    <a:cubicBezTo>
                      <a:pt x="13" y="51"/>
                      <a:pt x="13" y="51"/>
                      <a:pt x="13" y="51"/>
                    </a:cubicBezTo>
                    <a:cubicBezTo>
                      <a:pt x="13" y="46"/>
                      <a:pt x="13" y="46"/>
                      <a:pt x="13" y="46"/>
                    </a:cubicBezTo>
                    <a:cubicBezTo>
                      <a:pt x="21" y="46"/>
                      <a:pt x="21" y="46"/>
                      <a:pt x="21" y="46"/>
                    </a:cubicBezTo>
                    <a:lnTo>
                      <a:pt x="21" y="51"/>
                    </a:lnTo>
                    <a:close/>
                    <a:moveTo>
                      <a:pt x="21" y="43"/>
                    </a:moveTo>
                    <a:cubicBezTo>
                      <a:pt x="13" y="43"/>
                      <a:pt x="13" y="43"/>
                      <a:pt x="13" y="43"/>
                    </a:cubicBezTo>
                    <a:cubicBezTo>
                      <a:pt x="13" y="38"/>
                      <a:pt x="13" y="38"/>
                      <a:pt x="13" y="38"/>
                    </a:cubicBezTo>
                    <a:cubicBezTo>
                      <a:pt x="21" y="38"/>
                      <a:pt x="21" y="38"/>
                      <a:pt x="21" y="38"/>
                    </a:cubicBezTo>
                    <a:lnTo>
                      <a:pt x="21" y="43"/>
                    </a:lnTo>
                    <a:close/>
                    <a:moveTo>
                      <a:pt x="21" y="34"/>
                    </a:moveTo>
                    <a:cubicBezTo>
                      <a:pt x="13" y="34"/>
                      <a:pt x="13" y="34"/>
                      <a:pt x="13" y="34"/>
                    </a:cubicBezTo>
                    <a:cubicBezTo>
                      <a:pt x="13" y="29"/>
                      <a:pt x="13" y="29"/>
                      <a:pt x="13" y="29"/>
                    </a:cubicBezTo>
                    <a:cubicBezTo>
                      <a:pt x="21" y="29"/>
                      <a:pt x="21" y="29"/>
                      <a:pt x="21" y="29"/>
                    </a:cubicBezTo>
                    <a:lnTo>
                      <a:pt x="21" y="34"/>
                    </a:lnTo>
                    <a:close/>
                    <a:moveTo>
                      <a:pt x="21" y="26"/>
                    </a:moveTo>
                    <a:cubicBezTo>
                      <a:pt x="13" y="26"/>
                      <a:pt x="13" y="26"/>
                      <a:pt x="13" y="26"/>
                    </a:cubicBezTo>
                    <a:cubicBezTo>
                      <a:pt x="13" y="21"/>
                      <a:pt x="13" y="21"/>
                      <a:pt x="13" y="21"/>
                    </a:cubicBezTo>
                    <a:cubicBezTo>
                      <a:pt x="21" y="21"/>
                      <a:pt x="21" y="21"/>
                      <a:pt x="21" y="21"/>
                    </a:cubicBezTo>
                    <a:lnTo>
                      <a:pt x="21" y="26"/>
                    </a:lnTo>
                    <a:close/>
                    <a:moveTo>
                      <a:pt x="21" y="17"/>
                    </a:moveTo>
                    <a:cubicBezTo>
                      <a:pt x="13" y="17"/>
                      <a:pt x="13" y="17"/>
                      <a:pt x="13" y="17"/>
                    </a:cubicBezTo>
                    <a:cubicBezTo>
                      <a:pt x="13" y="12"/>
                      <a:pt x="13" y="12"/>
                      <a:pt x="13" y="12"/>
                    </a:cubicBezTo>
                    <a:cubicBezTo>
                      <a:pt x="21" y="12"/>
                      <a:pt x="21" y="12"/>
                      <a:pt x="21" y="12"/>
                    </a:cubicBezTo>
                    <a:lnTo>
                      <a:pt x="21" y="17"/>
                    </a:lnTo>
                    <a:close/>
                    <a:moveTo>
                      <a:pt x="21" y="9"/>
                    </a:moveTo>
                    <a:cubicBezTo>
                      <a:pt x="13" y="9"/>
                      <a:pt x="13" y="9"/>
                      <a:pt x="13" y="9"/>
                    </a:cubicBezTo>
                    <a:cubicBezTo>
                      <a:pt x="13" y="3"/>
                      <a:pt x="13" y="3"/>
                      <a:pt x="13" y="3"/>
                    </a:cubicBezTo>
                    <a:cubicBezTo>
                      <a:pt x="21" y="3"/>
                      <a:pt x="21" y="3"/>
                      <a:pt x="21" y="3"/>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1" name="Freeform 73"/>
              <p:cNvSpPr>
                <a:spLocks noEditPoints="1"/>
              </p:cNvSpPr>
              <p:nvPr/>
            </p:nvSpPr>
            <p:spPr bwMode="auto">
              <a:xfrm>
                <a:off x="1927226" y="2100263"/>
                <a:ext cx="128588" cy="166687"/>
              </a:xfrm>
              <a:custGeom>
                <a:avLst/>
                <a:gdLst>
                  <a:gd name="T0" fmla="*/ 33 w 34"/>
                  <a:gd name="T1" fmla="*/ 0 h 44"/>
                  <a:gd name="T2" fmla="*/ 1 w 34"/>
                  <a:gd name="T3" fmla="*/ 0 h 44"/>
                  <a:gd name="T4" fmla="*/ 0 w 34"/>
                  <a:gd name="T5" fmla="*/ 1 h 44"/>
                  <a:gd name="T6" fmla="*/ 0 w 34"/>
                  <a:gd name="T7" fmla="*/ 43 h 44"/>
                  <a:gd name="T8" fmla="*/ 1 w 34"/>
                  <a:gd name="T9" fmla="*/ 44 h 44"/>
                  <a:gd name="T10" fmla="*/ 33 w 34"/>
                  <a:gd name="T11" fmla="*/ 44 h 44"/>
                  <a:gd name="T12" fmla="*/ 34 w 34"/>
                  <a:gd name="T13" fmla="*/ 43 h 44"/>
                  <a:gd name="T14" fmla="*/ 34 w 34"/>
                  <a:gd name="T15" fmla="*/ 1 h 44"/>
                  <a:gd name="T16" fmla="*/ 33 w 34"/>
                  <a:gd name="T17" fmla="*/ 0 h 44"/>
                  <a:gd name="T18" fmla="*/ 15 w 34"/>
                  <a:gd name="T19" fmla="*/ 37 h 44"/>
                  <a:gd name="T20" fmla="*/ 2 w 34"/>
                  <a:gd name="T21" fmla="*/ 37 h 44"/>
                  <a:gd name="T22" fmla="*/ 2 w 34"/>
                  <a:gd name="T23" fmla="*/ 32 h 44"/>
                  <a:gd name="T24" fmla="*/ 15 w 34"/>
                  <a:gd name="T25" fmla="*/ 32 h 44"/>
                  <a:gd name="T26" fmla="*/ 15 w 34"/>
                  <a:gd name="T27" fmla="*/ 37 h 44"/>
                  <a:gd name="T28" fmla="*/ 15 w 34"/>
                  <a:gd name="T29" fmla="*/ 28 h 44"/>
                  <a:gd name="T30" fmla="*/ 2 w 34"/>
                  <a:gd name="T31" fmla="*/ 28 h 44"/>
                  <a:gd name="T32" fmla="*/ 2 w 34"/>
                  <a:gd name="T33" fmla="*/ 22 h 44"/>
                  <a:gd name="T34" fmla="*/ 15 w 34"/>
                  <a:gd name="T35" fmla="*/ 22 h 44"/>
                  <a:gd name="T36" fmla="*/ 15 w 34"/>
                  <a:gd name="T37" fmla="*/ 28 h 44"/>
                  <a:gd name="T38" fmla="*/ 15 w 34"/>
                  <a:gd name="T39" fmla="*/ 18 h 44"/>
                  <a:gd name="T40" fmla="*/ 2 w 34"/>
                  <a:gd name="T41" fmla="*/ 18 h 44"/>
                  <a:gd name="T42" fmla="*/ 2 w 34"/>
                  <a:gd name="T43" fmla="*/ 13 h 44"/>
                  <a:gd name="T44" fmla="*/ 15 w 34"/>
                  <a:gd name="T45" fmla="*/ 13 h 44"/>
                  <a:gd name="T46" fmla="*/ 15 w 34"/>
                  <a:gd name="T47" fmla="*/ 18 h 44"/>
                  <a:gd name="T48" fmla="*/ 15 w 34"/>
                  <a:gd name="T49" fmla="*/ 9 h 44"/>
                  <a:gd name="T50" fmla="*/ 2 w 34"/>
                  <a:gd name="T51" fmla="*/ 9 h 44"/>
                  <a:gd name="T52" fmla="*/ 2 w 34"/>
                  <a:gd name="T53" fmla="*/ 3 h 44"/>
                  <a:gd name="T54" fmla="*/ 15 w 34"/>
                  <a:gd name="T55" fmla="*/ 3 h 44"/>
                  <a:gd name="T56" fmla="*/ 15 w 34"/>
                  <a:gd name="T57" fmla="*/ 9 h 44"/>
                  <a:gd name="T58" fmla="*/ 32 w 34"/>
                  <a:gd name="T59" fmla="*/ 37 h 44"/>
                  <a:gd name="T60" fmla="*/ 19 w 34"/>
                  <a:gd name="T61" fmla="*/ 37 h 44"/>
                  <a:gd name="T62" fmla="*/ 19 w 34"/>
                  <a:gd name="T63" fmla="*/ 32 h 44"/>
                  <a:gd name="T64" fmla="*/ 32 w 34"/>
                  <a:gd name="T65" fmla="*/ 32 h 44"/>
                  <a:gd name="T66" fmla="*/ 32 w 34"/>
                  <a:gd name="T67" fmla="*/ 37 h 44"/>
                  <a:gd name="T68" fmla="*/ 32 w 34"/>
                  <a:gd name="T69" fmla="*/ 28 h 44"/>
                  <a:gd name="T70" fmla="*/ 19 w 34"/>
                  <a:gd name="T71" fmla="*/ 28 h 44"/>
                  <a:gd name="T72" fmla="*/ 19 w 34"/>
                  <a:gd name="T73" fmla="*/ 22 h 44"/>
                  <a:gd name="T74" fmla="*/ 32 w 34"/>
                  <a:gd name="T75" fmla="*/ 22 h 44"/>
                  <a:gd name="T76" fmla="*/ 32 w 34"/>
                  <a:gd name="T77" fmla="*/ 28 h 44"/>
                  <a:gd name="T78" fmla="*/ 32 w 34"/>
                  <a:gd name="T79" fmla="*/ 18 h 44"/>
                  <a:gd name="T80" fmla="*/ 19 w 34"/>
                  <a:gd name="T81" fmla="*/ 18 h 44"/>
                  <a:gd name="T82" fmla="*/ 19 w 34"/>
                  <a:gd name="T83" fmla="*/ 13 h 44"/>
                  <a:gd name="T84" fmla="*/ 32 w 34"/>
                  <a:gd name="T85" fmla="*/ 13 h 44"/>
                  <a:gd name="T86" fmla="*/ 32 w 34"/>
                  <a:gd name="T87" fmla="*/ 18 h 44"/>
                  <a:gd name="T88" fmla="*/ 32 w 34"/>
                  <a:gd name="T89" fmla="*/ 9 h 44"/>
                  <a:gd name="T90" fmla="*/ 19 w 34"/>
                  <a:gd name="T91" fmla="*/ 9 h 44"/>
                  <a:gd name="T92" fmla="*/ 19 w 34"/>
                  <a:gd name="T93" fmla="*/ 3 h 44"/>
                  <a:gd name="T94" fmla="*/ 32 w 34"/>
                  <a:gd name="T95" fmla="*/ 3 h 44"/>
                  <a:gd name="T96" fmla="*/ 32 w 34"/>
                  <a:gd name="T9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 h="44">
                    <a:moveTo>
                      <a:pt x="33" y="0"/>
                    </a:moveTo>
                    <a:cubicBezTo>
                      <a:pt x="1" y="0"/>
                      <a:pt x="1" y="0"/>
                      <a:pt x="1" y="0"/>
                    </a:cubicBezTo>
                    <a:cubicBezTo>
                      <a:pt x="1" y="0"/>
                      <a:pt x="0" y="1"/>
                      <a:pt x="0" y="1"/>
                    </a:cubicBezTo>
                    <a:cubicBezTo>
                      <a:pt x="0" y="43"/>
                      <a:pt x="0" y="43"/>
                      <a:pt x="0" y="43"/>
                    </a:cubicBezTo>
                    <a:cubicBezTo>
                      <a:pt x="0" y="44"/>
                      <a:pt x="1" y="44"/>
                      <a:pt x="1" y="44"/>
                    </a:cubicBezTo>
                    <a:cubicBezTo>
                      <a:pt x="33" y="44"/>
                      <a:pt x="33" y="44"/>
                      <a:pt x="33" y="44"/>
                    </a:cubicBezTo>
                    <a:cubicBezTo>
                      <a:pt x="33" y="44"/>
                      <a:pt x="34" y="44"/>
                      <a:pt x="34" y="43"/>
                    </a:cubicBezTo>
                    <a:cubicBezTo>
                      <a:pt x="34" y="1"/>
                      <a:pt x="34" y="1"/>
                      <a:pt x="34" y="1"/>
                    </a:cubicBezTo>
                    <a:cubicBezTo>
                      <a:pt x="34" y="1"/>
                      <a:pt x="33" y="0"/>
                      <a:pt x="33" y="0"/>
                    </a:cubicBezTo>
                    <a:close/>
                    <a:moveTo>
                      <a:pt x="15" y="37"/>
                    </a:moveTo>
                    <a:cubicBezTo>
                      <a:pt x="2" y="37"/>
                      <a:pt x="2" y="37"/>
                      <a:pt x="2" y="37"/>
                    </a:cubicBezTo>
                    <a:cubicBezTo>
                      <a:pt x="2" y="32"/>
                      <a:pt x="2" y="32"/>
                      <a:pt x="2" y="32"/>
                    </a:cubicBezTo>
                    <a:cubicBezTo>
                      <a:pt x="15" y="32"/>
                      <a:pt x="15" y="32"/>
                      <a:pt x="15" y="32"/>
                    </a:cubicBezTo>
                    <a:lnTo>
                      <a:pt x="15" y="37"/>
                    </a:lnTo>
                    <a:close/>
                    <a:moveTo>
                      <a:pt x="15" y="28"/>
                    </a:moveTo>
                    <a:cubicBezTo>
                      <a:pt x="2" y="28"/>
                      <a:pt x="2" y="28"/>
                      <a:pt x="2" y="28"/>
                    </a:cubicBezTo>
                    <a:cubicBezTo>
                      <a:pt x="2" y="22"/>
                      <a:pt x="2" y="22"/>
                      <a:pt x="2" y="22"/>
                    </a:cubicBezTo>
                    <a:cubicBezTo>
                      <a:pt x="15" y="22"/>
                      <a:pt x="15" y="22"/>
                      <a:pt x="15" y="22"/>
                    </a:cubicBezTo>
                    <a:lnTo>
                      <a:pt x="15" y="28"/>
                    </a:lnTo>
                    <a:close/>
                    <a:moveTo>
                      <a:pt x="15" y="18"/>
                    </a:moveTo>
                    <a:cubicBezTo>
                      <a:pt x="2" y="18"/>
                      <a:pt x="2" y="18"/>
                      <a:pt x="2" y="18"/>
                    </a:cubicBezTo>
                    <a:cubicBezTo>
                      <a:pt x="2" y="13"/>
                      <a:pt x="2" y="13"/>
                      <a:pt x="2" y="13"/>
                    </a:cubicBezTo>
                    <a:cubicBezTo>
                      <a:pt x="15" y="13"/>
                      <a:pt x="15" y="13"/>
                      <a:pt x="15" y="13"/>
                    </a:cubicBezTo>
                    <a:lnTo>
                      <a:pt x="15" y="18"/>
                    </a:lnTo>
                    <a:close/>
                    <a:moveTo>
                      <a:pt x="15" y="9"/>
                    </a:moveTo>
                    <a:cubicBezTo>
                      <a:pt x="2" y="9"/>
                      <a:pt x="2" y="9"/>
                      <a:pt x="2" y="9"/>
                    </a:cubicBezTo>
                    <a:cubicBezTo>
                      <a:pt x="2" y="3"/>
                      <a:pt x="2" y="3"/>
                      <a:pt x="2" y="3"/>
                    </a:cubicBezTo>
                    <a:cubicBezTo>
                      <a:pt x="15" y="3"/>
                      <a:pt x="15" y="3"/>
                      <a:pt x="15" y="3"/>
                    </a:cubicBezTo>
                    <a:lnTo>
                      <a:pt x="15" y="9"/>
                    </a:lnTo>
                    <a:close/>
                    <a:moveTo>
                      <a:pt x="32" y="37"/>
                    </a:moveTo>
                    <a:cubicBezTo>
                      <a:pt x="19" y="37"/>
                      <a:pt x="19" y="37"/>
                      <a:pt x="19" y="37"/>
                    </a:cubicBezTo>
                    <a:cubicBezTo>
                      <a:pt x="19" y="32"/>
                      <a:pt x="19" y="32"/>
                      <a:pt x="19" y="32"/>
                    </a:cubicBezTo>
                    <a:cubicBezTo>
                      <a:pt x="32" y="32"/>
                      <a:pt x="32" y="32"/>
                      <a:pt x="32" y="32"/>
                    </a:cubicBezTo>
                    <a:lnTo>
                      <a:pt x="32" y="37"/>
                    </a:lnTo>
                    <a:close/>
                    <a:moveTo>
                      <a:pt x="32" y="28"/>
                    </a:moveTo>
                    <a:cubicBezTo>
                      <a:pt x="19" y="28"/>
                      <a:pt x="19" y="28"/>
                      <a:pt x="19" y="28"/>
                    </a:cubicBezTo>
                    <a:cubicBezTo>
                      <a:pt x="19" y="22"/>
                      <a:pt x="19" y="22"/>
                      <a:pt x="19" y="22"/>
                    </a:cubicBezTo>
                    <a:cubicBezTo>
                      <a:pt x="32" y="22"/>
                      <a:pt x="32" y="22"/>
                      <a:pt x="32" y="22"/>
                    </a:cubicBezTo>
                    <a:lnTo>
                      <a:pt x="32" y="28"/>
                    </a:lnTo>
                    <a:close/>
                    <a:moveTo>
                      <a:pt x="32" y="18"/>
                    </a:moveTo>
                    <a:cubicBezTo>
                      <a:pt x="19" y="18"/>
                      <a:pt x="19" y="18"/>
                      <a:pt x="19" y="18"/>
                    </a:cubicBezTo>
                    <a:cubicBezTo>
                      <a:pt x="19" y="13"/>
                      <a:pt x="19" y="13"/>
                      <a:pt x="19" y="13"/>
                    </a:cubicBezTo>
                    <a:cubicBezTo>
                      <a:pt x="32" y="13"/>
                      <a:pt x="32" y="13"/>
                      <a:pt x="32" y="13"/>
                    </a:cubicBezTo>
                    <a:lnTo>
                      <a:pt x="32" y="18"/>
                    </a:lnTo>
                    <a:close/>
                    <a:moveTo>
                      <a:pt x="32" y="9"/>
                    </a:moveTo>
                    <a:cubicBezTo>
                      <a:pt x="19" y="9"/>
                      <a:pt x="19" y="9"/>
                      <a:pt x="19" y="9"/>
                    </a:cubicBezTo>
                    <a:cubicBezTo>
                      <a:pt x="19" y="3"/>
                      <a:pt x="19" y="3"/>
                      <a:pt x="19" y="3"/>
                    </a:cubicBezTo>
                    <a:cubicBezTo>
                      <a:pt x="32" y="3"/>
                      <a:pt x="32" y="3"/>
                      <a:pt x="32" y="3"/>
                    </a:cubicBezTo>
                    <a:lnTo>
                      <a:pt x="3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2" name="Freeform 74"/>
              <p:cNvSpPr>
                <a:spLocks noEditPoints="1"/>
              </p:cNvSpPr>
              <p:nvPr/>
            </p:nvSpPr>
            <p:spPr bwMode="auto">
              <a:xfrm>
                <a:off x="1781176" y="1797050"/>
                <a:ext cx="131763" cy="469900"/>
              </a:xfrm>
              <a:custGeom>
                <a:avLst/>
                <a:gdLst>
                  <a:gd name="T0" fmla="*/ 23 w 35"/>
                  <a:gd name="T1" fmla="*/ 11 h 124"/>
                  <a:gd name="T2" fmla="*/ 22 w 35"/>
                  <a:gd name="T3" fmla="*/ 0 h 124"/>
                  <a:gd name="T4" fmla="*/ 21 w 35"/>
                  <a:gd name="T5" fmla="*/ 11 h 124"/>
                  <a:gd name="T6" fmla="*/ 8 w 35"/>
                  <a:gd name="T7" fmla="*/ 9 h 124"/>
                  <a:gd name="T8" fmla="*/ 4 w 35"/>
                  <a:gd name="T9" fmla="*/ 7 h 124"/>
                  <a:gd name="T10" fmla="*/ 3 w 35"/>
                  <a:gd name="T11" fmla="*/ 11 h 124"/>
                  <a:gd name="T12" fmla="*/ 0 w 35"/>
                  <a:gd name="T13" fmla="*/ 13 h 124"/>
                  <a:gd name="T14" fmla="*/ 2 w 35"/>
                  <a:gd name="T15" fmla="*/ 124 h 124"/>
                  <a:gd name="T16" fmla="*/ 3 w 35"/>
                  <a:gd name="T17" fmla="*/ 109 h 124"/>
                  <a:gd name="T18" fmla="*/ 12 w 35"/>
                  <a:gd name="T19" fmla="*/ 124 h 124"/>
                  <a:gd name="T20" fmla="*/ 35 w 35"/>
                  <a:gd name="T21" fmla="*/ 122 h 124"/>
                  <a:gd name="T22" fmla="*/ 32 w 35"/>
                  <a:gd name="T23" fmla="*/ 11 h 124"/>
                  <a:gd name="T24" fmla="*/ 4 w 35"/>
                  <a:gd name="T25" fmla="*/ 100 h 124"/>
                  <a:gd name="T26" fmla="*/ 16 w 35"/>
                  <a:gd name="T27" fmla="*/ 93 h 124"/>
                  <a:gd name="T28" fmla="*/ 16 w 35"/>
                  <a:gd name="T29" fmla="*/ 87 h 124"/>
                  <a:gd name="T30" fmla="*/ 4 w 35"/>
                  <a:gd name="T31" fmla="*/ 80 h 124"/>
                  <a:gd name="T32" fmla="*/ 16 w 35"/>
                  <a:gd name="T33" fmla="*/ 87 h 124"/>
                  <a:gd name="T34" fmla="*/ 4 w 35"/>
                  <a:gd name="T35" fmla="*/ 75 h 124"/>
                  <a:gd name="T36" fmla="*/ 16 w 35"/>
                  <a:gd name="T37" fmla="*/ 67 h 124"/>
                  <a:gd name="T38" fmla="*/ 16 w 35"/>
                  <a:gd name="T39" fmla="*/ 62 h 124"/>
                  <a:gd name="T40" fmla="*/ 4 w 35"/>
                  <a:gd name="T41" fmla="*/ 54 h 124"/>
                  <a:gd name="T42" fmla="*/ 16 w 35"/>
                  <a:gd name="T43" fmla="*/ 62 h 124"/>
                  <a:gd name="T44" fmla="*/ 4 w 35"/>
                  <a:gd name="T45" fmla="*/ 49 h 124"/>
                  <a:gd name="T46" fmla="*/ 16 w 35"/>
                  <a:gd name="T47" fmla="*/ 41 h 124"/>
                  <a:gd name="T48" fmla="*/ 16 w 35"/>
                  <a:gd name="T49" fmla="*/ 36 h 124"/>
                  <a:gd name="T50" fmla="*/ 4 w 35"/>
                  <a:gd name="T51" fmla="*/ 29 h 124"/>
                  <a:gd name="T52" fmla="*/ 16 w 35"/>
                  <a:gd name="T53" fmla="*/ 36 h 124"/>
                  <a:gd name="T54" fmla="*/ 4 w 35"/>
                  <a:gd name="T55" fmla="*/ 24 h 124"/>
                  <a:gd name="T56" fmla="*/ 16 w 35"/>
                  <a:gd name="T57" fmla="*/ 16 h 124"/>
                  <a:gd name="T58" fmla="*/ 30 w 35"/>
                  <a:gd name="T59" fmla="*/ 100 h 124"/>
                  <a:gd name="T60" fmla="*/ 18 w 35"/>
                  <a:gd name="T61" fmla="*/ 93 h 124"/>
                  <a:gd name="T62" fmla="*/ 30 w 35"/>
                  <a:gd name="T63" fmla="*/ 100 h 124"/>
                  <a:gd name="T64" fmla="*/ 18 w 35"/>
                  <a:gd name="T65" fmla="*/ 87 h 124"/>
                  <a:gd name="T66" fmla="*/ 30 w 35"/>
                  <a:gd name="T67" fmla="*/ 80 h 124"/>
                  <a:gd name="T68" fmla="*/ 30 w 35"/>
                  <a:gd name="T69" fmla="*/ 75 h 124"/>
                  <a:gd name="T70" fmla="*/ 18 w 35"/>
                  <a:gd name="T71" fmla="*/ 67 h 124"/>
                  <a:gd name="T72" fmla="*/ 30 w 35"/>
                  <a:gd name="T73" fmla="*/ 75 h 124"/>
                  <a:gd name="T74" fmla="*/ 18 w 35"/>
                  <a:gd name="T75" fmla="*/ 62 h 124"/>
                  <a:gd name="T76" fmla="*/ 30 w 35"/>
                  <a:gd name="T77" fmla="*/ 54 h 124"/>
                  <a:gd name="T78" fmla="*/ 30 w 35"/>
                  <a:gd name="T79" fmla="*/ 49 h 124"/>
                  <a:gd name="T80" fmla="*/ 18 w 35"/>
                  <a:gd name="T81" fmla="*/ 41 h 124"/>
                  <a:gd name="T82" fmla="*/ 30 w 35"/>
                  <a:gd name="T83" fmla="*/ 49 h 124"/>
                  <a:gd name="T84" fmla="*/ 18 w 35"/>
                  <a:gd name="T85" fmla="*/ 36 h 124"/>
                  <a:gd name="T86" fmla="*/ 30 w 35"/>
                  <a:gd name="T87" fmla="*/ 29 h 124"/>
                  <a:gd name="T88" fmla="*/ 30 w 35"/>
                  <a:gd name="T89" fmla="*/ 24 h 124"/>
                  <a:gd name="T90" fmla="*/ 18 w 35"/>
                  <a:gd name="T91" fmla="*/ 16 h 124"/>
                  <a:gd name="T92" fmla="*/ 30 w 35"/>
                  <a:gd name="T93"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 h="124">
                    <a:moveTo>
                      <a:pt x="32" y="11"/>
                    </a:moveTo>
                    <a:cubicBezTo>
                      <a:pt x="23" y="11"/>
                      <a:pt x="23" y="11"/>
                      <a:pt x="23" y="11"/>
                    </a:cubicBezTo>
                    <a:cubicBezTo>
                      <a:pt x="23" y="1"/>
                      <a:pt x="23" y="1"/>
                      <a:pt x="23" y="1"/>
                    </a:cubicBezTo>
                    <a:cubicBezTo>
                      <a:pt x="23" y="1"/>
                      <a:pt x="22" y="0"/>
                      <a:pt x="22" y="0"/>
                    </a:cubicBezTo>
                    <a:cubicBezTo>
                      <a:pt x="21" y="0"/>
                      <a:pt x="21" y="1"/>
                      <a:pt x="21" y="1"/>
                    </a:cubicBezTo>
                    <a:cubicBezTo>
                      <a:pt x="21" y="11"/>
                      <a:pt x="21" y="11"/>
                      <a:pt x="21" y="11"/>
                    </a:cubicBezTo>
                    <a:cubicBezTo>
                      <a:pt x="8" y="11"/>
                      <a:pt x="8" y="11"/>
                      <a:pt x="8" y="11"/>
                    </a:cubicBezTo>
                    <a:cubicBezTo>
                      <a:pt x="8" y="9"/>
                      <a:pt x="8" y="9"/>
                      <a:pt x="8" y="9"/>
                    </a:cubicBezTo>
                    <a:cubicBezTo>
                      <a:pt x="8" y="8"/>
                      <a:pt x="7" y="7"/>
                      <a:pt x="6" y="7"/>
                    </a:cubicBezTo>
                    <a:cubicBezTo>
                      <a:pt x="4" y="7"/>
                      <a:pt x="4" y="7"/>
                      <a:pt x="4" y="7"/>
                    </a:cubicBezTo>
                    <a:cubicBezTo>
                      <a:pt x="3" y="7"/>
                      <a:pt x="3" y="8"/>
                      <a:pt x="3" y="9"/>
                    </a:cubicBezTo>
                    <a:cubicBezTo>
                      <a:pt x="3" y="11"/>
                      <a:pt x="3" y="11"/>
                      <a:pt x="3" y="11"/>
                    </a:cubicBezTo>
                    <a:cubicBezTo>
                      <a:pt x="2" y="11"/>
                      <a:pt x="2" y="11"/>
                      <a:pt x="2" y="11"/>
                    </a:cubicBezTo>
                    <a:cubicBezTo>
                      <a:pt x="1" y="11"/>
                      <a:pt x="0" y="12"/>
                      <a:pt x="0" y="13"/>
                    </a:cubicBezTo>
                    <a:cubicBezTo>
                      <a:pt x="0" y="122"/>
                      <a:pt x="0" y="122"/>
                      <a:pt x="0" y="122"/>
                    </a:cubicBezTo>
                    <a:cubicBezTo>
                      <a:pt x="0" y="123"/>
                      <a:pt x="1" y="124"/>
                      <a:pt x="2" y="124"/>
                    </a:cubicBezTo>
                    <a:cubicBezTo>
                      <a:pt x="3" y="124"/>
                      <a:pt x="3" y="124"/>
                      <a:pt x="3" y="124"/>
                    </a:cubicBezTo>
                    <a:cubicBezTo>
                      <a:pt x="3" y="109"/>
                      <a:pt x="3" y="109"/>
                      <a:pt x="3" y="109"/>
                    </a:cubicBezTo>
                    <a:cubicBezTo>
                      <a:pt x="12" y="109"/>
                      <a:pt x="12" y="109"/>
                      <a:pt x="12" y="109"/>
                    </a:cubicBezTo>
                    <a:cubicBezTo>
                      <a:pt x="12" y="124"/>
                      <a:pt x="12" y="124"/>
                      <a:pt x="12" y="124"/>
                    </a:cubicBezTo>
                    <a:cubicBezTo>
                      <a:pt x="32" y="124"/>
                      <a:pt x="32" y="124"/>
                      <a:pt x="32" y="124"/>
                    </a:cubicBezTo>
                    <a:cubicBezTo>
                      <a:pt x="34" y="124"/>
                      <a:pt x="35" y="123"/>
                      <a:pt x="35" y="122"/>
                    </a:cubicBezTo>
                    <a:cubicBezTo>
                      <a:pt x="35" y="13"/>
                      <a:pt x="35" y="13"/>
                      <a:pt x="35" y="13"/>
                    </a:cubicBezTo>
                    <a:cubicBezTo>
                      <a:pt x="35" y="12"/>
                      <a:pt x="34" y="11"/>
                      <a:pt x="32" y="11"/>
                    </a:cubicBezTo>
                    <a:close/>
                    <a:moveTo>
                      <a:pt x="16" y="100"/>
                    </a:moveTo>
                    <a:cubicBezTo>
                      <a:pt x="4" y="100"/>
                      <a:pt x="4" y="100"/>
                      <a:pt x="4" y="100"/>
                    </a:cubicBezTo>
                    <a:cubicBezTo>
                      <a:pt x="4" y="93"/>
                      <a:pt x="4" y="93"/>
                      <a:pt x="4" y="93"/>
                    </a:cubicBezTo>
                    <a:cubicBezTo>
                      <a:pt x="16" y="93"/>
                      <a:pt x="16" y="93"/>
                      <a:pt x="16" y="93"/>
                    </a:cubicBezTo>
                    <a:lnTo>
                      <a:pt x="16" y="100"/>
                    </a:lnTo>
                    <a:close/>
                    <a:moveTo>
                      <a:pt x="16" y="87"/>
                    </a:moveTo>
                    <a:cubicBezTo>
                      <a:pt x="4" y="87"/>
                      <a:pt x="4" y="87"/>
                      <a:pt x="4" y="87"/>
                    </a:cubicBezTo>
                    <a:cubicBezTo>
                      <a:pt x="4" y="80"/>
                      <a:pt x="4" y="80"/>
                      <a:pt x="4" y="80"/>
                    </a:cubicBezTo>
                    <a:cubicBezTo>
                      <a:pt x="16" y="80"/>
                      <a:pt x="16" y="80"/>
                      <a:pt x="16" y="80"/>
                    </a:cubicBezTo>
                    <a:lnTo>
                      <a:pt x="16" y="87"/>
                    </a:lnTo>
                    <a:close/>
                    <a:moveTo>
                      <a:pt x="16" y="75"/>
                    </a:moveTo>
                    <a:cubicBezTo>
                      <a:pt x="4" y="75"/>
                      <a:pt x="4" y="75"/>
                      <a:pt x="4" y="75"/>
                    </a:cubicBezTo>
                    <a:cubicBezTo>
                      <a:pt x="4" y="67"/>
                      <a:pt x="4" y="67"/>
                      <a:pt x="4" y="67"/>
                    </a:cubicBezTo>
                    <a:cubicBezTo>
                      <a:pt x="16" y="67"/>
                      <a:pt x="16" y="67"/>
                      <a:pt x="16" y="67"/>
                    </a:cubicBezTo>
                    <a:lnTo>
                      <a:pt x="16" y="75"/>
                    </a:lnTo>
                    <a:close/>
                    <a:moveTo>
                      <a:pt x="16" y="62"/>
                    </a:moveTo>
                    <a:cubicBezTo>
                      <a:pt x="4" y="62"/>
                      <a:pt x="4" y="62"/>
                      <a:pt x="4" y="62"/>
                    </a:cubicBezTo>
                    <a:cubicBezTo>
                      <a:pt x="4" y="54"/>
                      <a:pt x="4" y="54"/>
                      <a:pt x="4" y="54"/>
                    </a:cubicBezTo>
                    <a:cubicBezTo>
                      <a:pt x="16" y="54"/>
                      <a:pt x="16" y="54"/>
                      <a:pt x="16" y="54"/>
                    </a:cubicBezTo>
                    <a:lnTo>
                      <a:pt x="16" y="62"/>
                    </a:lnTo>
                    <a:close/>
                    <a:moveTo>
                      <a:pt x="16" y="49"/>
                    </a:moveTo>
                    <a:cubicBezTo>
                      <a:pt x="4" y="49"/>
                      <a:pt x="4" y="49"/>
                      <a:pt x="4" y="49"/>
                    </a:cubicBezTo>
                    <a:cubicBezTo>
                      <a:pt x="4" y="41"/>
                      <a:pt x="4" y="41"/>
                      <a:pt x="4" y="41"/>
                    </a:cubicBezTo>
                    <a:cubicBezTo>
                      <a:pt x="16" y="41"/>
                      <a:pt x="16" y="41"/>
                      <a:pt x="16" y="41"/>
                    </a:cubicBezTo>
                    <a:lnTo>
                      <a:pt x="16" y="49"/>
                    </a:lnTo>
                    <a:close/>
                    <a:moveTo>
                      <a:pt x="16" y="36"/>
                    </a:moveTo>
                    <a:cubicBezTo>
                      <a:pt x="4" y="36"/>
                      <a:pt x="4" y="36"/>
                      <a:pt x="4" y="36"/>
                    </a:cubicBezTo>
                    <a:cubicBezTo>
                      <a:pt x="4" y="29"/>
                      <a:pt x="4" y="29"/>
                      <a:pt x="4" y="29"/>
                    </a:cubicBezTo>
                    <a:cubicBezTo>
                      <a:pt x="16" y="29"/>
                      <a:pt x="16" y="29"/>
                      <a:pt x="16" y="29"/>
                    </a:cubicBezTo>
                    <a:lnTo>
                      <a:pt x="16" y="36"/>
                    </a:lnTo>
                    <a:close/>
                    <a:moveTo>
                      <a:pt x="16" y="24"/>
                    </a:moveTo>
                    <a:cubicBezTo>
                      <a:pt x="4" y="24"/>
                      <a:pt x="4" y="24"/>
                      <a:pt x="4" y="24"/>
                    </a:cubicBezTo>
                    <a:cubicBezTo>
                      <a:pt x="4" y="16"/>
                      <a:pt x="4" y="16"/>
                      <a:pt x="4" y="16"/>
                    </a:cubicBezTo>
                    <a:cubicBezTo>
                      <a:pt x="16" y="16"/>
                      <a:pt x="16" y="16"/>
                      <a:pt x="16" y="16"/>
                    </a:cubicBezTo>
                    <a:lnTo>
                      <a:pt x="16" y="24"/>
                    </a:lnTo>
                    <a:close/>
                    <a:moveTo>
                      <a:pt x="30" y="100"/>
                    </a:moveTo>
                    <a:cubicBezTo>
                      <a:pt x="18" y="100"/>
                      <a:pt x="18" y="100"/>
                      <a:pt x="18" y="100"/>
                    </a:cubicBezTo>
                    <a:cubicBezTo>
                      <a:pt x="18" y="93"/>
                      <a:pt x="18" y="93"/>
                      <a:pt x="18" y="93"/>
                    </a:cubicBezTo>
                    <a:cubicBezTo>
                      <a:pt x="30" y="93"/>
                      <a:pt x="30" y="93"/>
                      <a:pt x="30" y="93"/>
                    </a:cubicBezTo>
                    <a:lnTo>
                      <a:pt x="30" y="100"/>
                    </a:lnTo>
                    <a:close/>
                    <a:moveTo>
                      <a:pt x="30" y="87"/>
                    </a:moveTo>
                    <a:cubicBezTo>
                      <a:pt x="18" y="87"/>
                      <a:pt x="18" y="87"/>
                      <a:pt x="18" y="87"/>
                    </a:cubicBezTo>
                    <a:cubicBezTo>
                      <a:pt x="18" y="80"/>
                      <a:pt x="18" y="80"/>
                      <a:pt x="18" y="80"/>
                    </a:cubicBezTo>
                    <a:cubicBezTo>
                      <a:pt x="30" y="80"/>
                      <a:pt x="30" y="80"/>
                      <a:pt x="30" y="80"/>
                    </a:cubicBezTo>
                    <a:lnTo>
                      <a:pt x="30" y="87"/>
                    </a:lnTo>
                    <a:close/>
                    <a:moveTo>
                      <a:pt x="30" y="75"/>
                    </a:moveTo>
                    <a:cubicBezTo>
                      <a:pt x="18" y="75"/>
                      <a:pt x="18" y="75"/>
                      <a:pt x="18" y="75"/>
                    </a:cubicBezTo>
                    <a:cubicBezTo>
                      <a:pt x="18" y="67"/>
                      <a:pt x="18" y="67"/>
                      <a:pt x="18" y="67"/>
                    </a:cubicBezTo>
                    <a:cubicBezTo>
                      <a:pt x="30" y="67"/>
                      <a:pt x="30" y="67"/>
                      <a:pt x="30" y="67"/>
                    </a:cubicBezTo>
                    <a:lnTo>
                      <a:pt x="30" y="75"/>
                    </a:lnTo>
                    <a:close/>
                    <a:moveTo>
                      <a:pt x="30" y="62"/>
                    </a:moveTo>
                    <a:cubicBezTo>
                      <a:pt x="18" y="62"/>
                      <a:pt x="18" y="62"/>
                      <a:pt x="18" y="62"/>
                    </a:cubicBezTo>
                    <a:cubicBezTo>
                      <a:pt x="18" y="54"/>
                      <a:pt x="18" y="54"/>
                      <a:pt x="18" y="54"/>
                    </a:cubicBezTo>
                    <a:cubicBezTo>
                      <a:pt x="30" y="54"/>
                      <a:pt x="30" y="54"/>
                      <a:pt x="30" y="54"/>
                    </a:cubicBezTo>
                    <a:lnTo>
                      <a:pt x="30" y="62"/>
                    </a:lnTo>
                    <a:close/>
                    <a:moveTo>
                      <a:pt x="30" y="49"/>
                    </a:moveTo>
                    <a:cubicBezTo>
                      <a:pt x="18" y="49"/>
                      <a:pt x="18" y="49"/>
                      <a:pt x="18" y="49"/>
                    </a:cubicBezTo>
                    <a:cubicBezTo>
                      <a:pt x="18" y="41"/>
                      <a:pt x="18" y="41"/>
                      <a:pt x="18" y="41"/>
                    </a:cubicBezTo>
                    <a:cubicBezTo>
                      <a:pt x="30" y="41"/>
                      <a:pt x="30" y="41"/>
                      <a:pt x="30" y="41"/>
                    </a:cubicBezTo>
                    <a:lnTo>
                      <a:pt x="30" y="49"/>
                    </a:lnTo>
                    <a:close/>
                    <a:moveTo>
                      <a:pt x="30" y="36"/>
                    </a:moveTo>
                    <a:cubicBezTo>
                      <a:pt x="18" y="36"/>
                      <a:pt x="18" y="36"/>
                      <a:pt x="18" y="36"/>
                    </a:cubicBezTo>
                    <a:cubicBezTo>
                      <a:pt x="18" y="29"/>
                      <a:pt x="18" y="29"/>
                      <a:pt x="18" y="29"/>
                    </a:cubicBezTo>
                    <a:cubicBezTo>
                      <a:pt x="30" y="29"/>
                      <a:pt x="30" y="29"/>
                      <a:pt x="30" y="29"/>
                    </a:cubicBezTo>
                    <a:lnTo>
                      <a:pt x="30" y="36"/>
                    </a:lnTo>
                    <a:close/>
                    <a:moveTo>
                      <a:pt x="30" y="24"/>
                    </a:moveTo>
                    <a:cubicBezTo>
                      <a:pt x="18" y="24"/>
                      <a:pt x="18" y="24"/>
                      <a:pt x="18" y="24"/>
                    </a:cubicBezTo>
                    <a:cubicBezTo>
                      <a:pt x="18" y="16"/>
                      <a:pt x="18" y="16"/>
                      <a:pt x="18" y="16"/>
                    </a:cubicBezTo>
                    <a:cubicBezTo>
                      <a:pt x="30" y="16"/>
                      <a:pt x="30" y="16"/>
                      <a:pt x="30" y="16"/>
                    </a:cubicBezTo>
                    <a:lnTo>
                      <a:pt x="3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3" name="Freeform 75"/>
              <p:cNvSpPr>
                <a:spLocks/>
              </p:cNvSpPr>
              <p:nvPr/>
            </p:nvSpPr>
            <p:spPr bwMode="auto">
              <a:xfrm>
                <a:off x="1927226" y="2035175"/>
                <a:ext cx="128588" cy="60325"/>
              </a:xfrm>
              <a:custGeom>
                <a:avLst/>
                <a:gdLst>
                  <a:gd name="T0" fmla="*/ 33 w 34"/>
                  <a:gd name="T1" fmla="*/ 15 h 16"/>
                  <a:gd name="T2" fmla="*/ 28 w 34"/>
                  <a:gd name="T3" fmla="*/ 10 h 16"/>
                  <a:gd name="T4" fmla="*/ 28 w 34"/>
                  <a:gd name="T5" fmla="*/ 3 h 16"/>
                  <a:gd name="T6" fmla="*/ 26 w 34"/>
                  <a:gd name="T7" fmla="*/ 2 h 16"/>
                  <a:gd name="T8" fmla="*/ 24 w 34"/>
                  <a:gd name="T9" fmla="*/ 2 h 16"/>
                  <a:gd name="T10" fmla="*/ 22 w 34"/>
                  <a:gd name="T11" fmla="*/ 3 h 16"/>
                  <a:gd name="T12" fmla="*/ 22 w 34"/>
                  <a:gd name="T13" fmla="*/ 5 h 16"/>
                  <a:gd name="T14" fmla="*/ 18 w 34"/>
                  <a:gd name="T15" fmla="*/ 0 h 16"/>
                  <a:gd name="T16" fmla="*/ 16 w 34"/>
                  <a:gd name="T17" fmla="*/ 0 h 16"/>
                  <a:gd name="T18" fmla="*/ 1 w 34"/>
                  <a:gd name="T19" fmla="*/ 15 h 16"/>
                  <a:gd name="T20" fmla="*/ 1 w 34"/>
                  <a:gd name="T21" fmla="*/ 16 h 16"/>
                  <a:gd name="T22" fmla="*/ 33 w 34"/>
                  <a:gd name="T23" fmla="*/ 16 h 16"/>
                  <a:gd name="T24" fmla="*/ 33 w 34"/>
                  <a:gd name="T2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6">
                    <a:moveTo>
                      <a:pt x="33" y="15"/>
                    </a:moveTo>
                    <a:cubicBezTo>
                      <a:pt x="28" y="10"/>
                      <a:pt x="28" y="10"/>
                      <a:pt x="28" y="10"/>
                    </a:cubicBezTo>
                    <a:cubicBezTo>
                      <a:pt x="28" y="3"/>
                      <a:pt x="28" y="3"/>
                      <a:pt x="28" y="3"/>
                    </a:cubicBezTo>
                    <a:cubicBezTo>
                      <a:pt x="28" y="2"/>
                      <a:pt x="27" y="2"/>
                      <a:pt x="26" y="2"/>
                    </a:cubicBezTo>
                    <a:cubicBezTo>
                      <a:pt x="24" y="2"/>
                      <a:pt x="24" y="2"/>
                      <a:pt x="24" y="2"/>
                    </a:cubicBezTo>
                    <a:cubicBezTo>
                      <a:pt x="23" y="2"/>
                      <a:pt x="22" y="2"/>
                      <a:pt x="22" y="3"/>
                    </a:cubicBezTo>
                    <a:cubicBezTo>
                      <a:pt x="22" y="5"/>
                      <a:pt x="22" y="5"/>
                      <a:pt x="22" y="5"/>
                    </a:cubicBezTo>
                    <a:cubicBezTo>
                      <a:pt x="18" y="0"/>
                      <a:pt x="18" y="0"/>
                      <a:pt x="18" y="0"/>
                    </a:cubicBezTo>
                    <a:cubicBezTo>
                      <a:pt x="17" y="0"/>
                      <a:pt x="17" y="0"/>
                      <a:pt x="16" y="0"/>
                    </a:cubicBezTo>
                    <a:cubicBezTo>
                      <a:pt x="1" y="15"/>
                      <a:pt x="1" y="15"/>
                      <a:pt x="1" y="15"/>
                    </a:cubicBezTo>
                    <a:cubicBezTo>
                      <a:pt x="0" y="16"/>
                      <a:pt x="0" y="16"/>
                      <a:pt x="1" y="16"/>
                    </a:cubicBezTo>
                    <a:cubicBezTo>
                      <a:pt x="33" y="16"/>
                      <a:pt x="33" y="16"/>
                      <a:pt x="33" y="16"/>
                    </a:cubicBezTo>
                    <a:cubicBezTo>
                      <a:pt x="34" y="16"/>
                      <a:pt x="34" y="16"/>
                      <a:pt x="3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34" name="组合 33"/>
          <p:cNvGrpSpPr/>
          <p:nvPr/>
        </p:nvGrpSpPr>
        <p:grpSpPr>
          <a:xfrm>
            <a:off x="5747738" y="2499742"/>
            <a:ext cx="735079" cy="747433"/>
            <a:chOff x="5560538" y="2787774"/>
            <a:chExt cx="735079" cy="747433"/>
          </a:xfrm>
          <a:solidFill>
            <a:srgbClr val="008000"/>
          </a:solidFill>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0538" y="2787774"/>
              <a:ext cx="735079" cy="747433"/>
            </a:xfrm>
            <a:prstGeom prst="rect">
              <a:avLst/>
            </a:prstGeom>
            <a:noFill/>
            <a:effectLst>
              <a:glow rad="127000">
                <a:srgbClr val="008000"/>
              </a:glow>
              <a:outerShdw blurRad="50800" dist="38100" dir="8100000" algn="tr" rotWithShape="0">
                <a:prstClr val="black">
                  <a:alpha val="40000"/>
                </a:prstClr>
              </a:outerShdw>
            </a:effectLst>
          </p:spPr>
        </p:pic>
        <p:grpSp>
          <p:nvGrpSpPr>
            <p:cNvPr id="36" name="组合 35"/>
            <p:cNvGrpSpPr/>
            <p:nvPr/>
          </p:nvGrpSpPr>
          <p:grpSpPr>
            <a:xfrm>
              <a:off x="5800527" y="3063109"/>
              <a:ext cx="213965" cy="203508"/>
              <a:chOff x="2921001" y="1944688"/>
              <a:chExt cx="422275" cy="401637"/>
            </a:xfrm>
            <a:grpFill/>
          </p:grpSpPr>
          <p:sp>
            <p:nvSpPr>
              <p:cNvPr id="37" name="Oval 81"/>
              <p:cNvSpPr>
                <a:spLocks noChangeArrowheads="1"/>
              </p:cNvSpPr>
              <p:nvPr/>
            </p:nvSpPr>
            <p:spPr bwMode="auto">
              <a:xfrm>
                <a:off x="3082926"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8" name="Oval 82"/>
              <p:cNvSpPr>
                <a:spLocks noChangeArrowheads="1"/>
              </p:cNvSpPr>
              <p:nvPr/>
            </p:nvSpPr>
            <p:spPr bwMode="auto">
              <a:xfrm>
                <a:off x="3244851"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39" name="Oval 83"/>
              <p:cNvSpPr>
                <a:spLocks noChangeArrowheads="1"/>
              </p:cNvSpPr>
              <p:nvPr/>
            </p:nvSpPr>
            <p:spPr bwMode="auto">
              <a:xfrm>
                <a:off x="31019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0" name="Oval 84"/>
              <p:cNvSpPr>
                <a:spLocks noChangeArrowheads="1"/>
              </p:cNvSpPr>
              <p:nvPr/>
            </p:nvSpPr>
            <p:spPr bwMode="auto">
              <a:xfrm>
                <a:off x="32416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1" name="Oval 85"/>
              <p:cNvSpPr>
                <a:spLocks noChangeArrowheads="1"/>
              </p:cNvSpPr>
              <p:nvPr/>
            </p:nvSpPr>
            <p:spPr bwMode="auto">
              <a:xfrm>
                <a:off x="3138488" y="2160588"/>
                <a:ext cx="42863"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2" name="Oval 86"/>
              <p:cNvSpPr>
                <a:spLocks noChangeArrowheads="1"/>
              </p:cNvSpPr>
              <p:nvPr/>
            </p:nvSpPr>
            <p:spPr bwMode="auto">
              <a:xfrm>
                <a:off x="3206751" y="2160588"/>
                <a:ext cx="412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3" name="Freeform 87"/>
              <p:cNvSpPr>
                <a:spLocks/>
              </p:cNvSpPr>
              <p:nvPr/>
            </p:nvSpPr>
            <p:spPr bwMode="auto">
              <a:xfrm>
                <a:off x="2921001" y="2012950"/>
                <a:ext cx="422275" cy="246062"/>
              </a:xfrm>
              <a:custGeom>
                <a:avLst/>
                <a:gdLst>
                  <a:gd name="T0" fmla="*/ 111 w 112"/>
                  <a:gd name="T1" fmla="*/ 24 h 65"/>
                  <a:gd name="T2" fmla="*/ 112 w 112"/>
                  <a:gd name="T3" fmla="*/ 25 h 65"/>
                  <a:gd name="T4" fmla="*/ 98 w 112"/>
                  <a:gd name="T5" fmla="*/ 64 h 65"/>
                  <a:gd name="T6" fmla="*/ 98 w 112"/>
                  <a:gd name="T7" fmla="*/ 65 h 65"/>
                  <a:gd name="T8" fmla="*/ 47 w 112"/>
                  <a:gd name="T9" fmla="*/ 65 h 65"/>
                  <a:gd name="T10" fmla="*/ 47 w 112"/>
                  <a:gd name="T11" fmla="*/ 64 h 65"/>
                  <a:gd name="T12" fmla="*/ 25 w 112"/>
                  <a:gd name="T13" fmla="*/ 9 h 65"/>
                  <a:gd name="T14" fmla="*/ 24 w 112"/>
                  <a:gd name="T15" fmla="*/ 9 h 65"/>
                  <a:gd name="T16" fmla="*/ 2 w 112"/>
                  <a:gd name="T17" fmla="*/ 9 h 65"/>
                  <a:gd name="T18" fmla="*/ 0 w 112"/>
                  <a:gd name="T19" fmla="*/ 8 h 65"/>
                  <a:gd name="T20" fmla="*/ 1 w 112"/>
                  <a:gd name="T21" fmla="*/ 0 h 65"/>
                  <a:gd name="T22" fmla="*/ 2 w 112"/>
                  <a:gd name="T23" fmla="*/ 0 h 65"/>
                  <a:gd name="T24" fmla="*/ 30 w 112"/>
                  <a:gd name="T25" fmla="*/ 0 h 65"/>
                  <a:gd name="T26" fmla="*/ 31 w 112"/>
                  <a:gd name="T27" fmla="*/ 0 h 65"/>
                  <a:gd name="T28" fmla="*/ 53 w 112"/>
                  <a:gd name="T29" fmla="*/ 55 h 65"/>
                  <a:gd name="T30" fmla="*/ 54 w 112"/>
                  <a:gd name="T31" fmla="*/ 56 h 65"/>
                  <a:gd name="T32" fmla="*/ 91 w 112"/>
                  <a:gd name="T33" fmla="*/ 56 h 65"/>
                  <a:gd name="T34" fmla="*/ 92 w 112"/>
                  <a:gd name="T35" fmla="*/ 55 h 65"/>
                  <a:gd name="T36" fmla="*/ 103 w 112"/>
                  <a:gd name="T37" fmla="*/ 22 h 65"/>
                  <a:gd name="T38" fmla="*/ 104 w 112"/>
                  <a:gd name="T39" fmla="*/ 21 h 65"/>
                  <a:gd name="T40" fmla="*/ 111 w 112"/>
                  <a:gd name="T4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65">
                    <a:moveTo>
                      <a:pt x="111" y="24"/>
                    </a:moveTo>
                    <a:cubicBezTo>
                      <a:pt x="112" y="24"/>
                      <a:pt x="112" y="24"/>
                      <a:pt x="112" y="25"/>
                    </a:cubicBezTo>
                    <a:cubicBezTo>
                      <a:pt x="98" y="64"/>
                      <a:pt x="98" y="64"/>
                      <a:pt x="98" y="64"/>
                    </a:cubicBezTo>
                    <a:cubicBezTo>
                      <a:pt x="98" y="64"/>
                      <a:pt x="98" y="65"/>
                      <a:pt x="98" y="65"/>
                    </a:cubicBezTo>
                    <a:cubicBezTo>
                      <a:pt x="47" y="65"/>
                      <a:pt x="47" y="65"/>
                      <a:pt x="47" y="65"/>
                    </a:cubicBezTo>
                    <a:cubicBezTo>
                      <a:pt x="47" y="65"/>
                      <a:pt x="47" y="64"/>
                      <a:pt x="47" y="64"/>
                    </a:cubicBezTo>
                    <a:cubicBezTo>
                      <a:pt x="25" y="9"/>
                      <a:pt x="25" y="9"/>
                      <a:pt x="25" y="9"/>
                    </a:cubicBezTo>
                    <a:cubicBezTo>
                      <a:pt x="24" y="9"/>
                      <a:pt x="24" y="9"/>
                      <a:pt x="24" y="9"/>
                    </a:cubicBezTo>
                    <a:cubicBezTo>
                      <a:pt x="2" y="9"/>
                      <a:pt x="2" y="9"/>
                      <a:pt x="2" y="9"/>
                    </a:cubicBezTo>
                    <a:cubicBezTo>
                      <a:pt x="1" y="9"/>
                      <a:pt x="1" y="9"/>
                      <a:pt x="0" y="8"/>
                    </a:cubicBezTo>
                    <a:cubicBezTo>
                      <a:pt x="1" y="0"/>
                      <a:pt x="1" y="0"/>
                      <a:pt x="1" y="0"/>
                    </a:cubicBezTo>
                    <a:cubicBezTo>
                      <a:pt x="1" y="0"/>
                      <a:pt x="1" y="0"/>
                      <a:pt x="2" y="0"/>
                    </a:cubicBezTo>
                    <a:cubicBezTo>
                      <a:pt x="30" y="0"/>
                      <a:pt x="30" y="0"/>
                      <a:pt x="30" y="0"/>
                    </a:cubicBezTo>
                    <a:cubicBezTo>
                      <a:pt x="30" y="0"/>
                      <a:pt x="31" y="0"/>
                      <a:pt x="31" y="0"/>
                    </a:cubicBezTo>
                    <a:cubicBezTo>
                      <a:pt x="53" y="55"/>
                      <a:pt x="53" y="55"/>
                      <a:pt x="53" y="55"/>
                    </a:cubicBezTo>
                    <a:cubicBezTo>
                      <a:pt x="53" y="55"/>
                      <a:pt x="53" y="56"/>
                      <a:pt x="54" y="56"/>
                    </a:cubicBezTo>
                    <a:cubicBezTo>
                      <a:pt x="91" y="56"/>
                      <a:pt x="91" y="56"/>
                      <a:pt x="91" y="56"/>
                    </a:cubicBezTo>
                    <a:cubicBezTo>
                      <a:pt x="91" y="56"/>
                      <a:pt x="92" y="55"/>
                      <a:pt x="92" y="55"/>
                    </a:cubicBezTo>
                    <a:cubicBezTo>
                      <a:pt x="103" y="22"/>
                      <a:pt x="103" y="22"/>
                      <a:pt x="103" y="22"/>
                    </a:cubicBezTo>
                    <a:cubicBezTo>
                      <a:pt x="103" y="21"/>
                      <a:pt x="104" y="21"/>
                      <a:pt x="104" y="21"/>
                    </a:cubicBezTo>
                    <a:lnTo>
                      <a:pt x="1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44" name="Freeform 88"/>
              <p:cNvSpPr>
                <a:spLocks/>
              </p:cNvSpPr>
              <p:nvPr/>
            </p:nvSpPr>
            <p:spPr bwMode="auto">
              <a:xfrm>
                <a:off x="3151188" y="1944688"/>
                <a:ext cx="85725" cy="204787"/>
              </a:xfrm>
              <a:custGeom>
                <a:avLst/>
                <a:gdLst>
                  <a:gd name="T0" fmla="*/ 8 w 23"/>
                  <a:gd name="T1" fmla="*/ 54 h 54"/>
                  <a:gd name="T2" fmla="*/ 7 w 23"/>
                  <a:gd name="T3" fmla="*/ 53 h 54"/>
                  <a:gd name="T4" fmla="*/ 7 w 23"/>
                  <a:gd name="T5" fmla="*/ 19 h 54"/>
                  <a:gd name="T6" fmla="*/ 7 w 23"/>
                  <a:gd name="T7" fmla="*/ 19 h 54"/>
                  <a:gd name="T8" fmla="*/ 1 w 23"/>
                  <a:gd name="T9" fmla="*/ 19 h 54"/>
                  <a:gd name="T10" fmla="*/ 1 w 23"/>
                  <a:gd name="T11" fmla="*/ 18 h 54"/>
                  <a:gd name="T12" fmla="*/ 11 w 23"/>
                  <a:gd name="T13" fmla="*/ 1 h 54"/>
                  <a:gd name="T14" fmla="*/ 12 w 23"/>
                  <a:gd name="T15" fmla="*/ 1 h 54"/>
                  <a:gd name="T16" fmla="*/ 23 w 23"/>
                  <a:gd name="T17" fmla="*/ 18 h 54"/>
                  <a:gd name="T18" fmla="*/ 22 w 23"/>
                  <a:gd name="T19" fmla="*/ 19 h 54"/>
                  <a:gd name="T20" fmla="*/ 17 w 23"/>
                  <a:gd name="T21" fmla="*/ 19 h 54"/>
                  <a:gd name="T22" fmla="*/ 16 w 23"/>
                  <a:gd name="T23" fmla="*/ 19 h 54"/>
                  <a:gd name="T24" fmla="*/ 16 w 23"/>
                  <a:gd name="T25" fmla="*/ 53 h 54"/>
                  <a:gd name="T26" fmla="*/ 16 w 23"/>
                  <a:gd name="T27" fmla="*/ 54 h 54"/>
                  <a:gd name="T28" fmla="*/ 8 w 23"/>
                  <a:gd name="T2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54">
                    <a:moveTo>
                      <a:pt x="8" y="54"/>
                    </a:moveTo>
                    <a:cubicBezTo>
                      <a:pt x="7" y="54"/>
                      <a:pt x="7" y="54"/>
                      <a:pt x="7" y="53"/>
                    </a:cubicBezTo>
                    <a:cubicBezTo>
                      <a:pt x="7" y="19"/>
                      <a:pt x="7" y="19"/>
                      <a:pt x="7" y="19"/>
                    </a:cubicBezTo>
                    <a:cubicBezTo>
                      <a:pt x="7" y="19"/>
                      <a:pt x="7" y="19"/>
                      <a:pt x="7" y="19"/>
                    </a:cubicBezTo>
                    <a:cubicBezTo>
                      <a:pt x="1" y="19"/>
                      <a:pt x="1" y="19"/>
                      <a:pt x="1" y="19"/>
                    </a:cubicBezTo>
                    <a:cubicBezTo>
                      <a:pt x="1" y="19"/>
                      <a:pt x="0" y="19"/>
                      <a:pt x="1" y="18"/>
                    </a:cubicBezTo>
                    <a:cubicBezTo>
                      <a:pt x="11" y="1"/>
                      <a:pt x="11" y="1"/>
                      <a:pt x="11" y="1"/>
                    </a:cubicBezTo>
                    <a:cubicBezTo>
                      <a:pt x="12" y="0"/>
                      <a:pt x="12" y="0"/>
                      <a:pt x="12" y="1"/>
                    </a:cubicBezTo>
                    <a:cubicBezTo>
                      <a:pt x="23" y="18"/>
                      <a:pt x="23" y="18"/>
                      <a:pt x="23" y="18"/>
                    </a:cubicBezTo>
                    <a:cubicBezTo>
                      <a:pt x="23" y="19"/>
                      <a:pt x="23" y="19"/>
                      <a:pt x="22" y="19"/>
                    </a:cubicBezTo>
                    <a:cubicBezTo>
                      <a:pt x="17" y="19"/>
                      <a:pt x="17" y="19"/>
                      <a:pt x="17" y="19"/>
                    </a:cubicBezTo>
                    <a:cubicBezTo>
                      <a:pt x="16" y="19"/>
                      <a:pt x="16" y="19"/>
                      <a:pt x="16" y="19"/>
                    </a:cubicBezTo>
                    <a:cubicBezTo>
                      <a:pt x="16" y="53"/>
                      <a:pt x="16" y="53"/>
                      <a:pt x="16" y="53"/>
                    </a:cubicBezTo>
                    <a:cubicBezTo>
                      <a:pt x="16" y="54"/>
                      <a:pt x="16" y="54"/>
                      <a:pt x="16" y="54"/>
                    </a:cubicBezTo>
                    <a:lnTo>
                      <a:pt x="8"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grpSp>
        <p:nvGrpSpPr>
          <p:cNvPr id="45" name="组合 44"/>
          <p:cNvGrpSpPr/>
          <p:nvPr/>
        </p:nvGrpSpPr>
        <p:grpSpPr>
          <a:xfrm>
            <a:off x="3896558" y="2013171"/>
            <a:ext cx="1353773" cy="2108283"/>
            <a:chOff x="3896558" y="2301203"/>
            <a:chExt cx="1353773" cy="2108283"/>
          </a:xfrm>
        </p:grpSpPr>
        <p:grpSp>
          <p:nvGrpSpPr>
            <p:cNvPr id="46" name="组合 45"/>
            <p:cNvGrpSpPr/>
            <p:nvPr/>
          </p:nvGrpSpPr>
          <p:grpSpPr>
            <a:xfrm>
              <a:off x="3896558" y="2301203"/>
              <a:ext cx="1353773" cy="2108283"/>
              <a:chOff x="7056440" y="2401888"/>
              <a:chExt cx="2671764" cy="4160838"/>
            </a:xfrm>
            <a:effectLst>
              <a:outerShdw blurRad="254000" dist="101600" dir="8100000" sx="102000" sy="102000" algn="tr" rotWithShape="0">
                <a:prstClr val="black">
                  <a:alpha val="28000"/>
                </a:prstClr>
              </a:outerShdw>
            </a:effectLst>
          </p:grpSpPr>
          <p:sp>
            <p:nvSpPr>
              <p:cNvPr id="54" name="Freeform 49"/>
              <p:cNvSpPr>
                <a:spLocks/>
              </p:cNvSpPr>
              <p:nvPr/>
            </p:nvSpPr>
            <p:spPr bwMode="auto">
              <a:xfrm>
                <a:off x="7056440" y="2401888"/>
                <a:ext cx="2671764"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5" name="Freeform 50"/>
              <p:cNvSpPr>
                <a:spLocks/>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6" name="Freeform 51"/>
              <p:cNvSpPr>
                <a:spLocks/>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7" name="Freeform 52"/>
              <p:cNvSpPr>
                <a:spLocks/>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8" name="Freeform 53"/>
              <p:cNvSpPr>
                <a:spLocks/>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9" name="Freeform 54"/>
              <p:cNvSpPr>
                <a:spLocks/>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grpSp>
          <p:nvGrpSpPr>
            <p:cNvPr id="47" name="组合 46"/>
            <p:cNvGrpSpPr/>
            <p:nvPr/>
          </p:nvGrpSpPr>
          <p:grpSpPr>
            <a:xfrm>
              <a:off x="4420419" y="3212843"/>
              <a:ext cx="294092" cy="396812"/>
              <a:chOff x="2301876" y="1898650"/>
              <a:chExt cx="331788" cy="447675"/>
            </a:xfrm>
          </p:grpSpPr>
          <p:sp>
            <p:nvSpPr>
              <p:cNvPr id="49" name="Freeform 76"/>
              <p:cNvSpPr>
                <a:spLocks/>
              </p:cNvSpPr>
              <p:nvPr/>
            </p:nvSpPr>
            <p:spPr bwMode="auto">
              <a:xfrm>
                <a:off x="2308226" y="2266950"/>
                <a:ext cx="53975" cy="79375"/>
              </a:xfrm>
              <a:custGeom>
                <a:avLst/>
                <a:gdLst>
                  <a:gd name="T0" fmla="*/ 13 w 14"/>
                  <a:gd name="T1" fmla="*/ 0 h 21"/>
                  <a:gd name="T2" fmla="*/ 1 w 14"/>
                  <a:gd name="T3" fmla="*/ 0 h 21"/>
                  <a:gd name="T4" fmla="*/ 0 w 14"/>
                  <a:gd name="T5" fmla="*/ 1 h 21"/>
                  <a:gd name="T6" fmla="*/ 0 w 14"/>
                  <a:gd name="T7" fmla="*/ 20 h 21"/>
                  <a:gd name="T8" fmla="*/ 1 w 14"/>
                  <a:gd name="T9" fmla="*/ 21 h 21"/>
                  <a:gd name="T10" fmla="*/ 13 w 14"/>
                  <a:gd name="T11" fmla="*/ 21 h 21"/>
                  <a:gd name="T12" fmla="*/ 14 w 14"/>
                  <a:gd name="T13" fmla="*/ 20 h 21"/>
                  <a:gd name="T14" fmla="*/ 14 w 14"/>
                  <a:gd name="T15" fmla="*/ 1 h 21"/>
                  <a:gd name="T16" fmla="*/ 13 w 14"/>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0" name="Freeform 77"/>
              <p:cNvSpPr>
                <a:spLocks/>
              </p:cNvSpPr>
              <p:nvPr/>
            </p:nvSpPr>
            <p:spPr bwMode="auto">
              <a:xfrm>
                <a:off x="2398713" y="2300288"/>
                <a:ext cx="53975" cy="46037"/>
              </a:xfrm>
              <a:custGeom>
                <a:avLst/>
                <a:gdLst>
                  <a:gd name="T0" fmla="*/ 13 w 14"/>
                  <a:gd name="T1" fmla="*/ 0 h 12"/>
                  <a:gd name="T2" fmla="*/ 1 w 14"/>
                  <a:gd name="T3" fmla="*/ 0 h 12"/>
                  <a:gd name="T4" fmla="*/ 0 w 14"/>
                  <a:gd name="T5" fmla="*/ 0 h 12"/>
                  <a:gd name="T6" fmla="*/ 0 w 14"/>
                  <a:gd name="T7" fmla="*/ 12 h 12"/>
                  <a:gd name="T8" fmla="*/ 1 w 14"/>
                  <a:gd name="T9" fmla="*/ 12 h 12"/>
                  <a:gd name="T10" fmla="*/ 13 w 14"/>
                  <a:gd name="T11" fmla="*/ 12 h 12"/>
                  <a:gd name="T12" fmla="*/ 14 w 14"/>
                  <a:gd name="T13" fmla="*/ 12 h 12"/>
                  <a:gd name="T14" fmla="*/ 14 w 14"/>
                  <a:gd name="T15" fmla="*/ 0 h 12"/>
                  <a:gd name="T16" fmla="*/ 13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1" name="Freeform 78"/>
              <p:cNvSpPr>
                <a:spLocks/>
              </p:cNvSpPr>
              <p:nvPr/>
            </p:nvSpPr>
            <p:spPr bwMode="auto">
              <a:xfrm>
                <a:off x="2486026" y="2206625"/>
                <a:ext cx="52388" cy="139700"/>
              </a:xfrm>
              <a:custGeom>
                <a:avLst/>
                <a:gdLst>
                  <a:gd name="T0" fmla="*/ 13 w 14"/>
                  <a:gd name="T1" fmla="*/ 0 h 37"/>
                  <a:gd name="T2" fmla="*/ 1 w 14"/>
                  <a:gd name="T3" fmla="*/ 0 h 37"/>
                  <a:gd name="T4" fmla="*/ 0 w 14"/>
                  <a:gd name="T5" fmla="*/ 2 h 37"/>
                  <a:gd name="T6" fmla="*/ 0 w 14"/>
                  <a:gd name="T7" fmla="*/ 35 h 37"/>
                  <a:gd name="T8" fmla="*/ 1 w 14"/>
                  <a:gd name="T9" fmla="*/ 37 h 37"/>
                  <a:gd name="T10" fmla="*/ 13 w 14"/>
                  <a:gd name="T11" fmla="*/ 37 h 37"/>
                  <a:gd name="T12" fmla="*/ 14 w 14"/>
                  <a:gd name="T13" fmla="*/ 35 h 37"/>
                  <a:gd name="T14" fmla="*/ 14 w 14"/>
                  <a:gd name="T15" fmla="*/ 2 h 37"/>
                  <a:gd name="T16" fmla="*/ 13 w 14"/>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2" name="Freeform 79"/>
              <p:cNvSpPr>
                <a:spLocks/>
              </p:cNvSpPr>
              <p:nvPr/>
            </p:nvSpPr>
            <p:spPr bwMode="auto">
              <a:xfrm>
                <a:off x="2576513" y="2073275"/>
                <a:ext cx="53975" cy="273050"/>
              </a:xfrm>
              <a:custGeom>
                <a:avLst/>
                <a:gdLst>
                  <a:gd name="T0" fmla="*/ 13 w 14"/>
                  <a:gd name="T1" fmla="*/ 0 h 72"/>
                  <a:gd name="T2" fmla="*/ 1 w 14"/>
                  <a:gd name="T3" fmla="*/ 0 h 72"/>
                  <a:gd name="T4" fmla="*/ 0 w 14"/>
                  <a:gd name="T5" fmla="*/ 4 h 72"/>
                  <a:gd name="T6" fmla="*/ 0 w 14"/>
                  <a:gd name="T7" fmla="*/ 68 h 72"/>
                  <a:gd name="T8" fmla="*/ 1 w 14"/>
                  <a:gd name="T9" fmla="*/ 72 h 72"/>
                  <a:gd name="T10" fmla="*/ 13 w 14"/>
                  <a:gd name="T11" fmla="*/ 72 h 72"/>
                  <a:gd name="T12" fmla="*/ 14 w 14"/>
                  <a:gd name="T13" fmla="*/ 68 h 72"/>
                  <a:gd name="T14" fmla="*/ 14 w 14"/>
                  <a:gd name="T15" fmla="*/ 4 h 72"/>
                  <a:gd name="T16" fmla="*/ 13 w 14"/>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sp>
            <p:nvSpPr>
              <p:cNvPr id="53" name="Freeform 80"/>
              <p:cNvSpPr>
                <a:spLocks/>
              </p:cNvSpPr>
              <p:nvPr/>
            </p:nvSpPr>
            <p:spPr bwMode="auto">
              <a:xfrm>
                <a:off x="2301876" y="1898650"/>
                <a:ext cx="331788" cy="346075"/>
              </a:xfrm>
              <a:custGeom>
                <a:avLst/>
                <a:gdLst>
                  <a:gd name="T0" fmla="*/ 147 w 209"/>
                  <a:gd name="T1" fmla="*/ 48 h 218"/>
                  <a:gd name="T2" fmla="*/ 159 w 209"/>
                  <a:gd name="T3" fmla="*/ 58 h 218"/>
                  <a:gd name="T4" fmla="*/ 71 w 209"/>
                  <a:gd name="T5" fmla="*/ 191 h 218"/>
                  <a:gd name="T6" fmla="*/ 19 w 209"/>
                  <a:gd name="T7" fmla="*/ 163 h 218"/>
                  <a:gd name="T8" fmla="*/ 0 w 209"/>
                  <a:gd name="T9" fmla="*/ 187 h 218"/>
                  <a:gd name="T10" fmla="*/ 14 w 209"/>
                  <a:gd name="T11" fmla="*/ 198 h 218"/>
                  <a:gd name="T12" fmla="*/ 23 w 209"/>
                  <a:gd name="T13" fmla="*/ 187 h 218"/>
                  <a:gd name="T14" fmla="*/ 78 w 209"/>
                  <a:gd name="T15" fmla="*/ 218 h 218"/>
                  <a:gd name="T16" fmla="*/ 176 w 209"/>
                  <a:gd name="T17" fmla="*/ 67 h 218"/>
                  <a:gd name="T18" fmla="*/ 188 w 209"/>
                  <a:gd name="T19" fmla="*/ 77 h 218"/>
                  <a:gd name="T20" fmla="*/ 197 w 209"/>
                  <a:gd name="T21" fmla="*/ 38 h 218"/>
                  <a:gd name="T22" fmla="*/ 209 w 209"/>
                  <a:gd name="T23" fmla="*/ 0 h 218"/>
                  <a:gd name="T24" fmla="*/ 178 w 209"/>
                  <a:gd name="T25" fmla="*/ 24 h 218"/>
                  <a:gd name="T26" fmla="*/ 147 w 209"/>
                  <a:gd name="T27" fmla="*/ 4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p>
            </p:txBody>
          </p:sp>
        </p:grpSp>
        <p:sp>
          <p:nvSpPr>
            <p:cNvPr id="48" name="文本框 139"/>
            <p:cNvSpPr txBox="1"/>
            <p:nvPr/>
          </p:nvSpPr>
          <p:spPr>
            <a:xfrm>
              <a:off x="4087396" y="2892900"/>
              <a:ext cx="1060171" cy="253916"/>
            </a:xfrm>
            <a:prstGeom prst="rect">
              <a:avLst/>
            </a:prstGeom>
            <a:noFill/>
          </p:spPr>
          <p:txBody>
            <a:bodyPr wrap="square" lIns="68580" tIns="34290" rIns="68580" bIns="34290" rtlCol="0">
              <a:spAutoFit/>
            </a:bodyPr>
            <a:lstStyle/>
            <a:p>
              <a:pPr algn="ctr"/>
              <a:r>
                <a:rPr lang="zh-CN" altLang="en-US" sz="1200" b="1" dirty="0" smtClean="0">
                  <a:solidFill>
                    <a:schemeClr val="bg1"/>
                  </a:solidFill>
                  <a:latin typeface="微软雅黑" pitchFamily="34" charset="-122"/>
                  <a:ea typeface="微软雅黑" pitchFamily="34" charset="-122"/>
                  <a:cs typeface="Arial Unicode MS" panose="020B0604020202020204" pitchFamily="34" charset="-122"/>
                </a:rPr>
                <a:t>输入文字内容</a:t>
              </a:r>
              <a:endParaRPr lang="zh-CN" altLang="en-US" sz="1200" b="1" dirty="0">
                <a:solidFill>
                  <a:schemeClr val="bg1"/>
                </a:solidFill>
                <a:latin typeface="微软雅黑" pitchFamily="34" charset="-122"/>
                <a:ea typeface="微软雅黑" pitchFamily="34" charset="-122"/>
                <a:cs typeface="Arial Unicode MS" panose="020B0604020202020204" pitchFamily="34" charset="-122"/>
              </a:endParaRPr>
            </a:p>
          </p:txBody>
        </p:sp>
      </p:grpSp>
      <p:sp>
        <p:nvSpPr>
          <p:cNvPr id="60" name="文本框 8"/>
          <p:cNvSpPr txBox="1"/>
          <p:nvPr/>
        </p:nvSpPr>
        <p:spPr>
          <a:xfrm>
            <a:off x="5015943" y="84680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9900"/>
                </a:solidFill>
                <a:latin typeface="微软雅黑" pitchFamily="34" charset="-122"/>
                <a:ea typeface="微软雅黑" pitchFamily="34" charset="-122"/>
              </a:rPr>
              <a:t>请在此输入你的标题</a:t>
            </a:r>
            <a:endParaRPr lang="en-US" altLang="zh-CN" sz="1050" b="1" dirty="0" smtClean="0">
              <a:solidFill>
                <a:srgbClr val="FF99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1" name="文本框 8"/>
          <p:cNvSpPr txBox="1"/>
          <p:nvPr/>
        </p:nvSpPr>
        <p:spPr>
          <a:xfrm>
            <a:off x="6140637" y="155579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9900"/>
                </a:solidFill>
                <a:latin typeface="微软雅黑" pitchFamily="34" charset="-122"/>
                <a:ea typeface="微软雅黑" pitchFamily="34" charset="-122"/>
              </a:rPr>
              <a:t>请在此输入你的标题</a:t>
            </a:r>
            <a:endParaRPr lang="en-US" altLang="zh-CN" sz="1050" b="1" dirty="0" smtClean="0">
              <a:solidFill>
                <a:srgbClr val="FF99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2" name="文本框 8"/>
          <p:cNvSpPr txBox="1"/>
          <p:nvPr/>
        </p:nvSpPr>
        <p:spPr>
          <a:xfrm>
            <a:off x="6584497" y="272198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FF9900"/>
                </a:solidFill>
                <a:latin typeface="微软雅黑" pitchFamily="34" charset="-122"/>
                <a:ea typeface="微软雅黑" pitchFamily="34" charset="-122"/>
              </a:rPr>
              <a:t>请在此输入你的标题</a:t>
            </a:r>
            <a:endParaRPr lang="en-US" altLang="zh-CN" sz="1050" b="1" dirty="0" smtClean="0">
              <a:solidFill>
                <a:srgbClr val="FF99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3" name="文本框 8"/>
          <p:cNvSpPr txBox="1"/>
          <p:nvPr/>
        </p:nvSpPr>
        <p:spPr>
          <a:xfrm>
            <a:off x="755576" y="160217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FF9900"/>
                </a:solidFill>
                <a:latin typeface="微软雅黑" pitchFamily="34" charset="-122"/>
                <a:ea typeface="微软雅黑" pitchFamily="34" charset="-122"/>
              </a:rPr>
              <a:t>请在此输入你的标题</a:t>
            </a:r>
            <a:endParaRPr lang="en-US" altLang="zh-CN" sz="1050" b="1" dirty="0" smtClean="0">
              <a:solidFill>
                <a:srgbClr val="FF9900"/>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4" name="文本框 8"/>
          <p:cNvSpPr txBox="1"/>
          <p:nvPr/>
        </p:nvSpPr>
        <p:spPr>
          <a:xfrm>
            <a:off x="539552" y="276836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FF9900"/>
                </a:solidFill>
                <a:latin typeface="微软雅黑" pitchFamily="34" charset="-122"/>
                <a:ea typeface="微软雅黑" pitchFamily="34" charset="-122"/>
              </a:rPr>
              <a:t>请在此输入你的标题</a:t>
            </a:r>
            <a:endParaRPr lang="en-US" altLang="zh-CN" sz="1050" b="1" dirty="0" smtClean="0">
              <a:solidFill>
                <a:srgbClr val="FF9900"/>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r"/>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65"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矩形 65"/>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418443695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8" presetClass="emph" presetSubtype="0" fill="hold" grpId="0" nodeType="withEffect">
                                  <p:stCondLst>
                                    <p:cond delay="0"/>
                                  </p:stCondLst>
                                  <p:childTnLst>
                                    <p:animRot by="21600000">
                                      <p:cBhvr>
                                        <p:cTn id="11" dur="2000" fill="hold"/>
                                        <p:tgtEl>
                                          <p:spTgt spid="3"/>
                                        </p:tgtEl>
                                        <p:attrNameLst>
                                          <p:attrName>r</p:attrName>
                                        </p:attrNameLst>
                                      </p:cBhvr>
                                    </p:animRot>
                                  </p:childTnLst>
                                </p:cTn>
                              </p:par>
                            </p:childTnLst>
                          </p:cTn>
                        </p:par>
                        <p:par>
                          <p:cTn id="12" fill="hold">
                            <p:stCondLst>
                              <p:cond delay="2000"/>
                            </p:stCondLst>
                            <p:childTnLst>
                              <p:par>
                                <p:cTn id="13" presetID="2"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0"/>
                                  </p:stCondLst>
                                  <p:childTnLst>
                                    <p:animRot by="21600000">
                                      <p:cBhvr>
                                        <p:cTn id="34" dur="2000" fill="hold"/>
                                        <p:tgtEl>
                                          <p:spTgt spid="10"/>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4"/>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5"/>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34"/>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27"/>
                                        </p:tgtEl>
                                        <p:attrNameLst>
                                          <p:attrName>r</p:attrName>
                                        </p:attrNameLst>
                                      </p:cBhvr>
                                    </p:animRot>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0-#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0-#ppt_w/2"/>
                                          </p:val>
                                        </p:tav>
                                        <p:tav tm="100000">
                                          <p:val>
                                            <p:strVal val="#ppt_x"/>
                                          </p:val>
                                        </p:tav>
                                      </p:tavLst>
                                    </p:anim>
                                    <p:anim calcmode="lin" valueType="num">
                                      <p:cBhvr additive="base">
                                        <p:cTn id="52" dur="500" fill="hold"/>
                                        <p:tgtEl>
                                          <p:spTgt spid="61"/>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additive="base">
                                        <p:cTn id="56" dur="500" fill="hold"/>
                                        <p:tgtEl>
                                          <p:spTgt spid="62"/>
                                        </p:tgtEl>
                                        <p:attrNameLst>
                                          <p:attrName>ppt_x</p:attrName>
                                        </p:attrNameLst>
                                      </p:cBhvr>
                                      <p:tavLst>
                                        <p:tav tm="0">
                                          <p:val>
                                            <p:strVal val="0-#ppt_w/2"/>
                                          </p:val>
                                        </p:tav>
                                        <p:tav tm="100000">
                                          <p:val>
                                            <p:strVal val="#ppt_x"/>
                                          </p:val>
                                        </p:tav>
                                      </p:tavLst>
                                    </p:anim>
                                    <p:anim calcmode="lin" valueType="num">
                                      <p:cBhvr additive="base">
                                        <p:cTn id="57" dur="500" fill="hold"/>
                                        <p:tgtEl>
                                          <p:spTgt spid="62"/>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0-#ppt_w/2"/>
                                          </p:val>
                                        </p:tav>
                                        <p:tav tm="100000">
                                          <p:val>
                                            <p:strVal val="#ppt_x"/>
                                          </p:val>
                                        </p:tav>
                                      </p:tavLst>
                                    </p:anim>
                                    <p:anim calcmode="lin" valueType="num">
                                      <p:cBhvr additive="base">
                                        <p:cTn id="62" dur="500" fill="hold"/>
                                        <p:tgtEl>
                                          <p:spTgt spid="63"/>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0-#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0" grpId="0"/>
      <p:bldP spid="61" grpId="0"/>
      <p:bldP spid="62" grpId="0"/>
      <p:bldP spid="63"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20</a:t>
            </a:fld>
            <a:endParaRPr lang="zh-CN" altLang="en-US"/>
          </a:p>
        </p:txBody>
      </p:sp>
      <p:grpSp>
        <p:nvGrpSpPr>
          <p:cNvPr id="3" name="Group 6"/>
          <p:cNvGrpSpPr>
            <a:grpSpLocks/>
          </p:cNvGrpSpPr>
          <p:nvPr/>
        </p:nvGrpSpPr>
        <p:grpSpPr bwMode="auto">
          <a:xfrm>
            <a:off x="1398985" y="1216696"/>
            <a:ext cx="917972" cy="917972"/>
            <a:chOff x="0" y="0"/>
            <a:chExt cx="1224136" cy="1224136"/>
          </a:xfrm>
        </p:grpSpPr>
        <p:sp>
          <p:nvSpPr>
            <p:cNvPr id="4" name="椭圆 44"/>
            <p:cNvSpPr>
              <a:spLocks noChangeArrowheads="1"/>
            </p:cNvSpPr>
            <p:nvPr/>
          </p:nvSpPr>
          <p:spPr bwMode="auto">
            <a:xfrm>
              <a:off x="0" y="0"/>
              <a:ext cx="1224136" cy="1224136"/>
            </a:xfrm>
            <a:prstGeom prst="ellipse">
              <a:avLst/>
            </a:prstGeom>
            <a:solidFill>
              <a:srgbClr val="CD212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 name="Group 8"/>
            <p:cNvGrpSpPr>
              <a:grpSpLocks/>
            </p:cNvGrpSpPr>
            <p:nvPr/>
          </p:nvGrpSpPr>
          <p:grpSpPr bwMode="auto">
            <a:xfrm>
              <a:off x="455517" y="389024"/>
              <a:ext cx="293688" cy="446088"/>
              <a:chOff x="0" y="0"/>
              <a:chExt cx="293688" cy="446088"/>
            </a:xfrm>
          </p:grpSpPr>
          <p:sp>
            <p:nvSpPr>
              <p:cNvPr id="6"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7"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8"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9" name="Group 12"/>
          <p:cNvGrpSpPr>
            <a:grpSpLocks/>
          </p:cNvGrpSpPr>
          <p:nvPr/>
        </p:nvGrpSpPr>
        <p:grpSpPr bwMode="auto">
          <a:xfrm>
            <a:off x="2721769" y="1216696"/>
            <a:ext cx="917972" cy="917972"/>
            <a:chOff x="0" y="0"/>
            <a:chExt cx="1224136" cy="1224136"/>
          </a:xfrm>
        </p:grpSpPr>
        <p:sp>
          <p:nvSpPr>
            <p:cNvPr id="10" name="椭圆 50"/>
            <p:cNvSpPr>
              <a:spLocks noChangeArrowheads="1"/>
            </p:cNvSpPr>
            <p:nvPr/>
          </p:nvSpPr>
          <p:spPr bwMode="auto">
            <a:xfrm>
              <a:off x="0" y="0"/>
              <a:ext cx="1224136" cy="1224136"/>
            </a:xfrm>
            <a:prstGeom prst="ellipse">
              <a:avLst/>
            </a:prstGeom>
            <a:solidFill>
              <a:srgbClr val="92D05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1"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nvGrpSpPr>
          <p:cNvPr id="12" name="Group 15"/>
          <p:cNvGrpSpPr>
            <a:grpSpLocks/>
          </p:cNvGrpSpPr>
          <p:nvPr/>
        </p:nvGrpSpPr>
        <p:grpSpPr bwMode="auto">
          <a:xfrm>
            <a:off x="4044553" y="1216696"/>
            <a:ext cx="919163" cy="917972"/>
            <a:chOff x="0" y="0"/>
            <a:chExt cx="1224136" cy="1224136"/>
          </a:xfrm>
        </p:grpSpPr>
        <p:sp>
          <p:nvSpPr>
            <p:cNvPr id="13" name="椭圆 53"/>
            <p:cNvSpPr>
              <a:spLocks noChangeArrowheads="1"/>
            </p:cNvSpPr>
            <p:nvPr/>
          </p:nvSpPr>
          <p:spPr bwMode="auto">
            <a:xfrm>
              <a:off x="0" y="0"/>
              <a:ext cx="1224136" cy="1224136"/>
            </a:xfrm>
            <a:prstGeom prst="ellipse">
              <a:avLst/>
            </a:prstGeom>
            <a:solidFill>
              <a:srgbClr val="FF006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4" name="Group 17"/>
            <p:cNvGrpSpPr>
              <a:grpSpLocks/>
            </p:cNvGrpSpPr>
            <p:nvPr/>
          </p:nvGrpSpPr>
          <p:grpSpPr bwMode="auto">
            <a:xfrm>
              <a:off x="358824" y="389024"/>
              <a:ext cx="381000" cy="492126"/>
              <a:chOff x="0" y="0"/>
              <a:chExt cx="381000" cy="492126"/>
            </a:xfrm>
          </p:grpSpPr>
          <p:sp>
            <p:nvSpPr>
              <p:cNvPr id="15"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6"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7"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8"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grpSp>
        <p:nvGrpSpPr>
          <p:cNvPr id="19" name="Group 22"/>
          <p:cNvGrpSpPr>
            <a:grpSpLocks/>
          </p:cNvGrpSpPr>
          <p:nvPr/>
        </p:nvGrpSpPr>
        <p:grpSpPr bwMode="auto">
          <a:xfrm>
            <a:off x="5368529" y="1203598"/>
            <a:ext cx="917972" cy="917972"/>
            <a:chOff x="0" y="0"/>
            <a:chExt cx="1224136" cy="1224136"/>
          </a:xfrm>
        </p:grpSpPr>
        <p:sp>
          <p:nvSpPr>
            <p:cNvPr id="20" name="椭圆 60"/>
            <p:cNvSpPr>
              <a:spLocks noChangeArrowheads="1"/>
            </p:cNvSpPr>
            <p:nvPr/>
          </p:nvSpPr>
          <p:spPr bwMode="auto">
            <a:xfrm>
              <a:off x="0" y="0"/>
              <a:ext cx="1224136" cy="1224136"/>
            </a:xfrm>
            <a:prstGeom prst="ellipse">
              <a:avLst/>
            </a:prstGeom>
            <a:solidFill>
              <a:srgbClr val="289C1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1"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nvGrpSpPr>
          <p:cNvPr id="22" name="Group 25"/>
          <p:cNvGrpSpPr>
            <a:grpSpLocks/>
          </p:cNvGrpSpPr>
          <p:nvPr/>
        </p:nvGrpSpPr>
        <p:grpSpPr bwMode="auto">
          <a:xfrm>
            <a:off x="6691312" y="1216696"/>
            <a:ext cx="917972" cy="917972"/>
            <a:chOff x="0" y="0"/>
            <a:chExt cx="1224136" cy="1224136"/>
          </a:xfrm>
        </p:grpSpPr>
        <p:sp>
          <p:nvSpPr>
            <p:cNvPr id="23" name="椭圆 63"/>
            <p:cNvSpPr>
              <a:spLocks noChangeArrowheads="1"/>
            </p:cNvSpPr>
            <p:nvPr/>
          </p:nvSpPr>
          <p:spPr bwMode="auto">
            <a:xfrm>
              <a:off x="0" y="0"/>
              <a:ext cx="1224136" cy="1224136"/>
            </a:xfrm>
            <a:prstGeom prst="ellipse">
              <a:avLst/>
            </a:prstGeom>
            <a:solidFill>
              <a:srgbClr val="E89C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4" name="Group 27"/>
            <p:cNvGrpSpPr>
              <a:grpSpLocks/>
            </p:cNvGrpSpPr>
            <p:nvPr/>
          </p:nvGrpSpPr>
          <p:grpSpPr bwMode="auto">
            <a:xfrm>
              <a:off x="402004" y="462692"/>
              <a:ext cx="415398" cy="303451"/>
              <a:chOff x="0" y="0"/>
              <a:chExt cx="685800" cy="400050"/>
            </a:xfrm>
          </p:grpSpPr>
          <p:sp>
            <p:nvSpPr>
              <p:cNvPr id="25"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6"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27" name="Group 30"/>
          <p:cNvGrpSpPr>
            <a:grpSpLocks/>
          </p:cNvGrpSpPr>
          <p:nvPr/>
        </p:nvGrpSpPr>
        <p:grpSpPr bwMode="auto">
          <a:xfrm>
            <a:off x="1398984" y="2310881"/>
            <a:ext cx="6629400" cy="261610"/>
            <a:chOff x="0" y="0"/>
            <a:chExt cx="8838828" cy="348589"/>
          </a:xfrm>
        </p:grpSpPr>
        <p:sp>
          <p:nvSpPr>
            <p:cNvPr id="28"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85000"/>
                    </a:schemeClr>
                  </a:solidFill>
                  <a:latin typeface="微软雅黑" pitchFamily="34" charset="-122"/>
                  <a:ea typeface="微软雅黑" pitchFamily="34" charset="-122"/>
                  <a:sym typeface="微软雅黑" pitchFamily="34" charset="-122"/>
                </a:rPr>
                <a:t>单击输入标题</a:t>
              </a:r>
            </a:p>
          </p:txBody>
        </p:sp>
        <p:sp>
          <p:nvSpPr>
            <p:cNvPr id="29"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85000"/>
                    </a:schemeClr>
                  </a:solidFill>
                  <a:latin typeface="微软雅黑" pitchFamily="34" charset="-122"/>
                  <a:ea typeface="微软雅黑" pitchFamily="34" charset="-122"/>
                  <a:sym typeface="微软雅黑" pitchFamily="34" charset="-122"/>
                </a:rPr>
                <a:t>单击输入标题</a:t>
              </a:r>
            </a:p>
          </p:txBody>
        </p:sp>
        <p:sp>
          <p:nvSpPr>
            <p:cNvPr id="30"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85000"/>
                    </a:schemeClr>
                  </a:solidFill>
                  <a:latin typeface="微软雅黑" pitchFamily="34" charset="-122"/>
                  <a:ea typeface="微软雅黑" pitchFamily="34" charset="-122"/>
                  <a:sym typeface="微软雅黑" pitchFamily="34" charset="-122"/>
                </a:rPr>
                <a:t>单击输入标题</a:t>
              </a:r>
            </a:p>
          </p:txBody>
        </p:sp>
        <p:sp>
          <p:nvSpPr>
            <p:cNvPr id="31"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85000"/>
                    </a:schemeClr>
                  </a:solidFill>
                  <a:latin typeface="微软雅黑" pitchFamily="34" charset="-122"/>
                  <a:ea typeface="微软雅黑" pitchFamily="34" charset="-122"/>
                  <a:sym typeface="微软雅黑" pitchFamily="34" charset="-122"/>
                </a:rPr>
                <a:t>单击输入标题</a:t>
              </a:r>
            </a:p>
          </p:txBody>
        </p:sp>
        <p:sp>
          <p:nvSpPr>
            <p:cNvPr id="32"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85000"/>
                    </a:schemeClr>
                  </a:solidFill>
                  <a:latin typeface="微软雅黑" pitchFamily="34" charset="-122"/>
                  <a:ea typeface="微软雅黑" pitchFamily="34" charset="-122"/>
                  <a:sym typeface="微软雅黑" pitchFamily="34" charset="-122"/>
                </a:rPr>
                <a:t>单击输入标题</a:t>
              </a:r>
            </a:p>
          </p:txBody>
        </p:sp>
      </p:grpSp>
      <p:sp>
        <p:nvSpPr>
          <p:cNvPr id="33" name="燕尾形 73"/>
          <p:cNvSpPr>
            <a:spLocks noChangeArrowheads="1"/>
          </p:cNvSpPr>
          <p:nvPr/>
        </p:nvSpPr>
        <p:spPr bwMode="auto">
          <a:xfrm>
            <a:off x="2427684" y="1631033"/>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4"/>
          <p:cNvSpPr>
            <a:spLocks noChangeArrowheads="1"/>
          </p:cNvSpPr>
          <p:nvPr/>
        </p:nvSpPr>
        <p:spPr bwMode="auto">
          <a:xfrm>
            <a:off x="3770709" y="1631033"/>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燕尾形 75"/>
          <p:cNvSpPr>
            <a:spLocks noChangeArrowheads="1"/>
          </p:cNvSpPr>
          <p:nvPr/>
        </p:nvSpPr>
        <p:spPr bwMode="auto">
          <a:xfrm>
            <a:off x="5087541" y="1631033"/>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6" name="燕尾形 76"/>
          <p:cNvSpPr>
            <a:spLocks noChangeArrowheads="1"/>
          </p:cNvSpPr>
          <p:nvPr/>
        </p:nvSpPr>
        <p:spPr bwMode="auto">
          <a:xfrm>
            <a:off x="6423422" y="1645320"/>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7" name="Group 40"/>
          <p:cNvGrpSpPr>
            <a:grpSpLocks/>
          </p:cNvGrpSpPr>
          <p:nvPr/>
        </p:nvGrpSpPr>
        <p:grpSpPr bwMode="auto">
          <a:xfrm>
            <a:off x="1383507" y="2949054"/>
            <a:ext cx="6463830" cy="840595"/>
            <a:chOff x="0" y="-1"/>
            <a:chExt cx="8618263" cy="1120674"/>
          </a:xfrm>
        </p:grpSpPr>
        <p:sp>
          <p:nvSpPr>
            <p:cNvPr id="38"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endParaRPr lang="zh-CN" altLang="en-US" sz="800">
                <a:solidFill>
                  <a:schemeClr val="bg1">
                    <a:lumMod val="85000"/>
                  </a:schemeClr>
                </a:solidFill>
                <a:latin typeface="微软雅黑" pitchFamily="34" charset="-122"/>
                <a:ea typeface="微软雅黑" pitchFamily="34" charset="-122"/>
                <a:sym typeface="微软雅黑" pitchFamily="34" charset="-122"/>
              </a:endParaRPr>
            </a:p>
          </p:txBody>
        </p:sp>
        <p:sp>
          <p:nvSpPr>
            <p:cNvPr id="39"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endParaRPr lang="zh-CN" altLang="en-US" sz="800">
                <a:solidFill>
                  <a:schemeClr val="bg1">
                    <a:lumMod val="85000"/>
                  </a:schemeClr>
                </a:solidFill>
                <a:latin typeface="微软雅黑" pitchFamily="34" charset="-122"/>
                <a:ea typeface="微软雅黑" pitchFamily="34" charset="-122"/>
                <a:sym typeface="微软雅黑" pitchFamily="34" charset="-122"/>
              </a:endParaRPr>
            </a:p>
          </p:txBody>
        </p:sp>
        <p:sp>
          <p:nvSpPr>
            <p:cNvPr id="40"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endParaRPr lang="zh-CN" altLang="en-US" sz="800">
                <a:solidFill>
                  <a:schemeClr val="bg1">
                    <a:lumMod val="85000"/>
                  </a:schemeClr>
                </a:solidFill>
                <a:latin typeface="微软雅黑" pitchFamily="34" charset="-122"/>
                <a:ea typeface="微软雅黑" pitchFamily="34" charset="-122"/>
                <a:sym typeface="微软雅黑" pitchFamily="34" charset="-122"/>
              </a:endParaRPr>
            </a:p>
          </p:txBody>
        </p:sp>
        <p:sp>
          <p:nvSpPr>
            <p:cNvPr id="41"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r>
                <a:rPr lang="zh-CN" altLang="en-US" sz="80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85000"/>
                  </a:schemeClr>
                </a:solidFill>
                <a:latin typeface="微软雅黑" pitchFamily="34" charset="-122"/>
                <a:ea typeface="微软雅黑" pitchFamily="34" charset="-122"/>
                <a:sym typeface="微软雅黑" pitchFamily="34" charset="-122"/>
              </a:endParaRPr>
            </a:p>
            <a:p>
              <a:endParaRPr lang="zh-CN" altLang="en-US" sz="800">
                <a:solidFill>
                  <a:schemeClr val="bg1">
                    <a:lumMod val="85000"/>
                  </a:schemeClr>
                </a:solidFill>
                <a:latin typeface="微软雅黑" pitchFamily="34" charset="-122"/>
                <a:ea typeface="微软雅黑" pitchFamily="34" charset="-122"/>
                <a:sym typeface="微软雅黑" pitchFamily="34" charset="-122"/>
              </a:endParaRPr>
            </a:p>
          </p:txBody>
        </p:sp>
        <p:sp>
          <p:nvSpPr>
            <p:cNvPr id="42"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85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85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85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85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8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85000"/>
                  </a:schemeClr>
                </a:solidFill>
                <a:latin typeface="微软雅黑" pitchFamily="34" charset="-122"/>
                <a:ea typeface="微软雅黑" pitchFamily="34" charset="-122"/>
                <a:sym typeface="微软雅黑" pitchFamily="34" charset="-122"/>
              </a:endParaRPr>
            </a:p>
            <a:p>
              <a:endParaRPr lang="zh-CN" altLang="en-US" sz="800" dirty="0">
                <a:solidFill>
                  <a:schemeClr val="bg1">
                    <a:lumMod val="85000"/>
                  </a:schemeClr>
                </a:solidFill>
                <a:latin typeface="微软雅黑" pitchFamily="34" charset="-122"/>
                <a:ea typeface="微软雅黑" pitchFamily="34" charset="-122"/>
                <a:sym typeface="微软雅黑" pitchFamily="34" charset="-122"/>
              </a:endParaRPr>
            </a:p>
          </p:txBody>
        </p:sp>
      </p:grpSp>
      <p:grpSp>
        <p:nvGrpSpPr>
          <p:cNvPr id="43" name="Group 46"/>
          <p:cNvGrpSpPr>
            <a:grpSpLocks/>
          </p:cNvGrpSpPr>
          <p:nvPr/>
        </p:nvGrpSpPr>
        <p:grpSpPr bwMode="auto">
          <a:xfrm>
            <a:off x="1446610" y="2647827"/>
            <a:ext cx="6365750" cy="230981"/>
            <a:chOff x="0" y="0"/>
            <a:chExt cx="8487614" cy="309189"/>
          </a:xfrm>
        </p:grpSpPr>
        <p:sp>
          <p:nvSpPr>
            <p:cNvPr id="44" name="矩形 84"/>
            <p:cNvSpPr>
              <a:spLocks noChangeArrowheads="1"/>
            </p:cNvSpPr>
            <p:nvPr/>
          </p:nvSpPr>
          <p:spPr bwMode="auto">
            <a:xfrm>
              <a:off x="0" y="0"/>
              <a:ext cx="8487614" cy="309189"/>
            </a:xfrm>
            <a:prstGeom prst="rect">
              <a:avLst/>
            </a:prstGeom>
            <a:solidFill>
              <a:srgbClr val="FF006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sp>
          <p:nvSpPr>
            <p:cNvPr id="45"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sp>
          <p:nvSpPr>
            <p:cNvPr id="46"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sp>
          <p:nvSpPr>
            <p:cNvPr id="47"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sp>
          <p:nvSpPr>
            <p:cNvPr id="48"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sp>
          <p:nvSpPr>
            <p:cNvPr id="49"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lumMod val="85000"/>
                  </a:schemeClr>
                </a:solidFill>
                <a:latin typeface="宋体" pitchFamily="2" charset="-122"/>
                <a:sym typeface="宋体" pitchFamily="2" charset="-122"/>
              </a:endParaRPr>
            </a:p>
          </p:txBody>
        </p:sp>
      </p:grpSp>
      <p:sp>
        <p:nvSpPr>
          <p:cNvPr id="50"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矩形 50"/>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1970277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p:cBhvr>
                                        <p:cTn id="9" dur="300"/>
                                        <p:tgtEl>
                                          <p:spTgt spid="3"/>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300" fill="hold"/>
                                        <p:tgtEl>
                                          <p:spTgt spid="9"/>
                                        </p:tgtEl>
                                        <p:attrNameLst>
                                          <p:attrName>ppt_w</p:attrName>
                                        </p:attrNameLst>
                                      </p:cBhvr>
                                      <p:tavLst>
                                        <p:tav tm="0">
                                          <p:val>
                                            <p:fltVal val="0"/>
                                          </p:val>
                                        </p:tav>
                                        <p:tav tm="100000">
                                          <p:val>
                                            <p:strVal val="#ppt_w"/>
                                          </p:val>
                                        </p:tav>
                                      </p:tavLst>
                                    </p:anim>
                                    <p:anim calcmode="lin" valueType="num">
                                      <p:cBhvr>
                                        <p:cTn id="14" dur="300" fill="hold"/>
                                        <p:tgtEl>
                                          <p:spTgt spid="9"/>
                                        </p:tgtEl>
                                        <p:attrNameLst>
                                          <p:attrName>ppt_h</p:attrName>
                                        </p:attrNameLst>
                                      </p:cBhvr>
                                      <p:tavLst>
                                        <p:tav tm="0">
                                          <p:val>
                                            <p:fltVal val="0"/>
                                          </p:val>
                                        </p:tav>
                                        <p:tav tm="100000">
                                          <p:val>
                                            <p:strVal val="#ppt_h"/>
                                          </p:val>
                                        </p:tav>
                                      </p:tavLst>
                                    </p:anim>
                                    <p:animEffect>
                                      <p:cBhvr>
                                        <p:cTn id="15" dur="300"/>
                                        <p:tgtEl>
                                          <p:spTgt spid="9"/>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Effect>
                                      <p:cBhvr>
                                        <p:cTn id="21" dur="300"/>
                                        <p:tgtEl>
                                          <p:spTgt spid="12"/>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300" fill="hold"/>
                                        <p:tgtEl>
                                          <p:spTgt spid="19"/>
                                        </p:tgtEl>
                                        <p:attrNameLst>
                                          <p:attrName>ppt_w</p:attrName>
                                        </p:attrNameLst>
                                      </p:cBhvr>
                                      <p:tavLst>
                                        <p:tav tm="0">
                                          <p:val>
                                            <p:fltVal val="0"/>
                                          </p:val>
                                        </p:tav>
                                        <p:tav tm="100000">
                                          <p:val>
                                            <p:strVal val="#ppt_w"/>
                                          </p:val>
                                        </p:tav>
                                      </p:tavLst>
                                    </p:anim>
                                    <p:anim calcmode="lin" valueType="num">
                                      <p:cBhvr>
                                        <p:cTn id="26" dur="300" fill="hold"/>
                                        <p:tgtEl>
                                          <p:spTgt spid="19"/>
                                        </p:tgtEl>
                                        <p:attrNameLst>
                                          <p:attrName>ppt_h</p:attrName>
                                        </p:attrNameLst>
                                      </p:cBhvr>
                                      <p:tavLst>
                                        <p:tav tm="0">
                                          <p:val>
                                            <p:fltVal val="0"/>
                                          </p:val>
                                        </p:tav>
                                        <p:tav tm="100000">
                                          <p:val>
                                            <p:strVal val="#ppt_h"/>
                                          </p:val>
                                        </p:tav>
                                      </p:tavLst>
                                    </p:anim>
                                    <p:animEffect>
                                      <p:cBhvr>
                                        <p:cTn id="27" dur="300"/>
                                        <p:tgtEl>
                                          <p:spTgt spid="19"/>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300" fill="hold"/>
                                        <p:tgtEl>
                                          <p:spTgt spid="22"/>
                                        </p:tgtEl>
                                        <p:attrNameLst>
                                          <p:attrName>ppt_w</p:attrName>
                                        </p:attrNameLst>
                                      </p:cBhvr>
                                      <p:tavLst>
                                        <p:tav tm="0">
                                          <p:val>
                                            <p:fltVal val="0"/>
                                          </p:val>
                                        </p:tav>
                                        <p:tav tm="100000">
                                          <p:val>
                                            <p:strVal val="#ppt_w"/>
                                          </p:val>
                                        </p:tav>
                                      </p:tavLst>
                                    </p:anim>
                                    <p:anim calcmode="lin" valueType="num">
                                      <p:cBhvr>
                                        <p:cTn id="32" dur="300" fill="hold"/>
                                        <p:tgtEl>
                                          <p:spTgt spid="22"/>
                                        </p:tgtEl>
                                        <p:attrNameLst>
                                          <p:attrName>ppt_h</p:attrName>
                                        </p:attrNameLst>
                                      </p:cBhvr>
                                      <p:tavLst>
                                        <p:tav tm="0">
                                          <p:val>
                                            <p:fltVal val="0"/>
                                          </p:val>
                                        </p:tav>
                                        <p:tav tm="100000">
                                          <p:val>
                                            <p:strVal val="#ppt_h"/>
                                          </p:val>
                                        </p:tav>
                                      </p:tavLst>
                                    </p:anim>
                                    <p:animEffect>
                                      <p:cBhvr>
                                        <p:cTn id="33" dur="300"/>
                                        <p:tgtEl>
                                          <p:spTgt spid="22"/>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ppt_x</p:attrName>
                                        </p:attrNameLst>
                                      </p:cBhvr>
                                      <p:tavLst>
                                        <p:tav tm="0">
                                          <p:val>
                                            <p:strVal val="0-#ppt_w/2"/>
                                          </p:val>
                                        </p:tav>
                                        <p:tav tm="100000">
                                          <p:val>
                                            <p:strVal val="#ppt_x"/>
                                          </p:val>
                                        </p:tav>
                                      </p:tavLst>
                                    </p:anim>
                                    <p:anim calcmode="lin" valueType="num">
                                      <p:cBhvr>
                                        <p:cTn id="38" dur="300" fill="hold"/>
                                        <p:tgtEl>
                                          <p:spTgt spid="3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300" fill="hold"/>
                                        <p:tgtEl>
                                          <p:spTgt spid="34"/>
                                        </p:tgtEl>
                                        <p:attrNameLst>
                                          <p:attrName>ppt_x</p:attrName>
                                        </p:attrNameLst>
                                      </p:cBhvr>
                                      <p:tavLst>
                                        <p:tav tm="0">
                                          <p:val>
                                            <p:strVal val="0-#ppt_w/2"/>
                                          </p:val>
                                        </p:tav>
                                        <p:tav tm="100000">
                                          <p:val>
                                            <p:strVal val="#ppt_x"/>
                                          </p:val>
                                        </p:tav>
                                      </p:tavLst>
                                    </p:anim>
                                    <p:anim calcmode="lin" valueType="num">
                                      <p:cBhvr>
                                        <p:cTn id="42" dur="300" fill="hold"/>
                                        <p:tgtEl>
                                          <p:spTgt spid="3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300" fill="hold"/>
                                        <p:tgtEl>
                                          <p:spTgt spid="35"/>
                                        </p:tgtEl>
                                        <p:attrNameLst>
                                          <p:attrName>ppt_x</p:attrName>
                                        </p:attrNameLst>
                                      </p:cBhvr>
                                      <p:tavLst>
                                        <p:tav tm="0">
                                          <p:val>
                                            <p:strVal val="0-#ppt_w/2"/>
                                          </p:val>
                                        </p:tav>
                                        <p:tav tm="100000">
                                          <p:val>
                                            <p:strVal val="#ppt_x"/>
                                          </p:val>
                                        </p:tav>
                                      </p:tavLst>
                                    </p:anim>
                                    <p:anim calcmode="lin" valueType="num">
                                      <p:cBhvr>
                                        <p:cTn id="46" dur="300" fill="hold"/>
                                        <p:tgtEl>
                                          <p:spTgt spid="3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300" fill="hold"/>
                                        <p:tgtEl>
                                          <p:spTgt spid="36"/>
                                        </p:tgtEl>
                                        <p:attrNameLst>
                                          <p:attrName>ppt_x</p:attrName>
                                        </p:attrNameLst>
                                      </p:cBhvr>
                                      <p:tavLst>
                                        <p:tav tm="0">
                                          <p:val>
                                            <p:strVal val="0-#ppt_w/2"/>
                                          </p:val>
                                        </p:tav>
                                        <p:tav tm="100000">
                                          <p:val>
                                            <p:strVal val="#ppt_x"/>
                                          </p:val>
                                        </p:tav>
                                      </p:tavLst>
                                    </p:anim>
                                    <p:anim calcmode="lin" valueType="num">
                                      <p:cBhvr>
                                        <p:cTn id="50" dur="3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1800"/>
                            </p:stCondLst>
                            <p:childTnLst>
                              <p:par>
                                <p:cTn id="52" presetID="4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2300"/>
                            </p:stCondLst>
                            <p:childTnLst>
                              <p:par>
                                <p:cTn id="58" presetID="22" presetClass="entr" presetSubtype="1" fill="hold"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p:cBhvr>
                                        <p:cTn id="60" dur="500"/>
                                        <p:tgtEl>
                                          <p:spTgt spid="43"/>
                                        </p:tgtEl>
                                      </p:cBhvr>
                                    </p:animEffect>
                                  </p:childTnLst>
                                </p:cTn>
                              </p:par>
                            </p:childTnLst>
                          </p:cTn>
                        </p:par>
                        <p:par>
                          <p:cTn id="61" fill="hold">
                            <p:stCondLst>
                              <p:cond delay="2800"/>
                            </p:stCondLst>
                            <p:childTnLst>
                              <p:par>
                                <p:cTn id="62" presetID="42" presetClass="entr" presetSubtype="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p:cBhvr>
                                        <p:cTn id="64" dur="300"/>
                                        <p:tgtEl>
                                          <p:spTgt spid="37"/>
                                        </p:tgtEl>
                                      </p:cBhvr>
                                    </p:animEffect>
                                    <p:anim calcmode="lin" valueType="num">
                                      <p:cBhvr>
                                        <p:cTn id="65" dur="300" fill="hold"/>
                                        <p:tgtEl>
                                          <p:spTgt spid="37"/>
                                        </p:tgtEl>
                                        <p:attrNameLst>
                                          <p:attrName>ppt_x</p:attrName>
                                        </p:attrNameLst>
                                      </p:cBhvr>
                                      <p:tavLst>
                                        <p:tav tm="0">
                                          <p:val>
                                            <p:strVal val="#ppt_x"/>
                                          </p:val>
                                        </p:tav>
                                        <p:tav tm="100000">
                                          <p:val>
                                            <p:strVal val="#ppt_x"/>
                                          </p:val>
                                        </p:tav>
                                      </p:tavLst>
                                    </p:anim>
                                    <p:anim calcmode="lin" valueType="num">
                                      <p:cBhvr>
                                        <p:cTn id="66" dur="3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autoUpdateAnimBg="0"/>
      <p:bldP spid="34" grpId="0" bldLvl="0" animBg="1" autoUpdateAnimBg="0"/>
      <p:bldP spid="35" grpId="0" bldLvl="0" animBg="1" autoUpdateAnimBg="0"/>
      <p:bldP spid="36"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21</a:t>
            </a:fld>
            <a:endParaRPr lang="zh-CN" altLang="en-US"/>
          </a:p>
        </p:txBody>
      </p:sp>
      <p:sp>
        <p:nvSpPr>
          <p:cNvPr id="3" name="同心圆 15"/>
          <p:cNvSpPr>
            <a:spLocks/>
          </p:cNvSpPr>
          <p:nvPr/>
        </p:nvSpPr>
        <p:spPr bwMode="auto">
          <a:xfrm>
            <a:off x="3573509" y="1328527"/>
            <a:ext cx="1844688" cy="1844960"/>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78 w 21600"/>
              <a:gd name="T11" fmla="*/ 10800 h 21600"/>
              <a:gd name="T12" fmla="*/ 10800 w 21600"/>
              <a:gd name="T13" fmla="*/ 21422 h 21600"/>
              <a:gd name="T14" fmla="*/ 21422 w 21600"/>
              <a:gd name="T15" fmla="*/ 10800 h 21600"/>
              <a:gd name="T16" fmla="*/ 10800 w 21600"/>
              <a:gd name="T17" fmla="*/ 178 h 21600"/>
              <a:gd name="T18" fmla="*/ 178 w 21600"/>
              <a:gd name="T19" fmla="*/ 10800 h 21600"/>
              <a:gd name="T20" fmla="*/ 3164 w 21600"/>
              <a:gd name="T21" fmla="*/ 3164 h 21600"/>
              <a:gd name="T22" fmla="*/ 18436 w 21600"/>
              <a:gd name="T23" fmla="*/ 18436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8" y="10800"/>
                </a:moveTo>
                <a:cubicBezTo>
                  <a:pt x="178" y="16666"/>
                  <a:pt x="4934" y="21422"/>
                  <a:pt x="10800" y="21422"/>
                </a:cubicBezTo>
                <a:cubicBezTo>
                  <a:pt x="16666" y="21422"/>
                  <a:pt x="21422" y="16666"/>
                  <a:pt x="21422" y="10800"/>
                </a:cubicBezTo>
                <a:cubicBezTo>
                  <a:pt x="21422" y="4934"/>
                  <a:pt x="16666" y="178"/>
                  <a:pt x="10800" y="178"/>
                </a:cubicBezTo>
                <a:cubicBezTo>
                  <a:pt x="4934" y="178"/>
                  <a:pt x="178" y="4934"/>
                  <a:pt x="178" y="10800"/>
                </a:cubicBezTo>
                <a:close/>
              </a:path>
            </a:pathLst>
          </a:custGeom>
          <a:solidFill>
            <a:srgbClr val="FF9900"/>
          </a:solidFill>
          <a:ln w="9525">
            <a:noFill/>
            <a:round/>
            <a:headEnd/>
            <a:tailEnd/>
          </a:ln>
          <a:extLst/>
        </p:spPr>
        <p:txBody>
          <a:bodyPr anchor="ctr"/>
          <a:lstStyle/>
          <a:p>
            <a:endParaRPr lang="zh-CN" altLang="en-US">
              <a:latin typeface="微软雅黑" pitchFamily="34" charset="-122"/>
              <a:ea typeface="微软雅黑" pitchFamily="34" charset="-122"/>
            </a:endParaRPr>
          </a:p>
        </p:txBody>
      </p:sp>
      <p:grpSp>
        <p:nvGrpSpPr>
          <p:cNvPr id="4" name="人"/>
          <p:cNvGrpSpPr>
            <a:grpSpLocks/>
          </p:cNvGrpSpPr>
          <p:nvPr/>
        </p:nvGrpSpPr>
        <p:grpSpPr bwMode="auto">
          <a:xfrm rot="17340000">
            <a:off x="3143258" y="1596126"/>
            <a:ext cx="177873" cy="440833"/>
            <a:chOff x="0" y="0"/>
            <a:chExt cx="1255506" cy="3116826"/>
          </a:xfrm>
          <a:solidFill>
            <a:srgbClr val="FF9900"/>
          </a:solidFill>
        </p:grpSpPr>
        <p:sp>
          <p:nvSpPr>
            <p:cNvPr id="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7" name="人"/>
          <p:cNvGrpSpPr>
            <a:grpSpLocks/>
          </p:cNvGrpSpPr>
          <p:nvPr/>
        </p:nvGrpSpPr>
        <p:grpSpPr bwMode="auto">
          <a:xfrm rot="18540000">
            <a:off x="3366512" y="1193073"/>
            <a:ext cx="177873" cy="440833"/>
            <a:chOff x="0" y="0"/>
            <a:chExt cx="1255506" cy="3116826"/>
          </a:xfrm>
          <a:solidFill>
            <a:srgbClr val="FF9900"/>
          </a:solidFill>
        </p:grpSpPr>
        <p:sp>
          <p:nvSpPr>
            <p:cNvPr id="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0" name="人"/>
          <p:cNvGrpSpPr>
            <a:grpSpLocks/>
          </p:cNvGrpSpPr>
          <p:nvPr/>
        </p:nvGrpSpPr>
        <p:grpSpPr bwMode="auto">
          <a:xfrm rot="19740000">
            <a:off x="3721084" y="900118"/>
            <a:ext cx="177847" cy="440898"/>
            <a:chOff x="0" y="0"/>
            <a:chExt cx="1255506" cy="3116826"/>
          </a:xfrm>
          <a:solidFill>
            <a:srgbClr val="FF9900"/>
          </a:solidFill>
        </p:grpSpPr>
        <p:sp>
          <p:nvSpPr>
            <p:cNvPr id="1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3" name="人"/>
          <p:cNvGrpSpPr>
            <a:grpSpLocks/>
          </p:cNvGrpSpPr>
          <p:nvPr/>
        </p:nvGrpSpPr>
        <p:grpSpPr bwMode="auto">
          <a:xfrm rot="20940000">
            <a:off x="4150565" y="734355"/>
            <a:ext cx="177847" cy="440898"/>
            <a:chOff x="0" y="0"/>
            <a:chExt cx="1255506" cy="3116826"/>
          </a:xfrm>
          <a:solidFill>
            <a:srgbClr val="FF9900"/>
          </a:solidFill>
        </p:grpSpPr>
        <p:sp>
          <p:nvSpPr>
            <p:cNvPr id="1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6" name="人"/>
          <p:cNvGrpSpPr>
            <a:grpSpLocks/>
          </p:cNvGrpSpPr>
          <p:nvPr/>
        </p:nvGrpSpPr>
        <p:grpSpPr bwMode="auto">
          <a:xfrm rot="540000">
            <a:off x="4610318" y="726786"/>
            <a:ext cx="177847" cy="440898"/>
            <a:chOff x="0" y="0"/>
            <a:chExt cx="1255506" cy="3116826"/>
          </a:xfrm>
          <a:solidFill>
            <a:srgbClr val="FF9900"/>
          </a:solidFill>
        </p:grpSpPr>
        <p:sp>
          <p:nvSpPr>
            <p:cNvPr id="1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1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19" name="人"/>
          <p:cNvGrpSpPr>
            <a:grpSpLocks/>
          </p:cNvGrpSpPr>
          <p:nvPr/>
        </p:nvGrpSpPr>
        <p:grpSpPr bwMode="auto">
          <a:xfrm rot="1740000">
            <a:off x="5045475" y="876275"/>
            <a:ext cx="177847" cy="440898"/>
            <a:chOff x="0" y="0"/>
            <a:chExt cx="1255506" cy="3116826"/>
          </a:xfrm>
          <a:solidFill>
            <a:srgbClr val="FF9900"/>
          </a:solidFill>
        </p:grpSpPr>
        <p:sp>
          <p:nvSpPr>
            <p:cNvPr id="2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2" name="人"/>
          <p:cNvGrpSpPr>
            <a:grpSpLocks/>
          </p:cNvGrpSpPr>
          <p:nvPr/>
        </p:nvGrpSpPr>
        <p:grpSpPr bwMode="auto">
          <a:xfrm rot="2940000">
            <a:off x="5394723" y="1158255"/>
            <a:ext cx="177873" cy="440833"/>
            <a:chOff x="0" y="0"/>
            <a:chExt cx="1255506" cy="3116826"/>
          </a:xfrm>
          <a:solidFill>
            <a:srgbClr val="FF9900"/>
          </a:solidFill>
        </p:grpSpPr>
        <p:sp>
          <p:nvSpPr>
            <p:cNvPr id="2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5" name="人"/>
          <p:cNvGrpSpPr>
            <a:grpSpLocks/>
          </p:cNvGrpSpPr>
          <p:nvPr/>
        </p:nvGrpSpPr>
        <p:grpSpPr bwMode="auto">
          <a:xfrm rot="4140000">
            <a:off x="5631221" y="1552604"/>
            <a:ext cx="177873" cy="440833"/>
            <a:chOff x="0" y="0"/>
            <a:chExt cx="1255506" cy="3116826"/>
          </a:xfrm>
          <a:solidFill>
            <a:srgbClr val="FF9900"/>
          </a:solidFill>
        </p:grpSpPr>
        <p:sp>
          <p:nvSpPr>
            <p:cNvPr id="2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2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28" name="人"/>
          <p:cNvGrpSpPr>
            <a:grpSpLocks/>
          </p:cNvGrpSpPr>
          <p:nvPr/>
        </p:nvGrpSpPr>
        <p:grpSpPr bwMode="auto">
          <a:xfrm rot="5340000">
            <a:off x="5719388" y="2004099"/>
            <a:ext cx="177873" cy="440833"/>
            <a:chOff x="0" y="0"/>
            <a:chExt cx="1255506" cy="3116826"/>
          </a:xfrm>
          <a:solidFill>
            <a:srgbClr val="FF9900"/>
          </a:solidFill>
        </p:grpSpPr>
        <p:sp>
          <p:nvSpPr>
            <p:cNvPr id="29"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0"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1" name="人"/>
          <p:cNvGrpSpPr>
            <a:grpSpLocks/>
          </p:cNvGrpSpPr>
          <p:nvPr/>
        </p:nvGrpSpPr>
        <p:grpSpPr bwMode="auto">
          <a:xfrm rot="6540000">
            <a:off x="5647871" y="2458621"/>
            <a:ext cx="177116" cy="440833"/>
            <a:chOff x="0" y="0"/>
            <a:chExt cx="1255506" cy="3116826"/>
          </a:xfrm>
          <a:solidFill>
            <a:srgbClr val="FF9900"/>
          </a:solidFill>
        </p:grpSpPr>
        <p:sp>
          <p:nvSpPr>
            <p:cNvPr id="32"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3"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4" name="人"/>
          <p:cNvGrpSpPr>
            <a:grpSpLocks/>
          </p:cNvGrpSpPr>
          <p:nvPr/>
        </p:nvGrpSpPr>
        <p:grpSpPr bwMode="auto">
          <a:xfrm rot="7740000">
            <a:off x="5425373" y="2860917"/>
            <a:ext cx="176738" cy="440833"/>
            <a:chOff x="0" y="0"/>
            <a:chExt cx="1255506" cy="3116826"/>
          </a:xfrm>
          <a:solidFill>
            <a:srgbClr val="FF9900"/>
          </a:solidFill>
        </p:grpSpPr>
        <p:sp>
          <p:nvSpPr>
            <p:cNvPr id="35"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6"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37" name="人"/>
          <p:cNvGrpSpPr>
            <a:grpSpLocks/>
          </p:cNvGrpSpPr>
          <p:nvPr/>
        </p:nvGrpSpPr>
        <p:grpSpPr bwMode="auto">
          <a:xfrm rot="8940000">
            <a:off x="5085207" y="3170838"/>
            <a:ext cx="177847" cy="440898"/>
            <a:chOff x="0" y="0"/>
            <a:chExt cx="1255506" cy="3116826"/>
          </a:xfrm>
          <a:solidFill>
            <a:srgbClr val="FF9900"/>
          </a:solidFill>
        </p:grpSpPr>
        <p:sp>
          <p:nvSpPr>
            <p:cNvPr id="38"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39"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0" name="人"/>
          <p:cNvGrpSpPr>
            <a:grpSpLocks/>
          </p:cNvGrpSpPr>
          <p:nvPr/>
        </p:nvGrpSpPr>
        <p:grpSpPr bwMode="auto">
          <a:xfrm rot="10140000">
            <a:off x="4655726" y="3335465"/>
            <a:ext cx="177847" cy="440898"/>
            <a:chOff x="0" y="0"/>
            <a:chExt cx="1255506" cy="3116826"/>
          </a:xfrm>
          <a:solidFill>
            <a:srgbClr val="FF9900"/>
          </a:solidFill>
        </p:grpSpPr>
        <p:sp>
          <p:nvSpPr>
            <p:cNvPr id="41"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2"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3" name="人"/>
          <p:cNvGrpSpPr>
            <a:grpSpLocks/>
          </p:cNvGrpSpPr>
          <p:nvPr/>
        </p:nvGrpSpPr>
        <p:grpSpPr bwMode="auto">
          <a:xfrm rot="11340000">
            <a:off x="4195973" y="3343791"/>
            <a:ext cx="177847" cy="440898"/>
            <a:chOff x="0" y="0"/>
            <a:chExt cx="1255506" cy="3116826"/>
          </a:xfrm>
          <a:solidFill>
            <a:srgbClr val="FF9900"/>
          </a:solidFill>
        </p:grpSpPr>
        <p:sp>
          <p:nvSpPr>
            <p:cNvPr id="44"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5"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6" name="人"/>
          <p:cNvGrpSpPr>
            <a:grpSpLocks/>
          </p:cNvGrpSpPr>
          <p:nvPr/>
        </p:nvGrpSpPr>
        <p:grpSpPr bwMode="auto">
          <a:xfrm rot="12540000">
            <a:off x="3760816" y="3193545"/>
            <a:ext cx="177847" cy="440898"/>
            <a:chOff x="0" y="0"/>
            <a:chExt cx="1255506" cy="3116826"/>
          </a:xfrm>
          <a:solidFill>
            <a:srgbClr val="FF9900"/>
          </a:solidFill>
        </p:grpSpPr>
        <p:sp>
          <p:nvSpPr>
            <p:cNvPr id="47"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48"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49" name="人"/>
          <p:cNvGrpSpPr>
            <a:grpSpLocks/>
          </p:cNvGrpSpPr>
          <p:nvPr/>
        </p:nvGrpSpPr>
        <p:grpSpPr bwMode="auto">
          <a:xfrm rot="13740000">
            <a:off x="3396027" y="2896113"/>
            <a:ext cx="177873" cy="440833"/>
            <a:chOff x="0" y="0"/>
            <a:chExt cx="1255506" cy="3116826"/>
          </a:xfrm>
          <a:solidFill>
            <a:srgbClr val="FF9900"/>
          </a:solidFill>
        </p:grpSpPr>
        <p:sp>
          <p:nvSpPr>
            <p:cNvPr id="50"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1"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2" name="人"/>
          <p:cNvGrpSpPr>
            <a:grpSpLocks/>
          </p:cNvGrpSpPr>
          <p:nvPr/>
        </p:nvGrpSpPr>
        <p:grpSpPr bwMode="auto">
          <a:xfrm rot="14940000">
            <a:off x="3158394" y="2501765"/>
            <a:ext cx="177873" cy="440833"/>
            <a:chOff x="0" y="0"/>
            <a:chExt cx="1255506" cy="3116826"/>
          </a:xfrm>
          <a:solidFill>
            <a:srgbClr val="FF9900"/>
          </a:solidFill>
        </p:grpSpPr>
        <p:sp>
          <p:nvSpPr>
            <p:cNvPr id="53"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4"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5" name="人"/>
          <p:cNvGrpSpPr>
            <a:grpSpLocks/>
          </p:cNvGrpSpPr>
          <p:nvPr/>
        </p:nvGrpSpPr>
        <p:grpSpPr bwMode="auto">
          <a:xfrm rot="16140000">
            <a:off x="3078930" y="2050270"/>
            <a:ext cx="177873" cy="440833"/>
            <a:chOff x="0" y="0"/>
            <a:chExt cx="1255506" cy="3116826"/>
          </a:xfrm>
          <a:solidFill>
            <a:srgbClr val="FF9900"/>
          </a:solidFill>
        </p:grpSpPr>
        <p:sp>
          <p:nvSpPr>
            <p:cNvPr id="56" name="头"/>
            <p:cNvSpPr>
              <a:spLocks noChangeArrowheads="1"/>
            </p:cNvSpPr>
            <p:nvPr/>
          </p:nvSpPr>
          <p:spPr bwMode="auto">
            <a:xfrm>
              <a:off x="374627" y="0"/>
              <a:ext cx="506252" cy="5062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微软雅黑" pitchFamily="34" charset="-122"/>
                <a:ea typeface="微软雅黑" pitchFamily="34" charset="-122"/>
                <a:sym typeface="宋体" pitchFamily="2" charset="-122"/>
              </a:endParaRPr>
            </a:p>
          </p:txBody>
        </p:sp>
        <p:sp>
          <p:nvSpPr>
            <p:cNvPr id="57" name="body"/>
            <p:cNvSpPr>
              <a:spLocks/>
            </p:cNvSpPr>
            <p:nvPr/>
          </p:nvSpPr>
          <p:spPr bwMode="auto">
            <a:xfrm>
              <a:off x="0" y="556877"/>
              <a:ext cx="1255506" cy="2559949"/>
            </a:xfrm>
            <a:custGeom>
              <a:avLst/>
              <a:gdLst>
                <a:gd name="T0" fmla="*/ 1263683 w 4724400"/>
                <a:gd name="T1" fmla="*/ 0 h 9632950"/>
                <a:gd name="T2" fmla="*/ 3460717 w 4724400"/>
                <a:gd name="T3" fmla="*/ 0 h 9632950"/>
                <a:gd name="T4" fmla="*/ 4724400 w 4724400"/>
                <a:gd name="T5" fmla="*/ 1263683 h 9632950"/>
                <a:gd name="T6" fmla="*/ 4724400 w 4724400"/>
                <a:gd name="T7" fmla="*/ 4181475 h 9632950"/>
                <a:gd name="T8" fmla="*/ 4724400 w 4724400"/>
                <a:gd name="T9" fmla="*/ 4208530 h 9632950"/>
                <a:gd name="T10" fmla="*/ 4721672 w 4724400"/>
                <a:gd name="T11" fmla="*/ 4208530 h 9632950"/>
                <a:gd name="T12" fmla="*/ 4716852 w 4724400"/>
                <a:gd name="T13" fmla="*/ 4256340 h 9632950"/>
                <a:gd name="T14" fmla="*/ 4352924 w 4724400"/>
                <a:gd name="T15" fmla="*/ 4552950 h 9632950"/>
                <a:gd name="T16" fmla="*/ 3988996 w 4724400"/>
                <a:gd name="T17" fmla="*/ 4256340 h 9632950"/>
                <a:gd name="T18" fmla="*/ 3984178 w 4724400"/>
                <a:gd name="T19" fmla="*/ 4208530 h 9632950"/>
                <a:gd name="T20" fmla="*/ 3978728 w 4724400"/>
                <a:gd name="T21" fmla="*/ 4208530 h 9632950"/>
                <a:gd name="T22" fmla="*/ 3978728 w 4724400"/>
                <a:gd name="T23" fmla="*/ 1344167 h 9632950"/>
                <a:gd name="T24" fmla="*/ 3635828 w 4724400"/>
                <a:gd name="T25" fmla="*/ 1344167 h 9632950"/>
                <a:gd name="T26" fmla="*/ 3635828 w 4724400"/>
                <a:gd name="T27" fmla="*/ 3627883 h 9632950"/>
                <a:gd name="T28" fmla="*/ 3635828 w 4724400"/>
                <a:gd name="T29" fmla="*/ 4208530 h 9632950"/>
                <a:gd name="T30" fmla="*/ 3635828 w 4724400"/>
                <a:gd name="T31" fmla="*/ 9081294 h 9632950"/>
                <a:gd name="T32" fmla="*/ 3635828 w 4724400"/>
                <a:gd name="T33" fmla="*/ 9124950 h 9632950"/>
                <a:gd name="T34" fmla="*/ 3631427 w 4724400"/>
                <a:gd name="T35" fmla="*/ 9124950 h 9632950"/>
                <a:gd name="T36" fmla="*/ 3624620 w 4724400"/>
                <a:gd name="T37" fmla="*/ 9192472 h 9632950"/>
                <a:gd name="T38" fmla="*/ 3084172 w 4724400"/>
                <a:gd name="T39" fmla="*/ 9632950 h 9632950"/>
                <a:gd name="T40" fmla="*/ 2543724 w 4724400"/>
                <a:gd name="T41" fmla="*/ 9192472 h 9632950"/>
                <a:gd name="T42" fmla="*/ 2536917 w 4724400"/>
                <a:gd name="T43" fmla="*/ 9124950 h 9632950"/>
                <a:gd name="T44" fmla="*/ 2533650 w 4724400"/>
                <a:gd name="T45" fmla="*/ 9124950 h 9632950"/>
                <a:gd name="T46" fmla="*/ 2533650 w 4724400"/>
                <a:gd name="T47" fmla="*/ 9092543 h 9632950"/>
                <a:gd name="T48" fmla="*/ 2532516 w 4724400"/>
                <a:gd name="T49" fmla="*/ 9081294 h 9632950"/>
                <a:gd name="T50" fmla="*/ 2533650 w 4724400"/>
                <a:gd name="T51" fmla="*/ 9070045 h 9632950"/>
                <a:gd name="T52" fmla="*/ 2533650 w 4724400"/>
                <a:gd name="T53" fmla="*/ 4572000 h 9632950"/>
                <a:gd name="T54" fmla="*/ 2171700 w 4724400"/>
                <a:gd name="T55" fmla="*/ 4572000 h 9632950"/>
                <a:gd name="T56" fmla="*/ 2171700 w 4724400"/>
                <a:gd name="T57" fmla="*/ 9099550 h 9632950"/>
                <a:gd name="T58" fmla="*/ 2171700 w 4724400"/>
                <a:gd name="T59" fmla="*/ 9124950 h 9632950"/>
                <a:gd name="T60" fmla="*/ 2169140 w 4724400"/>
                <a:gd name="T61" fmla="*/ 9124950 h 9632950"/>
                <a:gd name="T62" fmla="*/ 2160863 w 4724400"/>
                <a:gd name="T63" fmla="*/ 9207049 h 9632950"/>
                <a:gd name="T64" fmla="*/ 1638300 w 4724400"/>
                <a:gd name="T65" fmla="*/ 9632950 h 9632950"/>
                <a:gd name="T66" fmla="*/ 1115737 w 4724400"/>
                <a:gd name="T67" fmla="*/ 9207049 h 9632950"/>
                <a:gd name="T68" fmla="*/ 1107461 w 4724400"/>
                <a:gd name="T69" fmla="*/ 9124950 h 9632950"/>
                <a:gd name="T70" fmla="*/ 1104900 w 4724400"/>
                <a:gd name="T71" fmla="*/ 9124950 h 9632950"/>
                <a:gd name="T72" fmla="*/ 1104900 w 4724400"/>
                <a:gd name="T73" fmla="*/ 9099550 h 9632950"/>
                <a:gd name="T74" fmla="*/ 1104900 w 4724400"/>
                <a:gd name="T75" fmla="*/ 4208530 h 9632950"/>
                <a:gd name="T76" fmla="*/ 1104900 w 4724400"/>
                <a:gd name="T77" fmla="*/ 3627883 h 9632950"/>
                <a:gd name="T78" fmla="*/ 1104900 w 4724400"/>
                <a:gd name="T79" fmla="*/ 1344167 h 9632950"/>
                <a:gd name="T80" fmla="*/ 762000 w 4724400"/>
                <a:gd name="T81" fmla="*/ 1344167 h 9632950"/>
                <a:gd name="T82" fmla="*/ 762000 w 4724400"/>
                <a:gd name="T83" fmla="*/ 4191000 h 9632950"/>
                <a:gd name="T84" fmla="*/ 762000 w 4724400"/>
                <a:gd name="T85" fmla="*/ 4208530 h 9632950"/>
                <a:gd name="T86" fmla="*/ 760233 w 4724400"/>
                <a:gd name="T87" fmla="*/ 4208530 h 9632950"/>
                <a:gd name="T88" fmla="*/ 754259 w 4724400"/>
                <a:gd name="T89" fmla="*/ 4267785 h 9632950"/>
                <a:gd name="T90" fmla="*/ 381000 w 4724400"/>
                <a:gd name="T91" fmla="*/ 4572000 h 9632950"/>
                <a:gd name="T92" fmla="*/ 7741 w 4724400"/>
                <a:gd name="T93" fmla="*/ 4267785 h 9632950"/>
                <a:gd name="T94" fmla="*/ 1767 w 4724400"/>
                <a:gd name="T95" fmla="*/ 4208530 h 9632950"/>
                <a:gd name="T96" fmla="*/ 0 w 4724400"/>
                <a:gd name="T97" fmla="*/ 4208530 h 9632950"/>
                <a:gd name="T98" fmla="*/ 0 w 4724400"/>
                <a:gd name="T99" fmla="*/ 4191000 h 9632950"/>
                <a:gd name="T100" fmla="*/ 0 w 4724400"/>
                <a:gd name="T101" fmla="*/ 1263683 h 9632950"/>
                <a:gd name="T102" fmla="*/ 1263683 w 4724400"/>
                <a:gd name="T103" fmla="*/ 0 h 9632950"/>
                <a:gd name="T104" fmla="*/ 0 w 4724400"/>
                <a:gd name="T105" fmla="*/ 0 h 9632950"/>
                <a:gd name="T106" fmla="*/ 4724400 w 4724400"/>
                <a:gd name="T107" fmla="*/ 9632950 h 963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4724400" h="9632950">
                  <a:moveTo>
                    <a:pt x="1263683" y="0"/>
                  </a:moveTo>
                  <a:lnTo>
                    <a:pt x="3460717" y="0"/>
                  </a:lnTo>
                  <a:cubicBezTo>
                    <a:pt x="4158630" y="0"/>
                    <a:pt x="4724400" y="565770"/>
                    <a:pt x="4724400" y="1263683"/>
                  </a:cubicBezTo>
                  <a:lnTo>
                    <a:pt x="4724400" y="4181475"/>
                  </a:lnTo>
                  <a:lnTo>
                    <a:pt x="4724400" y="4208530"/>
                  </a:lnTo>
                  <a:lnTo>
                    <a:pt x="4721672" y="4208530"/>
                  </a:lnTo>
                  <a:lnTo>
                    <a:pt x="4716852" y="4256340"/>
                  </a:lnTo>
                  <a:cubicBezTo>
                    <a:pt x="4682214" y="4425615"/>
                    <a:pt x="4532440" y="4552950"/>
                    <a:pt x="4352924" y="4552950"/>
                  </a:cubicBezTo>
                  <a:cubicBezTo>
                    <a:pt x="4173410" y="4552950"/>
                    <a:pt x="4023636" y="4425615"/>
                    <a:pt x="3988996" y="4256340"/>
                  </a:cubicBezTo>
                  <a:lnTo>
                    <a:pt x="3984178" y="4208530"/>
                  </a:lnTo>
                  <a:lnTo>
                    <a:pt x="3978728" y="4208530"/>
                  </a:lnTo>
                  <a:lnTo>
                    <a:pt x="3978728" y="1344167"/>
                  </a:lnTo>
                  <a:lnTo>
                    <a:pt x="3635828" y="1344167"/>
                  </a:lnTo>
                  <a:lnTo>
                    <a:pt x="3635828" y="3627883"/>
                  </a:lnTo>
                  <a:lnTo>
                    <a:pt x="3635828" y="4208530"/>
                  </a:lnTo>
                  <a:lnTo>
                    <a:pt x="3635828" y="9081294"/>
                  </a:lnTo>
                  <a:lnTo>
                    <a:pt x="3635828" y="9124950"/>
                  </a:lnTo>
                  <a:lnTo>
                    <a:pt x="3631427" y="9124950"/>
                  </a:lnTo>
                  <a:lnTo>
                    <a:pt x="3624620" y="9192472"/>
                  </a:lnTo>
                  <a:cubicBezTo>
                    <a:pt x="3573180" y="9443852"/>
                    <a:pt x="3350759" y="9632950"/>
                    <a:pt x="3084172" y="9632950"/>
                  </a:cubicBezTo>
                  <a:cubicBezTo>
                    <a:pt x="2817585" y="9632950"/>
                    <a:pt x="2595164" y="9443852"/>
                    <a:pt x="2543724" y="9192472"/>
                  </a:cubicBezTo>
                  <a:lnTo>
                    <a:pt x="2536917" y="9124950"/>
                  </a:lnTo>
                  <a:lnTo>
                    <a:pt x="2533650" y="9124950"/>
                  </a:lnTo>
                  <a:lnTo>
                    <a:pt x="2533650" y="9092543"/>
                  </a:lnTo>
                  <a:lnTo>
                    <a:pt x="2532516" y="9081294"/>
                  </a:lnTo>
                  <a:lnTo>
                    <a:pt x="2533650" y="9070045"/>
                  </a:lnTo>
                  <a:lnTo>
                    <a:pt x="2533650" y="4572000"/>
                  </a:lnTo>
                  <a:lnTo>
                    <a:pt x="2171700" y="4572000"/>
                  </a:lnTo>
                  <a:lnTo>
                    <a:pt x="2171700" y="9099550"/>
                  </a:lnTo>
                  <a:lnTo>
                    <a:pt x="2171700" y="9124950"/>
                  </a:lnTo>
                  <a:lnTo>
                    <a:pt x="2169140" y="9124950"/>
                  </a:lnTo>
                  <a:lnTo>
                    <a:pt x="2160863" y="9207049"/>
                  </a:lnTo>
                  <a:cubicBezTo>
                    <a:pt x="2111126" y="9450110"/>
                    <a:pt x="1896065" y="9632950"/>
                    <a:pt x="1638300" y="9632950"/>
                  </a:cubicBezTo>
                  <a:cubicBezTo>
                    <a:pt x="1380535" y="9632950"/>
                    <a:pt x="1165474" y="9450110"/>
                    <a:pt x="1115737" y="9207049"/>
                  </a:cubicBezTo>
                  <a:lnTo>
                    <a:pt x="1107461" y="9124950"/>
                  </a:lnTo>
                  <a:lnTo>
                    <a:pt x="1104900" y="9124950"/>
                  </a:lnTo>
                  <a:lnTo>
                    <a:pt x="1104900" y="9099550"/>
                  </a:lnTo>
                  <a:lnTo>
                    <a:pt x="1104900" y="4208530"/>
                  </a:lnTo>
                  <a:lnTo>
                    <a:pt x="1104900" y="3627883"/>
                  </a:lnTo>
                  <a:lnTo>
                    <a:pt x="1104900" y="1344167"/>
                  </a:lnTo>
                  <a:lnTo>
                    <a:pt x="762000" y="1344167"/>
                  </a:lnTo>
                  <a:lnTo>
                    <a:pt x="762000" y="4191000"/>
                  </a:lnTo>
                  <a:lnTo>
                    <a:pt x="762000" y="4208530"/>
                  </a:lnTo>
                  <a:lnTo>
                    <a:pt x="760233" y="4208530"/>
                  </a:lnTo>
                  <a:lnTo>
                    <a:pt x="754259" y="4267785"/>
                  </a:lnTo>
                  <a:cubicBezTo>
                    <a:pt x="718733" y="4441400"/>
                    <a:pt x="565118" y="4572000"/>
                    <a:pt x="381000" y="4572000"/>
                  </a:cubicBezTo>
                  <a:cubicBezTo>
                    <a:pt x="196883" y="4572000"/>
                    <a:pt x="43268" y="4441400"/>
                    <a:pt x="7741" y="4267785"/>
                  </a:cubicBezTo>
                  <a:lnTo>
                    <a:pt x="1767" y="4208530"/>
                  </a:lnTo>
                  <a:lnTo>
                    <a:pt x="0" y="4208530"/>
                  </a:lnTo>
                  <a:lnTo>
                    <a:pt x="0" y="4191000"/>
                  </a:lnTo>
                  <a:lnTo>
                    <a:pt x="0" y="1263683"/>
                  </a:lnTo>
                  <a:cubicBezTo>
                    <a:pt x="0" y="565770"/>
                    <a:pt x="565770" y="0"/>
                    <a:pt x="1263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grpSp>
      <p:grpSp>
        <p:nvGrpSpPr>
          <p:cNvPr id="58" name="组合 57"/>
          <p:cNvGrpSpPr/>
          <p:nvPr/>
        </p:nvGrpSpPr>
        <p:grpSpPr>
          <a:xfrm>
            <a:off x="3452422" y="1214991"/>
            <a:ext cx="2079294" cy="2080736"/>
            <a:chOff x="3443229" y="1587021"/>
            <a:chExt cx="2079294" cy="2080736"/>
          </a:xfrm>
          <a:solidFill>
            <a:srgbClr val="FF9900"/>
          </a:solidFill>
        </p:grpSpPr>
        <p:sp>
          <p:nvSpPr>
            <p:cNvPr id="59" name="同心圆 14"/>
            <p:cNvSpPr>
              <a:spLocks/>
            </p:cNvSpPr>
            <p:nvPr/>
          </p:nvSpPr>
          <p:spPr bwMode="auto">
            <a:xfrm>
              <a:off x="3443229" y="1587021"/>
              <a:ext cx="2079294" cy="2080736"/>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776 w 21600"/>
                <a:gd name="T11" fmla="*/ 10800 h 21600"/>
                <a:gd name="T12" fmla="*/ 10800 w 21600"/>
                <a:gd name="T13" fmla="*/ 20824 h 21600"/>
                <a:gd name="T14" fmla="*/ 20824 w 21600"/>
                <a:gd name="T15" fmla="*/ 10800 h 21600"/>
                <a:gd name="T16" fmla="*/ 10800 w 21600"/>
                <a:gd name="T17" fmla="*/ 776 h 21600"/>
                <a:gd name="T18" fmla="*/ 776 w 21600"/>
                <a:gd name="T19" fmla="*/ 10800 h 21600"/>
                <a:gd name="T20" fmla="*/ 3164 w 21600"/>
                <a:gd name="T21" fmla="*/ 3163 h 21600"/>
                <a:gd name="T22" fmla="*/ 18436 w 21600"/>
                <a:gd name="T23"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6" y="10800"/>
                  </a:moveTo>
                  <a:cubicBezTo>
                    <a:pt x="776" y="16336"/>
                    <a:pt x="5264" y="20824"/>
                    <a:pt x="10800" y="20824"/>
                  </a:cubicBezTo>
                  <a:cubicBezTo>
                    <a:pt x="16336" y="20824"/>
                    <a:pt x="20824" y="16336"/>
                    <a:pt x="20824" y="10800"/>
                  </a:cubicBezTo>
                  <a:cubicBezTo>
                    <a:pt x="20824" y="5264"/>
                    <a:pt x="16336" y="776"/>
                    <a:pt x="10800" y="776"/>
                  </a:cubicBezTo>
                  <a:cubicBezTo>
                    <a:pt x="5264" y="776"/>
                    <a:pt x="776" y="5264"/>
                    <a:pt x="776" y="108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latin typeface="微软雅黑" pitchFamily="34" charset="-122"/>
                <a:ea typeface="微软雅黑" pitchFamily="34" charset="-122"/>
              </a:endParaRPr>
            </a:p>
          </p:txBody>
        </p:sp>
        <p:sp>
          <p:nvSpPr>
            <p:cNvPr id="60" name="文本框 120"/>
            <p:cNvSpPr>
              <a:spLocks noChangeArrowheads="1"/>
            </p:cNvSpPr>
            <p:nvPr/>
          </p:nvSpPr>
          <p:spPr bwMode="auto">
            <a:xfrm>
              <a:off x="3709999" y="2440433"/>
              <a:ext cx="15268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Calibri" pitchFamily="34" charset="0"/>
                </a:rPr>
                <a:t>text</a:t>
              </a:r>
              <a:endParaRPr lang="zh-CN" altLang="en-US" b="1" dirty="0">
                <a:solidFill>
                  <a:schemeClr val="bg1"/>
                </a:solidFill>
                <a:latin typeface="微软雅黑" pitchFamily="34" charset="-122"/>
                <a:ea typeface="微软雅黑" pitchFamily="34" charset="-122"/>
                <a:sym typeface="Arial Unicode MS" pitchFamily="34" charset="-122"/>
              </a:endParaRPr>
            </a:p>
          </p:txBody>
        </p:sp>
      </p:grpSp>
      <p:sp>
        <p:nvSpPr>
          <p:cNvPr id="61" name="文本框 120"/>
          <p:cNvSpPr>
            <a:spLocks noChangeArrowheads="1"/>
          </p:cNvSpPr>
          <p:nvPr/>
        </p:nvSpPr>
        <p:spPr bwMode="auto">
          <a:xfrm>
            <a:off x="683568" y="2272326"/>
            <a:ext cx="1957790" cy="315471"/>
          </a:xfrm>
          <a:prstGeom prst="rect">
            <a:avLst/>
          </a:prstGeom>
          <a:solidFill>
            <a:srgbClr val="FF0066"/>
          </a:solidFill>
          <a:ln>
            <a:noFill/>
          </a:ln>
        </p:spPr>
        <p:txBody>
          <a:bodyPr wrap="square" lIns="68580" tIns="34290" rIns="68580" bIns="34290">
            <a:spAutoFit/>
          </a:bodyPr>
          <a:lstStyle/>
          <a:p>
            <a:pPr lvl="0">
              <a:spcBef>
                <a:spcPct val="50000"/>
              </a:spcBef>
              <a:defRPr/>
            </a:pPr>
            <a:r>
              <a:rPr lang="ko-KR" altLang="en-US" sz="1600" b="1" kern="0" dirty="0">
                <a:solidFill>
                  <a:schemeClr val="bg1"/>
                </a:solidFill>
                <a:latin typeface="微软雅黑" pitchFamily="34" charset="-122"/>
              </a:rPr>
              <a:t>单击此处添加文字</a:t>
            </a:r>
          </a:p>
        </p:txBody>
      </p:sp>
      <p:sp>
        <p:nvSpPr>
          <p:cNvPr id="62" name="文本框 120"/>
          <p:cNvSpPr>
            <a:spLocks noChangeArrowheads="1"/>
          </p:cNvSpPr>
          <p:nvPr/>
        </p:nvSpPr>
        <p:spPr bwMode="auto">
          <a:xfrm>
            <a:off x="6300192" y="2265183"/>
            <a:ext cx="2017224" cy="315471"/>
          </a:xfrm>
          <a:prstGeom prst="rect">
            <a:avLst/>
          </a:prstGeom>
          <a:solidFill>
            <a:srgbClr val="FF0066"/>
          </a:solidFill>
          <a:ln>
            <a:noFill/>
          </a:ln>
        </p:spPr>
        <p:txBody>
          <a:bodyPr wrap="square" lIns="68580" tIns="34290" rIns="68580" bIns="34290">
            <a:spAutoFit/>
          </a:bodyPr>
          <a:lstStyle/>
          <a:p>
            <a:pPr lvl="0">
              <a:spcBef>
                <a:spcPct val="50000"/>
              </a:spcBef>
              <a:defRPr/>
            </a:pPr>
            <a:r>
              <a:rPr lang="ko-KR" altLang="en-US" sz="1600" b="1" kern="0" dirty="0">
                <a:solidFill>
                  <a:schemeClr val="bg1"/>
                </a:solidFill>
                <a:latin typeface="微软雅黑" pitchFamily="34" charset="-122"/>
              </a:rPr>
              <a:t>单击此处添加文字</a:t>
            </a:r>
          </a:p>
        </p:txBody>
      </p:sp>
      <p:sp>
        <p:nvSpPr>
          <p:cNvPr id="63" name="矩形 62"/>
          <p:cNvSpPr/>
          <p:nvPr/>
        </p:nvSpPr>
        <p:spPr>
          <a:xfrm>
            <a:off x="611560" y="2666216"/>
            <a:ext cx="2088232" cy="838691"/>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solidFill>
              <a:latin typeface="微软雅黑" pitchFamily="34" charset="-122"/>
              <a:ea typeface="微软雅黑" pitchFamily="34" charset="-122"/>
            </a:endParaRPr>
          </a:p>
        </p:txBody>
      </p:sp>
      <p:sp>
        <p:nvSpPr>
          <p:cNvPr id="64" name="矩形 63"/>
          <p:cNvSpPr/>
          <p:nvPr/>
        </p:nvSpPr>
        <p:spPr>
          <a:xfrm>
            <a:off x="6300193" y="2631768"/>
            <a:ext cx="2137450" cy="838691"/>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solidFill>
              <a:latin typeface="微软雅黑" pitchFamily="34" charset="-122"/>
              <a:ea typeface="微软雅黑" pitchFamily="34" charset="-122"/>
            </a:endParaRPr>
          </a:p>
        </p:txBody>
      </p:sp>
      <p:sp>
        <p:nvSpPr>
          <p:cNvPr id="65"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矩形 65"/>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2915834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50" fill="hold"/>
                                        <p:tgtEl>
                                          <p:spTgt spid="49"/>
                                        </p:tgtEl>
                                        <p:attrNameLst>
                                          <p:attrName>ppt_w</p:attrName>
                                        </p:attrNameLst>
                                      </p:cBhvr>
                                      <p:tavLst>
                                        <p:tav tm="0">
                                          <p:val>
                                            <p:fltVal val="0"/>
                                          </p:val>
                                        </p:tav>
                                        <p:tav tm="100000">
                                          <p:val>
                                            <p:strVal val="#ppt_w"/>
                                          </p:val>
                                        </p:tav>
                                      </p:tavLst>
                                    </p:anim>
                                    <p:anim calcmode="lin" valueType="num">
                                      <p:cBhvr>
                                        <p:cTn id="14" dur="150" fill="hold"/>
                                        <p:tgtEl>
                                          <p:spTgt spid="49"/>
                                        </p:tgtEl>
                                        <p:attrNameLst>
                                          <p:attrName>ppt_h</p:attrName>
                                        </p:attrNameLst>
                                      </p:cBhvr>
                                      <p:tavLst>
                                        <p:tav tm="0">
                                          <p:val>
                                            <p:fltVal val="0"/>
                                          </p:val>
                                        </p:tav>
                                        <p:tav tm="100000">
                                          <p:val>
                                            <p:strVal val="#ppt_h"/>
                                          </p:val>
                                        </p:tav>
                                      </p:tavLst>
                                    </p:anim>
                                    <p:animEffect transition="in" filter="fade">
                                      <p:cBhvr>
                                        <p:cTn id="15" dur="150"/>
                                        <p:tgtEl>
                                          <p:spTgt spid="49"/>
                                        </p:tgtEl>
                                      </p:cBhvr>
                                    </p:animEffect>
                                  </p:childTnLst>
                                </p:cTn>
                              </p:par>
                            </p:childTnLst>
                          </p:cTn>
                        </p:par>
                        <p:par>
                          <p:cTn id="16" fill="hold">
                            <p:stCondLst>
                              <p:cond delay="65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50" fill="hold"/>
                                        <p:tgtEl>
                                          <p:spTgt spid="52"/>
                                        </p:tgtEl>
                                        <p:attrNameLst>
                                          <p:attrName>ppt_w</p:attrName>
                                        </p:attrNameLst>
                                      </p:cBhvr>
                                      <p:tavLst>
                                        <p:tav tm="0">
                                          <p:val>
                                            <p:fltVal val="0"/>
                                          </p:val>
                                        </p:tav>
                                        <p:tav tm="100000">
                                          <p:val>
                                            <p:strVal val="#ppt_w"/>
                                          </p:val>
                                        </p:tav>
                                      </p:tavLst>
                                    </p:anim>
                                    <p:anim calcmode="lin" valueType="num">
                                      <p:cBhvr>
                                        <p:cTn id="20" dur="150" fill="hold"/>
                                        <p:tgtEl>
                                          <p:spTgt spid="52"/>
                                        </p:tgtEl>
                                        <p:attrNameLst>
                                          <p:attrName>ppt_h</p:attrName>
                                        </p:attrNameLst>
                                      </p:cBhvr>
                                      <p:tavLst>
                                        <p:tav tm="0">
                                          <p:val>
                                            <p:fltVal val="0"/>
                                          </p:val>
                                        </p:tav>
                                        <p:tav tm="100000">
                                          <p:val>
                                            <p:strVal val="#ppt_h"/>
                                          </p:val>
                                        </p:tav>
                                      </p:tavLst>
                                    </p:anim>
                                    <p:animEffect transition="in" filter="fade">
                                      <p:cBhvr>
                                        <p:cTn id="21" dur="150"/>
                                        <p:tgtEl>
                                          <p:spTgt spid="52"/>
                                        </p:tgtEl>
                                      </p:cBhvr>
                                    </p:animEffect>
                                  </p:childTnLst>
                                </p:cTn>
                              </p:par>
                            </p:childTnLst>
                          </p:cTn>
                        </p:par>
                        <p:par>
                          <p:cTn id="22" fill="hold">
                            <p:stCondLst>
                              <p:cond delay="800"/>
                            </p:stCondLst>
                            <p:childTnLst>
                              <p:par>
                                <p:cTn id="23" presetID="53" presetClass="entr" presetSubtype="16"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50" fill="hold"/>
                                        <p:tgtEl>
                                          <p:spTgt spid="55"/>
                                        </p:tgtEl>
                                        <p:attrNameLst>
                                          <p:attrName>ppt_w</p:attrName>
                                        </p:attrNameLst>
                                      </p:cBhvr>
                                      <p:tavLst>
                                        <p:tav tm="0">
                                          <p:val>
                                            <p:fltVal val="0"/>
                                          </p:val>
                                        </p:tav>
                                        <p:tav tm="100000">
                                          <p:val>
                                            <p:strVal val="#ppt_w"/>
                                          </p:val>
                                        </p:tav>
                                      </p:tavLst>
                                    </p:anim>
                                    <p:anim calcmode="lin" valueType="num">
                                      <p:cBhvr>
                                        <p:cTn id="26" dur="150" fill="hold"/>
                                        <p:tgtEl>
                                          <p:spTgt spid="55"/>
                                        </p:tgtEl>
                                        <p:attrNameLst>
                                          <p:attrName>ppt_h</p:attrName>
                                        </p:attrNameLst>
                                      </p:cBhvr>
                                      <p:tavLst>
                                        <p:tav tm="0">
                                          <p:val>
                                            <p:fltVal val="0"/>
                                          </p:val>
                                        </p:tav>
                                        <p:tav tm="100000">
                                          <p:val>
                                            <p:strVal val="#ppt_h"/>
                                          </p:val>
                                        </p:tav>
                                      </p:tavLst>
                                    </p:anim>
                                    <p:animEffect transition="in" filter="fade">
                                      <p:cBhvr>
                                        <p:cTn id="27" dur="150"/>
                                        <p:tgtEl>
                                          <p:spTgt spid="55"/>
                                        </p:tgtEl>
                                      </p:cBhvr>
                                    </p:animEffect>
                                  </p:childTnLst>
                                </p:cTn>
                              </p:par>
                            </p:childTnLst>
                          </p:cTn>
                        </p:par>
                        <p:par>
                          <p:cTn id="28" fill="hold">
                            <p:stCondLst>
                              <p:cond delay="950"/>
                            </p:stCondLst>
                            <p:childTnLst>
                              <p:par>
                                <p:cTn id="29" presetID="5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 fill="hold"/>
                                        <p:tgtEl>
                                          <p:spTgt spid="4"/>
                                        </p:tgtEl>
                                        <p:attrNameLst>
                                          <p:attrName>ppt_w</p:attrName>
                                        </p:attrNameLst>
                                      </p:cBhvr>
                                      <p:tavLst>
                                        <p:tav tm="0">
                                          <p:val>
                                            <p:fltVal val="0"/>
                                          </p:val>
                                        </p:tav>
                                        <p:tav tm="100000">
                                          <p:val>
                                            <p:strVal val="#ppt_w"/>
                                          </p:val>
                                        </p:tav>
                                      </p:tavLst>
                                    </p:anim>
                                    <p:anim calcmode="lin" valueType="num">
                                      <p:cBhvr>
                                        <p:cTn id="32" dur="150" fill="hold"/>
                                        <p:tgtEl>
                                          <p:spTgt spid="4"/>
                                        </p:tgtEl>
                                        <p:attrNameLst>
                                          <p:attrName>ppt_h</p:attrName>
                                        </p:attrNameLst>
                                      </p:cBhvr>
                                      <p:tavLst>
                                        <p:tav tm="0">
                                          <p:val>
                                            <p:fltVal val="0"/>
                                          </p:val>
                                        </p:tav>
                                        <p:tav tm="100000">
                                          <p:val>
                                            <p:strVal val="#ppt_h"/>
                                          </p:val>
                                        </p:tav>
                                      </p:tavLst>
                                    </p:anim>
                                    <p:animEffect transition="in" filter="fade">
                                      <p:cBhvr>
                                        <p:cTn id="33" dur="150"/>
                                        <p:tgtEl>
                                          <p:spTgt spid="4"/>
                                        </p:tgtEl>
                                      </p:cBhvr>
                                    </p:animEffect>
                                  </p:childTnLst>
                                </p:cTn>
                              </p:par>
                            </p:childTnLst>
                          </p:cTn>
                        </p:par>
                        <p:par>
                          <p:cTn id="34" fill="hold">
                            <p:stCondLst>
                              <p:cond delay="1100"/>
                            </p:stCondLst>
                            <p:childTnLst>
                              <p:par>
                                <p:cTn id="35" presetID="53"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50" fill="hold"/>
                                        <p:tgtEl>
                                          <p:spTgt spid="7"/>
                                        </p:tgtEl>
                                        <p:attrNameLst>
                                          <p:attrName>ppt_w</p:attrName>
                                        </p:attrNameLst>
                                      </p:cBhvr>
                                      <p:tavLst>
                                        <p:tav tm="0">
                                          <p:val>
                                            <p:fltVal val="0"/>
                                          </p:val>
                                        </p:tav>
                                        <p:tav tm="100000">
                                          <p:val>
                                            <p:strVal val="#ppt_w"/>
                                          </p:val>
                                        </p:tav>
                                      </p:tavLst>
                                    </p:anim>
                                    <p:anim calcmode="lin" valueType="num">
                                      <p:cBhvr>
                                        <p:cTn id="38" dur="150" fill="hold"/>
                                        <p:tgtEl>
                                          <p:spTgt spid="7"/>
                                        </p:tgtEl>
                                        <p:attrNameLst>
                                          <p:attrName>ppt_h</p:attrName>
                                        </p:attrNameLst>
                                      </p:cBhvr>
                                      <p:tavLst>
                                        <p:tav tm="0">
                                          <p:val>
                                            <p:fltVal val="0"/>
                                          </p:val>
                                        </p:tav>
                                        <p:tav tm="100000">
                                          <p:val>
                                            <p:strVal val="#ppt_h"/>
                                          </p:val>
                                        </p:tav>
                                      </p:tavLst>
                                    </p:anim>
                                    <p:animEffect transition="in" filter="fade">
                                      <p:cBhvr>
                                        <p:cTn id="39" dur="150"/>
                                        <p:tgtEl>
                                          <p:spTgt spid="7"/>
                                        </p:tgtEl>
                                      </p:cBhvr>
                                    </p:animEffect>
                                  </p:childTnLst>
                                </p:cTn>
                              </p:par>
                            </p:childTnLst>
                          </p:cTn>
                        </p:par>
                        <p:par>
                          <p:cTn id="40" fill="hold">
                            <p:stCondLst>
                              <p:cond delay="125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50" fill="hold"/>
                                        <p:tgtEl>
                                          <p:spTgt spid="10"/>
                                        </p:tgtEl>
                                        <p:attrNameLst>
                                          <p:attrName>ppt_w</p:attrName>
                                        </p:attrNameLst>
                                      </p:cBhvr>
                                      <p:tavLst>
                                        <p:tav tm="0">
                                          <p:val>
                                            <p:fltVal val="0"/>
                                          </p:val>
                                        </p:tav>
                                        <p:tav tm="100000">
                                          <p:val>
                                            <p:strVal val="#ppt_w"/>
                                          </p:val>
                                        </p:tav>
                                      </p:tavLst>
                                    </p:anim>
                                    <p:anim calcmode="lin" valueType="num">
                                      <p:cBhvr>
                                        <p:cTn id="44" dur="150" fill="hold"/>
                                        <p:tgtEl>
                                          <p:spTgt spid="10"/>
                                        </p:tgtEl>
                                        <p:attrNameLst>
                                          <p:attrName>ppt_h</p:attrName>
                                        </p:attrNameLst>
                                      </p:cBhvr>
                                      <p:tavLst>
                                        <p:tav tm="0">
                                          <p:val>
                                            <p:fltVal val="0"/>
                                          </p:val>
                                        </p:tav>
                                        <p:tav tm="100000">
                                          <p:val>
                                            <p:strVal val="#ppt_h"/>
                                          </p:val>
                                        </p:tav>
                                      </p:tavLst>
                                    </p:anim>
                                    <p:animEffect transition="in" filter="fade">
                                      <p:cBhvr>
                                        <p:cTn id="45" dur="150"/>
                                        <p:tgtEl>
                                          <p:spTgt spid="10"/>
                                        </p:tgtEl>
                                      </p:cBhvr>
                                    </p:animEffect>
                                  </p:childTnLst>
                                </p:cTn>
                              </p:par>
                            </p:childTnLst>
                          </p:cTn>
                        </p:par>
                        <p:par>
                          <p:cTn id="46" fill="hold">
                            <p:stCondLst>
                              <p:cond delay="1400"/>
                            </p:stCondLst>
                            <p:childTnLst>
                              <p:par>
                                <p:cTn id="47" presetID="53" presetClass="entr" presetSubtype="16"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50" fill="hold"/>
                                        <p:tgtEl>
                                          <p:spTgt spid="13"/>
                                        </p:tgtEl>
                                        <p:attrNameLst>
                                          <p:attrName>ppt_w</p:attrName>
                                        </p:attrNameLst>
                                      </p:cBhvr>
                                      <p:tavLst>
                                        <p:tav tm="0">
                                          <p:val>
                                            <p:fltVal val="0"/>
                                          </p:val>
                                        </p:tav>
                                        <p:tav tm="100000">
                                          <p:val>
                                            <p:strVal val="#ppt_w"/>
                                          </p:val>
                                        </p:tav>
                                      </p:tavLst>
                                    </p:anim>
                                    <p:anim calcmode="lin" valueType="num">
                                      <p:cBhvr>
                                        <p:cTn id="50" dur="150" fill="hold"/>
                                        <p:tgtEl>
                                          <p:spTgt spid="13"/>
                                        </p:tgtEl>
                                        <p:attrNameLst>
                                          <p:attrName>ppt_h</p:attrName>
                                        </p:attrNameLst>
                                      </p:cBhvr>
                                      <p:tavLst>
                                        <p:tav tm="0">
                                          <p:val>
                                            <p:fltVal val="0"/>
                                          </p:val>
                                        </p:tav>
                                        <p:tav tm="100000">
                                          <p:val>
                                            <p:strVal val="#ppt_h"/>
                                          </p:val>
                                        </p:tav>
                                      </p:tavLst>
                                    </p:anim>
                                    <p:animEffect transition="in" filter="fade">
                                      <p:cBhvr>
                                        <p:cTn id="51" dur="150"/>
                                        <p:tgtEl>
                                          <p:spTgt spid="13"/>
                                        </p:tgtEl>
                                      </p:cBhvr>
                                    </p:animEffect>
                                  </p:childTnLst>
                                </p:cTn>
                              </p:par>
                            </p:childTnLst>
                          </p:cTn>
                        </p:par>
                        <p:par>
                          <p:cTn id="52" fill="hold">
                            <p:stCondLst>
                              <p:cond delay="1550"/>
                            </p:stCondLst>
                            <p:childTnLst>
                              <p:par>
                                <p:cTn id="53" presetID="53" presetClass="entr" presetSubtype="16"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50" fill="hold"/>
                                        <p:tgtEl>
                                          <p:spTgt spid="16"/>
                                        </p:tgtEl>
                                        <p:attrNameLst>
                                          <p:attrName>ppt_w</p:attrName>
                                        </p:attrNameLst>
                                      </p:cBhvr>
                                      <p:tavLst>
                                        <p:tav tm="0">
                                          <p:val>
                                            <p:fltVal val="0"/>
                                          </p:val>
                                        </p:tav>
                                        <p:tav tm="100000">
                                          <p:val>
                                            <p:strVal val="#ppt_w"/>
                                          </p:val>
                                        </p:tav>
                                      </p:tavLst>
                                    </p:anim>
                                    <p:anim calcmode="lin" valueType="num">
                                      <p:cBhvr>
                                        <p:cTn id="56" dur="150" fill="hold"/>
                                        <p:tgtEl>
                                          <p:spTgt spid="16"/>
                                        </p:tgtEl>
                                        <p:attrNameLst>
                                          <p:attrName>ppt_h</p:attrName>
                                        </p:attrNameLst>
                                      </p:cBhvr>
                                      <p:tavLst>
                                        <p:tav tm="0">
                                          <p:val>
                                            <p:fltVal val="0"/>
                                          </p:val>
                                        </p:tav>
                                        <p:tav tm="100000">
                                          <p:val>
                                            <p:strVal val="#ppt_h"/>
                                          </p:val>
                                        </p:tav>
                                      </p:tavLst>
                                    </p:anim>
                                    <p:animEffect transition="in" filter="fade">
                                      <p:cBhvr>
                                        <p:cTn id="57" dur="150"/>
                                        <p:tgtEl>
                                          <p:spTgt spid="16"/>
                                        </p:tgtEl>
                                      </p:cBhvr>
                                    </p:animEffect>
                                  </p:childTnLst>
                                </p:cTn>
                              </p:par>
                            </p:childTnLst>
                          </p:cTn>
                        </p:par>
                        <p:par>
                          <p:cTn id="58" fill="hold">
                            <p:stCondLst>
                              <p:cond delay="1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150" fill="hold"/>
                                        <p:tgtEl>
                                          <p:spTgt spid="19"/>
                                        </p:tgtEl>
                                        <p:attrNameLst>
                                          <p:attrName>ppt_w</p:attrName>
                                        </p:attrNameLst>
                                      </p:cBhvr>
                                      <p:tavLst>
                                        <p:tav tm="0">
                                          <p:val>
                                            <p:fltVal val="0"/>
                                          </p:val>
                                        </p:tav>
                                        <p:tav tm="100000">
                                          <p:val>
                                            <p:strVal val="#ppt_w"/>
                                          </p:val>
                                        </p:tav>
                                      </p:tavLst>
                                    </p:anim>
                                    <p:anim calcmode="lin" valueType="num">
                                      <p:cBhvr>
                                        <p:cTn id="62" dur="150" fill="hold"/>
                                        <p:tgtEl>
                                          <p:spTgt spid="19"/>
                                        </p:tgtEl>
                                        <p:attrNameLst>
                                          <p:attrName>ppt_h</p:attrName>
                                        </p:attrNameLst>
                                      </p:cBhvr>
                                      <p:tavLst>
                                        <p:tav tm="0">
                                          <p:val>
                                            <p:fltVal val="0"/>
                                          </p:val>
                                        </p:tav>
                                        <p:tav tm="100000">
                                          <p:val>
                                            <p:strVal val="#ppt_h"/>
                                          </p:val>
                                        </p:tav>
                                      </p:tavLst>
                                    </p:anim>
                                    <p:animEffect transition="in" filter="fade">
                                      <p:cBhvr>
                                        <p:cTn id="63" dur="150"/>
                                        <p:tgtEl>
                                          <p:spTgt spid="19"/>
                                        </p:tgtEl>
                                      </p:cBhvr>
                                    </p:animEffect>
                                  </p:childTnLst>
                                </p:cTn>
                              </p:par>
                            </p:childTnLst>
                          </p:cTn>
                        </p:par>
                        <p:par>
                          <p:cTn id="64" fill="hold">
                            <p:stCondLst>
                              <p:cond delay="1850"/>
                            </p:stCondLst>
                            <p:childTnLst>
                              <p:par>
                                <p:cTn id="65" presetID="53" presetClass="entr" presetSubtype="16"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50" fill="hold"/>
                                        <p:tgtEl>
                                          <p:spTgt spid="22"/>
                                        </p:tgtEl>
                                        <p:attrNameLst>
                                          <p:attrName>ppt_w</p:attrName>
                                        </p:attrNameLst>
                                      </p:cBhvr>
                                      <p:tavLst>
                                        <p:tav tm="0">
                                          <p:val>
                                            <p:fltVal val="0"/>
                                          </p:val>
                                        </p:tav>
                                        <p:tav tm="100000">
                                          <p:val>
                                            <p:strVal val="#ppt_w"/>
                                          </p:val>
                                        </p:tav>
                                      </p:tavLst>
                                    </p:anim>
                                    <p:anim calcmode="lin" valueType="num">
                                      <p:cBhvr>
                                        <p:cTn id="68" dur="150" fill="hold"/>
                                        <p:tgtEl>
                                          <p:spTgt spid="22"/>
                                        </p:tgtEl>
                                        <p:attrNameLst>
                                          <p:attrName>ppt_h</p:attrName>
                                        </p:attrNameLst>
                                      </p:cBhvr>
                                      <p:tavLst>
                                        <p:tav tm="0">
                                          <p:val>
                                            <p:fltVal val="0"/>
                                          </p:val>
                                        </p:tav>
                                        <p:tav tm="100000">
                                          <p:val>
                                            <p:strVal val="#ppt_h"/>
                                          </p:val>
                                        </p:tav>
                                      </p:tavLst>
                                    </p:anim>
                                    <p:animEffect transition="in" filter="fade">
                                      <p:cBhvr>
                                        <p:cTn id="69" dur="150"/>
                                        <p:tgtEl>
                                          <p:spTgt spid="22"/>
                                        </p:tgtEl>
                                      </p:cBhvr>
                                    </p:animEffect>
                                  </p:childTnLst>
                                </p:cTn>
                              </p:par>
                            </p:childTnLst>
                          </p:cTn>
                        </p:par>
                        <p:par>
                          <p:cTn id="70" fill="hold">
                            <p:stCondLst>
                              <p:cond delay="20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150" fill="hold"/>
                                        <p:tgtEl>
                                          <p:spTgt spid="25"/>
                                        </p:tgtEl>
                                        <p:attrNameLst>
                                          <p:attrName>ppt_w</p:attrName>
                                        </p:attrNameLst>
                                      </p:cBhvr>
                                      <p:tavLst>
                                        <p:tav tm="0">
                                          <p:val>
                                            <p:fltVal val="0"/>
                                          </p:val>
                                        </p:tav>
                                        <p:tav tm="100000">
                                          <p:val>
                                            <p:strVal val="#ppt_w"/>
                                          </p:val>
                                        </p:tav>
                                      </p:tavLst>
                                    </p:anim>
                                    <p:anim calcmode="lin" valueType="num">
                                      <p:cBhvr>
                                        <p:cTn id="74" dur="150" fill="hold"/>
                                        <p:tgtEl>
                                          <p:spTgt spid="25"/>
                                        </p:tgtEl>
                                        <p:attrNameLst>
                                          <p:attrName>ppt_h</p:attrName>
                                        </p:attrNameLst>
                                      </p:cBhvr>
                                      <p:tavLst>
                                        <p:tav tm="0">
                                          <p:val>
                                            <p:fltVal val="0"/>
                                          </p:val>
                                        </p:tav>
                                        <p:tav tm="100000">
                                          <p:val>
                                            <p:strVal val="#ppt_h"/>
                                          </p:val>
                                        </p:tav>
                                      </p:tavLst>
                                    </p:anim>
                                    <p:animEffect transition="in" filter="fade">
                                      <p:cBhvr>
                                        <p:cTn id="75" dur="150"/>
                                        <p:tgtEl>
                                          <p:spTgt spid="25"/>
                                        </p:tgtEl>
                                      </p:cBhvr>
                                    </p:animEffect>
                                  </p:childTnLst>
                                </p:cTn>
                              </p:par>
                            </p:childTnLst>
                          </p:cTn>
                        </p:par>
                        <p:par>
                          <p:cTn id="76" fill="hold">
                            <p:stCondLst>
                              <p:cond delay="2150"/>
                            </p:stCondLst>
                            <p:childTnLst>
                              <p:par>
                                <p:cTn id="77" presetID="53" presetClass="entr" presetSubtype="16"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50" fill="hold"/>
                                        <p:tgtEl>
                                          <p:spTgt spid="28"/>
                                        </p:tgtEl>
                                        <p:attrNameLst>
                                          <p:attrName>ppt_w</p:attrName>
                                        </p:attrNameLst>
                                      </p:cBhvr>
                                      <p:tavLst>
                                        <p:tav tm="0">
                                          <p:val>
                                            <p:fltVal val="0"/>
                                          </p:val>
                                        </p:tav>
                                        <p:tav tm="100000">
                                          <p:val>
                                            <p:strVal val="#ppt_w"/>
                                          </p:val>
                                        </p:tav>
                                      </p:tavLst>
                                    </p:anim>
                                    <p:anim calcmode="lin" valueType="num">
                                      <p:cBhvr>
                                        <p:cTn id="80" dur="150" fill="hold"/>
                                        <p:tgtEl>
                                          <p:spTgt spid="28"/>
                                        </p:tgtEl>
                                        <p:attrNameLst>
                                          <p:attrName>ppt_h</p:attrName>
                                        </p:attrNameLst>
                                      </p:cBhvr>
                                      <p:tavLst>
                                        <p:tav tm="0">
                                          <p:val>
                                            <p:fltVal val="0"/>
                                          </p:val>
                                        </p:tav>
                                        <p:tav tm="100000">
                                          <p:val>
                                            <p:strVal val="#ppt_h"/>
                                          </p:val>
                                        </p:tav>
                                      </p:tavLst>
                                    </p:anim>
                                    <p:animEffect transition="in" filter="fade">
                                      <p:cBhvr>
                                        <p:cTn id="81" dur="150"/>
                                        <p:tgtEl>
                                          <p:spTgt spid="28"/>
                                        </p:tgtEl>
                                      </p:cBhvr>
                                    </p:animEffect>
                                  </p:childTnLst>
                                </p:cTn>
                              </p:par>
                            </p:childTnLst>
                          </p:cTn>
                        </p:par>
                        <p:par>
                          <p:cTn id="82" fill="hold">
                            <p:stCondLst>
                              <p:cond delay="2300"/>
                            </p:stCondLst>
                            <p:childTnLst>
                              <p:par>
                                <p:cTn id="83" presetID="53" presetClass="entr" presetSubtype="16" fill="hold"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50" fill="hold"/>
                                        <p:tgtEl>
                                          <p:spTgt spid="31"/>
                                        </p:tgtEl>
                                        <p:attrNameLst>
                                          <p:attrName>ppt_w</p:attrName>
                                        </p:attrNameLst>
                                      </p:cBhvr>
                                      <p:tavLst>
                                        <p:tav tm="0">
                                          <p:val>
                                            <p:fltVal val="0"/>
                                          </p:val>
                                        </p:tav>
                                        <p:tav tm="100000">
                                          <p:val>
                                            <p:strVal val="#ppt_w"/>
                                          </p:val>
                                        </p:tav>
                                      </p:tavLst>
                                    </p:anim>
                                    <p:anim calcmode="lin" valueType="num">
                                      <p:cBhvr>
                                        <p:cTn id="86" dur="150" fill="hold"/>
                                        <p:tgtEl>
                                          <p:spTgt spid="31"/>
                                        </p:tgtEl>
                                        <p:attrNameLst>
                                          <p:attrName>ppt_h</p:attrName>
                                        </p:attrNameLst>
                                      </p:cBhvr>
                                      <p:tavLst>
                                        <p:tav tm="0">
                                          <p:val>
                                            <p:fltVal val="0"/>
                                          </p:val>
                                        </p:tav>
                                        <p:tav tm="100000">
                                          <p:val>
                                            <p:strVal val="#ppt_h"/>
                                          </p:val>
                                        </p:tav>
                                      </p:tavLst>
                                    </p:anim>
                                    <p:animEffect transition="in" filter="fade">
                                      <p:cBhvr>
                                        <p:cTn id="87" dur="150"/>
                                        <p:tgtEl>
                                          <p:spTgt spid="31"/>
                                        </p:tgtEl>
                                      </p:cBhvr>
                                    </p:animEffect>
                                  </p:childTnLst>
                                </p:cTn>
                              </p:par>
                            </p:childTnLst>
                          </p:cTn>
                        </p:par>
                        <p:par>
                          <p:cTn id="88" fill="hold">
                            <p:stCondLst>
                              <p:cond delay="2450"/>
                            </p:stCondLst>
                            <p:childTnLst>
                              <p:par>
                                <p:cTn id="89" presetID="53" presetClass="entr" presetSubtype="16"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150" fill="hold"/>
                                        <p:tgtEl>
                                          <p:spTgt spid="34"/>
                                        </p:tgtEl>
                                        <p:attrNameLst>
                                          <p:attrName>ppt_w</p:attrName>
                                        </p:attrNameLst>
                                      </p:cBhvr>
                                      <p:tavLst>
                                        <p:tav tm="0">
                                          <p:val>
                                            <p:fltVal val="0"/>
                                          </p:val>
                                        </p:tav>
                                        <p:tav tm="100000">
                                          <p:val>
                                            <p:strVal val="#ppt_w"/>
                                          </p:val>
                                        </p:tav>
                                      </p:tavLst>
                                    </p:anim>
                                    <p:anim calcmode="lin" valueType="num">
                                      <p:cBhvr>
                                        <p:cTn id="92" dur="150" fill="hold"/>
                                        <p:tgtEl>
                                          <p:spTgt spid="34"/>
                                        </p:tgtEl>
                                        <p:attrNameLst>
                                          <p:attrName>ppt_h</p:attrName>
                                        </p:attrNameLst>
                                      </p:cBhvr>
                                      <p:tavLst>
                                        <p:tav tm="0">
                                          <p:val>
                                            <p:fltVal val="0"/>
                                          </p:val>
                                        </p:tav>
                                        <p:tav tm="100000">
                                          <p:val>
                                            <p:strVal val="#ppt_h"/>
                                          </p:val>
                                        </p:tav>
                                      </p:tavLst>
                                    </p:anim>
                                    <p:animEffect transition="in" filter="fade">
                                      <p:cBhvr>
                                        <p:cTn id="93" dur="150"/>
                                        <p:tgtEl>
                                          <p:spTgt spid="34"/>
                                        </p:tgtEl>
                                      </p:cBhvr>
                                    </p:animEffect>
                                  </p:childTnLst>
                                </p:cTn>
                              </p:par>
                            </p:childTnLst>
                          </p:cTn>
                        </p:par>
                        <p:par>
                          <p:cTn id="94" fill="hold">
                            <p:stCondLst>
                              <p:cond delay="2600"/>
                            </p:stCondLst>
                            <p:childTnLst>
                              <p:par>
                                <p:cTn id="95" presetID="5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150" fill="hold"/>
                                        <p:tgtEl>
                                          <p:spTgt spid="37"/>
                                        </p:tgtEl>
                                        <p:attrNameLst>
                                          <p:attrName>ppt_w</p:attrName>
                                        </p:attrNameLst>
                                      </p:cBhvr>
                                      <p:tavLst>
                                        <p:tav tm="0">
                                          <p:val>
                                            <p:fltVal val="0"/>
                                          </p:val>
                                        </p:tav>
                                        <p:tav tm="100000">
                                          <p:val>
                                            <p:strVal val="#ppt_w"/>
                                          </p:val>
                                        </p:tav>
                                      </p:tavLst>
                                    </p:anim>
                                    <p:anim calcmode="lin" valueType="num">
                                      <p:cBhvr>
                                        <p:cTn id="98" dur="150" fill="hold"/>
                                        <p:tgtEl>
                                          <p:spTgt spid="37"/>
                                        </p:tgtEl>
                                        <p:attrNameLst>
                                          <p:attrName>ppt_h</p:attrName>
                                        </p:attrNameLst>
                                      </p:cBhvr>
                                      <p:tavLst>
                                        <p:tav tm="0">
                                          <p:val>
                                            <p:fltVal val="0"/>
                                          </p:val>
                                        </p:tav>
                                        <p:tav tm="100000">
                                          <p:val>
                                            <p:strVal val="#ppt_h"/>
                                          </p:val>
                                        </p:tav>
                                      </p:tavLst>
                                    </p:anim>
                                    <p:animEffect transition="in" filter="fade">
                                      <p:cBhvr>
                                        <p:cTn id="99" dur="150"/>
                                        <p:tgtEl>
                                          <p:spTgt spid="37"/>
                                        </p:tgtEl>
                                      </p:cBhvr>
                                    </p:animEffect>
                                  </p:childTnLst>
                                </p:cTn>
                              </p:par>
                            </p:childTnLst>
                          </p:cTn>
                        </p:par>
                        <p:par>
                          <p:cTn id="100" fill="hold">
                            <p:stCondLst>
                              <p:cond delay="2750"/>
                            </p:stCondLst>
                            <p:childTnLst>
                              <p:par>
                                <p:cTn id="101" presetID="53" presetClass="entr" presetSubtype="16" fill="hold" nodeType="afterEffect">
                                  <p:stCondLst>
                                    <p:cond delay="0"/>
                                  </p:stCondLst>
                                  <p:childTnLst>
                                    <p:set>
                                      <p:cBhvr>
                                        <p:cTn id="102" dur="1" fill="hold">
                                          <p:stCondLst>
                                            <p:cond delay="0"/>
                                          </p:stCondLst>
                                        </p:cTn>
                                        <p:tgtEl>
                                          <p:spTgt spid="40"/>
                                        </p:tgtEl>
                                        <p:attrNameLst>
                                          <p:attrName>style.visibility</p:attrName>
                                        </p:attrNameLst>
                                      </p:cBhvr>
                                      <p:to>
                                        <p:strVal val="visible"/>
                                      </p:to>
                                    </p:set>
                                    <p:anim calcmode="lin" valueType="num">
                                      <p:cBhvr>
                                        <p:cTn id="103" dur="150" fill="hold"/>
                                        <p:tgtEl>
                                          <p:spTgt spid="40"/>
                                        </p:tgtEl>
                                        <p:attrNameLst>
                                          <p:attrName>ppt_w</p:attrName>
                                        </p:attrNameLst>
                                      </p:cBhvr>
                                      <p:tavLst>
                                        <p:tav tm="0">
                                          <p:val>
                                            <p:fltVal val="0"/>
                                          </p:val>
                                        </p:tav>
                                        <p:tav tm="100000">
                                          <p:val>
                                            <p:strVal val="#ppt_w"/>
                                          </p:val>
                                        </p:tav>
                                      </p:tavLst>
                                    </p:anim>
                                    <p:anim calcmode="lin" valueType="num">
                                      <p:cBhvr>
                                        <p:cTn id="104" dur="150" fill="hold"/>
                                        <p:tgtEl>
                                          <p:spTgt spid="40"/>
                                        </p:tgtEl>
                                        <p:attrNameLst>
                                          <p:attrName>ppt_h</p:attrName>
                                        </p:attrNameLst>
                                      </p:cBhvr>
                                      <p:tavLst>
                                        <p:tav tm="0">
                                          <p:val>
                                            <p:fltVal val="0"/>
                                          </p:val>
                                        </p:tav>
                                        <p:tav tm="100000">
                                          <p:val>
                                            <p:strVal val="#ppt_h"/>
                                          </p:val>
                                        </p:tav>
                                      </p:tavLst>
                                    </p:anim>
                                    <p:animEffect transition="in" filter="fade">
                                      <p:cBhvr>
                                        <p:cTn id="105" dur="150"/>
                                        <p:tgtEl>
                                          <p:spTgt spid="40"/>
                                        </p:tgtEl>
                                      </p:cBhvr>
                                    </p:animEffect>
                                  </p:childTnLst>
                                </p:cTn>
                              </p:par>
                            </p:childTnLst>
                          </p:cTn>
                        </p:par>
                        <p:par>
                          <p:cTn id="106" fill="hold">
                            <p:stCondLst>
                              <p:cond delay="2900"/>
                            </p:stCondLst>
                            <p:childTnLst>
                              <p:par>
                                <p:cTn id="107" presetID="53" presetClass="entr" presetSubtype="16" fill="hold" nodeType="after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p:cTn id="109" dur="150" fill="hold"/>
                                        <p:tgtEl>
                                          <p:spTgt spid="43"/>
                                        </p:tgtEl>
                                        <p:attrNameLst>
                                          <p:attrName>ppt_w</p:attrName>
                                        </p:attrNameLst>
                                      </p:cBhvr>
                                      <p:tavLst>
                                        <p:tav tm="0">
                                          <p:val>
                                            <p:fltVal val="0"/>
                                          </p:val>
                                        </p:tav>
                                        <p:tav tm="100000">
                                          <p:val>
                                            <p:strVal val="#ppt_w"/>
                                          </p:val>
                                        </p:tav>
                                      </p:tavLst>
                                    </p:anim>
                                    <p:anim calcmode="lin" valueType="num">
                                      <p:cBhvr>
                                        <p:cTn id="110" dur="150" fill="hold"/>
                                        <p:tgtEl>
                                          <p:spTgt spid="43"/>
                                        </p:tgtEl>
                                        <p:attrNameLst>
                                          <p:attrName>ppt_h</p:attrName>
                                        </p:attrNameLst>
                                      </p:cBhvr>
                                      <p:tavLst>
                                        <p:tav tm="0">
                                          <p:val>
                                            <p:fltVal val="0"/>
                                          </p:val>
                                        </p:tav>
                                        <p:tav tm="100000">
                                          <p:val>
                                            <p:strVal val="#ppt_h"/>
                                          </p:val>
                                        </p:tav>
                                      </p:tavLst>
                                    </p:anim>
                                    <p:animEffect transition="in" filter="fade">
                                      <p:cBhvr>
                                        <p:cTn id="111" dur="150"/>
                                        <p:tgtEl>
                                          <p:spTgt spid="43"/>
                                        </p:tgtEl>
                                      </p:cBhvr>
                                    </p:animEffect>
                                  </p:childTnLst>
                                </p:cTn>
                              </p:par>
                            </p:childTnLst>
                          </p:cTn>
                        </p:par>
                        <p:par>
                          <p:cTn id="112" fill="hold">
                            <p:stCondLst>
                              <p:cond delay="3050"/>
                            </p:stCondLst>
                            <p:childTnLst>
                              <p:par>
                                <p:cTn id="113" presetID="53" presetClass="entr" presetSubtype="16" fill="hold" nodeType="after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p:cTn id="115" dur="150" fill="hold"/>
                                        <p:tgtEl>
                                          <p:spTgt spid="46"/>
                                        </p:tgtEl>
                                        <p:attrNameLst>
                                          <p:attrName>ppt_w</p:attrName>
                                        </p:attrNameLst>
                                      </p:cBhvr>
                                      <p:tavLst>
                                        <p:tav tm="0">
                                          <p:val>
                                            <p:fltVal val="0"/>
                                          </p:val>
                                        </p:tav>
                                        <p:tav tm="100000">
                                          <p:val>
                                            <p:strVal val="#ppt_w"/>
                                          </p:val>
                                        </p:tav>
                                      </p:tavLst>
                                    </p:anim>
                                    <p:anim calcmode="lin" valueType="num">
                                      <p:cBhvr>
                                        <p:cTn id="116" dur="150" fill="hold"/>
                                        <p:tgtEl>
                                          <p:spTgt spid="46"/>
                                        </p:tgtEl>
                                        <p:attrNameLst>
                                          <p:attrName>ppt_h</p:attrName>
                                        </p:attrNameLst>
                                      </p:cBhvr>
                                      <p:tavLst>
                                        <p:tav tm="0">
                                          <p:val>
                                            <p:fltVal val="0"/>
                                          </p:val>
                                        </p:tav>
                                        <p:tav tm="100000">
                                          <p:val>
                                            <p:strVal val="#ppt_h"/>
                                          </p:val>
                                        </p:tav>
                                      </p:tavLst>
                                    </p:anim>
                                    <p:animEffect transition="in" filter="fade">
                                      <p:cBhvr>
                                        <p:cTn id="117" dur="150"/>
                                        <p:tgtEl>
                                          <p:spTgt spid="46"/>
                                        </p:tgtEl>
                                      </p:cBhvr>
                                    </p:animEffect>
                                  </p:childTnLst>
                                </p:cTn>
                              </p:par>
                            </p:childTnLst>
                          </p:cTn>
                        </p:par>
                        <p:par>
                          <p:cTn id="118" fill="hold">
                            <p:stCondLst>
                              <p:cond delay="3200"/>
                            </p:stCondLst>
                            <p:childTnLst>
                              <p:par>
                                <p:cTn id="119" presetID="2" presetClass="entr" presetSubtype="4" fill="hold" grpId="0" nodeType="afterEffect">
                                  <p:stCondLst>
                                    <p:cond delay="0"/>
                                  </p:stCondLst>
                                  <p:childTnLst>
                                    <p:set>
                                      <p:cBhvr>
                                        <p:cTn id="120" dur="1" fill="hold">
                                          <p:stCondLst>
                                            <p:cond delay="0"/>
                                          </p:stCondLst>
                                        </p:cTn>
                                        <p:tgtEl>
                                          <p:spTgt spid="61"/>
                                        </p:tgtEl>
                                        <p:attrNameLst>
                                          <p:attrName>style.visibility</p:attrName>
                                        </p:attrNameLst>
                                      </p:cBhvr>
                                      <p:to>
                                        <p:strVal val="visible"/>
                                      </p:to>
                                    </p:set>
                                    <p:anim calcmode="lin" valueType="num">
                                      <p:cBhvr additive="base">
                                        <p:cTn id="121" dur="500" fill="hold"/>
                                        <p:tgtEl>
                                          <p:spTgt spid="61"/>
                                        </p:tgtEl>
                                        <p:attrNameLst>
                                          <p:attrName>ppt_x</p:attrName>
                                        </p:attrNameLst>
                                      </p:cBhvr>
                                      <p:tavLst>
                                        <p:tav tm="0">
                                          <p:val>
                                            <p:strVal val="#ppt_x"/>
                                          </p:val>
                                        </p:tav>
                                        <p:tav tm="100000">
                                          <p:val>
                                            <p:strVal val="#ppt_x"/>
                                          </p:val>
                                        </p:tav>
                                      </p:tavLst>
                                    </p:anim>
                                    <p:anim calcmode="lin" valueType="num">
                                      <p:cBhvr additive="base">
                                        <p:cTn id="122" dur="500" fill="hold"/>
                                        <p:tgtEl>
                                          <p:spTgt spid="61"/>
                                        </p:tgtEl>
                                        <p:attrNameLst>
                                          <p:attrName>ppt_y</p:attrName>
                                        </p:attrNameLst>
                                      </p:cBhvr>
                                      <p:tavLst>
                                        <p:tav tm="0">
                                          <p:val>
                                            <p:strVal val="1+#ppt_h/2"/>
                                          </p:val>
                                        </p:tav>
                                        <p:tav tm="100000">
                                          <p:val>
                                            <p:strVal val="#ppt_y"/>
                                          </p:val>
                                        </p:tav>
                                      </p:tavLst>
                                    </p:anim>
                                  </p:childTnLst>
                                </p:cTn>
                              </p:par>
                            </p:childTnLst>
                          </p:cTn>
                        </p:par>
                        <p:par>
                          <p:cTn id="123" fill="hold">
                            <p:stCondLst>
                              <p:cond delay="3700"/>
                            </p:stCondLst>
                            <p:childTnLst>
                              <p:par>
                                <p:cTn id="124" presetID="2" presetClass="entr" presetSubtype="4" fill="hold" grpId="0" nodeType="afterEffect">
                                  <p:stCondLst>
                                    <p:cond delay="0"/>
                                  </p:stCondLst>
                                  <p:childTnLst>
                                    <p:set>
                                      <p:cBhvr>
                                        <p:cTn id="125" dur="1" fill="hold">
                                          <p:stCondLst>
                                            <p:cond delay="0"/>
                                          </p:stCondLst>
                                        </p:cTn>
                                        <p:tgtEl>
                                          <p:spTgt spid="62"/>
                                        </p:tgtEl>
                                        <p:attrNameLst>
                                          <p:attrName>style.visibility</p:attrName>
                                        </p:attrNameLst>
                                      </p:cBhvr>
                                      <p:to>
                                        <p:strVal val="visible"/>
                                      </p:to>
                                    </p:set>
                                    <p:anim calcmode="lin" valueType="num">
                                      <p:cBhvr additive="base">
                                        <p:cTn id="126" dur="500" fill="hold"/>
                                        <p:tgtEl>
                                          <p:spTgt spid="62"/>
                                        </p:tgtEl>
                                        <p:attrNameLst>
                                          <p:attrName>ppt_x</p:attrName>
                                        </p:attrNameLst>
                                      </p:cBhvr>
                                      <p:tavLst>
                                        <p:tav tm="0">
                                          <p:val>
                                            <p:strVal val="#ppt_x"/>
                                          </p:val>
                                        </p:tav>
                                        <p:tav tm="100000">
                                          <p:val>
                                            <p:strVal val="#ppt_x"/>
                                          </p:val>
                                        </p:tav>
                                      </p:tavLst>
                                    </p:anim>
                                    <p:anim calcmode="lin" valueType="num">
                                      <p:cBhvr additive="base">
                                        <p:cTn id="127" dur="500" fill="hold"/>
                                        <p:tgtEl>
                                          <p:spTgt spid="62"/>
                                        </p:tgtEl>
                                        <p:attrNameLst>
                                          <p:attrName>ppt_y</p:attrName>
                                        </p:attrNameLst>
                                      </p:cBhvr>
                                      <p:tavLst>
                                        <p:tav tm="0">
                                          <p:val>
                                            <p:strVal val="1+#ppt_h/2"/>
                                          </p:val>
                                        </p:tav>
                                        <p:tav tm="100000">
                                          <p:val>
                                            <p:strVal val="#ppt_y"/>
                                          </p:val>
                                        </p:tav>
                                      </p:tavLst>
                                    </p:anim>
                                  </p:childTnLst>
                                </p:cTn>
                              </p:par>
                            </p:childTnLst>
                          </p:cTn>
                        </p:par>
                        <p:par>
                          <p:cTn id="128" fill="hold">
                            <p:stCondLst>
                              <p:cond delay="4200"/>
                            </p:stCondLst>
                            <p:childTnLst>
                              <p:par>
                                <p:cTn id="129" presetID="22" presetClass="entr" presetSubtype="8" fill="hold" grpId="0" nodeType="after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wipe(left)">
                                      <p:cBhvr>
                                        <p:cTn id="131" dur="500"/>
                                        <p:tgtEl>
                                          <p:spTgt spid="63"/>
                                        </p:tgtEl>
                                      </p:cBhvr>
                                    </p:animEffect>
                                  </p:childTnLst>
                                </p:cTn>
                              </p:par>
                            </p:childTnLst>
                          </p:cTn>
                        </p:par>
                        <p:par>
                          <p:cTn id="132" fill="hold">
                            <p:stCondLst>
                              <p:cond delay="4700"/>
                            </p:stCondLst>
                            <p:childTnLst>
                              <p:par>
                                <p:cTn id="133" presetID="22" presetClass="entr" presetSubtype="8" fill="hold" grpId="0" nodeType="afterEffect">
                                  <p:stCondLst>
                                    <p:cond delay="0"/>
                                  </p:stCondLst>
                                  <p:childTnLst>
                                    <p:set>
                                      <p:cBhvr>
                                        <p:cTn id="134" dur="1" fill="hold">
                                          <p:stCondLst>
                                            <p:cond delay="0"/>
                                          </p:stCondLst>
                                        </p:cTn>
                                        <p:tgtEl>
                                          <p:spTgt spid="64"/>
                                        </p:tgtEl>
                                        <p:attrNameLst>
                                          <p:attrName>style.visibility</p:attrName>
                                        </p:attrNameLst>
                                      </p:cBhvr>
                                      <p:to>
                                        <p:strVal val="visible"/>
                                      </p:to>
                                    </p:set>
                                    <p:animEffect transition="in" filter="wipe(left)">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22</a:t>
            </a:fld>
            <a:endParaRPr lang="zh-CN" altLang="en-US"/>
          </a:p>
        </p:txBody>
      </p:sp>
      <p:cxnSp>
        <p:nvCxnSpPr>
          <p:cNvPr id="3" name="直接连接符 2"/>
          <p:cNvCxnSpPr/>
          <p:nvPr/>
        </p:nvCxnSpPr>
        <p:spPr>
          <a:xfrm>
            <a:off x="2998440" y="77155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849340" y="77155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700240" y="77155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551140" y="77155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7" name="矩形 7"/>
          <p:cNvSpPr/>
          <p:nvPr/>
        </p:nvSpPr>
        <p:spPr>
          <a:xfrm>
            <a:off x="1741140" y="3559201"/>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rgbClr val="99CC00"/>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微软雅黑" pitchFamily="34" charset="-122"/>
              <a:ea typeface="微软雅黑" pitchFamily="34" charset="-122"/>
            </a:endParaRPr>
          </a:p>
        </p:txBody>
      </p:sp>
      <p:grpSp>
        <p:nvGrpSpPr>
          <p:cNvPr id="8" name="组合 7"/>
          <p:cNvGrpSpPr/>
          <p:nvPr/>
        </p:nvGrpSpPr>
        <p:grpSpPr>
          <a:xfrm>
            <a:off x="1741140" y="881088"/>
            <a:ext cx="5759450" cy="368300"/>
            <a:chOff x="1741140" y="1087140"/>
            <a:chExt cx="5759450" cy="368300"/>
          </a:xfrm>
        </p:grpSpPr>
        <p:sp>
          <p:nvSpPr>
            <p:cNvPr id="9"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100</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grpSp>
          <p:nvGrpSpPr>
            <p:cNvPr id="10" name="组合 9"/>
            <p:cNvGrpSpPr/>
            <p:nvPr/>
          </p:nvGrpSpPr>
          <p:grpSpPr>
            <a:xfrm>
              <a:off x="1741140" y="1131590"/>
              <a:ext cx="4700588" cy="260350"/>
              <a:chOff x="1741140" y="1131590"/>
              <a:chExt cx="4700588" cy="260350"/>
            </a:xfrm>
          </p:grpSpPr>
          <p:sp>
            <p:nvSpPr>
              <p:cNvPr id="11" name="同侧圆角矩形 10"/>
              <p:cNvSpPr/>
              <p:nvPr/>
            </p:nvSpPr>
            <p:spPr>
              <a:xfrm rot="5400000">
                <a:off x="4152553" y="-897235"/>
                <a:ext cx="260350" cy="4318000"/>
              </a:xfrm>
              <a:prstGeom prst="round2SameRect">
                <a:avLst>
                  <a:gd name="adj1" fmla="val 50000"/>
                  <a:gd name="adj2" fmla="val 0"/>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A</a:t>
                </a:r>
                <a:endParaRPr lang="zh-CN" altLang="en-US">
                  <a:solidFill>
                    <a:schemeClr val="bg1">
                      <a:lumMod val="95000"/>
                    </a:schemeClr>
                  </a:solidFill>
                </a:endParaRPr>
              </a:p>
            </p:txBody>
          </p:sp>
        </p:grpSp>
      </p:grpSp>
      <p:grpSp>
        <p:nvGrpSpPr>
          <p:cNvPr id="13" name="组合 12"/>
          <p:cNvGrpSpPr/>
          <p:nvPr/>
        </p:nvGrpSpPr>
        <p:grpSpPr>
          <a:xfrm>
            <a:off x="1741140" y="1262088"/>
            <a:ext cx="5759450" cy="368300"/>
            <a:chOff x="1741140" y="1468140"/>
            <a:chExt cx="5759450" cy="368300"/>
          </a:xfrm>
        </p:grpSpPr>
        <p:sp>
          <p:nvSpPr>
            <p:cNvPr id="14"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88</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sp>
          <p:nvSpPr>
            <p:cNvPr id="15" name="同侧圆角矩形 14"/>
            <p:cNvSpPr/>
            <p:nvPr/>
          </p:nvSpPr>
          <p:spPr>
            <a:xfrm rot="5400000">
              <a:off x="3864422" y="-224929"/>
              <a:ext cx="260350" cy="3741737"/>
            </a:xfrm>
            <a:prstGeom prst="round2SameRect">
              <a:avLst>
                <a:gd name="adj1" fmla="val 50000"/>
                <a:gd name="adj2" fmla="val 0"/>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B</a:t>
              </a:r>
              <a:endParaRPr lang="zh-CN" altLang="en-US">
                <a:solidFill>
                  <a:schemeClr val="bg1">
                    <a:lumMod val="95000"/>
                  </a:schemeClr>
                </a:solidFill>
              </a:endParaRPr>
            </a:p>
          </p:txBody>
        </p:sp>
      </p:grpSp>
      <p:grpSp>
        <p:nvGrpSpPr>
          <p:cNvPr id="17" name="组合 16"/>
          <p:cNvGrpSpPr/>
          <p:nvPr/>
        </p:nvGrpSpPr>
        <p:grpSpPr>
          <a:xfrm>
            <a:off x="1741140" y="1643088"/>
            <a:ext cx="5759450" cy="368300"/>
            <a:chOff x="1741140" y="1849140"/>
            <a:chExt cx="5759450" cy="368300"/>
          </a:xfrm>
        </p:grpSpPr>
        <p:sp>
          <p:nvSpPr>
            <p:cNvPr id="18"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75</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sp>
          <p:nvSpPr>
            <p:cNvPr id="19" name="同侧圆角矩形 18"/>
            <p:cNvSpPr/>
            <p:nvPr/>
          </p:nvSpPr>
          <p:spPr>
            <a:xfrm rot="5400000">
              <a:off x="3579466" y="444202"/>
              <a:ext cx="258762" cy="3170237"/>
            </a:xfrm>
            <a:prstGeom prst="round2SameRect">
              <a:avLst>
                <a:gd name="adj1" fmla="val 50000"/>
                <a:gd name="adj2" fmla="val 0"/>
              </a:avLst>
            </a:pr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C</a:t>
              </a:r>
              <a:endParaRPr lang="zh-CN" altLang="en-US">
                <a:solidFill>
                  <a:schemeClr val="bg1">
                    <a:lumMod val="95000"/>
                  </a:schemeClr>
                </a:solidFill>
              </a:endParaRPr>
            </a:p>
          </p:txBody>
        </p:sp>
      </p:grpSp>
      <p:grpSp>
        <p:nvGrpSpPr>
          <p:cNvPr id="21" name="组合 20"/>
          <p:cNvGrpSpPr/>
          <p:nvPr/>
        </p:nvGrpSpPr>
        <p:grpSpPr>
          <a:xfrm>
            <a:off x="1741140" y="2024088"/>
            <a:ext cx="5759450" cy="368300"/>
            <a:chOff x="1741140" y="2230140"/>
            <a:chExt cx="5759450" cy="368300"/>
          </a:xfrm>
        </p:grpSpPr>
        <p:sp>
          <p:nvSpPr>
            <p:cNvPr id="22"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58</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sp>
          <p:nvSpPr>
            <p:cNvPr id="23" name="同侧圆角矩形 22"/>
            <p:cNvSpPr/>
            <p:nvPr/>
          </p:nvSpPr>
          <p:spPr>
            <a:xfrm rot="5400000">
              <a:off x="3262760" y="1145083"/>
              <a:ext cx="258762" cy="2536825"/>
            </a:xfrm>
            <a:prstGeom prst="round2SameRect">
              <a:avLst>
                <a:gd name="adj1" fmla="val 50000"/>
                <a:gd name="adj2" fmla="val 0"/>
              </a:avLst>
            </a:prstGeom>
            <a:solidFill>
              <a:srgbClr val="0C66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C66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D</a:t>
              </a:r>
              <a:endParaRPr lang="zh-CN" altLang="en-US">
                <a:solidFill>
                  <a:schemeClr val="bg1">
                    <a:lumMod val="95000"/>
                  </a:schemeClr>
                </a:solidFill>
              </a:endParaRPr>
            </a:p>
          </p:txBody>
        </p:sp>
      </p:grpSp>
      <p:grpSp>
        <p:nvGrpSpPr>
          <p:cNvPr id="25" name="组合 24"/>
          <p:cNvGrpSpPr/>
          <p:nvPr/>
        </p:nvGrpSpPr>
        <p:grpSpPr>
          <a:xfrm>
            <a:off x="1741140" y="2405088"/>
            <a:ext cx="5759450" cy="368300"/>
            <a:chOff x="1741140" y="2611140"/>
            <a:chExt cx="5759450" cy="368300"/>
          </a:xfrm>
        </p:grpSpPr>
        <p:sp>
          <p:nvSpPr>
            <p:cNvPr id="26"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45</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sp>
          <p:nvSpPr>
            <p:cNvPr id="27" name="同侧圆角矩形 26"/>
            <p:cNvSpPr/>
            <p:nvPr/>
          </p:nvSpPr>
          <p:spPr>
            <a:xfrm rot="5400000">
              <a:off x="2929384" y="1861046"/>
              <a:ext cx="258763" cy="1870075"/>
            </a:xfrm>
            <a:prstGeom prst="round2SameRect">
              <a:avLst>
                <a:gd name="adj1" fmla="val 50000"/>
                <a:gd name="adj2" fmla="val 0"/>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E</a:t>
              </a:r>
              <a:endParaRPr lang="zh-CN" altLang="en-US">
                <a:solidFill>
                  <a:schemeClr val="bg1">
                    <a:lumMod val="95000"/>
                  </a:schemeClr>
                </a:solidFill>
              </a:endParaRPr>
            </a:p>
          </p:txBody>
        </p:sp>
      </p:grpSp>
      <p:grpSp>
        <p:nvGrpSpPr>
          <p:cNvPr id="29" name="组合 28"/>
          <p:cNvGrpSpPr/>
          <p:nvPr/>
        </p:nvGrpSpPr>
        <p:grpSpPr>
          <a:xfrm>
            <a:off x="1741140" y="2786088"/>
            <a:ext cx="5759450" cy="368300"/>
            <a:chOff x="1741140" y="2992140"/>
            <a:chExt cx="5759450" cy="368300"/>
          </a:xfrm>
        </p:grpSpPr>
        <p:sp>
          <p:nvSpPr>
            <p:cNvPr id="30"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chemeClr val="bg1">
                      <a:lumMod val="95000"/>
                    </a:schemeClr>
                  </a:solidFill>
                  <a:latin typeface="华文细黑" pitchFamily="2" charset="-122"/>
                  <a:ea typeface="华文细黑" pitchFamily="2" charset="-122"/>
                </a:rPr>
                <a:t>30</a:t>
              </a:r>
              <a:r>
                <a:rPr lang="en-US" altLang="zh-CN" sz="1200" b="1" dirty="0">
                  <a:solidFill>
                    <a:schemeClr val="bg1">
                      <a:lumMod val="95000"/>
                    </a:schemeClr>
                  </a:solidFill>
                  <a:latin typeface="华文细黑" pitchFamily="2" charset="-122"/>
                  <a:ea typeface="华文细黑" pitchFamily="2" charset="-122"/>
                </a:rPr>
                <a:t>%</a:t>
              </a:r>
              <a:endParaRPr lang="zh-CN" altLang="en-US" sz="1200" b="1" dirty="0">
                <a:solidFill>
                  <a:schemeClr val="bg1">
                    <a:lumMod val="95000"/>
                  </a:schemeClr>
                </a:solidFill>
                <a:latin typeface="华文细黑" pitchFamily="2" charset="-122"/>
                <a:ea typeface="华文细黑" pitchFamily="2" charset="-122"/>
              </a:endParaRPr>
            </a:p>
          </p:txBody>
        </p:sp>
        <p:sp>
          <p:nvSpPr>
            <p:cNvPr id="31" name="同侧圆角矩形 30"/>
            <p:cNvSpPr/>
            <p:nvPr/>
          </p:nvSpPr>
          <p:spPr>
            <a:xfrm rot="5400000">
              <a:off x="2657127" y="2558600"/>
              <a:ext cx="258763" cy="1325562"/>
            </a:xfrm>
            <a:prstGeom prst="round2SameRect">
              <a:avLst>
                <a:gd name="adj1" fmla="val 50000"/>
                <a:gd name="adj2" fmla="val 0"/>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任意多边形 31"/>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chemeClr val="bg1">
                      <a:lumMod val="95000"/>
                    </a:schemeClr>
                  </a:solidFill>
                </a:rPr>
                <a:t>F</a:t>
              </a:r>
              <a:endParaRPr lang="zh-CN" altLang="en-US">
                <a:solidFill>
                  <a:schemeClr val="bg1">
                    <a:lumMod val="95000"/>
                  </a:schemeClr>
                </a:solidFill>
              </a:endParaRPr>
            </a:p>
          </p:txBody>
        </p:sp>
      </p:grpSp>
      <p:sp>
        <p:nvSpPr>
          <p:cNvPr id="33" name="矩形 32"/>
          <p:cNvSpPr/>
          <p:nvPr/>
        </p:nvSpPr>
        <p:spPr>
          <a:xfrm>
            <a:off x="1691680" y="3681152"/>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9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9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95000"/>
                  </a:schemeClr>
                </a:solidFill>
                <a:latin typeface="微软雅黑" pitchFamily="34" charset="-122"/>
                <a:ea typeface="微软雅黑" pitchFamily="34" charset="-122"/>
              </a:rPr>
              <a:t>此处</a:t>
            </a:r>
            <a:endParaRPr lang="en-US" altLang="zh-CN" sz="1000" b="1" dirty="0">
              <a:solidFill>
                <a:schemeClr val="bg1">
                  <a:lumMod val="95000"/>
                </a:schemeClr>
              </a:solidFill>
              <a:latin typeface="微软雅黑" pitchFamily="34" charset="-122"/>
              <a:ea typeface="微软雅黑" pitchFamily="34" charset="-122"/>
            </a:endParaRPr>
          </a:p>
        </p:txBody>
      </p:sp>
      <p:sp>
        <p:nvSpPr>
          <p:cNvPr id="34"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80843754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23</a:t>
            </a:fld>
            <a:endParaRPr lang="zh-CN" altLang="en-US"/>
          </a:p>
        </p:txBody>
      </p:sp>
      <p:grpSp>
        <p:nvGrpSpPr>
          <p:cNvPr id="3" name="组合 2"/>
          <p:cNvGrpSpPr/>
          <p:nvPr/>
        </p:nvGrpSpPr>
        <p:grpSpPr>
          <a:xfrm>
            <a:off x="5167580" y="1194069"/>
            <a:ext cx="3101247" cy="507831"/>
            <a:chOff x="5167580" y="1457563"/>
            <a:chExt cx="3101247" cy="507831"/>
          </a:xfrm>
        </p:grpSpPr>
        <p:sp>
          <p:nvSpPr>
            <p:cNvPr id="4" name="椭圆 3"/>
            <p:cNvSpPr>
              <a:spLocks noChangeAspect="1"/>
            </p:cNvSpPr>
            <p:nvPr/>
          </p:nvSpPr>
          <p:spPr>
            <a:xfrm>
              <a:off x="5167580" y="1535979"/>
              <a:ext cx="351000" cy="351000"/>
            </a:xfrm>
            <a:prstGeom prst="ellipse">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lumMod val="95000"/>
                    </a:schemeClr>
                  </a:solidFill>
                </a:rPr>
                <a:t>1</a:t>
              </a:r>
              <a:endParaRPr lang="zh-CN" altLang="en-US" sz="2400" b="1" dirty="0">
                <a:solidFill>
                  <a:schemeClr val="bg1">
                    <a:lumMod val="95000"/>
                  </a:schemeClr>
                </a:solidFill>
              </a:endParaRPr>
            </a:p>
          </p:txBody>
        </p:sp>
        <p:sp>
          <p:nvSpPr>
            <p:cNvPr id="5" name="文本框 8"/>
            <p:cNvSpPr txBox="1"/>
            <p:nvPr/>
          </p:nvSpPr>
          <p:spPr>
            <a:xfrm>
              <a:off x="5628153" y="1457563"/>
              <a:ext cx="2640674"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p:txBody>
        </p:sp>
      </p:grpSp>
      <p:grpSp>
        <p:nvGrpSpPr>
          <p:cNvPr id="6" name="组合 5"/>
          <p:cNvGrpSpPr/>
          <p:nvPr/>
        </p:nvGrpSpPr>
        <p:grpSpPr>
          <a:xfrm>
            <a:off x="5167580" y="1877815"/>
            <a:ext cx="3101247" cy="507831"/>
            <a:chOff x="5167580" y="2141309"/>
            <a:chExt cx="3101247" cy="507831"/>
          </a:xfrm>
        </p:grpSpPr>
        <p:sp>
          <p:nvSpPr>
            <p:cNvPr id="7" name="椭圆 6"/>
            <p:cNvSpPr>
              <a:spLocks noChangeAspect="1"/>
            </p:cNvSpPr>
            <p:nvPr/>
          </p:nvSpPr>
          <p:spPr>
            <a:xfrm>
              <a:off x="5167580" y="2219724"/>
              <a:ext cx="351000" cy="351000"/>
            </a:xfrm>
            <a:prstGeom prst="ellipse">
              <a:avLst/>
            </a:pr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lumMod val="95000"/>
                    </a:schemeClr>
                  </a:solidFill>
                </a:rPr>
                <a:t>2</a:t>
              </a:r>
              <a:endParaRPr lang="zh-CN" altLang="en-US" sz="2400" b="1" dirty="0">
                <a:solidFill>
                  <a:schemeClr val="bg1">
                    <a:lumMod val="95000"/>
                  </a:schemeClr>
                </a:solidFill>
              </a:endParaRPr>
            </a:p>
          </p:txBody>
        </p:sp>
        <p:sp>
          <p:nvSpPr>
            <p:cNvPr id="8" name="文本框 22"/>
            <p:cNvSpPr txBox="1"/>
            <p:nvPr/>
          </p:nvSpPr>
          <p:spPr>
            <a:xfrm>
              <a:off x="5628153" y="2141309"/>
              <a:ext cx="2640674"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p:txBody>
        </p:sp>
      </p:grpSp>
      <p:grpSp>
        <p:nvGrpSpPr>
          <p:cNvPr id="9" name="组合 8"/>
          <p:cNvGrpSpPr/>
          <p:nvPr/>
        </p:nvGrpSpPr>
        <p:grpSpPr>
          <a:xfrm>
            <a:off x="5167580" y="2564536"/>
            <a:ext cx="3101247" cy="507831"/>
            <a:chOff x="5167580" y="2828030"/>
            <a:chExt cx="3101247" cy="507831"/>
          </a:xfrm>
        </p:grpSpPr>
        <p:sp>
          <p:nvSpPr>
            <p:cNvPr id="10" name="椭圆 9"/>
            <p:cNvSpPr>
              <a:spLocks noChangeAspect="1"/>
            </p:cNvSpPr>
            <p:nvPr/>
          </p:nvSpPr>
          <p:spPr>
            <a:xfrm>
              <a:off x="5167580" y="2906446"/>
              <a:ext cx="351000" cy="351000"/>
            </a:xfrm>
            <a:prstGeom prst="ellips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lumMod val="95000"/>
                    </a:schemeClr>
                  </a:solidFill>
                </a:rPr>
                <a:t>3</a:t>
              </a:r>
              <a:endParaRPr lang="zh-CN" altLang="en-US" sz="2400" b="1" dirty="0">
                <a:solidFill>
                  <a:schemeClr val="bg1">
                    <a:lumMod val="95000"/>
                  </a:schemeClr>
                </a:solidFill>
              </a:endParaRPr>
            </a:p>
          </p:txBody>
        </p:sp>
        <p:sp>
          <p:nvSpPr>
            <p:cNvPr id="11" name="文本框 8"/>
            <p:cNvSpPr txBox="1"/>
            <p:nvPr/>
          </p:nvSpPr>
          <p:spPr>
            <a:xfrm>
              <a:off x="5628153" y="2828030"/>
              <a:ext cx="2640674"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p:txBody>
        </p:sp>
      </p:grpSp>
      <p:grpSp>
        <p:nvGrpSpPr>
          <p:cNvPr id="12" name="组合 11"/>
          <p:cNvGrpSpPr/>
          <p:nvPr/>
        </p:nvGrpSpPr>
        <p:grpSpPr>
          <a:xfrm>
            <a:off x="5167580" y="3248281"/>
            <a:ext cx="3101247" cy="507831"/>
            <a:chOff x="5167580" y="3511775"/>
            <a:chExt cx="3101247" cy="507831"/>
          </a:xfrm>
        </p:grpSpPr>
        <p:sp>
          <p:nvSpPr>
            <p:cNvPr id="13" name="椭圆 12"/>
            <p:cNvSpPr>
              <a:spLocks noChangeAspect="1"/>
            </p:cNvSpPr>
            <p:nvPr/>
          </p:nvSpPr>
          <p:spPr>
            <a:xfrm>
              <a:off x="5167580" y="3590191"/>
              <a:ext cx="351000" cy="351000"/>
            </a:xfrm>
            <a:prstGeom prst="ellipse">
              <a:avLst/>
            </a:prstGeom>
            <a:solidFill>
              <a:srgbClr val="0C66B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400" b="1" dirty="0">
                  <a:solidFill>
                    <a:schemeClr val="bg1">
                      <a:lumMod val="95000"/>
                    </a:schemeClr>
                  </a:solidFill>
                </a:rPr>
                <a:t>4</a:t>
              </a:r>
              <a:endParaRPr lang="zh-CN" altLang="en-US" sz="2400" b="1" dirty="0">
                <a:solidFill>
                  <a:schemeClr val="bg1">
                    <a:lumMod val="95000"/>
                  </a:schemeClr>
                </a:solidFill>
              </a:endParaRPr>
            </a:p>
          </p:txBody>
        </p:sp>
        <p:sp>
          <p:nvSpPr>
            <p:cNvPr id="14" name="文本框 8"/>
            <p:cNvSpPr txBox="1"/>
            <p:nvPr/>
          </p:nvSpPr>
          <p:spPr>
            <a:xfrm>
              <a:off x="5628153" y="3511775"/>
              <a:ext cx="2640674"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a:p>
              <a:r>
                <a:rPr lang="zh-CN" altLang="en-US" sz="900" b="1" dirty="0">
                  <a:solidFill>
                    <a:schemeClr val="bg1">
                      <a:lumMod val="95000"/>
                    </a:schemeClr>
                  </a:solidFill>
                  <a:latin typeface="微软雅黑" pitchFamily="34" charset="-122"/>
                  <a:ea typeface="微软雅黑" pitchFamily="34" charset="-122"/>
                </a:rPr>
                <a:t>请在此粘贴或者输入你的文字内容</a:t>
              </a:r>
              <a:endParaRPr lang="en-US" altLang="zh-CN" sz="900" b="1" dirty="0">
                <a:solidFill>
                  <a:schemeClr val="bg1">
                    <a:lumMod val="95000"/>
                  </a:schemeClr>
                </a:solidFill>
                <a:latin typeface="微软雅黑" pitchFamily="34" charset="-122"/>
                <a:ea typeface="微软雅黑" pitchFamily="34" charset="-122"/>
              </a:endParaRPr>
            </a:p>
          </p:txBody>
        </p:sp>
      </p:grpSp>
      <p:grpSp>
        <p:nvGrpSpPr>
          <p:cNvPr id="15" name="组合 14"/>
          <p:cNvGrpSpPr/>
          <p:nvPr/>
        </p:nvGrpSpPr>
        <p:grpSpPr>
          <a:xfrm>
            <a:off x="454972" y="1168747"/>
            <a:ext cx="4164806" cy="2699147"/>
            <a:chOff x="454972" y="1432241"/>
            <a:chExt cx="4164806" cy="2699147"/>
          </a:xfrm>
        </p:grpSpPr>
        <p:sp>
          <p:nvSpPr>
            <p:cNvPr id="16" name="Freeform 5"/>
            <p:cNvSpPr>
              <a:spLocks/>
            </p:cNvSpPr>
            <p:nvPr/>
          </p:nvSpPr>
          <p:spPr bwMode="auto">
            <a:xfrm>
              <a:off x="703812" y="1432241"/>
              <a:ext cx="3915966" cy="673894"/>
            </a:xfrm>
            <a:custGeom>
              <a:avLst/>
              <a:gdLst>
                <a:gd name="T0" fmla="*/ 2292 w 2603"/>
                <a:gd name="T1" fmla="*/ 0 h 448"/>
                <a:gd name="T2" fmla="*/ 659 w 2603"/>
                <a:gd name="T3" fmla="*/ 0 h 448"/>
                <a:gd name="T4" fmla="*/ 642 w 2603"/>
                <a:gd name="T5" fmla="*/ 1 h 448"/>
                <a:gd name="T6" fmla="*/ 71 w 2603"/>
                <a:gd name="T7" fmla="*/ 270 h 448"/>
                <a:gd name="T8" fmla="*/ 0 w 2603"/>
                <a:gd name="T9" fmla="*/ 448 h 448"/>
                <a:gd name="T10" fmla="*/ 647 w 2603"/>
                <a:gd name="T11" fmla="*/ 448 h 448"/>
                <a:gd name="T12" fmla="*/ 659 w 2603"/>
                <a:gd name="T13" fmla="*/ 448 h 448"/>
                <a:gd name="T14" fmla="*/ 2292 w 2603"/>
                <a:gd name="T15" fmla="*/ 448 h 448"/>
                <a:gd name="T16" fmla="*/ 2603 w 2603"/>
                <a:gd name="T17" fmla="*/ 222 h 448"/>
                <a:gd name="T18" fmla="*/ 2292 w 2603"/>
                <a:gd name="T19"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03" h="448">
                  <a:moveTo>
                    <a:pt x="2292" y="0"/>
                  </a:moveTo>
                  <a:cubicBezTo>
                    <a:pt x="659" y="0"/>
                    <a:pt x="659" y="0"/>
                    <a:pt x="659" y="0"/>
                  </a:cubicBezTo>
                  <a:cubicBezTo>
                    <a:pt x="654" y="0"/>
                    <a:pt x="648" y="0"/>
                    <a:pt x="642" y="1"/>
                  </a:cubicBezTo>
                  <a:cubicBezTo>
                    <a:pt x="513" y="5"/>
                    <a:pt x="200" y="41"/>
                    <a:pt x="71" y="270"/>
                  </a:cubicBezTo>
                  <a:cubicBezTo>
                    <a:pt x="26" y="349"/>
                    <a:pt x="7" y="404"/>
                    <a:pt x="0" y="448"/>
                  </a:cubicBezTo>
                  <a:cubicBezTo>
                    <a:pt x="647" y="448"/>
                    <a:pt x="647" y="448"/>
                    <a:pt x="647" y="448"/>
                  </a:cubicBezTo>
                  <a:cubicBezTo>
                    <a:pt x="651" y="448"/>
                    <a:pt x="655" y="448"/>
                    <a:pt x="659" y="448"/>
                  </a:cubicBezTo>
                  <a:cubicBezTo>
                    <a:pt x="2292" y="448"/>
                    <a:pt x="2292" y="448"/>
                    <a:pt x="2292" y="448"/>
                  </a:cubicBezTo>
                  <a:cubicBezTo>
                    <a:pt x="2416" y="448"/>
                    <a:pt x="2603" y="222"/>
                    <a:pt x="2603" y="222"/>
                  </a:cubicBezTo>
                  <a:cubicBezTo>
                    <a:pt x="2603" y="222"/>
                    <a:pt x="2416" y="0"/>
                    <a:pt x="2292" y="0"/>
                  </a:cubicBezTo>
                  <a:close/>
                </a:path>
              </a:pathLst>
            </a:custGeom>
            <a:solidFill>
              <a:srgbClr val="CD212B"/>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7" name="Freeform 6"/>
            <p:cNvSpPr>
              <a:spLocks/>
            </p:cNvSpPr>
            <p:nvPr/>
          </p:nvSpPr>
          <p:spPr bwMode="auto">
            <a:xfrm>
              <a:off x="484737" y="2106134"/>
              <a:ext cx="4135041" cy="676275"/>
            </a:xfrm>
            <a:custGeom>
              <a:avLst/>
              <a:gdLst>
                <a:gd name="T0" fmla="*/ 2438 w 2749"/>
                <a:gd name="T1" fmla="*/ 0 h 449"/>
                <a:gd name="T2" fmla="*/ 892 w 2749"/>
                <a:gd name="T3" fmla="*/ 0 h 449"/>
                <a:gd name="T4" fmla="*/ 892 w 2749"/>
                <a:gd name="T5" fmla="*/ 0 h 449"/>
                <a:gd name="T6" fmla="*/ 146 w 2749"/>
                <a:gd name="T7" fmla="*/ 0 h 449"/>
                <a:gd name="T8" fmla="*/ 146 w 2749"/>
                <a:gd name="T9" fmla="*/ 1 h 449"/>
                <a:gd name="T10" fmla="*/ 135 w 2749"/>
                <a:gd name="T11" fmla="*/ 267 h 449"/>
                <a:gd name="T12" fmla="*/ 0 w 2749"/>
                <a:gd name="T13" fmla="*/ 447 h 449"/>
                <a:gd name="T14" fmla="*/ 778 w 2749"/>
                <a:gd name="T15" fmla="*/ 447 h 449"/>
                <a:gd name="T16" fmla="*/ 805 w 2749"/>
                <a:gd name="T17" fmla="*/ 449 h 449"/>
                <a:gd name="T18" fmla="*/ 2438 w 2749"/>
                <a:gd name="T19" fmla="*/ 449 h 449"/>
                <a:gd name="T20" fmla="*/ 2749 w 2749"/>
                <a:gd name="T21" fmla="*/ 223 h 449"/>
                <a:gd name="T22" fmla="*/ 2438 w 2749"/>
                <a:gd name="T23"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9" h="449">
                  <a:moveTo>
                    <a:pt x="2438" y="0"/>
                  </a:moveTo>
                  <a:cubicBezTo>
                    <a:pt x="892" y="0"/>
                    <a:pt x="892" y="0"/>
                    <a:pt x="892" y="0"/>
                  </a:cubicBezTo>
                  <a:cubicBezTo>
                    <a:pt x="892" y="0"/>
                    <a:pt x="892" y="0"/>
                    <a:pt x="892" y="0"/>
                  </a:cubicBezTo>
                  <a:cubicBezTo>
                    <a:pt x="146" y="0"/>
                    <a:pt x="146" y="0"/>
                    <a:pt x="146" y="0"/>
                  </a:cubicBezTo>
                  <a:cubicBezTo>
                    <a:pt x="146" y="0"/>
                    <a:pt x="146" y="1"/>
                    <a:pt x="146" y="1"/>
                  </a:cubicBezTo>
                  <a:cubicBezTo>
                    <a:pt x="131" y="96"/>
                    <a:pt x="175" y="138"/>
                    <a:pt x="135" y="267"/>
                  </a:cubicBezTo>
                  <a:cubicBezTo>
                    <a:pt x="93" y="403"/>
                    <a:pt x="31" y="423"/>
                    <a:pt x="0" y="447"/>
                  </a:cubicBezTo>
                  <a:cubicBezTo>
                    <a:pt x="778" y="447"/>
                    <a:pt x="778" y="447"/>
                    <a:pt x="778" y="447"/>
                  </a:cubicBezTo>
                  <a:cubicBezTo>
                    <a:pt x="787" y="448"/>
                    <a:pt x="796" y="449"/>
                    <a:pt x="805" y="449"/>
                  </a:cubicBezTo>
                  <a:cubicBezTo>
                    <a:pt x="2438" y="449"/>
                    <a:pt x="2438" y="449"/>
                    <a:pt x="2438" y="449"/>
                  </a:cubicBezTo>
                  <a:cubicBezTo>
                    <a:pt x="2562" y="449"/>
                    <a:pt x="2749" y="223"/>
                    <a:pt x="2749" y="223"/>
                  </a:cubicBezTo>
                  <a:cubicBezTo>
                    <a:pt x="2749" y="223"/>
                    <a:pt x="2562" y="0"/>
                    <a:pt x="2438" y="0"/>
                  </a:cubicBezTo>
                  <a:close/>
                </a:path>
              </a:pathLst>
            </a:custGeom>
            <a:solidFill>
              <a:srgbClr val="E89C0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8" name="Freeform 7"/>
            <p:cNvSpPr>
              <a:spLocks/>
            </p:cNvSpPr>
            <p:nvPr/>
          </p:nvSpPr>
          <p:spPr bwMode="auto">
            <a:xfrm>
              <a:off x="454972" y="2778838"/>
              <a:ext cx="4164806" cy="678656"/>
            </a:xfrm>
            <a:custGeom>
              <a:avLst/>
              <a:gdLst>
                <a:gd name="T0" fmla="*/ 2458 w 2769"/>
                <a:gd name="T1" fmla="*/ 2 h 451"/>
                <a:gd name="T2" fmla="*/ 958 w 2769"/>
                <a:gd name="T3" fmla="*/ 0 h 451"/>
                <a:gd name="T4" fmla="*/ 958 w 2769"/>
                <a:gd name="T5" fmla="*/ 0 h 451"/>
                <a:gd name="T6" fmla="*/ 20 w 2769"/>
                <a:gd name="T7" fmla="*/ 0 h 451"/>
                <a:gd name="T8" fmla="*/ 18 w 2769"/>
                <a:gd name="T9" fmla="*/ 2 h 451"/>
                <a:gd name="T10" fmla="*/ 0 w 2769"/>
                <a:gd name="T11" fmla="*/ 37 h 451"/>
                <a:gd name="T12" fmla="*/ 107 w 2769"/>
                <a:gd name="T13" fmla="*/ 149 h 451"/>
                <a:gd name="T14" fmla="*/ 96 w 2769"/>
                <a:gd name="T15" fmla="*/ 251 h 451"/>
                <a:gd name="T16" fmla="*/ 155 w 2769"/>
                <a:gd name="T17" fmla="*/ 289 h 451"/>
                <a:gd name="T18" fmla="*/ 121 w 2769"/>
                <a:gd name="T19" fmla="*/ 342 h 451"/>
                <a:gd name="T20" fmla="*/ 189 w 2769"/>
                <a:gd name="T21" fmla="*/ 410 h 451"/>
                <a:gd name="T22" fmla="*/ 169 w 2769"/>
                <a:gd name="T23" fmla="*/ 450 h 451"/>
                <a:gd name="T24" fmla="*/ 807 w 2769"/>
                <a:gd name="T25" fmla="*/ 450 h 451"/>
                <a:gd name="T26" fmla="*/ 825 w 2769"/>
                <a:gd name="T27" fmla="*/ 451 h 451"/>
                <a:gd name="T28" fmla="*/ 2458 w 2769"/>
                <a:gd name="T29" fmla="*/ 451 h 451"/>
                <a:gd name="T30" fmla="*/ 2769 w 2769"/>
                <a:gd name="T31" fmla="*/ 225 h 451"/>
                <a:gd name="T32" fmla="*/ 2458 w 2769"/>
                <a:gd name="T33" fmla="*/ 2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9" h="451">
                  <a:moveTo>
                    <a:pt x="2458" y="2"/>
                  </a:moveTo>
                  <a:cubicBezTo>
                    <a:pt x="958" y="0"/>
                    <a:pt x="958" y="0"/>
                    <a:pt x="958" y="0"/>
                  </a:cubicBezTo>
                  <a:cubicBezTo>
                    <a:pt x="958" y="0"/>
                    <a:pt x="958" y="0"/>
                    <a:pt x="958" y="0"/>
                  </a:cubicBezTo>
                  <a:cubicBezTo>
                    <a:pt x="20" y="0"/>
                    <a:pt x="20" y="0"/>
                    <a:pt x="20" y="0"/>
                  </a:cubicBezTo>
                  <a:cubicBezTo>
                    <a:pt x="19" y="1"/>
                    <a:pt x="18" y="2"/>
                    <a:pt x="18" y="2"/>
                  </a:cubicBezTo>
                  <a:cubicBezTo>
                    <a:pt x="7" y="11"/>
                    <a:pt x="0" y="21"/>
                    <a:pt x="0" y="37"/>
                  </a:cubicBezTo>
                  <a:cubicBezTo>
                    <a:pt x="0" y="100"/>
                    <a:pt x="73" y="115"/>
                    <a:pt x="107" y="149"/>
                  </a:cubicBezTo>
                  <a:cubicBezTo>
                    <a:pt x="140" y="182"/>
                    <a:pt x="94" y="224"/>
                    <a:pt x="96" y="251"/>
                  </a:cubicBezTo>
                  <a:cubicBezTo>
                    <a:pt x="99" y="284"/>
                    <a:pt x="169" y="270"/>
                    <a:pt x="155" y="289"/>
                  </a:cubicBezTo>
                  <a:cubicBezTo>
                    <a:pt x="140" y="308"/>
                    <a:pt x="98" y="320"/>
                    <a:pt x="121" y="342"/>
                  </a:cubicBezTo>
                  <a:cubicBezTo>
                    <a:pt x="137" y="357"/>
                    <a:pt x="198" y="376"/>
                    <a:pt x="189" y="410"/>
                  </a:cubicBezTo>
                  <a:cubicBezTo>
                    <a:pt x="185" y="422"/>
                    <a:pt x="177" y="436"/>
                    <a:pt x="169" y="450"/>
                  </a:cubicBezTo>
                  <a:cubicBezTo>
                    <a:pt x="807" y="450"/>
                    <a:pt x="807" y="450"/>
                    <a:pt x="807" y="450"/>
                  </a:cubicBezTo>
                  <a:cubicBezTo>
                    <a:pt x="813" y="450"/>
                    <a:pt x="819" y="451"/>
                    <a:pt x="825" y="451"/>
                  </a:cubicBezTo>
                  <a:cubicBezTo>
                    <a:pt x="2458" y="451"/>
                    <a:pt x="2458" y="451"/>
                    <a:pt x="2458" y="451"/>
                  </a:cubicBezTo>
                  <a:cubicBezTo>
                    <a:pt x="2582" y="451"/>
                    <a:pt x="2769" y="225"/>
                    <a:pt x="2769" y="225"/>
                  </a:cubicBezTo>
                  <a:cubicBezTo>
                    <a:pt x="2769" y="225"/>
                    <a:pt x="2582" y="2"/>
                    <a:pt x="2458" y="2"/>
                  </a:cubicBezTo>
                  <a:close/>
                </a:path>
              </a:pathLst>
            </a:custGeom>
            <a:solidFill>
              <a:srgbClr val="289C17"/>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9" name="Freeform 8"/>
            <p:cNvSpPr>
              <a:spLocks/>
            </p:cNvSpPr>
            <p:nvPr/>
          </p:nvSpPr>
          <p:spPr bwMode="auto">
            <a:xfrm>
              <a:off x="666903" y="3456303"/>
              <a:ext cx="3952875" cy="675085"/>
            </a:xfrm>
            <a:custGeom>
              <a:avLst/>
              <a:gdLst>
                <a:gd name="T0" fmla="*/ 2317 w 2628"/>
                <a:gd name="T1" fmla="*/ 1 h 449"/>
                <a:gd name="T2" fmla="*/ 1588 w 2628"/>
                <a:gd name="T3" fmla="*/ 1 h 449"/>
                <a:gd name="T4" fmla="*/ 1588 w 2628"/>
                <a:gd name="T5" fmla="*/ 0 h 449"/>
                <a:gd name="T6" fmla="*/ 863 w 2628"/>
                <a:gd name="T7" fmla="*/ 0 h 449"/>
                <a:gd name="T8" fmla="*/ 863 w 2628"/>
                <a:gd name="T9" fmla="*/ 0 h 449"/>
                <a:gd name="T10" fmla="*/ 28 w 2628"/>
                <a:gd name="T11" fmla="*/ 0 h 449"/>
                <a:gd name="T12" fmla="*/ 27 w 2628"/>
                <a:gd name="T13" fmla="*/ 0 h 449"/>
                <a:gd name="T14" fmla="*/ 19 w 2628"/>
                <a:gd name="T15" fmla="*/ 81 h 449"/>
                <a:gd name="T16" fmla="*/ 343 w 2628"/>
                <a:gd name="T17" fmla="*/ 158 h 449"/>
                <a:gd name="T18" fmla="*/ 433 w 2628"/>
                <a:gd name="T19" fmla="*/ 449 h 449"/>
                <a:gd name="T20" fmla="*/ 2317 w 2628"/>
                <a:gd name="T21" fmla="*/ 449 h 449"/>
                <a:gd name="T22" fmla="*/ 2628 w 2628"/>
                <a:gd name="T23" fmla="*/ 223 h 449"/>
                <a:gd name="T24" fmla="*/ 2317 w 2628"/>
                <a:gd name="T25" fmla="*/ 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449">
                  <a:moveTo>
                    <a:pt x="2317" y="1"/>
                  </a:moveTo>
                  <a:cubicBezTo>
                    <a:pt x="1588" y="1"/>
                    <a:pt x="1588" y="1"/>
                    <a:pt x="1588" y="1"/>
                  </a:cubicBezTo>
                  <a:cubicBezTo>
                    <a:pt x="1588" y="0"/>
                    <a:pt x="1588" y="0"/>
                    <a:pt x="1588" y="0"/>
                  </a:cubicBezTo>
                  <a:cubicBezTo>
                    <a:pt x="863" y="0"/>
                    <a:pt x="863" y="0"/>
                    <a:pt x="863" y="0"/>
                  </a:cubicBezTo>
                  <a:cubicBezTo>
                    <a:pt x="863" y="0"/>
                    <a:pt x="863" y="0"/>
                    <a:pt x="863" y="0"/>
                  </a:cubicBezTo>
                  <a:cubicBezTo>
                    <a:pt x="28" y="0"/>
                    <a:pt x="28" y="0"/>
                    <a:pt x="28" y="0"/>
                  </a:cubicBezTo>
                  <a:cubicBezTo>
                    <a:pt x="27" y="0"/>
                    <a:pt x="27" y="0"/>
                    <a:pt x="27" y="0"/>
                  </a:cubicBezTo>
                  <a:cubicBezTo>
                    <a:pt x="13" y="25"/>
                    <a:pt x="0" y="53"/>
                    <a:pt x="19" y="81"/>
                  </a:cubicBezTo>
                  <a:cubicBezTo>
                    <a:pt x="48" y="124"/>
                    <a:pt x="280" y="110"/>
                    <a:pt x="343" y="158"/>
                  </a:cubicBezTo>
                  <a:cubicBezTo>
                    <a:pt x="405" y="206"/>
                    <a:pt x="443" y="381"/>
                    <a:pt x="433" y="449"/>
                  </a:cubicBezTo>
                  <a:cubicBezTo>
                    <a:pt x="433" y="449"/>
                    <a:pt x="2317" y="449"/>
                    <a:pt x="2317" y="449"/>
                  </a:cubicBezTo>
                  <a:cubicBezTo>
                    <a:pt x="2441" y="449"/>
                    <a:pt x="2628" y="223"/>
                    <a:pt x="2628" y="223"/>
                  </a:cubicBezTo>
                  <a:cubicBezTo>
                    <a:pt x="2628" y="223"/>
                    <a:pt x="2441" y="1"/>
                    <a:pt x="2317" y="1"/>
                  </a:cubicBezTo>
                  <a:close/>
                </a:path>
              </a:pathLst>
            </a:custGeom>
            <a:solidFill>
              <a:srgbClr val="0962A9"/>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0" name="矩形 19"/>
            <p:cNvSpPr/>
            <p:nvPr/>
          </p:nvSpPr>
          <p:spPr>
            <a:xfrm>
              <a:off x="1958514" y="1432241"/>
              <a:ext cx="1817915" cy="269914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矩形 20"/>
            <p:cNvSpPr/>
            <p:nvPr/>
          </p:nvSpPr>
          <p:spPr>
            <a:xfrm>
              <a:off x="1958514" y="2136894"/>
              <a:ext cx="1817915" cy="1269578"/>
            </a:xfrm>
            <a:prstGeom prst="rect">
              <a:avLst/>
            </a:prstGeom>
          </p:spPr>
          <p:txBody>
            <a:bodyPr wrap="square" lIns="68580" tIns="34290" rIns="68580" bIns="34290">
              <a:spAutoFit/>
            </a:bodyPr>
            <a:lstStyle/>
            <a:p>
              <a:pPr algn="ctr"/>
              <a:r>
                <a:rPr lang="zh-CN" altLang="en-US" sz="1800" dirty="0" smtClean="0">
                  <a:solidFill>
                    <a:schemeClr val="bg1"/>
                  </a:solidFill>
                </a:rPr>
                <a:t>输入标题内容</a:t>
              </a:r>
              <a:endParaRPr lang="en-US" altLang="zh-CN" sz="1800" dirty="0">
                <a:solidFill>
                  <a:schemeClr val="bg1"/>
                </a:solidFill>
              </a:endParaRPr>
            </a:p>
            <a:p>
              <a:pPr>
                <a:lnSpc>
                  <a:spcPct val="150000"/>
                </a:lnSpc>
              </a:pPr>
              <a:r>
                <a:rPr lang="zh-CN" altLang="en-US" sz="800" dirty="0">
                  <a:solidFill>
                    <a:schemeClr val="bg1"/>
                  </a:solidFill>
                </a:rPr>
                <a:t>请在此粘贴或者输入你的文字内容请在此粘贴或者输入你的文字内容请在此粘贴或者输入你的文字内容请在此粘贴或者输入你的文字内容请在此粘贴或者输入你的文字内容</a:t>
              </a:r>
              <a:endParaRPr lang="en-US" altLang="zh-CN" sz="800" dirty="0">
                <a:solidFill>
                  <a:schemeClr val="bg1"/>
                </a:solidFill>
              </a:endParaRPr>
            </a:p>
          </p:txBody>
        </p:sp>
        <p:sp>
          <p:nvSpPr>
            <p:cNvPr id="22" name="文本框 13"/>
            <p:cNvSpPr txBox="1"/>
            <p:nvPr/>
          </p:nvSpPr>
          <p:spPr>
            <a:xfrm>
              <a:off x="3915765" y="1572980"/>
              <a:ext cx="288782" cy="392415"/>
            </a:xfrm>
            <a:prstGeom prst="rect">
              <a:avLst/>
            </a:prstGeom>
            <a:noFill/>
          </p:spPr>
          <p:txBody>
            <a:bodyPr wrap="none" lIns="68580" tIns="34290" rIns="68580" bIns="34290" rtlCol="0">
              <a:spAutoFit/>
            </a:bodyPr>
            <a:lstStyle/>
            <a:p>
              <a:pPr algn="ctr"/>
              <a:r>
                <a:rPr lang="en-US" altLang="zh-CN" sz="2100" b="1" dirty="0">
                  <a:solidFill>
                    <a:schemeClr val="bg1"/>
                  </a:solidFill>
                </a:rPr>
                <a:t>1</a:t>
              </a:r>
              <a:endParaRPr lang="zh-CN" altLang="en-US" sz="2100" b="1" dirty="0">
                <a:solidFill>
                  <a:schemeClr val="bg1"/>
                </a:solidFill>
              </a:endParaRPr>
            </a:p>
          </p:txBody>
        </p:sp>
        <p:sp>
          <p:nvSpPr>
            <p:cNvPr id="23" name="文本框 14"/>
            <p:cNvSpPr txBox="1"/>
            <p:nvPr/>
          </p:nvSpPr>
          <p:spPr>
            <a:xfrm>
              <a:off x="3915765" y="2250521"/>
              <a:ext cx="288782" cy="392415"/>
            </a:xfrm>
            <a:prstGeom prst="rect">
              <a:avLst/>
            </a:prstGeom>
            <a:noFill/>
          </p:spPr>
          <p:txBody>
            <a:bodyPr wrap="none" lIns="68580" tIns="34290" rIns="68580" bIns="34290" rtlCol="0">
              <a:spAutoFit/>
            </a:bodyPr>
            <a:lstStyle/>
            <a:p>
              <a:pPr algn="ctr"/>
              <a:r>
                <a:rPr lang="en-US" altLang="zh-CN" sz="2100" b="1" dirty="0">
                  <a:solidFill>
                    <a:schemeClr val="bg1"/>
                  </a:solidFill>
                </a:rPr>
                <a:t>2</a:t>
              </a:r>
              <a:endParaRPr lang="zh-CN" altLang="en-US" sz="2100" b="1" dirty="0">
                <a:solidFill>
                  <a:schemeClr val="bg1"/>
                </a:solidFill>
              </a:endParaRPr>
            </a:p>
          </p:txBody>
        </p:sp>
        <p:sp>
          <p:nvSpPr>
            <p:cNvPr id="24" name="文本框 15"/>
            <p:cNvSpPr txBox="1"/>
            <p:nvPr/>
          </p:nvSpPr>
          <p:spPr>
            <a:xfrm>
              <a:off x="3915765" y="2923299"/>
              <a:ext cx="288782" cy="392415"/>
            </a:xfrm>
            <a:prstGeom prst="rect">
              <a:avLst/>
            </a:prstGeom>
            <a:noFill/>
          </p:spPr>
          <p:txBody>
            <a:bodyPr wrap="none" lIns="68580" tIns="34290" rIns="68580" bIns="34290" rtlCol="0">
              <a:spAutoFit/>
            </a:bodyPr>
            <a:lstStyle/>
            <a:p>
              <a:pPr algn="ctr"/>
              <a:r>
                <a:rPr lang="en-US" altLang="zh-CN" sz="2100" b="1" dirty="0">
                  <a:solidFill>
                    <a:schemeClr val="bg1"/>
                  </a:solidFill>
                </a:rPr>
                <a:t>3</a:t>
              </a:r>
              <a:endParaRPr lang="zh-CN" altLang="en-US" sz="2100" b="1" dirty="0">
                <a:solidFill>
                  <a:schemeClr val="bg1"/>
                </a:solidFill>
              </a:endParaRPr>
            </a:p>
          </p:txBody>
        </p:sp>
        <p:sp>
          <p:nvSpPr>
            <p:cNvPr id="25" name="文本框 16"/>
            <p:cNvSpPr txBox="1"/>
            <p:nvPr/>
          </p:nvSpPr>
          <p:spPr>
            <a:xfrm>
              <a:off x="3915765" y="3593394"/>
              <a:ext cx="288782" cy="392415"/>
            </a:xfrm>
            <a:prstGeom prst="rect">
              <a:avLst/>
            </a:prstGeom>
            <a:noFill/>
          </p:spPr>
          <p:txBody>
            <a:bodyPr wrap="none" lIns="68580" tIns="34290" rIns="68580" bIns="34290" rtlCol="0">
              <a:spAutoFit/>
            </a:bodyPr>
            <a:lstStyle/>
            <a:p>
              <a:pPr algn="ctr"/>
              <a:r>
                <a:rPr lang="en-US" altLang="zh-CN" sz="2100" b="1" dirty="0">
                  <a:solidFill>
                    <a:schemeClr val="bg1"/>
                  </a:solidFill>
                </a:rPr>
                <a:t>4</a:t>
              </a:r>
              <a:endParaRPr lang="zh-CN" altLang="en-US" sz="2100" b="1" dirty="0">
                <a:solidFill>
                  <a:schemeClr val="bg1"/>
                </a:solidFill>
              </a:endParaRPr>
            </a:p>
          </p:txBody>
        </p:sp>
        <p:sp>
          <p:nvSpPr>
            <p:cNvPr id="26" name="Freeform 5"/>
            <p:cNvSpPr>
              <a:spLocks noChangeAspect="1" noEditPoints="1"/>
            </p:cNvSpPr>
            <p:nvPr/>
          </p:nvSpPr>
          <p:spPr bwMode="auto">
            <a:xfrm>
              <a:off x="1393363" y="2186264"/>
              <a:ext cx="297000" cy="297000"/>
            </a:xfrm>
            <a:custGeom>
              <a:avLst/>
              <a:gdLst>
                <a:gd name="T0" fmla="*/ 642 w 687"/>
                <a:gd name="T1" fmla="*/ 258 h 687"/>
                <a:gd name="T2" fmla="*/ 642 w 687"/>
                <a:gd name="T3" fmla="*/ 0 h 687"/>
                <a:gd name="T4" fmla="*/ 537 w 687"/>
                <a:gd name="T5" fmla="*/ 0 h 687"/>
                <a:gd name="T6" fmla="*/ 537 w 687"/>
                <a:gd name="T7" fmla="*/ 258 h 687"/>
                <a:gd name="T8" fmla="*/ 468 w 687"/>
                <a:gd name="T9" fmla="*/ 258 h 687"/>
                <a:gd name="T10" fmla="*/ 468 w 687"/>
                <a:gd name="T11" fmla="*/ 143 h 687"/>
                <a:gd name="T12" fmla="*/ 324 w 687"/>
                <a:gd name="T13" fmla="*/ 255 h 687"/>
                <a:gd name="T14" fmla="*/ 324 w 687"/>
                <a:gd name="T15" fmla="*/ 143 h 687"/>
                <a:gd name="T16" fmla="*/ 181 w 687"/>
                <a:gd name="T17" fmla="*/ 255 h 687"/>
                <a:gd name="T18" fmla="*/ 181 w 687"/>
                <a:gd name="T19" fmla="*/ 143 h 687"/>
                <a:gd name="T20" fmla="*/ 36 w 687"/>
                <a:gd name="T21" fmla="*/ 258 h 687"/>
                <a:gd name="T22" fmla="*/ 0 w 687"/>
                <a:gd name="T23" fmla="*/ 258 h 687"/>
                <a:gd name="T24" fmla="*/ 0 w 687"/>
                <a:gd name="T25" fmla="*/ 687 h 687"/>
                <a:gd name="T26" fmla="*/ 687 w 687"/>
                <a:gd name="T27" fmla="*/ 687 h 687"/>
                <a:gd name="T28" fmla="*/ 687 w 687"/>
                <a:gd name="T29" fmla="*/ 258 h 687"/>
                <a:gd name="T30" fmla="*/ 642 w 687"/>
                <a:gd name="T31" fmla="*/ 258 h 687"/>
                <a:gd name="T32" fmla="*/ 212 w 687"/>
                <a:gd name="T33" fmla="*/ 611 h 687"/>
                <a:gd name="T34" fmla="*/ 110 w 687"/>
                <a:gd name="T35" fmla="*/ 611 h 687"/>
                <a:gd name="T36" fmla="*/ 110 w 687"/>
                <a:gd name="T37" fmla="*/ 508 h 687"/>
                <a:gd name="T38" fmla="*/ 212 w 687"/>
                <a:gd name="T39" fmla="*/ 508 h 687"/>
                <a:gd name="T40" fmla="*/ 212 w 687"/>
                <a:gd name="T41" fmla="*/ 611 h 687"/>
                <a:gd name="T42" fmla="*/ 212 w 687"/>
                <a:gd name="T43" fmla="*/ 439 h 687"/>
                <a:gd name="T44" fmla="*/ 110 w 687"/>
                <a:gd name="T45" fmla="*/ 439 h 687"/>
                <a:gd name="T46" fmla="*/ 110 w 687"/>
                <a:gd name="T47" fmla="*/ 336 h 687"/>
                <a:gd name="T48" fmla="*/ 212 w 687"/>
                <a:gd name="T49" fmla="*/ 336 h 687"/>
                <a:gd name="T50" fmla="*/ 212 w 687"/>
                <a:gd name="T51" fmla="*/ 439 h 687"/>
                <a:gd name="T52" fmla="*/ 396 w 687"/>
                <a:gd name="T53" fmla="*/ 611 h 687"/>
                <a:gd name="T54" fmla="*/ 293 w 687"/>
                <a:gd name="T55" fmla="*/ 611 h 687"/>
                <a:gd name="T56" fmla="*/ 293 w 687"/>
                <a:gd name="T57" fmla="*/ 508 h 687"/>
                <a:gd name="T58" fmla="*/ 396 w 687"/>
                <a:gd name="T59" fmla="*/ 508 h 687"/>
                <a:gd name="T60" fmla="*/ 396 w 687"/>
                <a:gd name="T61" fmla="*/ 611 h 687"/>
                <a:gd name="T62" fmla="*/ 396 w 687"/>
                <a:gd name="T63" fmla="*/ 439 h 687"/>
                <a:gd name="T64" fmla="*/ 293 w 687"/>
                <a:gd name="T65" fmla="*/ 439 h 687"/>
                <a:gd name="T66" fmla="*/ 293 w 687"/>
                <a:gd name="T67" fmla="*/ 336 h 687"/>
                <a:gd name="T68" fmla="*/ 396 w 687"/>
                <a:gd name="T69" fmla="*/ 336 h 687"/>
                <a:gd name="T70" fmla="*/ 396 w 687"/>
                <a:gd name="T71" fmla="*/ 439 h 687"/>
                <a:gd name="T72" fmla="*/ 580 w 687"/>
                <a:gd name="T73" fmla="*/ 611 h 687"/>
                <a:gd name="T74" fmla="*/ 477 w 687"/>
                <a:gd name="T75" fmla="*/ 611 h 687"/>
                <a:gd name="T76" fmla="*/ 477 w 687"/>
                <a:gd name="T77" fmla="*/ 508 h 687"/>
                <a:gd name="T78" fmla="*/ 580 w 687"/>
                <a:gd name="T79" fmla="*/ 508 h 687"/>
                <a:gd name="T80" fmla="*/ 580 w 687"/>
                <a:gd name="T81" fmla="*/ 611 h 687"/>
                <a:gd name="T82" fmla="*/ 580 w 687"/>
                <a:gd name="T83" fmla="*/ 439 h 687"/>
                <a:gd name="T84" fmla="*/ 477 w 687"/>
                <a:gd name="T85" fmla="*/ 439 h 687"/>
                <a:gd name="T86" fmla="*/ 477 w 687"/>
                <a:gd name="T87" fmla="*/ 336 h 687"/>
                <a:gd name="T88" fmla="*/ 580 w 687"/>
                <a:gd name="T89" fmla="*/ 336 h 687"/>
                <a:gd name="T90" fmla="*/ 580 w 687"/>
                <a:gd name="T91" fmla="*/ 43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7" h="687">
                  <a:moveTo>
                    <a:pt x="642" y="258"/>
                  </a:moveTo>
                  <a:lnTo>
                    <a:pt x="642" y="0"/>
                  </a:lnTo>
                  <a:lnTo>
                    <a:pt x="537" y="0"/>
                  </a:lnTo>
                  <a:lnTo>
                    <a:pt x="537" y="258"/>
                  </a:lnTo>
                  <a:lnTo>
                    <a:pt x="468" y="258"/>
                  </a:lnTo>
                  <a:lnTo>
                    <a:pt x="468" y="143"/>
                  </a:lnTo>
                  <a:lnTo>
                    <a:pt x="324" y="255"/>
                  </a:lnTo>
                  <a:lnTo>
                    <a:pt x="324" y="143"/>
                  </a:lnTo>
                  <a:lnTo>
                    <a:pt x="181" y="255"/>
                  </a:lnTo>
                  <a:lnTo>
                    <a:pt x="181" y="143"/>
                  </a:lnTo>
                  <a:lnTo>
                    <a:pt x="36" y="258"/>
                  </a:lnTo>
                  <a:lnTo>
                    <a:pt x="0" y="258"/>
                  </a:lnTo>
                  <a:lnTo>
                    <a:pt x="0" y="687"/>
                  </a:lnTo>
                  <a:lnTo>
                    <a:pt x="687" y="687"/>
                  </a:lnTo>
                  <a:lnTo>
                    <a:pt x="687" y="258"/>
                  </a:lnTo>
                  <a:lnTo>
                    <a:pt x="642" y="258"/>
                  </a:lnTo>
                  <a:close/>
                  <a:moveTo>
                    <a:pt x="212" y="611"/>
                  </a:moveTo>
                  <a:lnTo>
                    <a:pt x="110" y="611"/>
                  </a:lnTo>
                  <a:lnTo>
                    <a:pt x="110" y="508"/>
                  </a:lnTo>
                  <a:lnTo>
                    <a:pt x="212" y="508"/>
                  </a:lnTo>
                  <a:lnTo>
                    <a:pt x="212" y="611"/>
                  </a:lnTo>
                  <a:close/>
                  <a:moveTo>
                    <a:pt x="212" y="439"/>
                  </a:moveTo>
                  <a:lnTo>
                    <a:pt x="110" y="439"/>
                  </a:lnTo>
                  <a:lnTo>
                    <a:pt x="110" y="336"/>
                  </a:lnTo>
                  <a:lnTo>
                    <a:pt x="212" y="336"/>
                  </a:lnTo>
                  <a:lnTo>
                    <a:pt x="212" y="439"/>
                  </a:lnTo>
                  <a:close/>
                  <a:moveTo>
                    <a:pt x="396" y="611"/>
                  </a:moveTo>
                  <a:lnTo>
                    <a:pt x="293" y="611"/>
                  </a:lnTo>
                  <a:lnTo>
                    <a:pt x="293" y="508"/>
                  </a:lnTo>
                  <a:lnTo>
                    <a:pt x="396" y="508"/>
                  </a:lnTo>
                  <a:lnTo>
                    <a:pt x="396" y="611"/>
                  </a:lnTo>
                  <a:close/>
                  <a:moveTo>
                    <a:pt x="396" y="439"/>
                  </a:moveTo>
                  <a:lnTo>
                    <a:pt x="293" y="439"/>
                  </a:lnTo>
                  <a:lnTo>
                    <a:pt x="293" y="336"/>
                  </a:lnTo>
                  <a:lnTo>
                    <a:pt x="396" y="336"/>
                  </a:lnTo>
                  <a:lnTo>
                    <a:pt x="396" y="439"/>
                  </a:lnTo>
                  <a:close/>
                  <a:moveTo>
                    <a:pt x="580" y="611"/>
                  </a:moveTo>
                  <a:lnTo>
                    <a:pt x="477" y="611"/>
                  </a:lnTo>
                  <a:lnTo>
                    <a:pt x="477" y="508"/>
                  </a:lnTo>
                  <a:lnTo>
                    <a:pt x="580" y="508"/>
                  </a:lnTo>
                  <a:lnTo>
                    <a:pt x="580" y="611"/>
                  </a:lnTo>
                  <a:close/>
                  <a:moveTo>
                    <a:pt x="580" y="439"/>
                  </a:moveTo>
                  <a:lnTo>
                    <a:pt x="477" y="439"/>
                  </a:lnTo>
                  <a:lnTo>
                    <a:pt x="477" y="336"/>
                  </a:lnTo>
                  <a:lnTo>
                    <a:pt x="580" y="336"/>
                  </a:lnTo>
                  <a:lnTo>
                    <a:pt x="580" y="43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27" name="组合 26"/>
            <p:cNvGrpSpPr>
              <a:grpSpLocks noChangeAspect="1"/>
            </p:cNvGrpSpPr>
            <p:nvPr/>
          </p:nvGrpSpPr>
          <p:grpSpPr>
            <a:xfrm>
              <a:off x="1298735" y="2883029"/>
              <a:ext cx="486257" cy="297000"/>
              <a:chOff x="4233863" y="3798887"/>
              <a:chExt cx="1089025" cy="665163"/>
            </a:xfrm>
            <a:solidFill>
              <a:schemeClr val="bg1"/>
            </a:solidFill>
          </p:grpSpPr>
          <p:sp>
            <p:nvSpPr>
              <p:cNvPr id="43" name="Freeform 9"/>
              <p:cNvSpPr>
                <a:spLocks/>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
              <p:cNvSpPr>
                <a:spLocks/>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a:grpSpLocks noChangeAspect="1"/>
            </p:cNvGrpSpPr>
            <p:nvPr/>
          </p:nvGrpSpPr>
          <p:grpSpPr>
            <a:xfrm>
              <a:off x="1358044" y="3590191"/>
              <a:ext cx="367639" cy="297000"/>
              <a:chOff x="6994525" y="3779838"/>
              <a:chExt cx="1090613" cy="881062"/>
            </a:xfrm>
            <a:solidFill>
              <a:schemeClr val="bg1"/>
            </a:solidFill>
          </p:grpSpPr>
          <p:sp>
            <p:nvSpPr>
              <p:cNvPr id="37" name="Freeform 14"/>
              <p:cNvSpPr>
                <a:spLocks/>
              </p:cNvSpPr>
              <p:nvPr/>
            </p:nvSpPr>
            <p:spPr bwMode="auto">
              <a:xfrm>
                <a:off x="7150100" y="4349750"/>
                <a:ext cx="363538" cy="311150"/>
              </a:xfrm>
              <a:custGeom>
                <a:avLst/>
                <a:gdLst>
                  <a:gd name="T0" fmla="*/ 207 w 229"/>
                  <a:gd name="T1" fmla="*/ 41 h 196"/>
                  <a:gd name="T2" fmla="*/ 195 w 229"/>
                  <a:gd name="T3" fmla="*/ 67 h 196"/>
                  <a:gd name="T4" fmla="*/ 169 w 229"/>
                  <a:gd name="T5" fmla="*/ 60 h 196"/>
                  <a:gd name="T6" fmla="*/ 0 w 229"/>
                  <a:gd name="T7" fmla="*/ 12 h 196"/>
                  <a:gd name="T8" fmla="*/ 0 w 229"/>
                  <a:gd name="T9" fmla="*/ 132 h 196"/>
                  <a:gd name="T10" fmla="*/ 229 w 229"/>
                  <a:gd name="T11" fmla="*/ 196 h 196"/>
                  <a:gd name="T12" fmla="*/ 229 w 229"/>
                  <a:gd name="T13" fmla="*/ 0 h 196"/>
                  <a:gd name="T14" fmla="*/ 207 w 229"/>
                  <a:gd name="T15" fmla="*/ 4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196">
                    <a:moveTo>
                      <a:pt x="207" y="41"/>
                    </a:moveTo>
                    <a:lnTo>
                      <a:pt x="195" y="67"/>
                    </a:lnTo>
                    <a:lnTo>
                      <a:pt x="169" y="60"/>
                    </a:lnTo>
                    <a:lnTo>
                      <a:pt x="0" y="12"/>
                    </a:lnTo>
                    <a:lnTo>
                      <a:pt x="0" y="132"/>
                    </a:lnTo>
                    <a:lnTo>
                      <a:pt x="229" y="196"/>
                    </a:lnTo>
                    <a:lnTo>
                      <a:pt x="229" y="0"/>
                    </a:lnTo>
                    <a:lnTo>
                      <a:pt x="20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5"/>
              <p:cNvSpPr>
                <a:spLocks/>
              </p:cNvSpPr>
              <p:nvPr/>
            </p:nvSpPr>
            <p:spPr bwMode="auto">
              <a:xfrm>
                <a:off x="7566025" y="4349750"/>
                <a:ext cx="368300" cy="311150"/>
              </a:xfrm>
              <a:custGeom>
                <a:avLst/>
                <a:gdLst>
                  <a:gd name="T0" fmla="*/ 34 w 232"/>
                  <a:gd name="T1" fmla="*/ 67 h 196"/>
                  <a:gd name="T2" fmla="*/ 22 w 232"/>
                  <a:gd name="T3" fmla="*/ 41 h 196"/>
                  <a:gd name="T4" fmla="*/ 0 w 232"/>
                  <a:gd name="T5" fmla="*/ 0 h 196"/>
                  <a:gd name="T6" fmla="*/ 0 w 232"/>
                  <a:gd name="T7" fmla="*/ 196 h 196"/>
                  <a:gd name="T8" fmla="*/ 232 w 232"/>
                  <a:gd name="T9" fmla="*/ 132 h 196"/>
                  <a:gd name="T10" fmla="*/ 232 w 232"/>
                  <a:gd name="T11" fmla="*/ 12 h 196"/>
                  <a:gd name="T12" fmla="*/ 62 w 232"/>
                  <a:gd name="T13" fmla="*/ 60 h 196"/>
                  <a:gd name="T14" fmla="*/ 34 w 232"/>
                  <a:gd name="T15" fmla="*/ 67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96">
                    <a:moveTo>
                      <a:pt x="34" y="67"/>
                    </a:moveTo>
                    <a:lnTo>
                      <a:pt x="22" y="41"/>
                    </a:lnTo>
                    <a:lnTo>
                      <a:pt x="0" y="0"/>
                    </a:lnTo>
                    <a:lnTo>
                      <a:pt x="0" y="196"/>
                    </a:lnTo>
                    <a:lnTo>
                      <a:pt x="232" y="132"/>
                    </a:lnTo>
                    <a:lnTo>
                      <a:pt x="232" y="12"/>
                    </a:lnTo>
                    <a:lnTo>
                      <a:pt x="62" y="60"/>
                    </a:lnTo>
                    <a:lnTo>
                      <a:pt x="34"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
              <p:cNvSpPr>
                <a:spLocks/>
              </p:cNvSpPr>
              <p:nvPr/>
            </p:nvSpPr>
            <p:spPr bwMode="auto">
              <a:xfrm>
                <a:off x="7540625" y="4065588"/>
                <a:ext cx="503238" cy="327025"/>
              </a:xfrm>
              <a:custGeom>
                <a:avLst/>
                <a:gdLst>
                  <a:gd name="T0" fmla="*/ 69 w 317"/>
                  <a:gd name="T1" fmla="*/ 206 h 206"/>
                  <a:gd name="T2" fmla="*/ 317 w 317"/>
                  <a:gd name="T3" fmla="*/ 136 h 206"/>
                  <a:gd name="T4" fmla="*/ 248 w 317"/>
                  <a:gd name="T5" fmla="*/ 0 h 206"/>
                  <a:gd name="T6" fmla="*/ 0 w 317"/>
                  <a:gd name="T7" fmla="*/ 67 h 206"/>
                  <a:gd name="T8" fmla="*/ 69 w 317"/>
                  <a:gd name="T9" fmla="*/ 206 h 206"/>
                </a:gdLst>
                <a:ahLst/>
                <a:cxnLst>
                  <a:cxn ang="0">
                    <a:pos x="T0" y="T1"/>
                  </a:cxn>
                  <a:cxn ang="0">
                    <a:pos x="T2" y="T3"/>
                  </a:cxn>
                  <a:cxn ang="0">
                    <a:pos x="T4" y="T5"/>
                  </a:cxn>
                  <a:cxn ang="0">
                    <a:pos x="T6" y="T7"/>
                  </a:cxn>
                  <a:cxn ang="0">
                    <a:pos x="T8" y="T9"/>
                  </a:cxn>
                </a:cxnLst>
                <a:rect l="0" t="0" r="r" b="b"/>
                <a:pathLst>
                  <a:path w="317" h="206">
                    <a:moveTo>
                      <a:pt x="69" y="206"/>
                    </a:moveTo>
                    <a:lnTo>
                      <a:pt x="317" y="136"/>
                    </a:lnTo>
                    <a:lnTo>
                      <a:pt x="248" y="0"/>
                    </a:lnTo>
                    <a:lnTo>
                      <a:pt x="0" y="67"/>
                    </a:lnTo>
                    <a:lnTo>
                      <a:pt x="6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p:cNvSpPr>
              <p:nvPr/>
            </p:nvSpPr>
            <p:spPr bwMode="auto">
              <a:xfrm>
                <a:off x="7040563" y="4065588"/>
                <a:ext cx="500063" cy="327025"/>
              </a:xfrm>
              <a:custGeom>
                <a:avLst/>
                <a:gdLst>
                  <a:gd name="T0" fmla="*/ 245 w 315"/>
                  <a:gd name="T1" fmla="*/ 206 h 206"/>
                  <a:gd name="T2" fmla="*/ 315 w 315"/>
                  <a:gd name="T3" fmla="*/ 67 h 206"/>
                  <a:gd name="T4" fmla="*/ 66 w 315"/>
                  <a:gd name="T5" fmla="*/ 0 h 206"/>
                  <a:gd name="T6" fmla="*/ 0 w 315"/>
                  <a:gd name="T7" fmla="*/ 136 h 206"/>
                  <a:gd name="T8" fmla="*/ 245 w 315"/>
                  <a:gd name="T9" fmla="*/ 206 h 206"/>
                </a:gdLst>
                <a:ahLst/>
                <a:cxnLst>
                  <a:cxn ang="0">
                    <a:pos x="T0" y="T1"/>
                  </a:cxn>
                  <a:cxn ang="0">
                    <a:pos x="T2" y="T3"/>
                  </a:cxn>
                  <a:cxn ang="0">
                    <a:pos x="T4" y="T5"/>
                  </a:cxn>
                  <a:cxn ang="0">
                    <a:pos x="T6" y="T7"/>
                  </a:cxn>
                  <a:cxn ang="0">
                    <a:pos x="T8" y="T9"/>
                  </a:cxn>
                </a:cxnLst>
                <a:rect l="0" t="0" r="r" b="b"/>
                <a:pathLst>
                  <a:path w="315" h="206">
                    <a:moveTo>
                      <a:pt x="245" y="206"/>
                    </a:moveTo>
                    <a:lnTo>
                      <a:pt x="315" y="67"/>
                    </a:lnTo>
                    <a:lnTo>
                      <a:pt x="66" y="0"/>
                    </a:lnTo>
                    <a:lnTo>
                      <a:pt x="0" y="136"/>
                    </a:lnTo>
                    <a:lnTo>
                      <a:pt x="245"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
              <p:cNvSpPr>
                <a:spLocks/>
              </p:cNvSpPr>
              <p:nvPr/>
            </p:nvSpPr>
            <p:spPr bwMode="auto">
              <a:xfrm>
                <a:off x="7540625" y="3779838"/>
                <a:ext cx="544513" cy="285750"/>
              </a:xfrm>
              <a:custGeom>
                <a:avLst/>
                <a:gdLst>
                  <a:gd name="T0" fmla="*/ 271 w 343"/>
                  <a:gd name="T1" fmla="*/ 151 h 180"/>
                  <a:gd name="T2" fmla="*/ 343 w 343"/>
                  <a:gd name="T3" fmla="*/ 70 h 180"/>
                  <a:gd name="T4" fmla="*/ 95 w 343"/>
                  <a:gd name="T5" fmla="*/ 0 h 180"/>
                  <a:gd name="T6" fmla="*/ 0 w 343"/>
                  <a:gd name="T7" fmla="*/ 110 h 180"/>
                  <a:gd name="T8" fmla="*/ 183 w 343"/>
                  <a:gd name="T9" fmla="*/ 161 h 180"/>
                  <a:gd name="T10" fmla="*/ 248 w 343"/>
                  <a:gd name="T11" fmla="*/ 180 h 180"/>
                  <a:gd name="T12" fmla="*/ 271 w 343"/>
                  <a:gd name="T13" fmla="*/ 151 h 180"/>
                </a:gdLst>
                <a:ahLst/>
                <a:cxnLst>
                  <a:cxn ang="0">
                    <a:pos x="T0" y="T1"/>
                  </a:cxn>
                  <a:cxn ang="0">
                    <a:pos x="T2" y="T3"/>
                  </a:cxn>
                  <a:cxn ang="0">
                    <a:pos x="T4" y="T5"/>
                  </a:cxn>
                  <a:cxn ang="0">
                    <a:pos x="T6" y="T7"/>
                  </a:cxn>
                  <a:cxn ang="0">
                    <a:pos x="T8" y="T9"/>
                  </a:cxn>
                  <a:cxn ang="0">
                    <a:pos x="T10" y="T11"/>
                  </a:cxn>
                  <a:cxn ang="0">
                    <a:pos x="T12" y="T13"/>
                  </a:cxn>
                </a:cxnLst>
                <a:rect l="0" t="0" r="r" b="b"/>
                <a:pathLst>
                  <a:path w="343" h="180">
                    <a:moveTo>
                      <a:pt x="271" y="151"/>
                    </a:moveTo>
                    <a:lnTo>
                      <a:pt x="343" y="70"/>
                    </a:lnTo>
                    <a:lnTo>
                      <a:pt x="95" y="0"/>
                    </a:lnTo>
                    <a:lnTo>
                      <a:pt x="0" y="110"/>
                    </a:lnTo>
                    <a:lnTo>
                      <a:pt x="183" y="161"/>
                    </a:lnTo>
                    <a:lnTo>
                      <a:pt x="248" y="180"/>
                    </a:lnTo>
                    <a:lnTo>
                      <a:pt x="271"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
              <p:cNvSpPr>
                <a:spLocks/>
              </p:cNvSpPr>
              <p:nvPr/>
            </p:nvSpPr>
            <p:spPr bwMode="auto">
              <a:xfrm>
                <a:off x="6994525" y="3779838"/>
                <a:ext cx="546100" cy="285750"/>
              </a:xfrm>
              <a:custGeom>
                <a:avLst/>
                <a:gdLst>
                  <a:gd name="T0" fmla="*/ 160 w 344"/>
                  <a:gd name="T1" fmla="*/ 161 h 180"/>
                  <a:gd name="T2" fmla="*/ 344 w 344"/>
                  <a:gd name="T3" fmla="*/ 110 h 180"/>
                  <a:gd name="T4" fmla="*/ 248 w 344"/>
                  <a:gd name="T5" fmla="*/ 0 h 180"/>
                  <a:gd name="T6" fmla="*/ 0 w 344"/>
                  <a:gd name="T7" fmla="*/ 70 h 180"/>
                  <a:gd name="T8" fmla="*/ 72 w 344"/>
                  <a:gd name="T9" fmla="*/ 151 h 180"/>
                  <a:gd name="T10" fmla="*/ 95 w 344"/>
                  <a:gd name="T11" fmla="*/ 180 h 180"/>
                  <a:gd name="T12" fmla="*/ 160 w 344"/>
                  <a:gd name="T13" fmla="*/ 161 h 180"/>
                </a:gdLst>
                <a:ahLst/>
                <a:cxnLst>
                  <a:cxn ang="0">
                    <a:pos x="T0" y="T1"/>
                  </a:cxn>
                  <a:cxn ang="0">
                    <a:pos x="T2" y="T3"/>
                  </a:cxn>
                  <a:cxn ang="0">
                    <a:pos x="T4" y="T5"/>
                  </a:cxn>
                  <a:cxn ang="0">
                    <a:pos x="T6" y="T7"/>
                  </a:cxn>
                  <a:cxn ang="0">
                    <a:pos x="T8" y="T9"/>
                  </a:cxn>
                  <a:cxn ang="0">
                    <a:pos x="T10" y="T11"/>
                  </a:cxn>
                  <a:cxn ang="0">
                    <a:pos x="T12" y="T13"/>
                  </a:cxn>
                </a:cxnLst>
                <a:rect l="0" t="0" r="r" b="b"/>
                <a:pathLst>
                  <a:path w="344" h="180">
                    <a:moveTo>
                      <a:pt x="160" y="161"/>
                    </a:moveTo>
                    <a:lnTo>
                      <a:pt x="344" y="110"/>
                    </a:lnTo>
                    <a:lnTo>
                      <a:pt x="248" y="0"/>
                    </a:lnTo>
                    <a:lnTo>
                      <a:pt x="0" y="70"/>
                    </a:lnTo>
                    <a:lnTo>
                      <a:pt x="72" y="151"/>
                    </a:lnTo>
                    <a:lnTo>
                      <a:pt x="95" y="180"/>
                    </a:lnTo>
                    <a:lnTo>
                      <a:pt x="160"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a:grpSpLocks noChangeAspect="1"/>
            </p:cNvGrpSpPr>
            <p:nvPr/>
          </p:nvGrpSpPr>
          <p:grpSpPr>
            <a:xfrm>
              <a:off x="1397674" y="1607987"/>
              <a:ext cx="288379" cy="297000"/>
              <a:chOff x="10140951" y="3663950"/>
              <a:chExt cx="1062037" cy="1093788"/>
            </a:xfrm>
            <a:solidFill>
              <a:schemeClr val="bg1"/>
            </a:solidFill>
          </p:grpSpPr>
          <p:sp>
            <p:nvSpPr>
              <p:cNvPr id="30"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矩形 45"/>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73578313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24</a:t>
            </a:fld>
            <a:endParaRPr lang="zh-CN" altLang="en-US"/>
          </a:p>
        </p:txBody>
      </p:sp>
      <p:grpSp>
        <p:nvGrpSpPr>
          <p:cNvPr id="3" name="组合 2"/>
          <p:cNvGrpSpPr/>
          <p:nvPr/>
        </p:nvGrpSpPr>
        <p:grpSpPr>
          <a:xfrm>
            <a:off x="914943" y="1493072"/>
            <a:ext cx="3485608" cy="2307873"/>
            <a:chOff x="914943" y="1645921"/>
            <a:chExt cx="3485608" cy="2307873"/>
          </a:xfrm>
        </p:grpSpPr>
        <p:cxnSp>
          <p:nvCxnSpPr>
            <p:cNvPr id="4" name="Straight Connector 86"/>
            <p:cNvCxnSpPr/>
            <p:nvPr/>
          </p:nvCxnSpPr>
          <p:spPr>
            <a:xfrm>
              <a:off x="914943" y="1772972"/>
              <a:ext cx="2862000" cy="0"/>
            </a:xfrm>
            <a:prstGeom prst="line">
              <a:avLst/>
            </a:prstGeom>
            <a:noFill/>
            <a:ln w="50800">
              <a:solidFill>
                <a:srgbClr val="FF9900"/>
              </a:solidFill>
              <a:headEnd type="oval"/>
              <a:tailEnd type="none"/>
            </a:ln>
          </p:spPr>
        </p:cxnSp>
        <p:cxnSp>
          <p:nvCxnSpPr>
            <p:cNvPr id="5" name="Straight Connector 85"/>
            <p:cNvCxnSpPr/>
            <p:nvPr/>
          </p:nvCxnSpPr>
          <p:spPr>
            <a:xfrm>
              <a:off x="1411722" y="2643421"/>
              <a:ext cx="2349000" cy="0"/>
            </a:xfrm>
            <a:prstGeom prst="line">
              <a:avLst/>
            </a:prstGeom>
            <a:noFill/>
            <a:ln w="50800">
              <a:solidFill>
                <a:srgbClr val="FF9900"/>
              </a:solidFill>
              <a:tailEnd type="none"/>
            </a:ln>
          </p:spPr>
        </p:cxnSp>
        <p:cxnSp>
          <p:nvCxnSpPr>
            <p:cNvPr id="6" name="Straight Connector 13"/>
            <p:cNvCxnSpPr/>
            <p:nvPr/>
          </p:nvCxnSpPr>
          <p:spPr>
            <a:xfrm>
              <a:off x="1392672" y="3513869"/>
              <a:ext cx="2997000" cy="0"/>
            </a:xfrm>
            <a:prstGeom prst="line">
              <a:avLst/>
            </a:prstGeom>
            <a:noFill/>
            <a:ln w="50800">
              <a:solidFill>
                <a:srgbClr val="FF9900"/>
              </a:solidFill>
              <a:tailEnd type="triangle"/>
            </a:ln>
          </p:spPr>
        </p:cxnSp>
        <p:sp>
          <p:nvSpPr>
            <p:cNvPr id="7" name="Oval 42"/>
            <p:cNvSpPr>
              <a:spLocks noChangeArrowheads="1"/>
            </p:cNvSpPr>
            <p:nvPr/>
          </p:nvSpPr>
          <p:spPr bwMode="auto">
            <a:xfrm>
              <a:off x="1421618" y="1691409"/>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8" name="TextBox 7"/>
            <p:cNvSpPr txBox="1"/>
            <p:nvPr/>
          </p:nvSpPr>
          <p:spPr>
            <a:xfrm>
              <a:off x="1287287" y="1885368"/>
              <a:ext cx="2360788" cy="253916"/>
            </a:xfrm>
            <a:prstGeom prst="rect">
              <a:avLst/>
            </a:prstGeom>
            <a:noFill/>
          </p:spPr>
          <p:txBody>
            <a:bodyPr wrap="square" lIns="68580" tIns="34290" rIns="68580" bIns="34290" rtlCol="0">
              <a:spAutoFit/>
            </a:bodyPr>
            <a:lstStyle/>
            <a:p>
              <a:r>
                <a:rPr lang="en-US" altLang="zh-CN" sz="1200" dirty="0" smtClean="0">
                  <a:solidFill>
                    <a:schemeClr val="bg1"/>
                  </a:solidFill>
                  <a:latin typeface="Helvetica Inserat LT Std" panose="020B0806030702050204" pitchFamily="34" charset="0"/>
                </a:rPr>
                <a:t>Jan         Feb         Mar         Apr</a:t>
              </a:r>
              <a:endParaRPr lang="zh-CN" altLang="en-US" sz="1200" dirty="0">
                <a:solidFill>
                  <a:schemeClr val="bg1"/>
                </a:solidFill>
                <a:latin typeface="Helvetica Inserat LT Std" panose="020B0806030702050204" pitchFamily="34" charset="0"/>
              </a:endParaRPr>
            </a:p>
          </p:txBody>
        </p:sp>
        <p:sp>
          <p:nvSpPr>
            <p:cNvPr id="9" name="TextBox 8"/>
            <p:cNvSpPr txBox="1"/>
            <p:nvPr/>
          </p:nvSpPr>
          <p:spPr>
            <a:xfrm>
              <a:off x="1742562" y="3699878"/>
              <a:ext cx="2657989" cy="253916"/>
            </a:xfrm>
            <a:prstGeom prst="rect">
              <a:avLst/>
            </a:prstGeom>
            <a:noFill/>
          </p:spPr>
          <p:txBody>
            <a:bodyPr wrap="square" lIns="68580" tIns="34290" rIns="68580" bIns="34290" rtlCol="0">
              <a:spAutoFit/>
            </a:bodyPr>
            <a:lstStyle/>
            <a:p>
              <a:r>
                <a:rPr lang="en-US" altLang="zh-CN" sz="1200" dirty="0" smtClean="0">
                  <a:solidFill>
                    <a:schemeClr val="bg1"/>
                  </a:solidFill>
                  <a:latin typeface="Helvetica Inserat LT Std" panose="020B0806030702050204" pitchFamily="34" charset="0"/>
                </a:rPr>
                <a:t>Aug         Sep         Oct         Nov</a:t>
              </a:r>
              <a:endParaRPr lang="zh-CN" altLang="en-US" sz="1200" dirty="0">
                <a:solidFill>
                  <a:schemeClr val="bg1"/>
                </a:solidFill>
                <a:latin typeface="Helvetica Inserat LT Std" panose="020B0806030702050204" pitchFamily="34" charset="0"/>
              </a:endParaRPr>
            </a:p>
          </p:txBody>
        </p:sp>
        <p:sp>
          <p:nvSpPr>
            <p:cNvPr id="10" name="Arc 1"/>
            <p:cNvSpPr/>
            <p:nvPr/>
          </p:nvSpPr>
          <p:spPr>
            <a:xfrm>
              <a:off x="3284698" y="1772973"/>
              <a:ext cx="873896" cy="873896"/>
            </a:xfrm>
            <a:prstGeom prst="arc">
              <a:avLst>
                <a:gd name="adj1" fmla="val 16200000"/>
                <a:gd name="adj2" fmla="val 5171460"/>
              </a:avLst>
            </a:prstGeom>
            <a:noFill/>
            <a:ln w="50800">
              <a:solidFill>
                <a:srgbClr val="FF9900"/>
              </a:solidFill>
            </a:ln>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11" name="TextBox 10"/>
            <p:cNvSpPr txBox="1"/>
            <p:nvPr/>
          </p:nvSpPr>
          <p:spPr>
            <a:xfrm>
              <a:off x="1726198" y="2818223"/>
              <a:ext cx="2360788" cy="253916"/>
            </a:xfrm>
            <a:prstGeom prst="rect">
              <a:avLst/>
            </a:prstGeom>
            <a:noFill/>
          </p:spPr>
          <p:txBody>
            <a:bodyPr wrap="square" lIns="68580" tIns="34290" rIns="68580" bIns="34290" rtlCol="0">
              <a:spAutoFit/>
            </a:bodyPr>
            <a:lstStyle/>
            <a:p>
              <a:r>
                <a:rPr lang="en-US" altLang="zh-CN" sz="1200" dirty="0" smtClean="0">
                  <a:solidFill>
                    <a:schemeClr val="bg1"/>
                  </a:solidFill>
                  <a:latin typeface="Helvetica Inserat LT Std" panose="020B0806030702050204" pitchFamily="34" charset="0"/>
                </a:rPr>
                <a:t>May        Jun          Jul</a:t>
              </a:r>
              <a:endParaRPr lang="zh-CN" altLang="en-US" sz="1200" dirty="0">
                <a:solidFill>
                  <a:schemeClr val="bg1"/>
                </a:solidFill>
                <a:latin typeface="Helvetica Inserat LT Std" panose="020B0806030702050204" pitchFamily="34" charset="0"/>
              </a:endParaRPr>
            </a:p>
          </p:txBody>
        </p:sp>
        <p:sp>
          <p:nvSpPr>
            <p:cNvPr id="12" name="Arc 69"/>
            <p:cNvSpPr/>
            <p:nvPr/>
          </p:nvSpPr>
          <p:spPr>
            <a:xfrm flipH="1">
              <a:off x="992497" y="2643421"/>
              <a:ext cx="873896" cy="873896"/>
            </a:xfrm>
            <a:prstGeom prst="arc">
              <a:avLst>
                <a:gd name="adj1" fmla="val 16200000"/>
                <a:gd name="adj2" fmla="val 5171460"/>
              </a:avLst>
            </a:prstGeom>
            <a:noFill/>
            <a:ln w="50800">
              <a:solidFill>
                <a:srgbClr val="FF9900"/>
              </a:solidFill>
            </a:ln>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13" name="Oval 14"/>
            <p:cNvSpPr/>
            <p:nvPr/>
          </p:nvSpPr>
          <p:spPr>
            <a:xfrm>
              <a:off x="1029311" y="1645921"/>
              <a:ext cx="239447" cy="23944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4" name="Oval 88"/>
            <p:cNvSpPr/>
            <p:nvPr/>
          </p:nvSpPr>
          <p:spPr>
            <a:xfrm>
              <a:off x="3492652" y="2525233"/>
              <a:ext cx="239447" cy="23944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5" name="Oval 89"/>
            <p:cNvSpPr/>
            <p:nvPr/>
          </p:nvSpPr>
          <p:spPr>
            <a:xfrm>
              <a:off x="1370949" y="3387552"/>
              <a:ext cx="239447" cy="239447"/>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3</a:t>
              </a:r>
              <a:endParaRPr lang="zh-CN" altLang="en-US" sz="1200" b="1" dirty="0">
                <a:solidFill>
                  <a:schemeClr val="bg1"/>
                </a:solidFill>
              </a:endParaRPr>
            </a:p>
          </p:txBody>
        </p:sp>
        <p:sp>
          <p:nvSpPr>
            <p:cNvPr id="16" name="Oval 42"/>
            <p:cNvSpPr>
              <a:spLocks noChangeArrowheads="1"/>
            </p:cNvSpPr>
            <p:nvPr/>
          </p:nvSpPr>
          <p:spPr bwMode="auto">
            <a:xfrm>
              <a:off x="2050133" y="1691409"/>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17" name="Oval 42"/>
            <p:cNvSpPr>
              <a:spLocks noChangeArrowheads="1"/>
            </p:cNvSpPr>
            <p:nvPr/>
          </p:nvSpPr>
          <p:spPr bwMode="auto">
            <a:xfrm>
              <a:off x="2694053" y="1691409"/>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18" name="Oval 42"/>
            <p:cNvSpPr>
              <a:spLocks noChangeArrowheads="1"/>
            </p:cNvSpPr>
            <p:nvPr/>
          </p:nvSpPr>
          <p:spPr bwMode="auto">
            <a:xfrm>
              <a:off x="3340069" y="1691409"/>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19" name="Oval 42"/>
            <p:cNvSpPr>
              <a:spLocks noChangeArrowheads="1"/>
            </p:cNvSpPr>
            <p:nvPr/>
          </p:nvSpPr>
          <p:spPr bwMode="auto">
            <a:xfrm>
              <a:off x="1865029" y="2567935"/>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0" name="Oval 42"/>
            <p:cNvSpPr>
              <a:spLocks noChangeArrowheads="1"/>
            </p:cNvSpPr>
            <p:nvPr/>
          </p:nvSpPr>
          <p:spPr bwMode="auto">
            <a:xfrm>
              <a:off x="2510509" y="2567935"/>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1" name="Oval 42"/>
            <p:cNvSpPr>
              <a:spLocks noChangeArrowheads="1"/>
            </p:cNvSpPr>
            <p:nvPr/>
          </p:nvSpPr>
          <p:spPr bwMode="auto">
            <a:xfrm>
              <a:off x="3166156" y="2575635"/>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2" name="Oval 42"/>
            <p:cNvSpPr>
              <a:spLocks noChangeArrowheads="1"/>
            </p:cNvSpPr>
            <p:nvPr/>
          </p:nvSpPr>
          <p:spPr bwMode="auto">
            <a:xfrm>
              <a:off x="1865029" y="3445280"/>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3" name="Oval 42"/>
            <p:cNvSpPr>
              <a:spLocks noChangeArrowheads="1"/>
            </p:cNvSpPr>
            <p:nvPr/>
          </p:nvSpPr>
          <p:spPr bwMode="auto">
            <a:xfrm>
              <a:off x="2510509" y="3453148"/>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4" name="Oval 42"/>
            <p:cNvSpPr>
              <a:spLocks noChangeArrowheads="1"/>
            </p:cNvSpPr>
            <p:nvPr/>
          </p:nvSpPr>
          <p:spPr bwMode="auto">
            <a:xfrm>
              <a:off x="3166156" y="3444423"/>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sp>
          <p:nvSpPr>
            <p:cNvPr id="25" name="Oval 42"/>
            <p:cNvSpPr>
              <a:spLocks noChangeArrowheads="1"/>
            </p:cNvSpPr>
            <p:nvPr/>
          </p:nvSpPr>
          <p:spPr bwMode="auto">
            <a:xfrm>
              <a:off x="3821804" y="3444423"/>
              <a:ext cx="133533" cy="144076"/>
            </a:xfrm>
            <a:prstGeom prst="ellipse">
              <a:avLst/>
            </a:prstGeom>
            <a:solidFill>
              <a:srgbClr val="E2E2E2"/>
            </a:solidFill>
            <a:ln w="19050">
              <a:solidFill>
                <a:srgbClr val="FF0066"/>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solidFill>
              </a:endParaRPr>
            </a:p>
          </p:txBody>
        </p:sp>
      </p:grpSp>
      <p:sp>
        <p:nvSpPr>
          <p:cNvPr id="26" name="文本框 8"/>
          <p:cNvSpPr txBox="1"/>
          <p:nvPr/>
        </p:nvSpPr>
        <p:spPr>
          <a:xfrm>
            <a:off x="4716016" y="1347614"/>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FF9900"/>
                </a:solidFill>
                <a:latin typeface="微软雅黑" pitchFamily="34" charset="-122"/>
                <a:ea typeface="微软雅黑" pitchFamily="34" charset="-122"/>
              </a:rPr>
              <a:t>01</a:t>
            </a:r>
            <a:r>
              <a:rPr lang="zh-CN" altLang="en-US" sz="1050" b="1" dirty="0" smtClean="0">
                <a:solidFill>
                  <a:srgbClr val="FF9900"/>
                </a:solidFill>
                <a:latin typeface="微软雅黑" pitchFamily="34" charset="-122"/>
                <a:ea typeface="微软雅黑" pitchFamily="34" charset="-122"/>
              </a:rPr>
              <a:t>单击</a:t>
            </a:r>
            <a:r>
              <a:rPr lang="zh-CN" altLang="en-US" sz="1050" b="1" dirty="0">
                <a:solidFill>
                  <a:srgbClr val="FF9900"/>
                </a:solidFill>
                <a:latin typeface="微软雅黑" pitchFamily="34" charset="-122"/>
                <a:ea typeface="微软雅黑" pitchFamily="34" charset="-122"/>
              </a:rPr>
              <a:t>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内容请</a:t>
            </a:r>
            <a:r>
              <a:rPr lang="zh-CN" altLang="en-US" sz="900" b="1" dirty="0">
                <a:solidFill>
                  <a:schemeClr val="bg1">
                    <a:lumMod val="85000"/>
                  </a:schemeClr>
                </a:solidFill>
                <a:latin typeface="微软雅黑" pitchFamily="34" charset="-122"/>
                <a:ea typeface="微软雅黑" pitchFamily="34" charset="-122"/>
              </a:rPr>
              <a:t>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smtClean="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27" name="文本框 8"/>
          <p:cNvSpPr txBox="1"/>
          <p:nvPr/>
        </p:nvSpPr>
        <p:spPr>
          <a:xfrm>
            <a:off x="4716016" y="2215293"/>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FF9900"/>
                </a:solidFill>
                <a:latin typeface="微软雅黑" pitchFamily="34" charset="-122"/>
                <a:ea typeface="微软雅黑" pitchFamily="34" charset="-122"/>
              </a:rPr>
              <a:t>02</a:t>
            </a:r>
            <a:r>
              <a:rPr lang="zh-CN" altLang="en-US" sz="1050" b="1" dirty="0" smtClean="0">
                <a:solidFill>
                  <a:srgbClr val="FF9900"/>
                </a:solidFill>
                <a:latin typeface="微软雅黑" pitchFamily="34" charset="-122"/>
                <a:ea typeface="微软雅黑" pitchFamily="34" charset="-122"/>
              </a:rPr>
              <a:t>单击</a:t>
            </a:r>
            <a:r>
              <a:rPr lang="zh-CN" altLang="en-US" sz="1050" b="1" dirty="0">
                <a:solidFill>
                  <a:srgbClr val="FF9900"/>
                </a:solidFill>
                <a:latin typeface="微软雅黑" pitchFamily="34" charset="-122"/>
                <a:ea typeface="微软雅黑" pitchFamily="34" charset="-122"/>
              </a:rPr>
              <a:t>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内容请</a:t>
            </a:r>
            <a:r>
              <a:rPr lang="zh-CN" altLang="en-US" sz="900" b="1" dirty="0">
                <a:solidFill>
                  <a:schemeClr val="bg1">
                    <a:lumMod val="85000"/>
                  </a:schemeClr>
                </a:solidFill>
                <a:latin typeface="微软雅黑" pitchFamily="34" charset="-122"/>
                <a:ea typeface="微软雅黑" pitchFamily="34" charset="-122"/>
              </a:rPr>
              <a:t>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smtClean="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28" name="文本框 8"/>
          <p:cNvSpPr txBox="1"/>
          <p:nvPr/>
        </p:nvSpPr>
        <p:spPr>
          <a:xfrm>
            <a:off x="4716016" y="3016227"/>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FF9900"/>
                </a:solidFill>
                <a:latin typeface="微软雅黑" pitchFamily="34" charset="-122"/>
                <a:ea typeface="微软雅黑" pitchFamily="34" charset="-122"/>
              </a:rPr>
              <a:t>03</a:t>
            </a:r>
            <a:r>
              <a:rPr lang="zh-CN" altLang="en-US" sz="1050" b="1" dirty="0" smtClean="0">
                <a:solidFill>
                  <a:srgbClr val="FF9900"/>
                </a:solidFill>
                <a:latin typeface="微软雅黑" pitchFamily="34" charset="-122"/>
                <a:ea typeface="微软雅黑" pitchFamily="34" charset="-122"/>
              </a:rPr>
              <a:t>单击</a:t>
            </a:r>
            <a:r>
              <a:rPr lang="zh-CN" altLang="en-US" sz="1050" b="1" dirty="0">
                <a:solidFill>
                  <a:srgbClr val="FF9900"/>
                </a:solidFill>
                <a:latin typeface="微软雅黑" pitchFamily="34" charset="-122"/>
                <a:ea typeface="微软雅黑" pitchFamily="34" charset="-122"/>
              </a:rPr>
              <a:t>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内容请</a:t>
            </a:r>
            <a:r>
              <a:rPr lang="zh-CN" altLang="en-US" sz="900" b="1" dirty="0">
                <a:solidFill>
                  <a:schemeClr val="bg1">
                    <a:lumMod val="85000"/>
                  </a:schemeClr>
                </a:solidFill>
                <a:latin typeface="微软雅黑" pitchFamily="34" charset="-122"/>
                <a:ea typeface="微软雅黑" pitchFamily="34" charset="-122"/>
              </a:rPr>
              <a:t>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smtClean="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85000"/>
                  </a:schemeClr>
                </a:solidFill>
                <a:latin typeface="微软雅黑" pitchFamily="34" charset="-122"/>
                <a:ea typeface="微软雅黑" pitchFamily="34" charset="-122"/>
              </a:rPr>
              <a:t>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29"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30571448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25</a:t>
            </a:fld>
            <a:endParaRPr lang="zh-CN" altLang="en-US"/>
          </a:p>
        </p:txBody>
      </p:sp>
      <p:grpSp>
        <p:nvGrpSpPr>
          <p:cNvPr id="3" name="组合 2"/>
          <p:cNvGrpSpPr/>
          <p:nvPr/>
        </p:nvGrpSpPr>
        <p:grpSpPr>
          <a:xfrm>
            <a:off x="2137196" y="3294223"/>
            <a:ext cx="814837" cy="814836"/>
            <a:chOff x="2137196" y="3610865"/>
            <a:chExt cx="814837" cy="814836"/>
          </a:xfrm>
        </p:grpSpPr>
        <p:sp>
          <p:nvSpPr>
            <p:cNvPr id="4" name="椭圆 3"/>
            <p:cNvSpPr/>
            <p:nvPr/>
          </p:nvSpPr>
          <p:spPr>
            <a:xfrm>
              <a:off x="2137196" y="3610865"/>
              <a:ext cx="814837" cy="814836"/>
            </a:xfrm>
            <a:prstGeom prst="ellipse">
              <a:avLst/>
            </a:prstGeom>
            <a:solidFill>
              <a:srgbClr val="0080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5" name="椭圆 1"/>
            <p:cNvSpPr/>
            <p:nvPr/>
          </p:nvSpPr>
          <p:spPr>
            <a:xfrm rot="16200000">
              <a:off x="2406754" y="3476927"/>
              <a:ext cx="274601" cy="591793"/>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964362" y="2158831"/>
            <a:ext cx="961664" cy="962785"/>
            <a:chOff x="2964362" y="2475473"/>
            <a:chExt cx="961664" cy="962785"/>
          </a:xfrm>
        </p:grpSpPr>
        <p:sp>
          <p:nvSpPr>
            <p:cNvPr id="7" name="椭圆 6"/>
            <p:cNvSpPr/>
            <p:nvPr/>
          </p:nvSpPr>
          <p:spPr>
            <a:xfrm>
              <a:off x="2964362" y="2475473"/>
              <a:ext cx="961664" cy="962785"/>
            </a:xfrm>
            <a:prstGeom prst="ellipse">
              <a:avLst/>
            </a:prstGeom>
            <a:solidFill>
              <a:srgbClr val="8BC122"/>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标题</a:t>
              </a:r>
            </a:p>
          </p:txBody>
        </p:sp>
        <p:sp>
          <p:nvSpPr>
            <p:cNvPr id="8" name="椭圆 1"/>
            <p:cNvSpPr/>
            <p:nvPr/>
          </p:nvSpPr>
          <p:spPr>
            <a:xfrm rot="16200000">
              <a:off x="3282115" y="2316877"/>
              <a:ext cx="323918" cy="699392"/>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255548" y="2815632"/>
            <a:ext cx="768883" cy="770004"/>
            <a:chOff x="4255548" y="3132274"/>
            <a:chExt cx="768883" cy="770004"/>
          </a:xfrm>
        </p:grpSpPr>
        <p:sp>
          <p:nvSpPr>
            <p:cNvPr id="10" name="椭圆 9"/>
            <p:cNvSpPr/>
            <p:nvPr/>
          </p:nvSpPr>
          <p:spPr>
            <a:xfrm>
              <a:off x="4255548" y="3132274"/>
              <a:ext cx="768883" cy="770004"/>
            </a:xfrm>
            <a:prstGeom prst="ellipse">
              <a:avLst/>
            </a:prstGeom>
            <a:solidFill>
              <a:srgbClr val="99CC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p>
          </p:txBody>
        </p:sp>
        <p:sp>
          <p:nvSpPr>
            <p:cNvPr id="11" name="椭圆 1"/>
            <p:cNvSpPr/>
            <p:nvPr/>
          </p:nvSpPr>
          <p:spPr>
            <a:xfrm rot="16200000">
              <a:off x="4509974" y="3005622"/>
              <a:ext cx="258909" cy="55928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070385" y="2001917"/>
            <a:ext cx="770003" cy="770004"/>
            <a:chOff x="5070385" y="2318559"/>
            <a:chExt cx="770003" cy="770004"/>
          </a:xfrm>
        </p:grpSpPr>
        <p:sp>
          <p:nvSpPr>
            <p:cNvPr id="13" name="椭圆 12"/>
            <p:cNvSpPr/>
            <p:nvPr/>
          </p:nvSpPr>
          <p:spPr>
            <a:xfrm>
              <a:off x="5070385" y="2318559"/>
              <a:ext cx="770003" cy="770004"/>
            </a:xfrm>
            <a:prstGeom prst="ellipse">
              <a:avLst/>
            </a:prstGeom>
            <a:solidFill>
              <a:srgbClr val="FF0066"/>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sp>
          <p:nvSpPr>
            <p:cNvPr id="14" name="椭圆 1"/>
            <p:cNvSpPr/>
            <p:nvPr/>
          </p:nvSpPr>
          <p:spPr>
            <a:xfrm rot="16200000">
              <a:off x="5324251" y="2191345"/>
              <a:ext cx="260030" cy="559290"/>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427034" y="1164664"/>
            <a:ext cx="702754" cy="702754"/>
            <a:chOff x="4427034" y="1481306"/>
            <a:chExt cx="702754" cy="702754"/>
          </a:xfrm>
        </p:grpSpPr>
        <p:sp>
          <p:nvSpPr>
            <p:cNvPr id="16" name="椭圆 15"/>
            <p:cNvSpPr/>
            <p:nvPr/>
          </p:nvSpPr>
          <p:spPr>
            <a:xfrm>
              <a:off x="4427034" y="1481306"/>
              <a:ext cx="702754" cy="702754"/>
            </a:xfrm>
            <a:prstGeom prst="ellipse">
              <a:avLst/>
            </a:prstGeom>
            <a:solidFill>
              <a:srgbClr val="FF9900"/>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17" name="椭圆 1"/>
            <p:cNvSpPr/>
            <p:nvPr/>
          </p:nvSpPr>
          <p:spPr>
            <a:xfrm rot="16200000">
              <a:off x="4659043" y="1364740"/>
              <a:ext cx="237614" cy="511094"/>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18" name="矩形 4"/>
          <p:cNvSpPr/>
          <p:nvPr/>
        </p:nvSpPr>
        <p:spPr>
          <a:xfrm rot="2353132">
            <a:off x="2670707" y="2853740"/>
            <a:ext cx="562652" cy="700513"/>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4"/>
          <p:cNvSpPr/>
          <p:nvPr/>
        </p:nvSpPr>
        <p:spPr>
          <a:xfrm rot="8486662">
            <a:off x="4976236" y="1718349"/>
            <a:ext cx="267876" cy="420307"/>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4"/>
          <p:cNvSpPr/>
          <p:nvPr/>
        </p:nvSpPr>
        <p:spPr>
          <a:xfrm rot="2640000">
            <a:off x="4861912" y="2552240"/>
            <a:ext cx="366508" cy="480832"/>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1" name="矩形 4"/>
          <p:cNvSpPr/>
          <p:nvPr/>
        </p:nvSpPr>
        <p:spPr>
          <a:xfrm rot="17700000">
            <a:off x="3872788" y="2666003"/>
            <a:ext cx="437120" cy="572740"/>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5461551" y="987574"/>
            <a:ext cx="582827" cy="583947"/>
            <a:chOff x="5461551" y="1304216"/>
            <a:chExt cx="582827" cy="583947"/>
          </a:xfrm>
        </p:grpSpPr>
        <p:sp>
          <p:nvSpPr>
            <p:cNvPr id="23" name="椭圆 22"/>
            <p:cNvSpPr/>
            <p:nvPr/>
          </p:nvSpPr>
          <p:spPr>
            <a:xfrm>
              <a:off x="5461551" y="1304216"/>
              <a:ext cx="582827" cy="583947"/>
            </a:xfrm>
            <a:prstGeom prst="ellipse">
              <a:avLst/>
            </a:prstGeom>
            <a:solidFill>
              <a:srgbClr val="FF0066"/>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p>
          </p:txBody>
        </p:sp>
        <p:sp>
          <p:nvSpPr>
            <p:cNvPr id="24" name="椭圆 1"/>
            <p:cNvSpPr/>
            <p:nvPr/>
          </p:nvSpPr>
          <p:spPr>
            <a:xfrm rot="16200000">
              <a:off x="5654333" y="1207825"/>
              <a:ext cx="196143" cy="42479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 fmla="*/ 62426 w 355471"/>
                <a:gd name="connsiteY0" fmla="*/ 344166 h 683570"/>
                <a:gd name="connsiteX1" fmla="*/ 13686 w 355471"/>
                <a:gd name="connsiteY1" fmla="*/ 0 h 683570"/>
                <a:gd name="connsiteX2" fmla="*/ 355471 w 355471"/>
                <a:gd name="connsiteY2" fmla="*/ 341785 h 683570"/>
                <a:gd name="connsiteX3" fmla="*/ 13686 w 355471"/>
                <a:gd name="connsiteY3" fmla="*/ 683570 h 683570"/>
                <a:gd name="connsiteX4" fmla="*/ 62426 w 355471"/>
                <a:gd name="connsiteY4" fmla="*/ 344166 h 683570"/>
                <a:gd name="connsiteX0" fmla="*/ 62426 w 355471"/>
                <a:gd name="connsiteY0" fmla="*/ 344166 h 683570"/>
                <a:gd name="connsiteX1" fmla="*/ 13686 w 355471"/>
                <a:gd name="connsiteY1" fmla="*/ 0 h 683570"/>
                <a:gd name="connsiteX2" fmla="*/ 355471 w 355471"/>
                <a:gd name="connsiteY2" fmla="*/ 341788 h 683570"/>
                <a:gd name="connsiteX3" fmla="*/ 13686 w 355471"/>
                <a:gd name="connsiteY3" fmla="*/ 683570 h 683570"/>
                <a:gd name="connsiteX4" fmla="*/ 62426 w 355471"/>
                <a:gd name="connsiteY4" fmla="*/ 344166 h 683570"/>
                <a:gd name="connsiteX0" fmla="*/ 62426 w 355497"/>
                <a:gd name="connsiteY0" fmla="*/ 344166 h 683570"/>
                <a:gd name="connsiteX1" fmla="*/ 13686 w 355497"/>
                <a:gd name="connsiteY1" fmla="*/ 0 h 683570"/>
                <a:gd name="connsiteX2" fmla="*/ 355471 w 355497"/>
                <a:gd name="connsiteY2" fmla="*/ 341788 h 683570"/>
                <a:gd name="connsiteX3" fmla="*/ 13686 w 355497"/>
                <a:gd name="connsiteY3" fmla="*/ 683570 h 683570"/>
                <a:gd name="connsiteX4" fmla="*/ 62426 w 355497"/>
                <a:gd name="connsiteY4" fmla="*/ 344166 h 683570"/>
                <a:gd name="connsiteX0" fmla="*/ 62426 w 356185"/>
                <a:gd name="connsiteY0" fmla="*/ 344167 h 683571"/>
                <a:gd name="connsiteX1" fmla="*/ 13686 w 356185"/>
                <a:gd name="connsiteY1" fmla="*/ 1 h 683571"/>
                <a:gd name="connsiteX2" fmla="*/ 355471 w 356185"/>
                <a:gd name="connsiteY2" fmla="*/ 341789 h 683571"/>
                <a:gd name="connsiteX3" fmla="*/ 13686 w 356185"/>
                <a:gd name="connsiteY3" fmla="*/ 683571 h 683571"/>
                <a:gd name="connsiteX4" fmla="*/ 62426 w 356185"/>
                <a:gd name="connsiteY4" fmla="*/ 344167 h 683571"/>
                <a:gd name="connsiteX0" fmla="*/ 65000 w 360090"/>
                <a:gd name="connsiteY0" fmla="*/ 306067 h 645471"/>
                <a:gd name="connsiteX1" fmla="*/ 154373 w 360090"/>
                <a:gd name="connsiteY1" fmla="*/ 1 h 645471"/>
                <a:gd name="connsiteX2" fmla="*/ 358045 w 360090"/>
                <a:gd name="connsiteY2" fmla="*/ 303689 h 645471"/>
                <a:gd name="connsiteX3" fmla="*/ 16260 w 360090"/>
                <a:gd name="connsiteY3" fmla="*/ 645471 h 645471"/>
                <a:gd name="connsiteX4" fmla="*/ 65000 w 360090"/>
                <a:gd name="connsiteY4" fmla="*/ 306067 h 645471"/>
                <a:gd name="connsiteX0" fmla="*/ 95 w 293169"/>
                <a:gd name="connsiteY0" fmla="*/ 306067 h 585943"/>
                <a:gd name="connsiteX1" fmla="*/ 89468 w 293169"/>
                <a:gd name="connsiteY1" fmla="*/ 1 h 585943"/>
                <a:gd name="connsiteX2" fmla="*/ 293140 w 293169"/>
                <a:gd name="connsiteY2" fmla="*/ 303689 h 585943"/>
                <a:gd name="connsiteX3" fmla="*/ 103755 w 293169"/>
                <a:gd name="connsiteY3" fmla="*/ 585943 h 585943"/>
                <a:gd name="connsiteX4" fmla="*/ 95 w 293169"/>
                <a:gd name="connsiteY4" fmla="*/ 306067 h 585943"/>
                <a:gd name="connsiteX0" fmla="*/ 3 w 293048"/>
                <a:gd name="connsiteY0" fmla="*/ 306067 h 585943"/>
                <a:gd name="connsiteX1" fmla="*/ 89376 w 293048"/>
                <a:gd name="connsiteY1" fmla="*/ 1 h 585943"/>
                <a:gd name="connsiteX2" fmla="*/ 293048 w 293048"/>
                <a:gd name="connsiteY2" fmla="*/ 303689 h 585943"/>
                <a:gd name="connsiteX3" fmla="*/ 91757 w 293048"/>
                <a:gd name="connsiteY3" fmla="*/ 585943 h 585943"/>
                <a:gd name="connsiteX4" fmla="*/ 3 w 293048"/>
                <a:gd name="connsiteY4" fmla="*/ 306067 h 585943"/>
                <a:gd name="connsiteX0" fmla="*/ 39769 w 211370"/>
                <a:gd name="connsiteY0" fmla="*/ 298927 h 585946"/>
                <a:gd name="connsiteX1" fmla="*/ 7698 w 211370"/>
                <a:gd name="connsiteY1" fmla="*/ 2 h 585946"/>
                <a:gd name="connsiteX2" fmla="*/ 211370 w 211370"/>
                <a:gd name="connsiteY2" fmla="*/ 303690 h 585946"/>
                <a:gd name="connsiteX3" fmla="*/ 10079 w 211370"/>
                <a:gd name="connsiteY3" fmla="*/ 585944 h 585946"/>
                <a:gd name="connsiteX4" fmla="*/ 39769 w 211370"/>
                <a:gd name="connsiteY4" fmla="*/ 298927 h 585946"/>
                <a:gd name="connsiteX0" fmla="*/ 39769 w 211370"/>
                <a:gd name="connsiteY0" fmla="*/ 298927 h 585949"/>
                <a:gd name="connsiteX1" fmla="*/ 7698 w 211370"/>
                <a:gd name="connsiteY1" fmla="*/ 2 h 585949"/>
                <a:gd name="connsiteX2" fmla="*/ 211370 w 211370"/>
                <a:gd name="connsiteY2" fmla="*/ 303690 h 585949"/>
                <a:gd name="connsiteX3" fmla="*/ 10079 w 211370"/>
                <a:gd name="connsiteY3" fmla="*/ 585944 h 585949"/>
                <a:gd name="connsiteX4" fmla="*/ 39769 w 211370"/>
                <a:gd name="connsiteY4" fmla="*/ 298927 h 585949"/>
                <a:gd name="connsiteX0" fmla="*/ 39769 w 211535"/>
                <a:gd name="connsiteY0" fmla="*/ 298927 h 585949"/>
                <a:gd name="connsiteX1" fmla="*/ 7698 w 211535"/>
                <a:gd name="connsiteY1" fmla="*/ 2 h 585949"/>
                <a:gd name="connsiteX2" fmla="*/ 211370 w 211535"/>
                <a:gd name="connsiteY2" fmla="*/ 303690 h 585949"/>
                <a:gd name="connsiteX3" fmla="*/ 10079 w 211535"/>
                <a:gd name="connsiteY3" fmla="*/ 585944 h 585949"/>
                <a:gd name="connsiteX4" fmla="*/ 39769 w 211535"/>
                <a:gd name="connsiteY4" fmla="*/ 298927 h 585949"/>
                <a:gd name="connsiteX0" fmla="*/ 54250 w 226016"/>
                <a:gd name="connsiteY0" fmla="*/ 299466 h 586488"/>
                <a:gd name="connsiteX1" fmla="*/ 22179 w 226016"/>
                <a:gd name="connsiteY1" fmla="*/ 541 h 586488"/>
                <a:gd name="connsiteX2" fmla="*/ 225851 w 226016"/>
                <a:gd name="connsiteY2" fmla="*/ 304229 h 586488"/>
                <a:gd name="connsiteX3" fmla="*/ 24560 w 226016"/>
                <a:gd name="connsiteY3" fmla="*/ 586483 h 586488"/>
                <a:gd name="connsiteX4" fmla="*/ 54250 w 226016"/>
                <a:gd name="connsiteY4" fmla="*/ 299466 h 586488"/>
                <a:gd name="connsiteX0" fmla="*/ 54250 w 226063"/>
                <a:gd name="connsiteY0" fmla="*/ 299466 h 586543"/>
                <a:gd name="connsiteX1" fmla="*/ 22179 w 226063"/>
                <a:gd name="connsiteY1" fmla="*/ 541 h 586543"/>
                <a:gd name="connsiteX2" fmla="*/ 225851 w 226063"/>
                <a:gd name="connsiteY2" fmla="*/ 304229 h 586543"/>
                <a:gd name="connsiteX3" fmla="*/ 24560 w 226063"/>
                <a:gd name="connsiteY3" fmla="*/ 586483 h 586543"/>
                <a:gd name="connsiteX4" fmla="*/ 54250 w 226063"/>
                <a:gd name="connsiteY4" fmla="*/ 299466 h 586543"/>
                <a:gd name="connsiteX0" fmla="*/ 58295 w 230108"/>
                <a:gd name="connsiteY0" fmla="*/ 298952 h 586029"/>
                <a:gd name="connsiteX1" fmla="*/ 26224 w 230108"/>
                <a:gd name="connsiteY1" fmla="*/ 27 h 586029"/>
                <a:gd name="connsiteX2" fmla="*/ 229896 w 230108"/>
                <a:gd name="connsiteY2" fmla="*/ 303715 h 586029"/>
                <a:gd name="connsiteX3" fmla="*/ 28605 w 230108"/>
                <a:gd name="connsiteY3" fmla="*/ 585969 h 586029"/>
                <a:gd name="connsiteX4" fmla="*/ 58295 w 230108"/>
                <a:gd name="connsiteY4" fmla="*/ 298952 h 586029"/>
                <a:gd name="connsiteX0" fmla="*/ 58295 w 230101"/>
                <a:gd name="connsiteY0" fmla="*/ 298952 h 585974"/>
                <a:gd name="connsiteX1" fmla="*/ 26224 w 230101"/>
                <a:gd name="connsiteY1" fmla="*/ 27 h 585974"/>
                <a:gd name="connsiteX2" fmla="*/ 229896 w 230101"/>
                <a:gd name="connsiteY2" fmla="*/ 303715 h 585974"/>
                <a:gd name="connsiteX3" fmla="*/ 28605 w 230101"/>
                <a:gd name="connsiteY3" fmla="*/ 585969 h 585974"/>
                <a:gd name="connsiteX4" fmla="*/ 58295 w 230101"/>
                <a:gd name="connsiteY4" fmla="*/ 298952 h 585974"/>
                <a:gd name="connsiteX0" fmla="*/ 58295 w 229922"/>
                <a:gd name="connsiteY0" fmla="*/ 298943 h 585965"/>
                <a:gd name="connsiteX1" fmla="*/ 26224 w 229922"/>
                <a:gd name="connsiteY1" fmla="*/ 18 h 585965"/>
                <a:gd name="connsiteX2" fmla="*/ 229896 w 229922"/>
                <a:gd name="connsiteY2" fmla="*/ 303706 h 585965"/>
                <a:gd name="connsiteX3" fmla="*/ 28605 w 229922"/>
                <a:gd name="connsiteY3" fmla="*/ 585960 h 585965"/>
                <a:gd name="connsiteX4" fmla="*/ 58295 w 229922"/>
                <a:gd name="connsiteY4" fmla="*/ 298943 h 585965"/>
                <a:gd name="connsiteX0" fmla="*/ 58295 w 229930"/>
                <a:gd name="connsiteY0" fmla="*/ 298943 h 585964"/>
                <a:gd name="connsiteX1" fmla="*/ 26224 w 229930"/>
                <a:gd name="connsiteY1" fmla="*/ 18 h 585964"/>
                <a:gd name="connsiteX2" fmla="*/ 229896 w 229930"/>
                <a:gd name="connsiteY2" fmla="*/ 303706 h 585964"/>
                <a:gd name="connsiteX3" fmla="*/ 28605 w 229930"/>
                <a:gd name="connsiteY3" fmla="*/ 585960 h 585964"/>
                <a:gd name="connsiteX4" fmla="*/ 58295 w 229930"/>
                <a:gd name="connsiteY4" fmla="*/ 298943 h 585964"/>
                <a:gd name="connsiteX0" fmla="*/ 58295 w 230172"/>
                <a:gd name="connsiteY0" fmla="*/ 298940 h 585961"/>
                <a:gd name="connsiteX1" fmla="*/ 26224 w 230172"/>
                <a:gd name="connsiteY1" fmla="*/ 15 h 585961"/>
                <a:gd name="connsiteX2" fmla="*/ 229896 w 230172"/>
                <a:gd name="connsiteY2" fmla="*/ 303703 h 585961"/>
                <a:gd name="connsiteX3" fmla="*/ 28605 w 230172"/>
                <a:gd name="connsiteY3" fmla="*/ 585957 h 585961"/>
                <a:gd name="connsiteX4" fmla="*/ 58295 w 230172"/>
                <a:gd name="connsiteY4" fmla="*/ 298940 h 585961"/>
                <a:gd name="connsiteX0" fmla="*/ 58295 w 229896"/>
                <a:gd name="connsiteY0" fmla="*/ 298940 h 585961"/>
                <a:gd name="connsiteX1" fmla="*/ 26224 w 229896"/>
                <a:gd name="connsiteY1" fmla="*/ 15 h 585961"/>
                <a:gd name="connsiteX2" fmla="*/ 229896 w 229896"/>
                <a:gd name="connsiteY2" fmla="*/ 303703 h 585961"/>
                <a:gd name="connsiteX3" fmla="*/ 28605 w 229896"/>
                <a:gd name="connsiteY3" fmla="*/ 585957 h 585961"/>
                <a:gd name="connsiteX4" fmla="*/ 58295 w 229896"/>
                <a:gd name="connsiteY4" fmla="*/ 298940 h 585961"/>
                <a:gd name="connsiteX0" fmla="*/ 57944 w 229545"/>
                <a:gd name="connsiteY0" fmla="*/ 298940 h 585961"/>
                <a:gd name="connsiteX1" fmla="*/ 25873 w 229545"/>
                <a:gd name="connsiteY1" fmla="*/ 15 h 585961"/>
                <a:gd name="connsiteX2" fmla="*/ 229545 w 229545"/>
                <a:gd name="connsiteY2" fmla="*/ 303703 h 585961"/>
                <a:gd name="connsiteX3" fmla="*/ 28254 w 229545"/>
                <a:gd name="connsiteY3" fmla="*/ 585957 h 585961"/>
                <a:gd name="connsiteX4" fmla="*/ 57944 w 229545"/>
                <a:gd name="connsiteY4" fmla="*/ 298940 h 585961"/>
                <a:gd name="connsiteX0" fmla="*/ 18784 w 216579"/>
                <a:gd name="connsiteY0" fmla="*/ 291798 h 585987"/>
                <a:gd name="connsiteX1" fmla="*/ 12907 w 216579"/>
                <a:gd name="connsiteY1" fmla="*/ 17 h 585987"/>
                <a:gd name="connsiteX2" fmla="*/ 216579 w 216579"/>
                <a:gd name="connsiteY2" fmla="*/ 303705 h 585987"/>
                <a:gd name="connsiteX3" fmla="*/ 15288 w 216579"/>
                <a:gd name="connsiteY3" fmla="*/ 585959 h 585987"/>
                <a:gd name="connsiteX4" fmla="*/ 18784 w 216579"/>
                <a:gd name="connsiteY4" fmla="*/ 291798 h 585987"/>
                <a:gd name="connsiteX0" fmla="*/ 12234 w 219554"/>
                <a:gd name="connsiteY0" fmla="*/ 289426 h 586008"/>
                <a:gd name="connsiteX1" fmla="*/ 15882 w 219554"/>
                <a:gd name="connsiteY1" fmla="*/ 26 h 586008"/>
                <a:gd name="connsiteX2" fmla="*/ 219554 w 219554"/>
                <a:gd name="connsiteY2" fmla="*/ 303714 h 586008"/>
                <a:gd name="connsiteX3" fmla="*/ 18263 w 219554"/>
                <a:gd name="connsiteY3" fmla="*/ 585968 h 586008"/>
                <a:gd name="connsiteX4" fmla="*/ 12234 w 219554"/>
                <a:gd name="connsiteY4" fmla="*/ 289426 h 586008"/>
                <a:gd name="connsiteX0" fmla="*/ 17080 w 217256"/>
                <a:gd name="connsiteY0" fmla="*/ 289426 h 586008"/>
                <a:gd name="connsiteX1" fmla="*/ 13584 w 217256"/>
                <a:gd name="connsiteY1" fmla="*/ 26 h 586008"/>
                <a:gd name="connsiteX2" fmla="*/ 217256 w 217256"/>
                <a:gd name="connsiteY2" fmla="*/ 303714 h 586008"/>
                <a:gd name="connsiteX3" fmla="*/ 15965 w 217256"/>
                <a:gd name="connsiteY3" fmla="*/ 585968 h 586008"/>
                <a:gd name="connsiteX4" fmla="*/ 17080 w 217256"/>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26566 w 226742"/>
                <a:gd name="connsiteY0" fmla="*/ 289426 h 586008"/>
                <a:gd name="connsiteX1" fmla="*/ 23070 w 226742"/>
                <a:gd name="connsiteY1" fmla="*/ 26 h 586008"/>
                <a:gd name="connsiteX2" fmla="*/ 226742 w 226742"/>
                <a:gd name="connsiteY2" fmla="*/ 303714 h 586008"/>
                <a:gd name="connsiteX3" fmla="*/ 25451 w 226742"/>
                <a:gd name="connsiteY3" fmla="*/ 585968 h 586008"/>
                <a:gd name="connsiteX4" fmla="*/ 26566 w 226742"/>
                <a:gd name="connsiteY4" fmla="*/ 289426 h 586008"/>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02 w 271715"/>
                <a:gd name="connsiteY0" fmla="*/ 287054 h 586031"/>
                <a:gd name="connsiteX1" fmla="*/ 68043 w 271715"/>
                <a:gd name="connsiteY1" fmla="*/ 35 h 586031"/>
                <a:gd name="connsiteX2" fmla="*/ 271715 w 271715"/>
                <a:gd name="connsiteY2" fmla="*/ 303723 h 586031"/>
                <a:gd name="connsiteX3" fmla="*/ 70424 w 271715"/>
                <a:gd name="connsiteY3" fmla="*/ 585977 h 586031"/>
                <a:gd name="connsiteX4" fmla="*/ 102 w 271715"/>
                <a:gd name="connsiteY4" fmla="*/ 287054 h 586031"/>
                <a:gd name="connsiteX0" fmla="*/ 133 w 271746"/>
                <a:gd name="connsiteY0" fmla="*/ 287054 h 585994"/>
                <a:gd name="connsiteX1" fmla="*/ 68074 w 271746"/>
                <a:gd name="connsiteY1" fmla="*/ 35 h 585994"/>
                <a:gd name="connsiteX2" fmla="*/ 271746 w 271746"/>
                <a:gd name="connsiteY2" fmla="*/ 303723 h 585994"/>
                <a:gd name="connsiteX3" fmla="*/ 70455 w 271746"/>
                <a:gd name="connsiteY3" fmla="*/ 585977 h 585994"/>
                <a:gd name="connsiteX4" fmla="*/ 133 w 271746"/>
                <a:gd name="connsiteY4" fmla="*/ 287054 h 58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5" name="矩形 4"/>
          <p:cNvSpPr/>
          <p:nvPr/>
        </p:nvSpPr>
        <p:spPr>
          <a:xfrm rot="4560000">
            <a:off x="5162853" y="1166345"/>
            <a:ext cx="267876" cy="421429"/>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94927" y="2774221"/>
            <a:ext cx="2463476" cy="651474"/>
            <a:chOff x="488950" y="1968268"/>
            <a:chExt cx="2463476" cy="651474"/>
          </a:xfrm>
        </p:grpSpPr>
        <p:sp>
          <p:nvSpPr>
            <p:cNvPr id="27"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28"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grpSp>
        <p:nvGrpSpPr>
          <p:cNvPr id="29" name="组合 28"/>
          <p:cNvGrpSpPr/>
          <p:nvPr/>
        </p:nvGrpSpPr>
        <p:grpSpPr>
          <a:xfrm>
            <a:off x="1239852" y="1965138"/>
            <a:ext cx="2463476" cy="651474"/>
            <a:chOff x="488950" y="1968268"/>
            <a:chExt cx="2463476" cy="651474"/>
          </a:xfrm>
        </p:grpSpPr>
        <p:sp>
          <p:nvSpPr>
            <p:cNvPr id="30"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31"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grpSp>
        <p:nvGrpSpPr>
          <p:cNvPr id="32" name="组合 31"/>
          <p:cNvGrpSpPr/>
          <p:nvPr/>
        </p:nvGrpSpPr>
        <p:grpSpPr>
          <a:xfrm>
            <a:off x="5160301" y="3330812"/>
            <a:ext cx="2463476" cy="651474"/>
            <a:chOff x="488950" y="1968268"/>
            <a:chExt cx="2463476" cy="651474"/>
          </a:xfrm>
        </p:grpSpPr>
        <p:sp>
          <p:nvSpPr>
            <p:cNvPr id="33"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34"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grpSp>
        <p:nvGrpSpPr>
          <p:cNvPr id="35" name="组合 34"/>
          <p:cNvGrpSpPr/>
          <p:nvPr/>
        </p:nvGrpSpPr>
        <p:grpSpPr>
          <a:xfrm>
            <a:off x="5981936" y="2396534"/>
            <a:ext cx="2463476" cy="682251"/>
            <a:chOff x="488950" y="1968268"/>
            <a:chExt cx="2463476" cy="682251"/>
          </a:xfrm>
        </p:grpSpPr>
        <p:sp>
          <p:nvSpPr>
            <p:cNvPr id="36" name="Rectangle 9"/>
            <p:cNvSpPr>
              <a:spLocks noChangeArrowheads="1"/>
            </p:cNvSpPr>
            <p:nvPr/>
          </p:nvSpPr>
          <p:spPr bwMode="auto">
            <a:xfrm>
              <a:off x="505201" y="2219632"/>
              <a:ext cx="244722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50" b="1" dirty="0">
                  <a:solidFill>
                    <a:schemeClr val="bg1">
                      <a:lumMod val="85000"/>
                    </a:schemeClr>
                  </a:solidFill>
                  <a:latin typeface="微软雅黑" pitchFamily="34" charset="-122"/>
                  <a:ea typeface="微软雅黑" pitchFamily="34" charset="-122"/>
                </a:rPr>
                <a:t>单击此处添加段落文字内容</a:t>
              </a:r>
            </a:p>
            <a:p>
              <a:r>
                <a:rPr lang="zh-CN" altLang="en-US" sz="1050" b="1" dirty="0">
                  <a:solidFill>
                    <a:schemeClr val="bg1">
                      <a:lumMod val="85000"/>
                    </a:schemeClr>
                  </a:solidFill>
                  <a:latin typeface="微软雅黑" pitchFamily="34" charset="-122"/>
                  <a:ea typeface="微软雅黑" pitchFamily="34" charset="-122"/>
                </a:rPr>
                <a:t>单击此处添加段落文字内容</a:t>
              </a:r>
            </a:p>
          </p:txBody>
        </p:sp>
        <p:sp>
          <p:nvSpPr>
            <p:cNvPr id="37"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grpSp>
        <p:nvGrpSpPr>
          <p:cNvPr id="38" name="组合 37"/>
          <p:cNvGrpSpPr/>
          <p:nvPr/>
        </p:nvGrpSpPr>
        <p:grpSpPr>
          <a:xfrm>
            <a:off x="6174092" y="1137578"/>
            <a:ext cx="2463476" cy="651474"/>
            <a:chOff x="488950" y="1968268"/>
            <a:chExt cx="2463476" cy="651474"/>
          </a:xfrm>
        </p:grpSpPr>
        <p:sp>
          <p:nvSpPr>
            <p:cNvPr id="39"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40"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grpSp>
        <p:nvGrpSpPr>
          <p:cNvPr id="41" name="组合 40"/>
          <p:cNvGrpSpPr/>
          <p:nvPr/>
        </p:nvGrpSpPr>
        <p:grpSpPr>
          <a:xfrm>
            <a:off x="2596457" y="1063205"/>
            <a:ext cx="2463476" cy="651474"/>
            <a:chOff x="488950" y="1968268"/>
            <a:chExt cx="2463476" cy="651474"/>
          </a:xfrm>
        </p:grpSpPr>
        <p:sp>
          <p:nvSpPr>
            <p:cNvPr id="4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b="1" dirty="0">
                  <a:solidFill>
                    <a:schemeClr val="bg1">
                      <a:lumMod val="85000"/>
                    </a:schemeClr>
                  </a:solidFill>
                  <a:latin typeface="微软雅黑" pitchFamily="34" charset="-122"/>
                  <a:ea typeface="微软雅黑" pitchFamily="34" charset="-122"/>
                </a:rPr>
                <a:t>单击此处添加段落文字内容</a:t>
              </a:r>
            </a:p>
            <a:p>
              <a:r>
                <a:rPr lang="zh-CN" altLang="en-US" sz="1000" b="1" dirty="0">
                  <a:solidFill>
                    <a:schemeClr val="bg1">
                      <a:lumMod val="85000"/>
                    </a:schemeClr>
                  </a:solidFill>
                  <a:latin typeface="微软雅黑" pitchFamily="34" charset="-122"/>
                  <a:ea typeface="微软雅黑" pitchFamily="34" charset="-122"/>
                </a:rPr>
                <a:t>单击此处添加段落文字内容</a:t>
              </a:r>
            </a:p>
          </p:txBody>
        </p:sp>
        <p:sp>
          <p:nvSpPr>
            <p:cNvPr id="43" name="Rectangle 10"/>
            <p:cNvSpPr>
              <a:spLocks noChangeArrowheads="1"/>
            </p:cNvSpPr>
            <p:nvPr/>
          </p:nvSpPr>
          <p:spPr bwMode="auto">
            <a:xfrm>
              <a:off x="488950" y="196826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a:solidFill>
                    <a:srgbClr val="FFC000"/>
                  </a:solidFill>
                  <a:latin typeface="微软雅黑" pitchFamily="34" charset="-122"/>
                  <a:ea typeface="微软雅黑" pitchFamily="34" charset="-122"/>
                </a:rPr>
                <a:t>单击此处添加标题文字</a:t>
              </a:r>
            </a:p>
          </p:txBody>
        </p:sp>
      </p:grpSp>
      <p:sp>
        <p:nvSpPr>
          <p:cNvPr id="44"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矩形 44"/>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70431940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00"/>
                                        <p:tgtEl>
                                          <p:spTgt spid="3"/>
                                        </p:tgtEl>
                                      </p:cBhvr>
                                    </p:animEffect>
                                  </p:childTnLst>
                                </p:cTn>
                              </p:par>
                            </p:childTnLst>
                          </p:cTn>
                        </p:par>
                        <p:par>
                          <p:cTn id="8" fill="hold">
                            <p:stCondLst>
                              <p:cond delay="4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400"/>
                                        <p:tgtEl>
                                          <p:spTgt spid="18"/>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400"/>
                                        <p:tgtEl>
                                          <p:spTgt spid="6"/>
                                        </p:tgtEl>
                                      </p:cBhvr>
                                    </p:animEffect>
                                  </p:childTnLst>
                                </p:cTn>
                              </p:par>
                            </p:childTnLst>
                          </p:cTn>
                        </p:par>
                        <p:par>
                          <p:cTn id="16" fill="hold">
                            <p:stCondLst>
                              <p:cond delay="12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400"/>
                                        <p:tgtEl>
                                          <p:spTgt spid="21"/>
                                        </p:tgtEl>
                                      </p:cBhvr>
                                    </p:animEffect>
                                  </p:childTnLst>
                                </p:cTn>
                              </p:par>
                            </p:childTnLst>
                          </p:cTn>
                        </p:par>
                        <p:par>
                          <p:cTn id="20" fill="hold">
                            <p:stCondLst>
                              <p:cond delay="16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4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400"/>
                                        <p:tgtEl>
                                          <p:spTgt spid="20"/>
                                        </p:tgtEl>
                                      </p:cBhvr>
                                    </p:animEffect>
                                  </p:childTnLst>
                                </p:cTn>
                              </p:par>
                            </p:childTnLst>
                          </p:cTn>
                        </p:par>
                        <p:par>
                          <p:cTn id="28" fill="hold">
                            <p:stCondLst>
                              <p:cond delay="24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400"/>
                                        <p:tgtEl>
                                          <p:spTgt spid="12"/>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400"/>
                                        <p:tgtEl>
                                          <p:spTgt spid="19"/>
                                        </p:tgtEl>
                                      </p:cBhvr>
                                    </p:animEffect>
                                  </p:childTnLst>
                                </p:cTn>
                              </p:par>
                            </p:childTnLst>
                          </p:cTn>
                        </p:par>
                        <p:par>
                          <p:cTn id="36" fill="hold">
                            <p:stCondLst>
                              <p:cond delay="32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00"/>
                                        <p:tgtEl>
                                          <p:spTgt spid="15"/>
                                        </p:tgtEl>
                                      </p:cBhvr>
                                    </p:animEffect>
                                  </p:childTnLst>
                                </p:cTn>
                              </p:par>
                            </p:childTnLst>
                          </p:cTn>
                        </p:par>
                        <p:par>
                          <p:cTn id="40" fill="hold">
                            <p:stCondLst>
                              <p:cond delay="36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400"/>
                                        <p:tgtEl>
                                          <p:spTgt spid="25"/>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400"/>
                                        <p:tgtEl>
                                          <p:spTgt spid="22"/>
                                        </p:tgtEl>
                                      </p:cBhvr>
                                    </p:animEffect>
                                  </p:childTnLst>
                                </p:cTn>
                              </p:par>
                            </p:childTnLst>
                          </p:cTn>
                        </p:par>
                        <p:par>
                          <p:cTn id="48" fill="hold">
                            <p:stCondLst>
                              <p:cond delay="44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400"/>
                                        <p:tgtEl>
                                          <p:spTgt spid="26"/>
                                        </p:tgtEl>
                                      </p:cBhvr>
                                    </p:animEffect>
                                  </p:childTnLst>
                                </p:cTn>
                              </p:par>
                            </p:childTnLst>
                          </p:cTn>
                        </p:par>
                        <p:par>
                          <p:cTn id="52" fill="hold">
                            <p:stCondLst>
                              <p:cond delay="48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400"/>
                                        <p:tgtEl>
                                          <p:spTgt spid="29"/>
                                        </p:tgtEl>
                                      </p:cBhvr>
                                    </p:animEffect>
                                  </p:childTnLst>
                                </p:cTn>
                              </p:par>
                            </p:childTnLst>
                          </p:cTn>
                        </p:par>
                        <p:par>
                          <p:cTn id="56" fill="hold">
                            <p:stCondLst>
                              <p:cond delay="5200"/>
                            </p:stCondLst>
                            <p:childTnLst>
                              <p:par>
                                <p:cTn id="57" presetID="2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400"/>
                                        <p:tgtEl>
                                          <p:spTgt spid="32"/>
                                        </p:tgtEl>
                                      </p:cBhvr>
                                    </p:animEffect>
                                  </p:childTnLst>
                                </p:cTn>
                              </p:par>
                            </p:childTnLst>
                          </p:cTn>
                        </p:par>
                        <p:par>
                          <p:cTn id="60" fill="hold">
                            <p:stCondLst>
                              <p:cond delay="5600"/>
                            </p:stCondLst>
                            <p:childTnLst>
                              <p:par>
                                <p:cTn id="61" presetID="22" presetClass="entr" presetSubtype="8"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400"/>
                                        <p:tgtEl>
                                          <p:spTgt spid="35"/>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400"/>
                                        <p:tgtEl>
                                          <p:spTgt spid="38"/>
                                        </p:tgtEl>
                                      </p:cBhvr>
                                    </p:animEffect>
                                  </p:childTnLst>
                                </p:cTn>
                              </p:par>
                            </p:childTnLst>
                          </p:cTn>
                        </p:par>
                        <p:par>
                          <p:cTn id="68" fill="hold">
                            <p:stCondLst>
                              <p:cond delay="640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26</a:t>
            </a:fld>
            <a:endParaRPr lang="zh-CN" altLang="en-US"/>
          </a:p>
        </p:txBody>
      </p:sp>
      <p:grpSp>
        <p:nvGrpSpPr>
          <p:cNvPr id="3" name="组合 2"/>
          <p:cNvGrpSpPr/>
          <p:nvPr/>
        </p:nvGrpSpPr>
        <p:grpSpPr>
          <a:xfrm>
            <a:off x="5364722" y="1210571"/>
            <a:ext cx="1151494" cy="2407984"/>
            <a:chOff x="5324950" y="1507915"/>
            <a:chExt cx="1151494" cy="2407984"/>
          </a:xfrm>
        </p:grpSpPr>
        <p:sp>
          <p:nvSpPr>
            <p:cNvPr id="4" name="WordArt 366"/>
            <p:cNvSpPr>
              <a:spLocks noChangeArrowheads="1" noChangeShapeType="1" noTextEdit="1"/>
            </p:cNvSpPr>
            <p:nvPr/>
          </p:nvSpPr>
          <p:spPr bwMode="auto">
            <a:xfrm rot="5400000">
              <a:off x="4696705" y="2136160"/>
              <a:ext cx="2407984" cy="115149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FFC000"/>
                  </a:solidFill>
                  <a:effectLst/>
                  <a:uLnTx/>
                  <a:uFillTx/>
                  <a:latin typeface="Arial Black"/>
                </a:rPr>
                <a:t>CONTENTS</a:t>
              </a:r>
              <a:endParaRPr kumimoji="0" lang="zh-CN" altLang="en-US" sz="1400" b="0" i="0" u="none" strike="noStrike" kern="10" cap="none" spc="-70" normalizeH="0" baseline="0" noProof="0" dirty="0" smtClean="0">
                <a:ln>
                  <a:noFill/>
                </a:ln>
                <a:solidFill>
                  <a:srgbClr val="FFC000"/>
                </a:solidFill>
                <a:effectLst/>
                <a:uLnTx/>
                <a:uFillTx/>
                <a:latin typeface="Arial Black"/>
              </a:endParaRPr>
            </a:p>
          </p:txBody>
        </p:sp>
        <p:sp>
          <p:nvSpPr>
            <p:cNvPr id="5" name="WordArt 367"/>
            <p:cNvSpPr>
              <a:spLocks noChangeArrowheads="1" noChangeShapeType="1" noTextEdit="1"/>
            </p:cNvSpPr>
            <p:nvPr/>
          </p:nvSpPr>
          <p:spPr bwMode="auto">
            <a:xfrm rot="5400000">
              <a:off x="5168610" y="2449994"/>
              <a:ext cx="1674166" cy="52382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chemeClr val="bg1">
                      <a:lumMod val="95000"/>
                    </a:schemeClr>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chemeClr val="bg1">
                    <a:lumMod val="95000"/>
                  </a:schemeClr>
                </a:solidFill>
                <a:effectLst/>
                <a:uLnTx/>
                <a:uFillTx/>
                <a:latin typeface="Arial"/>
                <a:cs typeface="Arial"/>
              </a:endParaRPr>
            </a:p>
          </p:txBody>
        </p:sp>
      </p:grpSp>
      <p:grpSp>
        <p:nvGrpSpPr>
          <p:cNvPr id="6" name="Group 368"/>
          <p:cNvGrpSpPr>
            <a:grpSpLocks/>
          </p:cNvGrpSpPr>
          <p:nvPr/>
        </p:nvGrpSpPr>
        <p:grpSpPr bwMode="auto">
          <a:xfrm rot="10800000">
            <a:off x="2120809" y="1209995"/>
            <a:ext cx="1151494" cy="2407984"/>
            <a:chOff x="3923" y="1207"/>
            <a:chExt cx="998" cy="2087"/>
          </a:xfrm>
        </p:grpSpPr>
        <p:sp>
          <p:nvSpPr>
            <p:cNvPr id="7" name="WordArt 369"/>
            <p:cNvSpPr>
              <a:spLocks noChangeArrowheads="1" noChangeShapeType="1" noTextEdit="1"/>
            </p:cNvSpPr>
            <p:nvPr/>
          </p:nvSpPr>
          <p:spPr bwMode="auto">
            <a:xfrm rot="5400000">
              <a:off x="3378" y="1752"/>
              <a:ext cx="2087" cy="99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FFC000"/>
                  </a:solidFill>
                  <a:effectLst/>
                  <a:uLnTx/>
                  <a:uFillTx/>
                  <a:latin typeface="Arial Black"/>
                </a:rPr>
                <a:t>CONTENTS</a:t>
              </a:r>
              <a:endParaRPr kumimoji="0" lang="zh-CN" altLang="en-US" sz="1400" b="0" i="0" u="none" strike="noStrike" kern="10" cap="none" spc="-70" normalizeH="0" baseline="0" noProof="0" dirty="0" smtClean="0">
                <a:ln>
                  <a:noFill/>
                </a:ln>
                <a:solidFill>
                  <a:srgbClr val="FFC000"/>
                </a:solidFill>
                <a:effectLst/>
                <a:uLnTx/>
                <a:uFillTx/>
                <a:latin typeface="Arial Black"/>
              </a:endParaRPr>
            </a:p>
          </p:txBody>
        </p:sp>
        <p:sp>
          <p:nvSpPr>
            <p:cNvPr id="8" name="WordArt 370"/>
            <p:cNvSpPr>
              <a:spLocks noChangeArrowheads="1" noChangeShapeType="1" noTextEdit="1"/>
            </p:cNvSpPr>
            <p:nvPr/>
          </p:nvSpPr>
          <p:spPr bwMode="auto">
            <a:xfrm rot="5400000">
              <a:off x="3787" y="2024"/>
              <a:ext cx="1451" cy="4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0" cap="none" spc="-40" normalizeH="0" baseline="0" noProof="0" dirty="0" smtClean="0">
                  <a:ln>
                    <a:noFill/>
                  </a:ln>
                  <a:solidFill>
                    <a:schemeClr val="bg1">
                      <a:lumMod val="95000"/>
                    </a:schemeClr>
                  </a:solidFill>
                  <a:effectLst/>
                  <a:uLnTx/>
                  <a:uFillTx/>
                  <a:latin typeface="Arial"/>
                  <a:cs typeface="Arial"/>
                </a:rPr>
                <a:t>CLICK TO ADD CONTENTS !</a:t>
              </a:r>
              <a:endParaRPr kumimoji="0" lang="zh-CN" altLang="en-US" sz="800" b="1" i="0" u="none" strike="noStrike" kern="10" cap="none" spc="-40" normalizeH="0" baseline="0" noProof="0" dirty="0" smtClean="0">
                <a:ln>
                  <a:noFill/>
                </a:ln>
                <a:solidFill>
                  <a:schemeClr val="bg1">
                    <a:lumMod val="95000"/>
                  </a:schemeClr>
                </a:solidFill>
                <a:effectLst/>
                <a:uLnTx/>
                <a:uFillTx/>
                <a:latin typeface="Arial"/>
                <a:cs typeface="Arial"/>
              </a:endParaRPr>
            </a:p>
          </p:txBody>
        </p:sp>
      </p:grpSp>
      <p:grpSp>
        <p:nvGrpSpPr>
          <p:cNvPr id="9" name="组合 8"/>
          <p:cNvGrpSpPr/>
          <p:nvPr/>
        </p:nvGrpSpPr>
        <p:grpSpPr>
          <a:xfrm>
            <a:off x="2539639" y="771550"/>
            <a:ext cx="3558324" cy="3424483"/>
            <a:chOff x="2499867" y="1068894"/>
            <a:chExt cx="3558324" cy="3424483"/>
          </a:xfrm>
        </p:grpSpPr>
        <p:sp>
          <p:nvSpPr>
            <p:cNvPr id="10" name="Line 348"/>
            <p:cNvSpPr>
              <a:spLocks noChangeShapeType="1"/>
            </p:cNvSpPr>
            <p:nvPr/>
          </p:nvSpPr>
          <p:spPr bwMode="auto">
            <a:xfrm>
              <a:off x="3860199" y="1769252"/>
              <a:ext cx="785739" cy="1884158"/>
            </a:xfrm>
            <a:prstGeom prst="line">
              <a:avLst/>
            </a:prstGeom>
            <a:noFill/>
            <a:ln w="19050" cap="rnd">
              <a:solidFill>
                <a:srgbClr val="FF9900"/>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Line 349"/>
            <p:cNvSpPr>
              <a:spLocks noChangeShapeType="1"/>
            </p:cNvSpPr>
            <p:nvPr/>
          </p:nvSpPr>
          <p:spPr bwMode="auto">
            <a:xfrm flipH="1">
              <a:off x="3860199" y="1769252"/>
              <a:ext cx="837660" cy="1884158"/>
            </a:xfrm>
            <a:prstGeom prst="line">
              <a:avLst/>
            </a:prstGeom>
            <a:noFill/>
            <a:ln w="19050" cap="rnd">
              <a:solidFill>
                <a:srgbClr val="FF9900"/>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Line 350"/>
            <p:cNvSpPr>
              <a:spLocks noChangeShapeType="1"/>
            </p:cNvSpPr>
            <p:nvPr/>
          </p:nvSpPr>
          <p:spPr bwMode="auto">
            <a:xfrm flipH="1">
              <a:off x="3337527" y="2293077"/>
              <a:ext cx="1883004" cy="837660"/>
            </a:xfrm>
            <a:prstGeom prst="line">
              <a:avLst/>
            </a:prstGeom>
            <a:noFill/>
            <a:ln w="19050" cap="rnd">
              <a:solidFill>
                <a:srgbClr val="FF9900"/>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Line 351"/>
            <p:cNvSpPr>
              <a:spLocks noChangeShapeType="1"/>
            </p:cNvSpPr>
            <p:nvPr/>
          </p:nvSpPr>
          <p:spPr bwMode="auto">
            <a:xfrm flipH="1" flipV="1">
              <a:off x="3337527" y="2396920"/>
              <a:ext cx="1936079" cy="680743"/>
            </a:xfrm>
            <a:prstGeom prst="line">
              <a:avLst/>
            </a:prstGeom>
            <a:noFill/>
            <a:ln w="19050" cap="rnd">
              <a:solidFill>
                <a:srgbClr val="FF9900"/>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Oval 352"/>
            <p:cNvSpPr>
              <a:spLocks noChangeArrowheads="1"/>
            </p:cNvSpPr>
            <p:nvPr/>
          </p:nvSpPr>
          <p:spPr bwMode="auto">
            <a:xfrm>
              <a:off x="3441369" y="1873094"/>
              <a:ext cx="1675320" cy="1675320"/>
            </a:xfrm>
            <a:prstGeom prst="ellipse">
              <a:avLst/>
            </a:prstGeom>
            <a:solidFill>
              <a:srgbClr val="009E00"/>
            </a:solidFill>
            <a:ln w="12700" algn="ctr">
              <a:solidFill>
                <a:srgbClr val="008000"/>
              </a:solidFill>
              <a:round/>
              <a:headEnd/>
              <a:tailEnd/>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5" name="Oval 353"/>
            <p:cNvSpPr>
              <a:spLocks noChangeArrowheads="1"/>
            </p:cNvSpPr>
            <p:nvPr/>
          </p:nvSpPr>
          <p:spPr bwMode="auto">
            <a:xfrm>
              <a:off x="3494444" y="1926169"/>
              <a:ext cx="1569170" cy="1569170"/>
            </a:xfrm>
            <a:prstGeom prst="ellipse">
              <a:avLst/>
            </a:prstGeom>
            <a:solidFill>
              <a:srgbClr val="FF0066"/>
            </a:solidFill>
            <a:ln w="12700" algn="ctr">
              <a:solidFill>
                <a:schemeClr val="bg1"/>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6" name="Freeform 354"/>
            <p:cNvSpPr>
              <a:spLocks/>
            </p:cNvSpPr>
            <p:nvPr/>
          </p:nvSpPr>
          <p:spPr bwMode="auto">
            <a:xfrm>
              <a:off x="4344796" y="1141583"/>
              <a:ext cx="996885" cy="782277"/>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8BC122"/>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Freeform 355"/>
            <p:cNvSpPr>
              <a:spLocks/>
            </p:cNvSpPr>
            <p:nvPr/>
          </p:nvSpPr>
          <p:spPr bwMode="auto">
            <a:xfrm>
              <a:off x="5064768" y="1645795"/>
              <a:ext cx="784585" cy="998038"/>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FF9900"/>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8" name="Freeform 356"/>
            <p:cNvSpPr>
              <a:spLocks/>
            </p:cNvSpPr>
            <p:nvPr/>
          </p:nvSpPr>
          <p:spPr bwMode="auto">
            <a:xfrm>
              <a:off x="5064768" y="2775366"/>
              <a:ext cx="784585" cy="1001500"/>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8BC122"/>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357"/>
            <p:cNvSpPr>
              <a:spLocks/>
            </p:cNvSpPr>
            <p:nvPr/>
          </p:nvSpPr>
          <p:spPr bwMode="auto">
            <a:xfrm>
              <a:off x="4344796" y="3498800"/>
              <a:ext cx="996885" cy="782277"/>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FF9900"/>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Freeform 358"/>
            <p:cNvSpPr>
              <a:spLocks/>
            </p:cNvSpPr>
            <p:nvPr/>
          </p:nvSpPr>
          <p:spPr bwMode="auto">
            <a:xfrm>
              <a:off x="3216378" y="3498800"/>
              <a:ext cx="996885" cy="782277"/>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8BC122"/>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21" name="Freeform 359"/>
            <p:cNvSpPr>
              <a:spLocks/>
            </p:cNvSpPr>
            <p:nvPr/>
          </p:nvSpPr>
          <p:spPr bwMode="auto">
            <a:xfrm>
              <a:off x="2708705" y="2775366"/>
              <a:ext cx="785739" cy="1001500"/>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FF9900"/>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Freeform 360"/>
            <p:cNvSpPr>
              <a:spLocks/>
            </p:cNvSpPr>
            <p:nvPr/>
          </p:nvSpPr>
          <p:spPr bwMode="auto">
            <a:xfrm>
              <a:off x="2708705" y="1645795"/>
              <a:ext cx="785739" cy="998038"/>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8BC122"/>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Freeform 361"/>
            <p:cNvSpPr>
              <a:spLocks/>
            </p:cNvSpPr>
            <p:nvPr/>
          </p:nvSpPr>
          <p:spPr bwMode="auto">
            <a:xfrm>
              <a:off x="3216378" y="1141583"/>
              <a:ext cx="996885" cy="782277"/>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FF9900"/>
            </a:solidFill>
            <a:ln>
              <a:noFill/>
            </a:ln>
            <a:effectLst>
              <a:outerShdw dist="53882" dir="2700000" algn="ctr" rotWithShape="0">
                <a:srgbClr val="000000">
                  <a:alpha val="50000"/>
                </a:srgbClr>
              </a:outerShdw>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rc 362"/>
            <p:cNvSpPr>
              <a:spLocks/>
            </p:cNvSpPr>
            <p:nvPr/>
          </p:nvSpPr>
          <p:spPr bwMode="auto">
            <a:xfrm>
              <a:off x="2499867" y="1068894"/>
              <a:ext cx="3558324" cy="3424483"/>
            </a:xfrm>
            <a:custGeom>
              <a:avLst/>
              <a:gdLst>
                <a:gd name="T0" fmla="*/ 152 w 43200"/>
                <a:gd name="T1" fmla="*/ 0 h 41548"/>
                <a:gd name="T2" fmla="*/ 67 w 43200"/>
                <a:gd name="T3" fmla="*/ 0 h 41548"/>
                <a:gd name="T4" fmla="*/ 110 w 43200"/>
                <a:gd name="T5" fmla="*/ 102 h 41548"/>
                <a:gd name="T6" fmla="*/ 0 60000 65536"/>
                <a:gd name="T7" fmla="*/ 0 60000 65536"/>
                <a:gd name="T8" fmla="*/ 0 60000 65536"/>
                <a:gd name="T9" fmla="*/ 0 w 43200"/>
                <a:gd name="T10" fmla="*/ 0 h 41548"/>
                <a:gd name="T11" fmla="*/ 43200 w 43200"/>
                <a:gd name="T12" fmla="*/ 41548 h 41548"/>
              </a:gdLst>
              <a:ahLst/>
              <a:cxnLst>
                <a:cxn ang="T6">
                  <a:pos x="T0" y="T1"/>
                </a:cxn>
                <a:cxn ang="T7">
                  <a:pos x="T2" y="T3"/>
                </a:cxn>
                <a:cxn ang="T8">
                  <a:pos x="T4" y="T5"/>
                </a:cxn>
              </a:cxnLst>
              <a:rect l="T9" t="T10" r="T11" b="T12"/>
              <a:pathLst>
                <a:path w="43200" h="41548" fill="none"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path>
                <a:path w="43200" h="41548" stroke="0"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lnTo>
                    <a:pt x="21600" y="19948"/>
                  </a:lnTo>
                  <a:lnTo>
                    <a:pt x="29884" y="-1"/>
                  </a:lnTo>
                  <a:close/>
                </a:path>
              </a:pathLst>
            </a:custGeom>
            <a:noFill/>
            <a:ln w="19050" cap="rnd">
              <a:solidFill>
                <a:srgbClr val="FF9900"/>
              </a:solidFill>
              <a:prstDash val="sysDot"/>
              <a:round/>
              <a:headEnd type="oval" w="med" len="med"/>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5" name="Group 363"/>
            <p:cNvGrpSpPr>
              <a:grpSpLocks/>
            </p:cNvGrpSpPr>
            <p:nvPr/>
          </p:nvGrpSpPr>
          <p:grpSpPr bwMode="auto">
            <a:xfrm>
              <a:off x="3860199" y="2554990"/>
              <a:ext cx="839968" cy="305757"/>
              <a:chOff x="2560" y="618"/>
              <a:chExt cx="728" cy="265"/>
            </a:xfrm>
          </p:grpSpPr>
          <p:sp>
            <p:nvSpPr>
              <p:cNvPr id="34" name="WordArt 364"/>
              <p:cNvSpPr>
                <a:spLocks noChangeArrowheads="1" noChangeShapeType="1" noTextEdit="1"/>
              </p:cNvSpPr>
              <p:nvPr/>
            </p:nvSpPr>
            <p:spPr bwMode="auto">
              <a:xfrm>
                <a:off x="2653" y="618"/>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a:rPr>
                  <a:t>TEXT</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a:endParaRPr>
              </a:p>
            </p:txBody>
          </p:sp>
          <p:sp>
            <p:nvSpPr>
              <p:cNvPr id="35" name="WordArt 365"/>
              <p:cNvSpPr>
                <a:spLocks noChangeArrowheads="1" noChangeShapeType="1" noTextEdit="1"/>
              </p:cNvSpPr>
              <p:nvPr/>
            </p:nvSpPr>
            <p:spPr bwMode="auto">
              <a:xfrm>
                <a:off x="2560" y="799"/>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alpha val="70195"/>
                      </a:schemeClr>
                    </a:solidFill>
                    <a:effectLst/>
                    <a:uLnTx/>
                    <a:uFillTx/>
                    <a:latin typeface="Arial Black"/>
                  </a:rPr>
                  <a:t>ADD CONTENTS</a:t>
                </a:r>
                <a:endParaRPr kumimoji="0" lang="zh-CN" altLang="en-US" sz="1400" b="0" i="0" u="none" strike="noStrike" kern="10" cap="none" spc="-70" normalizeH="0" baseline="0" noProof="0" dirty="0" smtClean="0">
                  <a:ln>
                    <a:noFill/>
                  </a:ln>
                  <a:solidFill>
                    <a:schemeClr val="bg1">
                      <a:alpha val="70195"/>
                    </a:schemeClr>
                  </a:solidFill>
                  <a:effectLst/>
                  <a:uLnTx/>
                  <a:uFillTx/>
                  <a:latin typeface="Arial Black"/>
                </a:endParaRPr>
              </a:p>
            </p:txBody>
          </p:sp>
        </p:grpSp>
        <p:sp>
          <p:nvSpPr>
            <p:cNvPr id="26" name="WordArt 371"/>
            <p:cNvSpPr>
              <a:spLocks noChangeArrowheads="1" noChangeShapeType="1" noTextEdit="1"/>
            </p:cNvSpPr>
            <p:nvPr/>
          </p:nvSpPr>
          <p:spPr bwMode="auto">
            <a:xfrm>
              <a:off x="4592863" y="145541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7" name="WordArt 372"/>
            <p:cNvSpPr>
              <a:spLocks noChangeArrowheads="1" noChangeShapeType="1" noTextEdit="1"/>
            </p:cNvSpPr>
            <p:nvPr/>
          </p:nvSpPr>
          <p:spPr bwMode="auto">
            <a:xfrm>
              <a:off x="5273606" y="2136160"/>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8" name="WordArt 373"/>
            <p:cNvSpPr>
              <a:spLocks noChangeArrowheads="1" noChangeShapeType="1" noTextEdit="1"/>
            </p:cNvSpPr>
            <p:nvPr/>
          </p:nvSpPr>
          <p:spPr bwMode="auto">
            <a:xfrm>
              <a:off x="5326681" y="3130737"/>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29" name="WordArt 374"/>
            <p:cNvSpPr>
              <a:spLocks noChangeArrowheads="1" noChangeShapeType="1" noTextEdit="1"/>
            </p:cNvSpPr>
            <p:nvPr/>
          </p:nvSpPr>
          <p:spPr bwMode="auto">
            <a:xfrm>
              <a:off x="4592863" y="386224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0" name="WordArt 375"/>
            <p:cNvSpPr>
              <a:spLocks noChangeArrowheads="1" noChangeShapeType="1" noTextEdit="1"/>
            </p:cNvSpPr>
            <p:nvPr/>
          </p:nvSpPr>
          <p:spPr bwMode="auto">
            <a:xfrm>
              <a:off x="3598286" y="3863401"/>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1" name="WordArt 376"/>
            <p:cNvSpPr>
              <a:spLocks noChangeArrowheads="1" noChangeShapeType="1" noTextEdit="1"/>
            </p:cNvSpPr>
            <p:nvPr/>
          </p:nvSpPr>
          <p:spPr bwMode="auto">
            <a:xfrm>
              <a:off x="2865622" y="3130737"/>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2" name="WordArt 377"/>
            <p:cNvSpPr>
              <a:spLocks noChangeArrowheads="1" noChangeShapeType="1" noTextEdit="1"/>
            </p:cNvSpPr>
            <p:nvPr/>
          </p:nvSpPr>
          <p:spPr bwMode="auto">
            <a:xfrm>
              <a:off x="2865622" y="2136160"/>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chemeClr val="bg1"/>
                  </a:solidFill>
                  <a:effectLst/>
                  <a:uLnTx/>
                  <a:uFillTx/>
                  <a:latin typeface="Arial Black"/>
                </a:rPr>
                <a:t>TEXT</a:t>
              </a:r>
              <a:endParaRPr kumimoji="0" lang="zh-CN" altLang="en-US" sz="1400" b="0" i="0" u="none" strike="noStrike" kern="10" cap="none" spc="-70" normalizeH="0" baseline="0" noProof="0" smtClean="0">
                <a:ln>
                  <a:noFill/>
                </a:ln>
                <a:solidFill>
                  <a:schemeClr val="bg1"/>
                </a:solidFill>
                <a:effectLst/>
                <a:uLnTx/>
                <a:uFillTx/>
                <a:latin typeface="Arial Black"/>
              </a:endParaRPr>
            </a:p>
          </p:txBody>
        </p:sp>
        <p:sp>
          <p:nvSpPr>
            <p:cNvPr id="33" name="WordArt 378"/>
            <p:cNvSpPr>
              <a:spLocks noChangeArrowheads="1" noChangeShapeType="1" noTextEdit="1"/>
            </p:cNvSpPr>
            <p:nvPr/>
          </p:nvSpPr>
          <p:spPr bwMode="auto">
            <a:xfrm>
              <a:off x="3599440" y="1455418"/>
              <a:ext cx="365755" cy="10499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chemeClr val="bg1"/>
                  </a:solidFill>
                  <a:effectLst/>
                  <a:uLnTx/>
                  <a:uFillTx/>
                  <a:latin typeface="Arial Black"/>
                </a:rPr>
                <a:t>TEXT</a:t>
              </a:r>
              <a:endParaRPr kumimoji="0" lang="zh-CN" altLang="en-US" sz="1400" b="0" i="0" u="none" strike="noStrike" kern="10" cap="none" spc="-70" normalizeH="0" baseline="0" noProof="0" dirty="0" smtClean="0">
                <a:ln>
                  <a:noFill/>
                </a:ln>
                <a:solidFill>
                  <a:schemeClr val="bg1"/>
                </a:solidFill>
                <a:effectLst/>
                <a:uLnTx/>
                <a:uFillTx/>
                <a:latin typeface="Arial Black"/>
              </a:endParaRPr>
            </a:p>
          </p:txBody>
        </p:sp>
      </p:grpSp>
      <p:sp>
        <p:nvSpPr>
          <p:cNvPr id="36"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60197579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000"/>
                                        <p:tgtEl>
                                          <p:spTgt spid="6"/>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27</a:t>
            </a:fld>
            <a:endParaRPr lang="zh-CN" altLang="en-US"/>
          </a:p>
        </p:txBody>
      </p:sp>
      <p:grpSp>
        <p:nvGrpSpPr>
          <p:cNvPr id="3" name="组合 2"/>
          <p:cNvGrpSpPr/>
          <p:nvPr/>
        </p:nvGrpSpPr>
        <p:grpSpPr>
          <a:xfrm>
            <a:off x="881357" y="1203598"/>
            <a:ext cx="1757456" cy="2337790"/>
            <a:chOff x="892324" y="1275606"/>
            <a:chExt cx="1757456" cy="2337790"/>
          </a:xfrm>
        </p:grpSpPr>
        <p:sp>
          <p:nvSpPr>
            <p:cNvPr id="4" name="矩形 3"/>
            <p:cNvSpPr/>
            <p:nvPr/>
          </p:nvSpPr>
          <p:spPr>
            <a:xfrm>
              <a:off x="949474" y="1275606"/>
              <a:ext cx="1700306" cy="1733397"/>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5" name="Freeform 18"/>
            <p:cNvSpPr>
              <a:spLocks noChangeAspect="1" noEditPoints="1"/>
            </p:cNvSpPr>
            <p:nvPr/>
          </p:nvSpPr>
          <p:spPr bwMode="auto">
            <a:xfrm>
              <a:off x="1596279" y="1872305"/>
              <a:ext cx="447188" cy="54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sp>
          <p:nvSpPr>
            <p:cNvPr id="6" name="文本框 8"/>
            <p:cNvSpPr txBox="1"/>
            <p:nvPr/>
          </p:nvSpPr>
          <p:spPr>
            <a:xfrm>
              <a:off x="892324"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smtClean="0">
                  <a:solidFill>
                    <a:srgbClr val="FFC000"/>
                  </a:solidFill>
                  <a:latin typeface="微软雅黑" pitchFamily="34" charset="-122"/>
                  <a:ea typeface="微软雅黑" pitchFamily="34" charset="-122"/>
                  <a:cs typeface="Arial" pitchFamily="34" charset="0"/>
                </a:rPr>
                <a:t>单击此处输入标题</a:t>
              </a:r>
              <a:endParaRPr lang="en-US" altLang="zh-CN" sz="1100" b="1" kern="0" dirty="0" smtClean="0">
                <a:solidFill>
                  <a:srgbClr val="FFC000"/>
                </a:solidFill>
                <a:latin typeface="微软雅黑" pitchFamily="34" charset="-122"/>
                <a:ea typeface="微软雅黑" pitchFamily="34" charset="-122"/>
                <a:cs typeface="Arial" pitchFamily="34" charset="0"/>
              </a:endParaRPr>
            </a:p>
            <a:p>
              <a:pPr>
                <a:defRPr/>
              </a:pPr>
              <a:r>
                <a:rPr lang="zh-CN" altLang="en-US" sz="900" b="1" kern="0" dirty="0" smtClean="0">
                  <a:solidFill>
                    <a:schemeClr val="bg1">
                      <a:lumMod val="85000"/>
                    </a:schemeClr>
                  </a:solidFill>
                  <a:latin typeface="宋体" pitchFamily="2" charset="-122"/>
                  <a:ea typeface="宋体" pitchFamily="2" charset="-122"/>
                  <a:cs typeface="Arial" pitchFamily="34" charset="0"/>
                </a:rPr>
                <a:t>请</a:t>
              </a:r>
              <a:r>
                <a:rPr lang="zh-CN" altLang="en-US" sz="900" b="1" kern="0" dirty="0">
                  <a:solidFill>
                    <a:schemeClr val="bg1">
                      <a:lumMod val="85000"/>
                    </a:schemeClr>
                  </a:solidFill>
                  <a:latin typeface="宋体" pitchFamily="2" charset="-122"/>
                  <a:ea typeface="宋体" pitchFamily="2" charset="-122"/>
                  <a:cs typeface="Arial" pitchFamily="34" charset="0"/>
                </a:rPr>
                <a:t>在此处输入您的文本</a:t>
              </a:r>
              <a:endParaRPr lang="en-US" altLang="zh-CN" sz="900" b="1" kern="0" dirty="0">
                <a:solidFill>
                  <a:schemeClr val="bg1">
                    <a:lumMod val="8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endParaRPr>
            </a:p>
          </p:txBody>
        </p:sp>
      </p:grpSp>
      <p:grpSp>
        <p:nvGrpSpPr>
          <p:cNvPr id="7" name="组合 6"/>
          <p:cNvGrpSpPr/>
          <p:nvPr/>
        </p:nvGrpSpPr>
        <p:grpSpPr>
          <a:xfrm>
            <a:off x="2859997" y="1203598"/>
            <a:ext cx="1757456" cy="2337790"/>
            <a:chOff x="2870964" y="1275606"/>
            <a:chExt cx="1757456" cy="2337790"/>
          </a:xfrm>
        </p:grpSpPr>
        <p:sp>
          <p:nvSpPr>
            <p:cNvPr id="8" name="矩形 7"/>
            <p:cNvSpPr/>
            <p:nvPr/>
          </p:nvSpPr>
          <p:spPr>
            <a:xfrm>
              <a:off x="2870964" y="1275606"/>
              <a:ext cx="1700306" cy="1733397"/>
            </a:xfrm>
            <a:prstGeom prst="rect">
              <a:avLst/>
            </a:prstGeom>
            <a:solidFill>
              <a:srgbClr val="8BC12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85000"/>
                  </a:schemeClr>
                </a:solidFill>
              </a:endParaRPr>
            </a:p>
          </p:txBody>
        </p:sp>
        <p:sp>
          <p:nvSpPr>
            <p:cNvPr id="9" name="Freeform 218"/>
            <p:cNvSpPr>
              <a:spLocks noChangeAspect="1" noEditPoints="1"/>
            </p:cNvSpPr>
            <p:nvPr/>
          </p:nvSpPr>
          <p:spPr bwMode="auto">
            <a:xfrm>
              <a:off x="3382685" y="1872305"/>
              <a:ext cx="513659" cy="54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85000"/>
                  </a:schemeClr>
                </a:solidFill>
              </a:endParaRPr>
            </a:p>
          </p:txBody>
        </p:sp>
        <p:sp>
          <p:nvSpPr>
            <p:cNvPr id="10" name="文本框 8"/>
            <p:cNvSpPr txBox="1"/>
            <p:nvPr/>
          </p:nvSpPr>
          <p:spPr>
            <a:xfrm>
              <a:off x="2870964"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rgbClr val="FFC000"/>
                  </a:solidFill>
                  <a:latin typeface="微软雅黑" pitchFamily="34" charset="-122"/>
                  <a:ea typeface="微软雅黑" pitchFamily="34" charset="-122"/>
                  <a:cs typeface="Arial" pitchFamily="34" charset="0"/>
                </a:rPr>
                <a:t>单击此处输入标题</a:t>
              </a:r>
              <a:endParaRPr lang="en-US" altLang="zh-CN" sz="1100" b="1" kern="0" dirty="0">
                <a:solidFill>
                  <a:srgbClr val="FFC000"/>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endParaRPr>
            </a:p>
          </p:txBody>
        </p:sp>
      </p:grpSp>
      <p:grpSp>
        <p:nvGrpSpPr>
          <p:cNvPr id="11" name="组合 10"/>
          <p:cNvGrpSpPr/>
          <p:nvPr/>
        </p:nvGrpSpPr>
        <p:grpSpPr>
          <a:xfrm>
            <a:off x="4781486" y="1203598"/>
            <a:ext cx="1757456" cy="2337790"/>
            <a:chOff x="4792453" y="1275606"/>
            <a:chExt cx="1757456" cy="2337790"/>
          </a:xfrm>
        </p:grpSpPr>
        <p:sp>
          <p:nvSpPr>
            <p:cNvPr id="12" name="矩形 11"/>
            <p:cNvSpPr/>
            <p:nvPr/>
          </p:nvSpPr>
          <p:spPr>
            <a:xfrm>
              <a:off x="4792453" y="1275606"/>
              <a:ext cx="1700306" cy="17333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85000"/>
                  </a:schemeClr>
                </a:solidFill>
              </a:endParaRPr>
            </a:p>
          </p:txBody>
        </p:sp>
        <p:sp>
          <p:nvSpPr>
            <p:cNvPr id="13" name="Freeform 19"/>
            <p:cNvSpPr>
              <a:spLocks noChangeAspect="1" noEditPoints="1"/>
            </p:cNvSpPr>
            <p:nvPr/>
          </p:nvSpPr>
          <p:spPr bwMode="auto">
            <a:xfrm>
              <a:off x="5346604" y="1872305"/>
              <a:ext cx="557420" cy="54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85000"/>
                  </a:schemeClr>
                </a:solidFill>
              </a:endParaRPr>
            </a:p>
          </p:txBody>
        </p:sp>
        <p:sp>
          <p:nvSpPr>
            <p:cNvPr id="14" name="文本框 8"/>
            <p:cNvSpPr txBox="1"/>
            <p:nvPr/>
          </p:nvSpPr>
          <p:spPr>
            <a:xfrm>
              <a:off x="4792453"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rgbClr val="FFC000"/>
                  </a:solidFill>
                  <a:latin typeface="微软雅黑" pitchFamily="34" charset="-122"/>
                  <a:ea typeface="微软雅黑" pitchFamily="34" charset="-122"/>
                  <a:cs typeface="Arial" pitchFamily="34" charset="0"/>
                </a:rPr>
                <a:t>单击此处输入标题</a:t>
              </a:r>
              <a:endParaRPr lang="en-US" altLang="zh-CN" sz="1100" b="1" kern="0" dirty="0">
                <a:solidFill>
                  <a:srgbClr val="FFC000"/>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endParaRPr>
            </a:p>
          </p:txBody>
        </p:sp>
      </p:grpSp>
      <p:grpSp>
        <p:nvGrpSpPr>
          <p:cNvPr id="15" name="组合 14"/>
          <p:cNvGrpSpPr/>
          <p:nvPr/>
        </p:nvGrpSpPr>
        <p:grpSpPr>
          <a:xfrm>
            <a:off x="6702976" y="1203598"/>
            <a:ext cx="1757456" cy="2337790"/>
            <a:chOff x="6713943" y="1275606"/>
            <a:chExt cx="1757456" cy="2337790"/>
          </a:xfrm>
        </p:grpSpPr>
        <p:sp>
          <p:nvSpPr>
            <p:cNvPr id="16" name="矩形 15"/>
            <p:cNvSpPr/>
            <p:nvPr/>
          </p:nvSpPr>
          <p:spPr>
            <a:xfrm>
              <a:off x="6713943" y="1275606"/>
              <a:ext cx="1700306" cy="1733397"/>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solidFill>
                  <a:schemeClr val="bg1">
                    <a:lumMod val="85000"/>
                  </a:schemeClr>
                </a:solidFill>
              </a:endParaRPr>
            </a:p>
          </p:txBody>
        </p:sp>
        <p:sp>
          <p:nvSpPr>
            <p:cNvPr id="17" name="Freeform 131"/>
            <p:cNvSpPr>
              <a:spLocks noChangeAspect="1" noEditPoints="1"/>
            </p:cNvSpPr>
            <p:nvPr/>
          </p:nvSpPr>
          <p:spPr bwMode="auto">
            <a:xfrm>
              <a:off x="7274696" y="1872305"/>
              <a:ext cx="544155" cy="54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sz="1200">
                <a:solidFill>
                  <a:schemeClr val="bg1">
                    <a:lumMod val="85000"/>
                  </a:schemeClr>
                </a:solidFill>
              </a:endParaRPr>
            </a:p>
          </p:txBody>
        </p:sp>
        <p:sp>
          <p:nvSpPr>
            <p:cNvPr id="18" name="文本框 8"/>
            <p:cNvSpPr txBox="1"/>
            <p:nvPr/>
          </p:nvSpPr>
          <p:spPr>
            <a:xfrm>
              <a:off x="6713943" y="3097870"/>
              <a:ext cx="1757456" cy="5155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b="1" kern="0" dirty="0">
                  <a:solidFill>
                    <a:srgbClr val="FFC000"/>
                  </a:solidFill>
                  <a:latin typeface="微软雅黑" pitchFamily="34" charset="-122"/>
                  <a:ea typeface="微软雅黑" pitchFamily="34" charset="-122"/>
                  <a:cs typeface="Arial" pitchFamily="34" charset="0"/>
                </a:rPr>
                <a:t>单击此处输入标题</a:t>
              </a:r>
              <a:endParaRPr lang="en-US" altLang="zh-CN" sz="1100" b="1" kern="0" dirty="0">
                <a:solidFill>
                  <a:srgbClr val="FFC000"/>
                </a:solidFill>
                <a:latin typeface="微软雅黑" pitchFamily="34" charset="-122"/>
                <a:ea typeface="微软雅黑" pitchFamily="34"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cs typeface="Arial" pitchFamily="34" charset="0"/>
              </a:endParaRPr>
            </a:p>
            <a:p>
              <a:pPr>
                <a:defRPr/>
              </a:pPr>
              <a:r>
                <a:rPr lang="zh-CN" altLang="en-US" sz="900" b="1" kern="0" dirty="0">
                  <a:solidFill>
                    <a:schemeClr val="bg1">
                      <a:lumMod val="85000"/>
                    </a:schemeClr>
                  </a:solidFill>
                  <a:latin typeface="宋体" pitchFamily="2" charset="-122"/>
                  <a:ea typeface="宋体" pitchFamily="2" charset="-122"/>
                  <a:cs typeface="Arial" pitchFamily="34" charset="0"/>
                </a:rPr>
                <a:t>请在此处输入您的文本</a:t>
              </a:r>
              <a:endParaRPr lang="en-US" altLang="zh-CN" sz="900" b="1" kern="0" dirty="0">
                <a:solidFill>
                  <a:schemeClr val="bg1">
                    <a:lumMod val="85000"/>
                  </a:schemeClr>
                </a:solidFill>
                <a:latin typeface="宋体" pitchFamily="2" charset="-122"/>
                <a:ea typeface="宋体" pitchFamily="2" charset="-122"/>
              </a:endParaRPr>
            </a:p>
          </p:txBody>
        </p:sp>
      </p:grpSp>
      <p:sp>
        <p:nvSpPr>
          <p:cNvPr id="19"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221245108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strVal val="(6*min(max(#ppt_w*#ppt_h,.3),1)-7.4)/-.7*#ppt_w"/>
                                          </p:val>
                                        </p:tav>
                                        <p:tav tm="100000">
                                          <p:val>
                                            <p:strVal val="#ppt_w"/>
                                          </p:val>
                                        </p:tav>
                                      </p:tavLst>
                                    </p:anim>
                                    <p:anim calcmode="lin" valueType="num">
                                      <p:cBhvr>
                                        <p:cTn id="8" dur="750" fill="hold"/>
                                        <p:tgtEl>
                                          <p:spTgt spid="3"/>
                                        </p:tgtEl>
                                        <p:attrNameLst>
                                          <p:attrName>ppt_h</p:attrName>
                                        </p:attrNameLst>
                                      </p:cBhvr>
                                      <p:tavLst>
                                        <p:tav tm="0">
                                          <p:val>
                                            <p:strVal val="(6*min(max(#ppt_w*#ppt_h,.3),1)-7.4)/-.7*#ppt_h"/>
                                          </p:val>
                                        </p:tav>
                                        <p:tav tm="100000">
                                          <p:val>
                                            <p:strVal val="#ppt_h"/>
                                          </p:val>
                                        </p:tav>
                                      </p:tavLst>
                                    </p:anim>
                                    <p:anim calcmode="lin" valueType="num">
                                      <p:cBhvr>
                                        <p:cTn id="9" dur="750" fill="hold"/>
                                        <p:tgtEl>
                                          <p:spTgt spid="3"/>
                                        </p:tgtEl>
                                        <p:attrNameLst>
                                          <p:attrName>ppt_x</p:attrName>
                                        </p:attrNameLst>
                                      </p:cBhvr>
                                      <p:tavLst>
                                        <p:tav tm="0">
                                          <p:val>
                                            <p:fltVal val="0.5"/>
                                          </p:val>
                                        </p:tav>
                                        <p:tav tm="100000">
                                          <p:val>
                                            <p:strVal val="#ppt_x"/>
                                          </p:val>
                                        </p:tav>
                                      </p:tavLst>
                                    </p:anim>
                                    <p:anim calcmode="lin" valueType="num">
                                      <p:cBhvr>
                                        <p:cTn id="10" dur="75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3" presetClass="entr" presetSubtype="3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750" fill="hold"/>
                                        <p:tgtEl>
                                          <p:spTgt spid="7"/>
                                        </p:tgtEl>
                                        <p:attrNameLst>
                                          <p:attrName>ppt_w</p:attrName>
                                        </p:attrNameLst>
                                      </p:cBhvr>
                                      <p:tavLst>
                                        <p:tav tm="0">
                                          <p:val>
                                            <p:strVal val="(6*min(max(#ppt_w*#ppt_h,.3),1)-7.4)/-.7*#ppt_w"/>
                                          </p:val>
                                        </p:tav>
                                        <p:tav tm="100000">
                                          <p:val>
                                            <p:strVal val="#ppt_w"/>
                                          </p:val>
                                        </p:tav>
                                      </p:tavLst>
                                    </p:anim>
                                    <p:anim calcmode="lin" valueType="num">
                                      <p:cBhvr>
                                        <p:cTn id="15" dur="750" fill="hold"/>
                                        <p:tgtEl>
                                          <p:spTgt spid="7"/>
                                        </p:tgtEl>
                                        <p:attrNameLst>
                                          <p:attrName>ppt_h</p:attrName>
                                        </p:attrNameLst>
                                      </p:cBhvr>
                                      <p:tavLst>
                                        <p:tav tm="0">
                                          <p:val>
                                            <p:strVal val="(6*min(max(#ppt_w*#ppt_h,.3),1)-7.4)/-.7*#ppt_h"/>
                                          </p:val>
                                        </p:tav>
                                        <p:tav tm="100000">
                                          <p:val>
                                            <p:strVal val="#ppt_h"/>
                                          </p:val>
                                        </p:tav>
                                      </p:tavLst>
                                    </p:anim>
                                    <p:anim calcmode="lin" valueType="num">
                                      <p:cBhvr>
                                        <p:cTn id="16" dur="750" fill="hold"/>
                                        <p:tgtEl>
                                          <p:spTgt spid="7"/>
                                        </p:tgtEl>
                                        <p:attrNameLst>
                                          <p:attrName>ppt_x</p:attrName>
                                        </p:attrNameLst>
                                      </p:cBhvr>
                                      <p:tavLst>
                                        <p:tav tm="0">
                                          <p:val>
                                            <p:fltVal val="0.5"/>
                                          </p:val>
                                        </p:tav>
                                        <p:tav tm="100000">
                                          <p:val>
                                            <p:strVal val="#ppt_x"/>
                                          </p:val>
                                        </p:tav>
                                      </p:tavLst>
                                    </p:anim>
                                    <p:anim calcmode="lin" valueType="num">
                                      <p:cBhvr>
                                        <p:cTn id="17" dur="75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750" fill="hold"/>
                                        <p:tgtEl>
                                          <p:spTgt spid="11"/>
                                        </p:tgtEl>
                                        <p:attrNameLst>
                                          <p:attrName>ppt_w</p:attrName>
                                        </p:attrNameLst>
                                      </p:cBhvr>
                                      <p:tavLst>
                                        <p:tav tm="0">
                                          <p:val>
                                            <p:strVal val="(6*min(max(#ppt_w*#ppt_h,.3),1)-7.4)/-.7*#ppt_w"/>
                                          </p:val>
                                        </p:tav>
                                        <p:tav tm="100000">
                                          <p:val>
                                            <p:strVal val="#ppt_w"/>
                                          </p:val>
                                        </p:tav>
                                      </p:tavLst>
                                    </p:anim>
                                    <p:anim calcmode="lin" valueType="num">
                                      <p:cBhvr>
                                        <p:cTn id="22" dur="750" fill="hold"/>
                                        <p:tgtEl>
                                          <p:spTgt spid="11"/>
                                        </p:tgtEl>
                                        <p:attrNameLst>
                                          <p:attrName>ppt_h</p:attrName>
                                        </p:attrNameLst>
                                      </p:cBhvr>
                                      <p:tavLst>
                                        <p:tav tm="0">
                                          <p:val>
                                            <p:strVal val="(6*min(max(#ppt_w*#ppt_h,.3),1)-7.4)/-.7*#ppt_h"/>
                                          </p:val>
                                        </p:tav>
                                        <p:tav tm="100000">
                                          <p:val>
                                            <p:strVal val="#ppt_h"/>
                                          </p:val>
                                        </p:tav>
                                      </p:tavLst>
                                    </p:anim>
                                    <p:anim calcmode="lin" valueType="num">
                                      <p:cBhvr>
                                        <p:cTn id="23" dur="750" fill="hold"/>
                                        <p:tgtEl>
                                          <p:spTgt spid="11"/>
                                        </p:tgtEl>
                                        <p:attrNameLst>
                                          <p:attrName>ppt_x</p:attrName>
                                        </p:attrNameLst>
                                      </p:cBhvr>
                                      <p:tavLst>
                                        <p:tav tm="0">
                                          <p:val>
                                            <p:fltVal val="0.5"/>
                                          </p:val>
                                        </p:tav>
                                        <p:tav tm="100000">
                                          <p:val>
                                            <p:strVal val="#ppt_x"/>
                                          </p:val>
                                        </p:tav>
                                      </p:tavLst>
                                    </p:anim>
                                    <p:anim calcmode="lin" valueType="num">
                                      <p:cBhvr>
                                        <p:cTn id="24" dur="75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250"/>
                            </p:stCondLst>
                            <p:childTnLst>
                              <p:par>
                                <p:cTn id="26" presetID="23" presetClass="entr" presetSubtype="3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750" fill="hold"/>
                                        <p:tgtEl>
                                          <p:spTgt spid="15"/>
                                        </p:tgtEl>
                                        <p:attrNameLst>
                                          <p:attrName>ppt_w</p:attrName>
                                        </p:attrNameLst>
                                      </p:cBhvr>
                                      <p:tavLst>
                                        <p:tav tm="0">
                                          <p:val>
                                            <p:strVal val="(6*min(max(#ppt_w*#ppt_h,.3),1)-7.4)/-.7*#ppt_w"/>
                                          </p:val>
                                        </p:tav>
                                        <p:tav tm="100000">
                                          <p:val>
                                            <p:strVal val="#ppt_w"/>
                                          </p:val>
                                        </p:tav>
                                      </p:tavLst>
                                    </p:anim>
                                    <p:anim calcmode="lin" valueType="num">
                                      <p:cBhvr>
                                        <p:cTn id="29" dur="750" fill="hold"/>
                                        <p:tgtEl>
                                          <p:spTgt spid="15"/>
                                        </p:tgtEl>
                                        <p:attrNameLst>
                                          <p:attrName>ppt_h</p:attrName>
                                        </p:attrNameLst>
                                      </p:cBhvr>
                                      <p:tavLst>
                                        <p:tav tm="0">
                                          <p:val>
                                            <p:strVal val="(6*min(max(#ppt_w*#ppt_h,.3),1)-7.4)/-.7*#ppt_h"/>
                                          </p:val>
                                        </p:tav>
                                        <p:tav tm="100000">
                                          <p:val>
                                            <p:strVal val="#ppt_h"/>
                                          </p:val>
                                        </p:tav>
                                      </p:tavLst>
                                    </p:anim>
                                    <p:anim calcmode="lin" valueType="num">
                                      <p:cBhvr>
                                        <p:cTn id="30" dur="750" fill="hold"/>
                                        <p:tgtEl>
                                          <p:spTgt spid="15"/>
                                        </p:tgtEl>
                                        <p:attrNameLst>
                                          <p:attrName>ppt_x</p:attrName>
                                        </p:attrNameLst>
                                      </p:cBhvr>
                                      <p:tavLst>
                                        <p:tav tm="0">
                                          <p:val>
                                            <p:fltVal val="0.5"/>
                                          </p:val>
                                        </p:tav>
                                        <p:tav tm="100000">
                                          <p:val>
                                            <p:strVal val="#ppt_x"/>
                                          </p:val>
                                        </p:tav>
                                      </p:tavLst>
                                    </p:anim>
                                    <p:anim calcmode="lin" valueType="num">
                                      <p:cBhvr>
                                        <p:cTn id="31"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28</a:t>
            </a:fld>
            <a:endParaRPr lang="zh-CN" altLang="en-US"/>
          </a:p>
        </p:txBody>
      </p:sp>
      <p:grpSp>
        <p:nvGrpSpPr>
          <p:cNvPr id="3" name="组合 2"/>
          <p:cNvGrpSpPr/>
          <p:nvPr/>
        </p:nvGrpSpPr>
        <p:grpSpPr>
          <a:xfrm>
            <a:off x="1441313" y="2681919"/>
            <a:ext cx="5722434" cy="1725997"/>
            <a:chOff x="1212410" y="2815217"/>
            <a:chExt cx="5722434" cy="1725997"/>
          </a:xfrm>
        </p:grpSpPr>
        <p:sp>
          <p:nvSpPr>
            <p:cNvPr id="4" name="타원 21"/>
            <p:cNvSpPr>
              <a:spLocks noChangeArrowheads="1"/>
            </p:cNvSpPr>
            <p:nvPr/>
          </p:nvSpPr>
          <p:spPr bwMode="auto">
            <a:xfrm>
              <a:off x="1212410" y="3550793"/>
              <a:ext cx="3544666" cy="990421"/>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ko-KR" sz="1100">
                <a:solidFill>
                  <a:schemeClr val="bg1">
                    <a:lumMod val="85000"/>
                  </a:schemeClr>
                </a:solidFill>
              </a:endParaRPr>
            </a:p>
          </p:txBody>
        </p:sp>
        <p:sp>
          <p:nvSpPr>
            <p:cNvPr id="5" name="Text Box 11"/>
            <p:cNvSpPr txBox="1">
              <a:spLocks noChangeArrowheads="1"/>
            </p:cNvSpPr>
            <p:nvPr/>
          </p:nvSpPr>
          <p:spPr bwMode="auto">
            <a:xfrm rot="10800000">
              <a:off x="2853845" y="3103076"/>
              <a:ext cx="4080999" cy="656806"/>
            </a:xfrm>
            <a:prstGeom prst="rect">
              <a:avLst/>
            </a:prstGeom>
            <a:noFill/>
            <a:ln w="9525">
              <a:solidFill>
                <a:srgbClr val="0C9895"/>
              </a:solidFill>
              <a:miter lim="800000"/>
              <a:headEnd/>
              <a:tailEnd/>
            </a:ln>
          </p:spPr>
          <p:txBody>
            <a:bodyPr rot="10800000"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ko-KR" sz="1100">
                <a:solidFill>
                  <a:schemeClr val="bg1">
                    <a:lumMod val="85000"/>
                  </a:schemeClr>
                </a:solidFill>
              </a:endParaRPr>
            </a:p>
          </p:txBody>
        </p:sp>
        <p:grpSp>
          <p:nvGrpSpPr>
            <p:cNvPr id="6" name="Group 105"/>
            <p:cNvGrpSpPr>
              <a:grpSpLocks/>
            </p:cNvGrpSpPr>
            <p:nvPr/>
          </p:nvGrpSpPr>
          <p:grpSpPr bwMode="auto">
            <a:xfrm>
              <a:off x="1548342" y="2815217"/>
              <a:ext cx="2680509" cy="1260325"/>
              <a:chOff x="1728" y="3024"/>
              <a:chExt cx="2304" cy="1080"/>
            </a:xfrm>
          </p:grpSpPr>
          <p:sp>
            <p:nvSpPr>
              <p:cNvPr id="9" name="Freeform 106"/>
              <p:cNvSpPr>
                <a:spLocks/>
              </p:cNvSpPr>
              <p:nvPr/>
            </p:nvSpPr>
            <p:spPr bwMode="auto">
              <a:xfrm>
                <a:off x="1728" y="3024"/>
                <a:ext cx="2304" cy="1080"/>
              </a:xfrm>
              <a:custGeom>
                <a:avLst/>
                <a:gdLst/>
                <a:ahLst/>
                <a:cxnLst>
                  <a:cxn ang="0">
                    <a:pos x="2304" y="792"/>
                  </a:cxn>
                  <a:cxn ang="0">
                    <a:pos x="2302" y="806"/>
                  </a:cxn>
                  <a:cxn ang="0">
                    <a:pos x="2290" y="836"/>
                  </a:cxn>
                  <a:cxn ang="0">
                    <a:pos x="2268" y="864"/>
                  </a:cxn>
                  <a:cxn ang="0">
                    <a:pos x="2234" y="892"/>
                  </a:cxn>
                  <a:cxn ang="0">
                    <a:pos x="2190" y="916"/>
                  </a:cxn>
                  <a:cxn ang="0">
                    <a:pos x="2108" y="954"/>
                  </a:cxn>
                  <a:cxn ang="0">
                    <a:pos x="1966" y="996"/>
                  </a:cxn>
                  <a:cxn ang="0">
                    <a:pos x="1796" y="1030"/>
                  </a:cxn>
                  <a:cxn ang="0">
                    <a:pos x="1600" y="1058"/>
                  </a:cxn>
                  <a:cxn ang="0">
                    <a:pos x="1384" y="1074"/>
                  </a:cxn>
                  <a:cxn ang="0">
                    <a:pos x="1152" y="1080"/>
                  </a:cxn>
                  <a:cxn ang="0">
                    <a:pos x="1034" y="1078"/>
                  </a:cxn>
                  <a:cxn ang="0">
                    <a:pos x="810" y="1068"/>
                  </a:cxn>
                  <a:cxn ang="0">
                    <a:pos x="602" y="1046"/>
                  </a:cxn>
                  <a:cxn ang="0">
                    <a:pos x="420" y="1014"/>
                  </a:cxn>
                  <a:cxn ang="0">
                    <a:pos x="264" y="976"/>
                  </a:cxn>
                  <a:cxn ang="0">
                    <a:pos x="140" y="930"/>
                  </a:cxn>
                  <a:cxn ang="0">
                    <a:pos x="90" y="904"/>
                  </a:cxn>
                  <a:cxn ang="0">
                    <a:pos x="52" y="878"/>
                  </a:cxn>
                  <a:cxn ang="0">
                    <a:pos x="24" y="850"/>
                  </a:cxn>
                  <a:cxn ang="0">
                    <a:pos x="6" y="822"/>
                  </a:cxn>
                  <a:cxn ang="0">
                    <a:pos x="0" y="792"/>
                  </a:cxn>
                  <a:cxn ang="0">
                    <a:pos x="288" y="216"/>
                  </a:cxn>
                  <a:cxn ang="0">
                    <a:pos x="292" y="194"/>
                  </a:cxn>
                  <a:cxn ang="0">
                    <a:pos x="306" y="172"/>
                  </a:cxn>
                  <a:cxn ang="0">
                    <a:pos x="326" y="152"/>
                  </a:cxn>
                  <a:cxn ang="0">
                    <a:pos x="356" y="132"/>
                  </a:cxn>
                  <a:cxn ang="0">
                    <a:pos x="436" y="96"/>
                  </a:cxn>
                  <a:cxn ang="0">
                    <a:pos x="542" y="64"/>
                  </a:cxn>
                  <a:cxn ang="0">
                    <a:pos x="668" y="36"/>
                  </a:cxn>
                  <a:cxn ang="0">
                    <a:pos x="816" y="16"/>
                  </a:cxn>
                  <a:cxn ang="0">
                    <a:pos x="978" y="4"/>
                  </a:cxn>
                  <a:cxn ang="0">
                    <a:pos x="1152" y="0"/>
                  </a:cxn>
                  <a:cxn ang="0">
                    <a:pos x="1240" y="2"/>
                  </a:cxn>
                  <a:cxn ang="0">
                    <a:pos x="1408" y="10"/>
                  </a:cxn>
                  <a:cxn ang="0">
                    <a:pos x="1564" y="26"/>
                  </a:cxn>
                  <a:cxn ang="0">
                    <a:pos x="1702" y="50"/>
                  </a:cxn>
                  <a:cxn ang="0">
                    <a:pos x="1818" y="78"/>
                  </a:cxn>
                  <a:cxn ang="0">
                    <a:pos x="1912" y="114"/>
                  </a:cxn>
                  <a:cxn ang="0">
                    <a:pos x="1964" y="142"/>
                  </a:cxn>
                  <a:cxn ang="0">
                    <a:pos x="1988" y="162"/>
                  </a:cxn>
                  <a:cxn ang="0">
                    <a:pos x="2006" y="184"/>
                  </a:cxn>
                  <a:cxn ang="0">
                    <a:pos x="2014" y="204"/>
                  </a:cxn>
                  <a:cxn ang="0">
                    <a:pos x="2017" y="216"/>
                  </a:cxn>
                </a:cxnLst>
                <a:rect l="0" t="0" r="r" b="b"/>
                <a:pathLst>
                  <a:path w="2304" h="1080">
                    <a:moveTo>
                      <a:pt x="2017" y="216"/>
                    </a:moveTo>
                    <a:lnTo>
                      <a:pt x="2304" y="792"/>
                    </a:ln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7" y="216"/>
                    </a:lnTo>
                    <a:lnTo>
                      <a:pt x="2017" y="216"/>
                    </a:lnTo>
                    <a:close/>
                  </a:path>
                </a:pathLst>
              </a:custGeom>
              <a:solidFill>
                <a:srgbClr val="0C9895"/>
              </a:solidFill>
              <a:ln w="9525" cap="flat" cmpd="sng">
                <a:noFill/>
                <a:prstDash val="solid"/>
                <a:round/>
                <a:headEnd/>
                <a:tailEnd/>
              </a:ln>
              <a:effectLst/>
            </p:spPr>
            <p:txBody>
              <a:bodyPr wrap="none" anchor="ctr"/>
              <a:lstStyle/>
              <a:p>
                <a:pPr latinLnBrk="1">
                  <a:defRPr/>
                </a:pPr>
                <a:endParaRPr lang="ko-KR" altLang="en-US" sz="1100">
                  <a:solidFill>
                    <a:schemeClr val="bg1">
                      <a:lumMod val="85000"/>
                    </a:schemeClr>
                  </a:solidFill>
                  <a:latin typeface="굴림" charset="-127"/>
                  <a:ea typeface="굴림" charset="-127"/>
                </a:endParaRPr>
              </a:p>
            </p:txBody>
          </p:sp>
          <p:sp>
            <p:nvSpPr>
              <p:cNvPr id="10" name="Freeform 107"/>
              <p:cNvSpPr>
                <a:spLocks/>
              </p:cNvSpPr>
              <p:nvPr/>
            </p:nvSpPr>
            <p:spPr bwMode="auto">
              <a:xfrm>
                <a:off x="2017"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solidFill>
                    <a:schemeClr val="bg1">
                      <a:lumMod val="85000"/>
                    </a:schemeClr>
                  </a:solidFill>
                </a:endParaRPr>
              </a:p>
            </p:txBody>
          </p:sp>
        </p:grpSp>
        <p:sp>
          <p:nvSpPr>
            <p:cNvPr id="7" name="Text Box 116"/>
            <p:cNvSpPr txBox="1">
              <a:spLocks noChangeArrowheads="1"/>
            </p:cNvSpPr>
            <p:nvPr/>
          </p:nvSpPr>
          <p:spPr bwMode="auto">
            <a:xfrm>
              <a:off x="1994322" y="3367768"/>
              <a:ext cx="1708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zh-CN" altLang="en-US" sz="2800" b="1" dirty="0">
                  <a:solidFill>
                    <a:schemeClr val="bg1">
                      <a:lumMod val="85000"/>
                    </a:schemeClr>
                  </a:solidFill>
                  <a:latin typeface="微软雅黑" pitchFamily="34" charset="-122"/>
                  <a:ea typeface="微软雅黑" pitchFamily="34" charset="-122"/>
                </a:rPr>
                <a:t>输入文本</a:t>
              </a:r>
              <a:endParaRPr lang="ko-KR" altLang="ko-KR" sz="2800" b="1" dirty="0">
                <a:solidFill>
                  <a:schemeClr val="bg1">
                    <a:lumMod val="85000"/>
                  </a:schemeClr>
                </a:solidFill>
                <a:latin typeface="微软雅黑" pitchFamily="34" charset="-122"/>
              </a:endParaRPr>
            </a:p>
          </p:txBody>
        </p:sp>
        <p:sp>
          <p:nvSpPr>
            <p:cNvPr id="8" name="Text Box 119"/>
            <p:cNvSpPr txBox="1">
              <a:spLocks noChangeArrowheads="1"/>
            </p:cNvSpPr>
            <p:nvPr/>
          </p:nvSpPr>
          <p:spPr bwMode="auto">
            <a:xfrm>
              <a:off x="4224103" y="3154818"/>
              <a:ext cx="270599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grpSp>
      <p:grpSp>
        <p:nvGrpSpPr>
          <p:cNvPr id="11" name="组合 10"/>
          <p:cNvGrpSpPr/>
          <p:nvPr/>
        </p:nvGrpSpPr>
        <p:grpSpPr>
          <a:xfrm>
            <a:off x="1906985" y="1946343"/>
            <a:ext cx="5252017" cy="1351838"/>
            <a:chOff x="1678082" y="2079641"/>
            <a:chExt cx="5252017" cy="1351838"/>
          </a:xfrm>
        </p:grpSpPr>
        <p:sp>
          <p:nvSpPr>
            <p:cNvPr id="12" name="Text Box 8"/>
            <p:cNvSpPr txBox="1">
              <a:spLocks noChangeArrowheads="1"/>
            </p:cNvSpPr>
            <p:nvPr/>
          </p:nvSpPr>
          <p:spPr bwMode="auto">
            <a:xfrm rot="10800000">
              <a:off x="2835846" y="2191679"/>
              <a:ext cx="4080999" cy="656806"/>
            </a:xfrm>
            <a:prstGeom prst="rect">
              <a:avLst/>
            </a:prstGeom>
            <a:noFill/>
            <a:ln w="9525">
              <a:solidFill>
                <a:srgbClr val="8BC122"/>
              </a:solidFill>
              <a:miter lim="800000"/>
              <a:headEnd/>
              <a:tailEnd/>
            </a:ln>
          </p:spPr>
          <p:txBody>
            <a:bodyPr rot="10800000"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ko-KR" sz="1100">
                <a:solidFill>
                  <a:schemeClr val="bg1">
                    <a:lumMod val="85000"/>
                  </a:schemeClr>
                </a:solidFill>
              </a:endParaRPr>
            </a:p>
          </p:txBody>
        </p:sp>
        <p:sp>
          <p:nvSpPr>
            <p:cNvPr id="13" name="Oval 108"/>
            <p:cNvSpPr>
              <a:spLocks noChangeArrowheads="1"/>
            </p:cNvSpPr>
            <p:nvPr/>
          </p:nvSpPr>
          <p:spPr bwMode="auto">
            <a:xfrm>
              <a:off x="1678082" y="2646092"/>
              <a:ext cx="2418713" cy="785387"/>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ko-KR" sz="1100">
                <a:solidFill>
                  <a:schemeClr val="bg1">
                    <a:lumMod val="85000"/>
                  </a:schemeClr>
                </a:solidFill>
              </a:endParaRPr>
            </a:p>
          </p:txBody>
        </p:sp>
        <p:grpSp>
          <p:nvGrpSpPr>
            <p:cNvPr id="14" name="Group 109"/>
            <p:cNvGrpSpPr>
              <a:grpSpLocks/>
            </p:cNvGrpSpPr>
            <p:nvPr/>
          </p:nvGrpSpPr>
          <p:grpSpPr bwMode="auto">
            <a:xfrm>
              <a:off x="1994322" y="2079641"/>
              <a:ext cx="1812876" cy="1002005"/>
              <a:chOff x="2017" y="1944"/>
              <a:chExt cx="1728" cy="936"/>
            </a:xfrm>
          </p:grpSpPr>
          <p:sp>
            <p:nvSpPr>
              <p:cNvPr id="17" name="Freeform 110"/>
              <p:cNvSpPr>
                <a:spLocks/>
              </p:cNvSpPr>
              <p:nvPr/>
            </p:nvSpPr>
            <p:spPr bwMode="auto">
              <a:xfrm>
                <a:off x="2017" y="1944"/>
                <a:ext cx="1728" cy="936"/>
              </a:xfrm>
              <a:custGeom>
                <a:avLst/>
                <a:gdLst/>
                <a:ahLst/>
                <a:cxnLst>
                  <a:cxn ang="0">
                    <a:pos x="1728" y="720"/>
                  </a:cxn>
                  <a:cxn ang="0">
                    <a:pos x="1726" y="732"/>
                  </a:cxn>
                  <a:cxn ang="0">
                    <a:pos x="1718" y="752"/>
                  </a:cxn>
                  <a:cxn ang="0">
                    <a:pos x="1700" y="774"/>
                  </a:cxn>
                  <a:cxn ang="0">
                    <a:pos x="1676" y="794"/>
                  </a:cxn>
                  <a:cxn ang="0">
                    <a:pos x="1624" y="822"/>
                  </a:cxn>
                  <a:cxn ang="0">
                    <a:pos x="1530" y="858"/>
                  </a:cxn>
                  <a:cxn ang="0">
                    <a:pos x="1414" y="886"/>
                  </a:cxn>
                  <a:cxn ang="0">
                    <a:pos x="1276" y="910"/>
                  </a:cxn>
                  <a:cxn ang="0">
                    <a:pos x="1120" y="926"/>
                  </a:cxn>
                  <a:cxn ang="0">
                    <a:pos x="952" y="934"/>
                  </a:cxn>
                  <a:cxn ang="0">
                    <a:pos x="864" y="936"/>
                  </a:cxn>
                  <a:cxn ang="0">
                    <a:pos x="690" y="932"/>
                  </a:cxn>
                  <a:cxn ang="0">
                    <a:pos x="528" y="920"/>
                  </a:cxn>
                  <a:cxn ang="0">
                    <a:pos x="380" y="900"/>
                  </a:cxn>
                  <a:cxn ang="0">
                    <a:pos x="254" y="872"/>
                  </a:cxn>
                  <a:cxn ang="0">
                    <a:pos x="148" y="840"/>
                  </a:cxn>
                  <a:cxn ang="0">
                    <a:pos x="68" y="804"/>
                  </a:cxn>
                  <a:cxn ang="0">
                    <a:pos x="38" y="784"/>
                  </a:cxn>
                  <a:cxn ang="0">
                    <a:pos x="18" y="764"/>
                  </a:cxn>
                  <a:cxn ang="0">
                    <a:pos x="4" y="742"/>
                  </a:cxn>
                  <a:cxn ang="0">
                    <a:pos x="0" y="720"/>
                  </a:cxn>
                  <a:cxn ang="0">
                    <a:pos x="288" y="144"/>
                  </a:cxn>
                  <a:cxn ang="0">
                    <a:pos x="290" y="130"/>
                  </a:cxn>
                  <a:cxn ang="0">
                    <a:pos x="300" y="114"/>
                  </a:cxn>
                  <a:cxn ang="0">
                    <a:pos x="334" y="88"/>
                  </a:cxn>
                  <a:cxn ang="0">
                    <a:pos x="386" y="64"/>
                  </a:cxn>
                  <a:cxn ang="0">
                    <a:pos x="456" y="42"/>
                  </a:cxn>
                  <a:cxn ang="0">
                    <a:pos x="542" y="24"/>
                  </a:cxn>
                  <a:cxn ang="0">
                    <a:pos x="640" y="12"/>
                  </a:cxn>
                  <a:cxn ang="0">
                    <a:pos x="748" y="2"/>
                  </a:cxn>
                  <a:cxn ang="0">
                    <a:pos x="864" y="0"/>
                  </a:cxn>
                  <a:cxn ang="0">
                    <a:pos x="922" y="0"/>
                  </a:cxn>
                  <a:cxn ang="0">
                    <a:pos x="1036" y="6"/>
                  </a:cxn>
                  <a:cxn ang="0">
                    <a:pos x="1138" y="18"/>
                  </a:cxn>
                  <a:cxn ang="0">
                    <a:pos x="1230" y="32"/>
                  </a:cxn>
                  <a:cxn ang="0">
                    <a:pos x="1308" y="52"/>
                  </a:cxn>
                  <a:cxn ang="0">
                    <a:pos x="1370" y="76"/>
                  </a:cxn>
                  <a:cxn ang="0">
                    <a:pos x="1414" y="102"/>
                  </a:cxn>
                  <a:cxn ang="0">
                    <a:pos x="1434" y="122"/>
                  </a:cxn>
                  <a:cxn ang="0">
                    <a:pos x="1440" y="136"/>
                  </a:cxn>
                  <a:cxn ang="0">
                    <a:pos x="1440" y="144"/>
                  </a:cxn>
                </a:cxnLst>
                <a:rect l="0" t="0" r="r" b="b"/>
                <a:pathLst>
                  <a:path w="1728" h="936">
                    <a:moveTo>
                      <a:pt x="1440" y="144"/>
                    </a:moveTo>
                    <a:lnTo>
                      <a:pt x="1728" y="720"/>
                    </a:ln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lnTo>
                      <a:pt x="1440" y="144"/>
                    </a:lnTo>
                    <a:close/>
                  </a:path>
                </a:pathLst>
              </a:custGeom>
              <a:solidFill>
                <a:srgbClr val="8BC122"/>
              </a:solidFill>
              <a:ln w="9525" cap="flat" cmpd="sng">
                <a:noFill/>
                <a:prstDash val="solid"/>
                <a:round/>
                <a:headEnd/>
                <a:tailEnd/>
              </a:ln>
              <a:effectLst/>
            </p:spPr>
            <p:txBody>
              <a:bodyPr wrap="none" anchor="ctr"/>
              <a:lstStyle/>
              <a:p>
                <a:pPr latinLnBrk="1">
                  <a:defRPr/>
                </a:pPr>
                <a:endParaRPr lang="ko-KR" altLang="en-US" sz="1100">
                  <a:solidFill>
                    <a:schemeClr val="bg1">
                      <a:lumMod val="85000"/>
                    </a:schemeClr>
                  </a:solidFill>
                  <a:latin typeface="굴림" charset="-127"/>
                  <a:ea typeface="굴림" charset="-127"/>
                </a:endParaRPr>
              </a:p>
            </p:txBody>
          </p:sp>
          <p:sp>
            <p:nvSpPr>
              <p:cNvPr id="18" name="Freeform 111"/>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solidFill>
                    <a:schemeClr val="bg1">
                      <a:lumMod val="85000"/>
                    </a:schemeClr>
                  </a:solidFill>
                </a:endParaRPr>
              </a:p>
            </p:txBody>
          </p:sp>
        </p:grpSp>
        <p:sp>
          <p:nvSpPr>
            <p:cNvPr id="15" name="Text Box 115"/>
            <p:cNvSpPr txBox="1">
              <a:spLocks noChangeArrowheads="1"/>
            </p:cNvSpPr>
            <p:nvPr/>
          </p:nvSpPr>
          <p:spPr bwMode="auto">
            <a:xfrm>
              <a:off x="2176346" y="2603043"/>
              <a:ext cx="1414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zh-CN" altLang="en-US" sz="1600" b="1" dirty="0">
                  <a:solidFill>
                    <a:schemeClr val="bg1">
                      <a:lumMod val="85000"/>
                    </a:schemeClr>
                  </a:solidFill>
                  <a:latin typeface="微软雅黑" pitchFamily="34" charset="-122"/>
                  <a:ea typeface="微软雅黑" pitchFamily="34" charset="-122"/>
                </a:rPr>
                <a:t>输入文本</a:t>
              </a:r>
              <a:endParaRPr lang="ko-KR" altLang="ko-KR" sz="1600" b="1" dirty="0">
                <a:solidFill>
                  <a:schemeClr val="bg1">
                    <a:lumMod val="85000"/>
                  </a:schemeClr>
                </a:solidFill>
                <a:latin typeface="微软雅黑" pitchFamily="34" charset="-122"/>
              </a:endParaRPr>
            </a:p>
          </p:txBody>
        </p:sp>
        <p:sp>
          <p:nvSpPr>
            <p:cNvPr id="16" name="Text Box 117"/>
            <p:cNvSpPr txBox="1">
              <a:spLocks noChangeArrowheads="1"/>
            </p:cNvSpPr>
            <p:nvPr/>
          </p:nvSpPr>
          <p:spPr bwMode="auto">
            <a:xfrm>
              <a:off x="3801910" y="2218329"/>
              <a:ext cx="3128187"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grpSp>
      <p:grpSp>
        <p:nvGrpSpPr>
          <p:cNvPr id="19" name="组合 18"/>
          <p:cNvGrpSpPr/>
          <p:nvPr/>
        </p:nvGrpSpPr>
        <p:grpSpPr>
          <a:xfrm>
            <a:off x="2300837" y="843558"/>
            <a:ext cx="4863451" cy="1472310"/>
            <a:chOff x="2071934" y="976856"/>
            <a:chExt cx="4863451" cy="1472310"/>
          </a:xfrm>
        </p:grpSpPr>
        <p:sp>
          <p:nvSpPr>
            <p:cNvPr id="20" name="Text Box 4"/>
            <p:cNvSpPr txBox="1">
              <a:spLocks noChangeArrowheads="1"/>
            </p:cNvSpPr>
            <p:nvPr/>
          </p:nvSpPr>
          <p:spPr bwMode="auto">
            <a:xfrm rot="10800000">
              <a:off x="2854387" y="1300920"/>
              <a:ext cx="4080998" cy="656806"/>
            </a:xfrm>
            <a:prstGeom prst="rect">
              <a:avLst/>
            </a:prstGeom>
            <a:noFill/>
            <a:ln w="9525">
              <a:solidFill>
                <a:srgbClr val="FF9900"/>
              </a:solidFill>
              <a:miter lim="800000"/>
              <a:headEnd/>
              <a:tailEnd/>
            </a:ln>
          </p:spPr>
          <p:txBody>
            <a:bodyPr rot="10800000"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ko-KR" sz="1100">
                <a:solidFill>
                  <a:schemeClr val="bg1">
                    <a:lumMod val="85000"/>
                  </a:schemeClr>
                </a:solidFill>
              </a:endParaRPr>
            </a:p>
          </p:txBody>
        </p:sp>
        <p:sp>
          <p:nvSpPr>
            <p:cNvPr id="21" name="Oval 112"/>
            <p:cNvSpPr>
              <a:spLocks noChangeArrowheads="1"/>
            </p:cNvSpPr>
            <p:nvPr/>
          </p:nvSpPr>
          <p:spPr bwMode="auto">
            <a:xfrm>
              <a:off x="2071934" y="1918625"/>
              <a:ext cx="1631010" cy="530541"/>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ko-KR" altLang="ko-KR" sz="1100">
                <a:solidFill>
                  <a:schemeClr val="bg1">
                    <a:lumMod val="85000"/>
                  </a:schemeClr>
                </a:solidFill>
              </a:endParaRPr>
            </a:p>
          </p:txBody>
        </p:sp>
        <p:sp>
          <p:nvSpPr>
            <p:cNvPr id="22" name="Freeform 113"/>
            <p:cNvSpPr>
              <a:spLocks/>
            </p:cNvSpPr>
            <p:nvPr/>
          </p:nvSpPr>
          <p:spPr bwMode="auto">
            <a:xfrm>
              <a:off x="2378906" y="976856"/>
              <a:ext cx="1043707" cy="1209356"/>
            </a:xfrm>
            <a:custGeom>
              <a:avLst/>
              <a:gdLst/>
              <a:ahLst/>
              <a:cxnLst>
                <a:cxn ang="0">
                  <a:pos x="576" y="576"/>
                </a:cxn>
                <a:cxn ang="0">
                  <a:pos x="576" y="576"/>
                </a:cxn>
                <a:cxn ang="0">
                  <a:pos x="574" y="584"/>
                </a:cxn>
                <a:cxn ang="0">
                  <a:pos x="570" y="590"/>
                </a:cxn>
                <a:cxn ang="0">
                  <a:pos x="564" y="598"/>
                </a:cxn>
                <a:cxn ang="0">
                  <a:pos x="554" y="604"/>
                </a:cxn>
                <a:cxn ang="0">
                  <a:pos x="542" y="610"/>
                </a:cxn>
                <a:cxn ang="0">
                  <a:pos x="526" y="616"/>
                </a:cxn>
                <a:cxn ang="0">
                  <a:pos x="492" y="626"/>
                </a:cxn>
                <a:cxn ang="0">
                  <a:pos x="450" y="636"/>
                </a:cxn>
                <a:cxn ang="0">
                  <a:pos x="400" y="642"/>
                </a:cxn>
                <a:cxn ang="0">
                  <a:pos x="346" y="646"/>
                </a:cxn>
                <a:cxn ang="0">
                  <a:pos x="288" y="648"/>
                </a:cxn>
                <a:cxn ang="0">
                  <a:pos x="288" y="648"/>
                </a:cxn>
                <a:cxn ang="0">
                  <a:pos x="230" y="646"/>
                </a:cxn>
                <a:cxn ang="0">
                  <a:pos x="176" y="642"/>
                </a:cxn>
                <a:cxn ang="0">
                  <a:pos x="126" y="636"/>
                </a:cxn>
                <a:cxn ang="0">
                  <a:pos x="84" y="626"/>
                </a:cxn>
                <a:cxn ang="0">
                  <a:pos x="50" y="616"/>
                </a:cxn>
                <a:cxn ang="0">
                  <a:pos x="34" y="610"/>
                </a:cxn>
                <a:cxn ang="0">
                  <a:pos x="22" y="604"/>
                </a:cxn>
                <a:cxn ang="0">
                  <a:pos x="12" y="598"/>
                </a:cxn>
                <a:cxn ang="0">
                  <a:pos x="6" y="590"/>
                </a:cxn>
                <a:cxn ang="0">
                  <a:pos x="2" y="584"/>
                </a:cxn>
                <a:cxn ang="0">
                  <a:pos x="0" y="576"/>
                </a:cxn>
                <a:cxn ang="0">
                  <a:pos x="288" y="0"/>
                </a:cxn>
                <a:cxn ang="0">
                  <a:pos x="576" y="576"/>
                </a:cxn>
              </a:cxnLst>
              <a:rect l="0" t="0" r="r" b="b"/>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FF9900"/>
            </a:solidFill>
            <a:ln w="19050" algn="ctr">
              <a:noFill/>
              <a:round/>
              <a:headEnd/>
              <a:tailEnd/>
            </a:ln>
            <a:effectLst>
              <a:outerShdw blurRad="177800" dir="6540000" sx="86000" sy="86000" algn="ctr">
                <a:srgbClr val="000000">
                  <a:alpha val="19000"/>
                </a:srgbClr>
              </a:outerShdw>
            </a:effectLst>
          </p:spPr>
          <p:txBody>
            <a:bodyPr wrap="none" lIns="72000" tIns="0" rIns="72000" bIns="0" anchor="ctr"/>
            <a:lstStyle/>
            <a:p>
              <a:pPr algn="ctr" fontAlgn="auto">
                <a:spcBef>
                  <a:spcPts val="0"/>
                </a:spcBef>
                <a:spcAft>
                  <a:spcPts val="0"/>
                </a:spcAft>
                <a:defRPr/>
              </a:pPr>
              <a:endParaRPr kumimoji="0" lang="ko-KR" altLang="en-US" sz="1200" b="1" kern="0" dirty="0">
                <a:solidFill>
                  <a:schemeClr val="bg1">
                    <a:lumMod val="85000"/>
                  </a:schemeClr>
                </a:solidFill>
                <a:latin typeface="Times New Roman" pitchFamily="18" charset="0"/>
                <a:ea typeface="+mn-ea"/>
                <a:cs typeface="Times New Roman" pitchFamily="18" charset="0"/>
              </a:endParaRPr>
            </a:p>
          </p:txBody>
        </p:sp>
        <p:sp>
          <p:nvSpPr>
            <p:cNvPr id="23" name="Text Box 114"/>
            <p:cNvSpPr txBox="1">
              <a:spLocks noChangeArrowheads="1"/>
            </p:cNvSpPr>
            <p:nvPr/>
          </p:nvSpPr>
          <p:spPr bwMode="auto">
            <a:xfrm>
              <a:off x="2508922" y="1748342"/>
              <a:ext cx="74892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zh-CN" altLang="en-US" sz="1100" b="1" dirty="0" smtClean="0">
                  <a:solidFill>
                    <a:schemeClr val="bg1">
                      <a:lumMod val="85000"/>
                    </a:schemeClr>
                  </a:solidFill>
                  <a:latin typeface="微软雅黑" pitchFamily="34" charset="-122"/>
                  <a:ea typeface="微软雅黑" pitchFamily="34" charset="-122"/>
                </a:rPr>
                <a:t>输入文本</a:t>
              </a:r>
              <a:endParaRPr lang="ko-KR" altLang="ko-KR" sz="1100" b="1" dirty="0">
                <a:solidFill>
                  <a:schemeClr val="bg1">
                    <a:lumMod val="85000"/>
                  </a:schemeClr>
                </a:solidFill>
                <a:latin typeface="微软雅黑" pitchFamily="34" charset="-122"/>
              </a:endParaRPr>
            </a:p>
          </p:txBody>
        </p:sp>
        <p:sp>
          <p:nvSpPr>
            <p:cNvPr id="24" name="Text Box 118"/>
            <p:cNvSpPr txBox="1">
              <a:spLocks noChangeArrowheads="1"/>
            </p:cNvSpPr>
            <p:nvPr/>
          </p:nvSpPr>
          <p:spPr bwMode="auto">
            <a:xfrm>
              <a:off x="3607332" y="1346003"/>
              <a:ext cx="330951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grpSp>
      <p:sp>
        <p:nvSpPr>
          <p:cNvPr id="25"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35033028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strVal val="(6*min(max(#ppt_w*#ppt_h,.3),1)-7.4)/-.7*#ppt_w"/>
                                          </p:val>
                                        </p:tav>
                                        <p:tav tm="100000">
                                          <p:val>
                                            <p:strVal val="#ppt_w"/>
                                          </p:val>
                                        </p:tav>
                                      </p:tavLst>
                                    </p:anim>
                                    <p:anim calcmode="lin" valueType="num">
                                      <p:cBhvr>
                                        <p:cTn id="15" dur="500" fill="hold"/>
                                        <p:tgtEl>
                                          <p:spTgt spid="11"/>
                                        </p:tgtEl>
                                        <p:attrNameLst>
                                          <p:attrName>ppt_h</p:attrName>
                                        </p:attrNameLst>
                                      </p:cBhvr>
                                      <p:tavLst>
                                        <p:tav tm="0">
                                          <p:val>
                                            <p:strVal val="(6*min(max(#ppt_w*#ppt_h,.3),1)-7.4)/-.7*#ppt_h"/>
                                          </p:val>
                                        </p:tav>
                                        <p:tav tm="100000">
                                          <p:val>
                                            <p:strVal val="#ppt_h"/>
                                          </p:val>
                                        </p:tav>
                                      </p:tavLst>
                                    </p:anim>
                                    <p:anim calcmode="lin" valueType="num">
                                      <p:cBhvr>
                                        <p:cTn id="16" dur="500" fill="hold"/>
                                        <p:tgtEl>
                                          <p:spTgt spid="11"/>
                                        </p:tgtEl>
                                        <p:attrNameLst>
                                          <p:attrName>ppt_x</p:attrName>
                                        </p:attrNameLst>
                                      </p:cBhvr>
                                      <p:tavLst>
                                        <p:tav tm="0">
                                          <p:val>
                                            <p:fltVal val="0.5"/>
                                          </p:val>
                                        </p:tav>
                                        <p:tav tm="100000">
                                          <p:val>
                                            <p:strVal val="#ppt_x"/>
                                          </p:val>
                                        </p:tav>
                                      </p:tavLst>
                                    </p:anim>
                                    <p:anim calcmode="lin" valueType="num">
                                      <p:cBhvr>
                                        <p:cTn id="1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strVal val="(6*min(max(#ppt_w*#ppt_h,.3),1)-7.4)/-.7*#ppt_w"/>
                                          </p:val>
                                        </p:tav>
                                        <p:tav tm="100000">
                                          <p:val>
                                            <p:strVal val="#ppt_w"/>
                                          </p:val>
                                        </p:tav>
                                      </p:tavLst>
                                    </p:anim>
                                    <p:anim calcmode="lin" valueType="num">
                                      <p:cBhvr>
                                        <p:cTn id="22" dur="500" fill="hold"/>
                                        <p:tgtEl>
                                          <p:spTgt spid="19"/>
                                        </p:tgtEl>
                                        <p:attrNameLst>
                                          <p:attrName>ppt_h</p:attrName>
                                        </p:attrNameLst>
                                      </p:cBhvr>
                                      <p:tavLst>
                                        <p:tav tm="0">
                                          <p:val>
                                            <p:strVal val="(6*min(max(#ppt_w*#ppt_h,.3),1)-7.4)/-.7*#ppt_h"/>
                                          </p:val>
                                        </p:tav>
                                        <p:tav tm="100000">
                                          <p:val>
                                            <p:strVal val="#ppt_h"/>
                                          </p:val>
                                        </p:tav>
                                      </p:tavLst>
                                    </p:anim>
                                    <p:anim calcmode="lin" valueType="num">
                                      <p:cBhvr>
                                        <p:cTn id="23" dur="500" fill="hold"/>
                                        <p:tgtEl>
                                          <p:spTgt spid="19"/>
                                        </p:tgtEl>
                                        <p:attrNameLst>
                                          <p:attrName>ppt_x</p:attrName>
                                        </p:attrNameLst>
                                      </p:cBhvr>
                                      <p:tavLst>
                                        <p:tav tm="0">
                                          <p:val>
                                            <p:fltVal val="0.5"/>
                                          </p:val>
                                        </p:tav>
                                        <p:tav tm="100000">
                                          <p:val>
                                            <p:strVal val="#ppt_x"/>
                                          </p:val>
                                        </p:tav>
                                      </p:tavLst>
                                    </p:anim>
                                    <p:anim calcmode="lin" valueType="num">
                                      <p:cBhvr>
                                        <p:cTn id="24"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50" fill="hold"/>
                                        <p:tgtEl>
                                          <p:spTgt spid="3"/>
                                        </p:tgtEl>
                                        <p:attrNameLst>
                                          <p:attrName>ppt_x</p:attrName>
                                        </p:attrNameLst>
                                      </p:cBhvr>
                                      <p:tavLst>
                                        <p:tav tm="0">
                                          <p:val>
                                            <p:strVal val="#ppt_x"/>
                                          </p:val>
                                        </p:tav>
                                        <p:tav tm="100000">
                                          <p:val>
                                            <p:strVal val="#ppt_x"/>
                                          </p:val>
                                        </p:tav>
                                      </p:tavLst>
                                    </p:anim>
                                    <p:anim calcmode="lin" valueType="num">
                                      <p:cBhvr additive="base">
                                        <p:cTn id="29" dur="2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ppt_x"/>
                                          </p:val>
                                        </p:tav>
                                        <p:tav tm="100000">
                                          <p:val>
                                            <p:strVal val="#ppt_x"/>
                                          </p:val>
                                        </p:tav>
                                      </p:tavLst>
                                    </p:anim>
                                    <p:anim calcmode="lin" valueType="num">
                                      <p:cBhvr additive="base">
                                        <p:cTn id="34" dur="25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250" fill="hold"/>
                                        <p:tgtEl>
                                          <p:spTgt spid="19"/>
                                        </p:tgtEl>
                                        <p:attrNameLst>
                                          <p:attrName>ppt_x</p:attrName>
                                        </p:attrNameLst>
                                      </p:cBhvr>
                                      <p:tavLst>
                                        <p:tav tm="0">
                                          <p:val>
                                            <p:strVal val="#ppt_x"/>
                                          </p:val>
                                        </p:tav>
                                        <p:tav tm="100000">
                                          <p:val>
                                            <p:strVal val="#ppt_x"/>
                                          </p:val>
                                        </p:tav>
                                      </p:tavLst>
                                    </p:anim>
                                    <p:anim calcmode="lin" valueType="num">
                                      <p:cBhvr additive="base">
                                        <p:cTn id="39"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29</a:t>
            </a:fld>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387603"/>
            <a:ext cx="2808032" cy="150067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7273" y="1387603"/>
            <a:ext cx="2808032" cy="150067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9561" y="1387603"/>
            <a:ext cx="2808032" cy="1500678"/>
          </a:xfrm>
          <a:prstGeom prst="rect">
            <a:avLst/>
          </a:prstGeom>
        </p:spPr>
      </p:pic>
      <p:grpSp>
        <p:nvGrpSpPr>
          <p:cNvPr id="6" name="组合 5"/>
          <p:cNvGrpSpPr/>
          <p:nvPr/>
        </p:nvGrpSpPr>
        <p:grpSpPr>
          <a:xfrm>
            <a:off x="1483904" y="2845662"/>
            <a:ext cx="1205220" cy="425412"/>
            <a:chOff x="1009661" y="3867894"/>
            <a:chExt cx="1205220" cy="425412"/>
          </a:xfrm>
          <a:solidFill>
            <a:srgbClr val="FF9900"/>
          </a:solidFill>
        </p:grpSpPr>
        <p:sp>
          <p:nvSpPr>
            <p:cNvPr id="7" name="矩形 6"/>
            <p:cNvSpPr/>
            <p:nvPr/>
          </p:nvSpPr>
          <p:spPr>
            <a:xfrm>
              <a:off x="1009661" y="3867894"/>
              <a:ext cx="1205220" cy="280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输入标题文字</a:t>
              </a:r>
              <a:endParaRPr lang="zh-CN" altLang="en-US" sz="1200" dirty="0"/>
            </a:p>
          </p:txBody>
        </p:sp>
        <p:sp>
          <p:nvSpPr>
            <p:cNvPr id="8" name="等腰三角形 7"/>
            <p:cNvSpPr/>
            <p:nvPr/>
          </p:nvSpPr>
          <p:spPr>
            <a:xfrm flipV="1">
              <a:off x="1462097" y="4148372"/>
              <a:ext cx="257169" cy="14493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274629" y="2865982"/>
            <a:ext cx="1205220" cy="425412"/>
            <a:chOff x="1009661" y="3867894"/>
            <a:chExt cx="1205220" cy="425412"/>
          </a:xfrm>
          <a:solidFill>
            <a:srgbClr val="FF9900"/>
          </a:solidFill>
        </p:grpSpPr>
        <p:sp>
          <p:nvSpPr>
            <p:cNvPr id="10" name="矩形 9"/>
            <p:cNvSpPr/>
            <p:nvPr/>
          </p:nvSpPr>
          <p:spPr>
            <a:xfrm>
              <a:off x="1009661" y="3867894"/>
              <a:ext cx="1205220" cy="280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输入标题文字</a:t>
              </a:r>
            </a:p>
          </p:txBody>
        </p:sp>
        <p:sp>
          <p:nvSpPr>
            <p:cNvPr id="11" name="等腰三角形 10"/>
            <p:cNvSpPr/>
            <p:nvPr/>
          </p:nvSpPr>
          <p:spPr>
            <a:xfrm flipV="1">
              <a:off x="1462097" y="4148372"/>
              <a:ext cx="257169" cy="14493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823363" y="2865982"/>
            <a:ext cx="1205220" cy="425412"/>
            <a:chOff x="1009661" y="3867894"/>
            <a:chExt cx="1205220" cy="425412"/>
          </a:xfrm>
          <a:solidFill>
            <a:srgbClr val="FF9900"/>
          </a:solidFill>
        </p:grpSpPr>
        <p:sp>
          <p:nvSpPr>
            <p:cNvPr id="13" name="矩形 12"/>
            <p:cNvSpPr/>
            <p:nvPr/>
          </p:nvSpPr>
          <p:spPr>
            <a:xfrm>
              <a:off x="1009661" y="3867894"/>
              <a:ext cx="1205220" cy="280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输入标题文字</a:t>
              </a:r>
            </a:p>
          </p:txBody>
        </p:sp>
        <p:sp>
          <p:nvSpPr>
            <p:cNvPr id="14" name="等腰三角形 13"/>
            <p:cNvSpPr/>
            <p:nvPr/>
          </p:nvSpPr>
          <p:spPr>
            <a:xfrm flipV="1">
              <a:off x="1462097" y="4148372"/>
              <a:ext cx="257169" cy="14493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145976" y="3293159"/>
            <a:ext cx="2095065" cy="507831"/>
          </a:xfrm>
          <a:prstGeom prst="rect">
            <a:avLst/>
          </a:prstGeom>
        </p:spPr>
        <p:txBody>
          <a:bodyPr wrap="square">
            <a:spAutoFit/>
          </a:bodyPr>
          <a:lstStyle/>
          <a:p>
            <a:r>
              <a:rPr lang="zh-CN" altLang="en-US" sz="900" dirty="0">
                <a:solidFill>
                  <a:schemeClr val="bg1">
                    <a:lumMod val="8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3814780" y="3313479"/>
            <a:ext cx="2095065" cy="507831"/>
          </a:xfrm>
          <a:prstGeom prst="rect">
            <a:avLst/>
          </a:prstGeom>
        </p:spPr>
        <p:txBody>
          <a:bodyPr wrap="square">
            <a:spAutoFit/>
          </a:bodyPr>
          <a:lstStyle/>
          <a:p>
            <a:r>
              <a:rPr lang="zh-CN" altLang="en-US" sz="900" dirty="0">
                <a:solidFill>
                  <a:schemeClr val="bg1">
                    <a:lumMod val="8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6393919" y="3313479"/>
            <a:ext cx="2095065" cy="507831"/>
          </a:xfrm>
          <a:prstGeom prst="rect">
            <a:avLst/>
          </a:prstGeom>
        </p:spPr>
        <p:txBody>
          <a:bodyPr wrap="square">
            <a:spAutoFit/>
          </a:bodyPr>
          <a:lstStyle/>
          <a:p>
            <a:r>
              <a:rPr lang="zh-CN" altLang="en-US" sz="900" dirty="0">
                <a:solidFill>
                  <a:schemeClr val="bg1">
                    <a:lumMod val="85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900"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726574" y="987574"/>
            <a:ext cx="927652" cy="927652"/>
            <a:chOff x="1252331" y="1868048"/>
            <a:chExt cx="927652" cy="927652"/>
          </a:xfrm>
        </p:grpSpPr>
        <p:sp>
          <p:nvSpPr>
            <p:cNvPr id="19" name="Freeform 239"/>
            <p:cNvSpPr>
              <a:spLocks noEditPoints="1"/>
            </p:cNvSpPr>
            <p:nvPr/>
          </p:nvSpPr>
          <p:spPr bwMode="auto">
            <a:xfrm>
              <a:off x="1438403" y="1972119"/>
              <a:ext cx="561726" cy="797592"/>
            </a:xfrm>
            <a:custGeom>
              <a:avLst/>
              <a:gdLst>
                <a:gd name="T0" fmla="*/ 21 w 187"/>
                <a:gd name="T1" fmla="*/ 20 h 266"/>
                <a:gd name="T2" fmla="*/ 164 w 187"/>
                <a:gd name="T3" fmla="*/ 20 h 266"/>
                <a:gd name="T4" fmla="*/ 164 w 187"/>
                <a:gd name="T5" fmla="*/ 0 h 266"/>
                <a:gd name="T6" fmla="*/ 180 w 187"/>
                <a:gd name="T7" fmla="*/ 0 h 266"/>
                <a:gd name="T8" fmla="*/ 180 w 187"/>
                <a:gd name="T9" fmla="*/ 124 h 266"/>
                <a:gd name="T10" fmla="*/ 187 w 187"/>
                <a:gd name="T11" fmla="*/ 124 h 266"/>
                <a:gd name="T12" fmla="*/ 187 w 187"/>
                <a:gd name="T13" fmla="*/ 140 h 266"/>
                <a:gd name="T14" fmla="*/ 161 w 187"/>
                <a:gd name="T15" fmla="*/ 150 h 266"/>
                <a:gd name="T16" fmla="*/ 110 w 187"/>
                <a:gd name="T17" fmla="*/ 196 h 266"/>
                <a:gd name="T18" fmla="*/ 168 w 187"/>
                <a:gd name="T19" fmla="*/ 249 h 266"/>
                <a:gd name="T20" fmla="*/ 153 w 187"/>
                <a:gd name="T21" fmla="*/ 266 h 266"/>
                <a:gd name="T22" fmla="*/ 94 w 187"/>
                <a:gd name="T23" fmla="*/ 211 h 266"/>
                <a:gd name="T24" fmla="*/ 34 w 187"/>
                <a:gd name="T25" fmla="*/ 266 h 266"/>
                <a:gd name="T26" fmla="*/ 19 w 187"/>
                <a:gd name="T27" fmla="*/ 249 h 266"/>
                <a:gd name="T28" fmla="*/ 77 w 187"/>
                <a:gd name="T29" fmla="*/ 196 h 266"/>
                <a:gd name="T30" fmla="*/ 29 w 187"/>
                <a:gd name="T31" fmla="*/ 152 h 266"/>
                <a:gd name="T32" fmla="*/ 0 w 187"/>
                <a:gd name="T33" fmla="*/ 140 h 266"/>
                <a:gd name="T34" fmla="*/ 0 w 187"/>
                <a:gd name="T35" fmla="*/ 124 h 266"/>
                <a:gd name="T36" fmla="*/ 5 w 187"/>
                <a:gd name="T37" fmla="*/ 124 h 266"/>
                <a:gd name="T38" fmla="*/ 5 w 187"/>
                <a:gd name="T39" fmla="*/ 0 h 266"/>
                <a:gd name="T40" fmla="*/ 21 w 187"/>
                <a:gd name="T41" fmla="*/ 0 h 266"/>
                <a:gd name="T42" fmla="*/ 21 w 187"/>
                <a:gd name="T43" fmla="*/ 20 h 266"/>
                <a:gd name="T44" fmla="*/ 94 w 187"/>
                <a:gd name="T45" fmla="*/ 181 h 266"/>
                <a:gd name="T46" fmla="*/ 117 w 187"/>
                <a:gd name="T47" fmla="*/ 160 h 266"/>
                <a:gd name="T48" fmla="*/ 71 w 187"/>
                <a:gd name="T49" fmla="*/ 161 h 266"/>
                <a:gd name="T50" fmla="*/ 94 w 187"/>
                <a:gd name="T51" fmla="*/ 181 h 266"/>
                <a:gd name="T52" fmla="*/ 164 w 187"/>
                <a:gd name="T53" fmla="*/ 124 h 266"/>
                <a:gd name="T54" fmla="*/ 164 w 187"/>
                <a:gd name="T55" fmla="*/ 82 h 266"/>
                <a:gd name="T56" fmla="*/ 21 w 187"/>
                <a:gd name="T57" fmla="*/ 82 h 266"/>
                <a:gd name="T58" fmla="*/ 21 w 187"/>
                <a:gd name="T59" fmla="*/ 124 h 266"/>
                <a:gd name="T60" fmla="*/ 164 w 187"/>
                <a:gd name="T61" fmla="*/ 12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7" h="266">
                  <a:moveTo>
                    <a:pt x="21" y="20"/>
                  </a:moveTo>
                  <a:cubicBezTo>
                    <a:pt x="164" y="20"/>
                    <a:pt x="164" y="20"/>
                    <a:pt x="164" y="20"/>
                  </a:cubicBezTo>
                  <a:cubicBezTo>
                    <a:pt x="164" y="0"/>
                    <a:pt x="164" y="0"/>
                    <a:pt x="164" y="0"/>
                  </a:cubicBezTo>
                  <a:cubicBezTo>
                    <a:pt x="180" y="0"/>
                    <a:pt x="180" y="0"/>
                    <a:pt x="180" y="0"/>
                  </a:cubicBezTo>
                  <a:cubicBezTo>
                    <a:pt x="180" y="124"/>
                    <a:pt x="180" y="124"/>
                    <a:pt x="180" y="124"/>
                  </a:cubicBezTo>
                  <a:cubicBezTo>
                    <a:pt x="187" y="124"/>
                    <a:pt x="187" y="124"/>
                    <a:pt x="187" y="124"/>
                  </a:cubicBezTo>
                  <a:cubicBezTo>
                    <a:pt x="187" y="129"/>
                    <a:pt x="187" y="135"/>
                    <a:pt x="187" y="140"/>
                  </a:cubicBezTo>
                  <a:cubicBezTo>
                    <a:pt x="178" y="144"/>
                    <a:pt x="169" y="147"/>
                    <a:pt x="161" y="150"/>
                  </a:cubicBezTo>
                  <a:cubicBezTo>
                    <a:pt x="110" y="196"/>
                    <a:pt x="110" y="196"/>
                    <a:pt x="110" y="196"/>
                  </a:cubicBezTo>
                  <a:cubicBezTo>
                    <a:pt x="168" y="249"/>
                    <a:pt x="168" y="249"/>
                    <a:pt x="168" y="249"/>
                  </a:cubicBezTo>
                  <a:cubicBezTo>
                    <a:pt x="169" y="263"/>
                    <a:pt x="163" y="266"/>
                    <a:pt x="153" y="266"/>
                  </a:cubicBezTo>
                  <a:cubicBezTo>
                    <a:pt x="94" y="211"/>
                    <a:pt x="94" y="211"/>
                    <a:pt x="94" y="211"/>
                  </a:cubicBezTo>
                  <a:cubicBezTo>
                    <a:pt x="34" y="266"/>
                    <a:pt x="34" y="266"/>
                    <a:pt x="34" y="266"/>
                  </a:cubicBezTo>
                  <a:cubicBezTo>
                    <a:pt x="24" y="266"/>
                    <a:pt x="18" y="263"/>
                    <a:pt x="19" y="249"/>
                  </a:cubicBezTo>
                  <a:cubicBezTo>
                    <a:pt x="77" y="196"/>
                    <a:pt x="77" y="196"/>
                    <a:pt x="77" y="196"/>
                  </a:cubicBezTo>
                  <a:cubicBezTo>
                    <a:pt x="29" y="152"/>
                    <a:pt x="29" y="152"/>
                    <a:pt x="29" y="152"/>
                  </a:cubicBezTo>
                  <a:cubicBezTo>
                    <a:pt x="19" y="149"/>
                    <a:pt x="9" y="145"/>
                    <a:pt x="0" y="140"/>
                  </a:cubicBezTo>
                  <a:cubicBezTo>
                    <a:pt x="0" y="135"/>
                    <a:pt x="0" y="129"/>
                    <a:pt x="0" y="124"/>
                  </a:cubicBezTo>
                  <a:cubicBezTo>
                    <a:pt x="5" y="124"/>
                    <a:pt x="5" y="124"/>
                    <a:pt x="5" y="124"/>
                  </a:cubicBezTo>
                  <a:cubicBezTo>
                    <a:pt x="5" y="0"/>
                    <a:pt x="5" y="0"/>
                    <a:pt x="5" y="0"/>
                  </a:cubicBezTo>
                  <a:cubicBezTo>
                    <a:pt x="21" y="0"/>
                    <a:pt x="21" y="0"/>
                    <a:pt x="21" y="0"/>
                  </a:cubicBezTo>
                  <a:cubicBezTo>
                    <a:pt x="21" y="20"/>
                    <a:pt x="21" y="20"/>
                    <a:pt x="21" y="20"/>
                  </a:cubicBezTo>
                  <a:close/>
                  <a:moveTo>
                    <a:pt x="94" y="181"/>
                  </a:moveTo>
                  <a:cubicBezTo>
                    <a:pt x="117" y="160"/>
                    <a:pt x="117" y="160"/>
                    <a:pt x="117" y="160"/>
                  </a:cubicBezTo>
                  <a:cubicBezTo>
                    <a:pt x="102" y="162"/>
                    <a:pt x="86" y="162"/>
                    <a:pt x="71" y="161"/>
                  </a:cubicBezTo>
                  <a:cubicBezTo>
                    <a:pt x="94" y="181"/>
                    <a:pt x="94" y="181"/>
                    <a:pt x="94" y="181"/>
                  </a:cubicBezTo>
                  <a:close/>
                  <a:moveTo>
                    <a:pt x="164" y="124"/>
                  </a:moveTo>
                  <a:cubicBezTo>
                    <a:pt x="164" y="82"/>
                    <a:pt x="164" y="82"/>
                    <a:pt x="164" y="82"/>
                  </a:cubicBezTo>
                  <a:cubicBezTo>
                    <a:pt x="21" y="82"/>
                    <a:pt x="21" y="82"/>
                    <a:pt x="21" y="82"/>
                  </a:cubicBezTo>
                  <a:cubicBezTo>
                    <a:pt x="21" y="124"/>
                    <a:pt x="21" y="124"/>
                    <a:pt x="21" y="124"/>
                  </a:cubicBezTo>
                  <a:lnTo>
                    <a:pt x="164" y="124"/>
                  </a:lnTo>
                  <a:close/>
                </a:path>
              </a:pathLst>
            </a:custGeom>
            <a:solidFill>
              <a:srgbClr val="FF9900"/>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椭圆 19"/>
            <p:cNvSpPr/>
            <p:nvPr/>
          </p:nvSpPr>
          <p:spPr>
            <a:xfrm>
              <a:off x="1252331" y="1868048"/>
              <a:ext cx="927652" cy="927652"/>
            </a:xfrm>
            <a:prstGeom prst="ellipse">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316556" y="987574"/>
            <a:ext cx="927652" cy="927652"/>
            <a:chOff x="4128053" y="1848170"/>
            <a:chExt cx="927652" cy="927652"/>
          </a:xfrm>
        </p:grpSpPr>
        <p:sp>
          <p:nvSpPr>
            <p:cNvPr id="22" name="Freeform 121"/>
            <p:cNvSpPr>
              <a:spLocks noEditPoints="1"/>
            </p:cNvSpPr>
            <p:nvPr/>
          </p:nvSpPr>
          <p:spPr bwMode="auto">
            <a:xfrm>
              <a:off x="4333992" y="1928190"/>
              <a:ext cx="511328" cy="794267"/>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rgbClr val="99CC00"/>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3" name="椭圆 22"/>
            <p:cNvSpPr/>
            <p:nvPr/>
          </p:nvSpPr>
          <p:spPr>
            <a:xfrm>
              <a:off x="4128053" y="1848170"/>
              <a:ext cx="927652" cy="927652"/>
            </a:xfrm>
            <a:prstGeom prst="ellipse">
              <a:avLst/>
            </a:prstGeom>
            <a:noFill/>
            <a:ln>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6871012" y="987574"/>
            <a:ext cx="927652" cy="927652"/>
            <a:chOff x="6990523" y="1921057"/>
            <a:chExt cx="927652" cy="927652"/>
          </a:xfrm>
        </p:grpSpPr>
        <p:sp>
          <p:nvSpPr>
            <p:cNvPr id="25" name="Freeform 111"/>
            <p:cNvSpPr>
              <a:spLocks noEditPoints="1"/>
            </p:cNvSpPr>
            <p:nvPr/>
          </p:nvSpPr>
          <p:spPr bwMode="auto">
            <a:xfrm>
              <a:off x="7219629" y="2095537"/>
              <a:ext cx="566918" cy="674174"/>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00B0F0"/>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6990523" y="1921057"/>
              <a:ext cx="927652" cy="927652"/>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20674857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3000"/>
                            </p:stCondLst>
                            <p:childTnLst>
                              <p:par>
                                <p:cTn id="41" presetID="2" presetClass="entr" presetSubtype="1"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1"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3</a:t>
            </a:fld>
            <a:endParaRPr lang="zh-CN" altLang="en-US"/>
          </a:p>
        </p:txBody>
      </p:sp>
      <p:grpSp>
        <p:nvGrpSpPr>
          <p:cNvPr id="3" name="组合 2"/>
          <p:cNvGrpSpPr/>
          <p:nvPr/>
        </p:nvGrpSpPr>
        <p:grpSpPr>
          <a:xfrm>
            <a:off x="6755905" y="1847259"/>
            <a:ext cx="1376342" cy="1647421"/>
            <a:chOff x="6731934" y="2004449"/>
            <a:chExt cx="1376342" cy="1647421"/>
          </a:xfrm>
        </p:grpSpPr>
        <p:sp>
          <p:nvSpPr>
            <p:cNvPr id="4" name="圆角矩形 3"/>
            <p:cNvSpPr/>
            <p:nvPr/>
          </p:nvSpPr>
          <p:spPr>
            <a:xfrm>
              <a:off x="6731934" y="2007907"/>
              <a:ext cx="1376342" cy="1643963"/>
            </a:xfrm>
            <a:prstGeom prst="roundRect">
              <a:avLst>
                <a:gd name="adj" fmla="val 6426"/>
              </a:avLst>
            </a:prstGeom>
            <a:solidFill>
              <a:srgbClr val="289C17"/>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5" name="圆角矩形 17"/>
            <p:cNvSpPr/>
            <p:nvPr/>
          </p:nvSpPr>
          <p:spPr>
            <a:xfrm>
              <a:off x="6731934"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rgbClr val="289C17">
                    <a:shade val="30000"/>
                    <a:satMod val="115000"/>
                  </a:srgbClr>
                </a:gs>
                <a:gs pos="50000">
                  <a:srgbClr val="289C17">
                    <a:shade val="67500"/>
                    <a:satMod val="115000"/>
                  </a:srgbClr>
                </a:gs>
                <a:gs pos="100000">
                  <a:srgbClr val="289C17">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05</a:t>
              </a:r>
            </a:p>
          </p:txBody>
        </p:sp>
      </p:grpSp>
      <p:grpSp>
        <p:nvGrpSpPr>
          <p:cNvPr id="6" name="组合 5"/>
          <p:cNvGrpSpPr/>
          <p:nvPr/>
        </p:nvGrpSpPr>
        <p:grpSpPr>
          <a:xfrm>
            <a:off x="1259632" y="1860433"/>
            <a:ext cx="1376342" cy="1647421"/>
            <a:chOff x="1259632" y="2004449"/>
            <a:chExt cx="1376342" cy="1647421"/>
          </a:xfrm>
        </p:grpSpPr>
        <p:sp>
          <p:nvSpPr>
            <p:cNvPr id="7" name="圆角矩形 6"/>
            <p:cNvSpPr/>
            <p:nvPr/>
          </p:nvSpPr>
          <p:spPr>
            <a:xfrm>
              <a:off x="1259632" y="2007907"/>
              <a:ext cx="1376342" cy="1643963"/>
            </a:xfrm>
            <a:prstGeom prst="roundRect">
              <a:avLst>
                <a:gd name="adj" fmla="val 6426"/>
              </a:avLst>
            </a:prstGeom>
            <a:solidFill>
              <a:srgbClr val="CD212B"/>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kern="0">
                <a:solidFill>
                  <a:srgbClr val="FFFFFF"/>
                </a:solidFill>
                <a:latin typeface="微软雅黑" panose="020B0503020204020204" pitchFamily="34" charset="-122"/>
                <a:ea typeface="微软雅黑" panose="020B0503020204020204" pitchFamily="34" charset="-122"/>
              </a:endParaRPr>
            </a:p>
          </p:txBody>
        </p:sp>
        <p:sp>
          <p:nvSpPr>
            <p:cNvPr id="8" name="圆角矩形 17"/>
            <p:cNvSpPr/>
            <p:nvPr/>
          </p:nvSpPr>
          <p:spPr>
            <a:xfrm>
              <a:off x="1259632"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rgbClr val="CD212B">
                    <a:shade val="30000"/>
                    <a:satMod val="115000"/>
                  </a:srgbClr>
                </a:gs>
                <a:gs pos="50000">
                  <a:srgbClr val="CD212B">
                    <a:shade val="67500"/>
                    <a:satMod val="115000"/>
                  </a:srgbClr>
                </a:gs>
                <a:gs pos="100000">
                  <a:srgbClr val="CD212B">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01</a:t>
              </a:r>
            </a:p>
          </p:txBody>
        </p:sp>
      </p:grpSp>
      <p:grpSp>
        <p:nvGrpSpPr>
          <p:cNvPr id="9" name="组合 8"/>
          <p:cNvGrpSpPr/>
          <p:nvPr/>
        </p:nvGrpSpPr>
        <p:grpSpPr>
          <a:xfrm>
            <a:off x="4010929" y="1863891"/>
            <a:ext cx="1376342" cy="1643963"/>
            <a:chOff x="4010929" y="2007907"/>
            <a:chExt cx="1376342" cy="1643963"/>
          </a:xfrm>
        </p:grpSpPr>
        <p:sp>
          <p:nvSpPr>
            <p:cNvPr id="10" name="圆角矩形 9"/>
            <p:cNvSpPr/>
            <p:nvPr/>
          </p:nvSpPr>
          <p:spPr>
            <a:xfrm>
              <a:off x="4010929"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1" name="圆角矩形 17"/>
            <p:cNvSpPr/>
            <p:nvPr/>
          </p:nvSpPr>
          <p:spPr>
            <a:xfrm>
              <a:off x="4010929" y="2020108"/>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03</a:t>
              </a:r>
            </a:p>
          </p:txBody>
        </p:sp>
      </p:grpSp>
      <p:grpSp>
        <p:nvGrpSpPr>
          <p:cNvPr id="12" name="组合 11"/>
          <p:cNvGrpSpPr/>
          <p:nvPr/>
        </p:nvGrpSpPr>
        <p:grpSpPr>
          <a:xfrm>
            <a:off x="2145406" y="1856583"/>
            <a:ext cx="2356070" cy="1651271"/>
            <a:chOff x="2145406" y="2000599"/>
            <a:chExt cx="2356070" cy="1651271"/>
          </a:xfrm>
        </p:grpSpPr>
        <p:sp>
          <p:nvSpPr>
            <p:cNvPr id="13" name="圆角矩形 10"/>
            <p:cNvSpPr/>
            <p:nvPr/>
          </p:nvSpPr>
          <p:spPr>
            <a:xfrm>
              <a:off x="2145406"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E89C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4" name="圆角矩形 10"/>
            <p:cNvSpPr/>
            <p:nvPr/>
          </p:nvSpPr>
          <p:spPr>
            <a:xfrm>
              <a:off x="2148801" y="2000599"/>
              <a:ext cx="2352675"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E89C00">
                    <a:shade val="30000"/>
                    <a:satMod val="115000"/>
                  </a:srgbClr>
                </a:gs>
                <a:gs pos="50000">
                  <a:srgbClr val="E89C00">
                    <a:shade val="67500"/>
                    <a:satMod val="115000"/>
                  </a:srgbClr>
                </a:gs>
                <a:gs pos="100000">
                  <a:srgbClr val="E89C00">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02</a:t>
              </a:r>
            </a:p>
          </p:txBody>
        </p:sp>
      </p:grpSp>
      <p:grpSp>
        <p:nvGrpSpPr>
          <p:cNvPr id="15" name="组合 14"/>
          <p:cNvGrpSpPr/>
          <p:nvPr/>
        </p:nvGrpSpPr>
        <p:grpSpPr>
          <a:xfrm>
            <a:off x="4889773" y="1856583"/>
            <a:ext cx="2354903" cy="1651271"/>
            <a:chOff x="4889773" y="2000599"/>
            <a:chExt cx="2354903" cy="1651271"/>
          </a:xfrm>
        </p:grpSpPr>
        <p:sp>
          <p:nvSpPr>
            <p:cNvPr id="16" name="圆角矩形 10"/>
            <p:cNvSpPr/>
            <p:nvPr/>
          </p:nvSpPr>
          <p:spPr>
            <a:xfrm>
              <a:off x="4889773"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FF0066"/>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7" name="圆角矩形 10"/>
            <p:cNvSpPr/>
            <p:nvPr/>
          </p:nvSpPr>
          <p:spPr>
            <a:xfrm>
              <a:off x="4893589" y="2000599"/>
              <a:ext cx="2351087"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04</a:t>
              </a:r>
            </a:p>
          </p:txBody>
        </p:sp>
      </p:grpSp>
      <p:grpSp>
        <p:nvGrpSpPr>
          <p:cNvPr id="18" name="组合 69"/>
          <p:cNvGrpSpPr>
            <a:grpSpLocks/>
          </p:cNvGrpSpPr>
          <p:nvPr/>
        </p:nvGrpSpPr>
        <p:grpSpPr bwMode="auto">
          <a:xfrm>
            <a:off x="1287437" y="1211228"/>
            <a:ext cx="476250" cy="479425"/>
            <a:chOff x="758797" y="1504730"/>
            <a:chExt cx="405000" cy="405000"/>
          </a:xfrm>
        </p:grpSpPr>
        <p:sp>
          <p:nvSpPr>
            <p:cNvPr id="19" name="矩形 18"/>
            <p:cNvSpPr/>
            <p:nvPr/>
          </p:nvSpPr>
          <p:spPr>
            <a:xfrm>
              <a:off x="758797" y="1504730"/>
              <a:ext cx="405000" cy="405000"/>
            </a:xfrm>
            <a:prstGeom prst="rect">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20"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21" name="矩形 20"/>
          <p:cNvSpPr/>
          <p:nvPr/>
        </p:nvSpPr>
        <p:spPr>
          <a:xfrm>
            <a:off x="1763688" y="1136503"/>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8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8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85000"/>
                  </a:schemeClr>
                </a:solidFill>
                <a:latin typeface="微软雅黑" pitchFamily="34" charset="-122"/>
                <a:ea typeface="微软雅黑" pitchFamily="34" charset="-122"/>
              </a:rPr>
              <a:t>此处</a:t>
            </a:r>
            <a:endParaRPr lang="en-US" altLang="zh-CN" sz="1000" b="1" dirty="0">
              <a:solidFill>
                <a:schemeClr val="bg1">
                  <a:lumMod val="85000"/>
                </a:schemeClr>
              </a:solidFill>
              <a:latin typeface="微软雅黑" pitchFamily="34" charset="-122"/>
              <a:ea typeface="微软雅黑" pitchFamily="34" charset="-122"/>
            </a:endParaRPr>
          </a:p>
        </p:txBody>
      </p:sp>
      <p:sp>
        <p:nvSpPr>
          <p:cNvPr id="22"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矩形 22"/>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7572592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灯片编号占位符 1"/>
          <p:cNvSpPr>
            <a:spLocks noGrp="1"/>
          </p:cNvSpPr>
          <p:nvPr>
            <p:ph type="sldNum" sz="quarter" idx="12"/>
          </p:nvPr>
        </p:nvSpPr>
        <p:spPr>
          <a:xfrm>
            <a:off x="6988239" y="209674"/>
            <a:ext cx="2133600" cy="273844"/>
          </a:xfrm>
        </p:spPr>
        <p:txBody>
          <a:bodyPr/>
          <a:lstStyle/>
          <a:p>
            <a:fld id="{87115745-2F8B-4195-AD23-8A2542AF7C2C}" type="slidenum">
              <a:rPr lang="zh-CN" altLang="en-US" smtClean="0"/>
              <a:t>30</a:t>
            </a:fld>
            <a:endParaRPr lang="zh-CN" altLang="en-US"/>
          </a:p>
        </p:txBody>
      </p:sp>
      <p:sp>
        <p:nvSpPr>
          <p:cNvPr id="24" name="TextBox 23"/>
          <p:cNvSpPr txBox="1"/>
          <p:nvPr/>
        </p:nvSpPr>
        <p:spPr>
          <a:xfrm>
            <a:off x="2987824" y="1779662"/>
            <a:ext cx="3860352" cy="1107996"/>
          </a:xfrm>
          <a:prstGeom prst="rect">
            <a:avLst/>
          </a:prstGeom>
          <a:noFill/>
        </p:spPr>
        <p:txBody>
          <a:bodyPr wrap="none" rtlCol="0">
            <a:spAutoFit/>
          </a:bodyPr>
          <a:lstStyle/>
          <a:p>
            <a:r>
              <a:rPr lang="en-US" altLang="zh-CN" sz="6600" dirty="0" smtClean="0">
                <a:solidFill>
                  <a:schemeClr val="bg1">
                    <a:lumMod val="95000"/>
                  </a:schemeClr>
                </a:solidFill>
                <a:latin typeface="Impact" pitchFamily="34" charset="0"/>
                <a:ea typeface="方正正准黑简体" pitchFamily="2" charset="-122"/>
              </a:rPr>
              <a:t>THANK YOU</a:t>
            </a:r>
          </a:p>
        </p:txBody>
      </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136" y="2997785"/>
            <a:ext cx="2898868" cy="1054580"/>
          </a:xfrm>
          <a:prstGeom prst="rect">
            <a:avLst/>
          </a:pr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5616" y="2499742"/>
            <a:ext cx="1530033" cy="1196044"/>
          </a:xfrm>
          <a:prstGeom prst="rect">
            <a:avLst/>
          </a:prstGeom>
        </p:spPr>
      </p:pic>
    </p:spTree>
    <p:extLst>
      <p:ext uri="{BB962C8B-B14F-4D97-AF65-F5344CB8AC3E}">
        <p14:creationId xmlns:p14="http://schemas.microsoft.com/office/powerpoint/2010/main" val="124876457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4</a:t>
            </a:fld>
            <a:endParaRPr lang="zh-CN" altLang="en-US"/>
          </a:p>
        </p:txBody>
      </p:sp>
      <p:grpSp>
        <p:nvGrpSpPr>
          <p:cNvPr id="3" name="组合 2"/>
          <p:cNvGrpSpPr/>
          <p:nvPr/>
        </p:nvGrpSpPr>
        <p:grpSpPr>
          <a:xfrm>
            <a:off x="1112035" y="1252394"/>
            <a:ext cx="6274378" cy="2263085"/>
            <a:chOff x="1154468" y="1197585"/>
            <a:chExt cx="6274378" cy="2263085"/>
          </a:xfrm>
        </p:grpSpPr>
        <p:sp>
          <p:nvSpPr>
            <p:cNvPr id="4" name="矩形 150"/>
            <p:cNvSpPr/>
            <p:nvPr/>
          </p:nvSpPr>
          <p:spPr bwMode="auto">
            <a:xfrm rot="21015878">
              <a:off x="6650268" y="1395461"/>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5" name="矩形 292"/>
            <p:cNvSpPr/>
            <p:nvPr/>
          </p:nvSpPr>
          <p:spPr bwMode="auto">
            <a:xfrm rot="3830661">
              <a:off x="5841399" y="996465"/>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6" name="矩形 150"/>
            <p:cNvSpPr/>
            <p:nvPr/>
          </p:nvSpPr>
          <p:spPr bwMode="auto">
            <a:xfrm rot="21015878">
              <a:off x="5279154" y="139900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7" name="矩形 292"/>
            <p:cNvSpPr/>
            <p:nvPr/>
          </p:nvSpPr>
          <p:spPr bwMode="auto">
            <a:xfrm rot="3830661">
              <a:off x="4470744" y="1000124"/>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289C17">
                    <a:shade val="30000"/>
                    <a:satMod val="115000"/>
                  </a:srgbClr>
                </a:gs>
                <a:gs pos="50000">
                  <a:srgbClr val="289C17">
                    <a:shade val="67500"/>
                    <a:satMod val="115000"/>
                  </a:srgbClr>
                </a:gs>
                <a:gs pos="100000">
                  <a:srgbClr val="289C17">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8" name="矩形 150"/>
            <p:cNvSpPr/>
            <p:nvPr/>
          </p:nvSpPr>
          <p:spPr bwMode="auto">
            <a:xfrm rot="21015878">
              <a:off x="3906449" y="1406964"/>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9" name="矩形 292"/>
            <p:cNvSpPr/>
            <p:nvPr/>
          </p:nvSpPr>
          <p:spPr bwMode="auto">
            <a:xfrm rot="3830661">
              <a:off x="3097651" y="1007441"/>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CD212B">
                    <a:shade val="30000"/>
                    <a:satMod val="115000"/>
                  </a:srgbClr>
                </a:gs>
                <a:gs pos="50000">
                  <a:srgbClr val="CD212B">
                    <a:shade val="67500"/>
                    <a:satMod val="115000"/>
                  </a:srgbClr>
                </a:gs>
                <a:gs pos="100000">
                  <a:srgbClr val="CD212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10" name="组合 293"/>
            <p:cNvGrpSpPr>
              <a:grpSpLocks/>
            </p:cNvGrpSpPr>
            <p:nvPr/>
          </p:nvGrpSpPr>
          <p:grpSpPr bwMode="auto">
            <a:xfrm rot="1511544">
              <a:off x="1218728" y="1197585"/>
              <a:ext cx="2471812" cy="2103540"/>
              <a:chOff x="613018" y="1311904"/>
              <a:chExt cx="4700122" cy="4000927"/>
            </a:xfrm>
          </p:grpSpPr>
          <p:sp>
            <p:nvSpPr>
              <p:cNvPr id="22" name="矩形 150"/>
              <p:cNvSpPr/>
              <p:nvPr/>
            </p:nvSpPr>
            <p:spPr>
              <a:xfrm rot="19504334">
                <a:off x="3389542" y="1358927"/>
                <a:ext cx="857250" cy="3905038"/>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FFB53F"/>
                  </a:gs>
                  <a:gs pos="100000">
                    <a:srgbClr val="F05A28"/>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3" name="矩形 292"/>
              <p:cNvSpPr/>
              <p:nvPr/>
            </p:nvSpPr>
            <p:spPr>
              <a:xfrm rot="2319117">
                <a:off x="1687201" y="1311903"/>
                <a:ext cx="906635" cy="4000928"/>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E89C00">
                      <a:shade val="30000"/>
                      <a:satMod val="115000"/>
                    </a:srgbClr>
                  </a:gs>
                  <a:gs pos="50000">
                    <a:srgbClr val="E89C00">
                      <a:shade val="67500"/>
                      <a:satMod val="115000"/>
                    </a:srgbClr>
                  </a:gs>
                  <a:gs pos="100000">
                    <a:srgbClr val="E89C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4" name="矩形 151"/>
              <p:cNvSpPr/>
              <p:nvPr/>
            </p:nvSpPr>
            <p:spPr>
              <a:xfrm rot="5400000">
                <a:off x="2358578" y="2193571"/>
                <a:ext cx="1209001" cy="470012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sp>
          <p:nvSpPr>
            <p:cNvPr id="11" name="矩形 151"/>
            <p:cNvSpPr/>
            <p:nvPr/>
          </p:nvSpPr>
          <p:spPr bwMode="auto">
            <a:xfrm rot="6911544">
              <a:off x="3131190" y="1592858"/>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2" name="矩形 151"/>
            <p:cNvSpPr/>
            <p:nvPr/>
          </p:nvSpPr>
          <p:spPr bwMode="auto">
            <a:xfrm rot="6911544">
              <a:off x="4503895" y="1584901"/>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3" name="矩形 151"/>
            <p:cNvSpPr/>
            <p:nvPr/>
          </p:nvSpPr>
          <p:spPr bwMode="auto">
            <a:xfrm rot="6911544">
              <a:off x="5875009" y="158135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4" name="矩形 104"/>
            <p:cNvSpPr>
              <a:spLocks noChangeArrowheads="1"/>
            </p:cNvSpPr>
            <p:nvPr/>
          </p:nvSpPr>
          <p:spPr bwMode="auto">
            <a:xfrm rot="1126831">
              <a:off x="1600573" y="28022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15" name="文本框 295"/>
            <p:cNvSpPr txBox="1">
              <a:spLocks noChangeArrowheads="1"/>
            </p:cNvSpPr>
            <p:nvPr/>
          </p:nvSpPr>
          <p:spPr bwMode="auto">
            <a:xfrm rot="885813">
              <a:off x="1154468" y="252648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01</a:t>
              </a:r>
              <a:endParaRPr lang="zh-CN" altLang="en-US" sz="1600" b="1">
                <a:solidFill>
                  <a:schemeClr val="bg1"/>
                </a:solidFill>
                <a:latin typeface="Impact" pitchFamily="34" charset="0"/>
              </a:endParaRPr>
            </a:p>
          </p:txBody>
        </p:sp>
        <p:sp>
          <p:nvSpPr>
            <p:cNvPr id="16" name="文本框 205"/>
            <p:cNvSpPr txBox="1">
              <a:spLocks noChangeArrowheads="1"/>
            </p:cNvSpPr>
            <p:nvPr/>
          </p:nvSpPr>
          <p:spPr bwMode="auto">
            <a:xfrm rot="885813">
              <a:off x="2517806" y="2472217"/>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02</a:t>
              </a:r>
              <a:endParaRPr lang="zh-CN" altLang="en-US" sz="1600" b="1">
                <a:solidFill>
                  <a:schemeClr val="bg1"/>
                </a:solidFill>
                <a:latin typeface="Impact" pitchFamily="34" charset="0"/>
              </a:endParaRPr>
            </a:p>
          </p:txBody>
        </p:sp>
        <p:sp>
          <p:nvSpPr>
            <p:cNvPr id="17" name="文本框 206"/>
            <p:cNvSpPr txBox="1">
              <a:spLocks noChangeArrowheads="1"/>
            </p:cNvSpPr>
            <p:nvPr/>
          </p:nvSpPr>
          <p:spPr bwMode="auto">
            <a:xfrm rot="885813">
              <a:off x="3836024"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03</a:t>
              </a:r>
              <a:endParaRPr lang="zh-CN" altLang="en-US" sz="1600" b="1">
                <a:solidFill>
                  <a:schemeClr val="bg1"/>
                </a:solidFill>
                <a:latin typeface="Impact" pitchFamily="34" charset="0"/>
              </a:endParaRPr>
            </a:p>
          </p:txBody>
        </p:sp>
        <p:sp>
          <p:nvSpPr>
            <p:cNvPr id="18" name="文本框 207"/>
            <p:cNvSpPr txBox="1">
              <a:spLocks noChangeArrowheads="1"/>
            </p:cNvSpPr>
            <p:nvPr/>
          </p:nvSpPr>
          <p:spPr bwMode="auto">
            <a:xfrm rot="885813">
              <a:off x="5266431"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04</a:t>
              </a:r>
              <a:endParaRPr lang="zh-CN" altLang="en-US" sz="1600" b="1">
                <a:solidFill>
                  <a:schemeClr val="bg1"/>
                </a:solidFill>
                <a:latin typeface="Impact" pitchFamily="34" charset="0"/>
              </a:endParaRPr>
            </a:p>
          </p:txBody>
        </p:sp>
        <p:sp>
          <p:nvSpPr>
            <p:cNvPr id="19" name="矩形 104"/>
            <p:cNvSpPr>
              <a:spLocks noChangeArrowheads="1"/>
            </p:cNvSpPr>
            <p:nvPr/>
          </p:nvSpPr>
          <p:spPr bwMode="auto">
            <a:xfrm rot="1126831">
              <a:off x="3016346" y="273637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20" name="矩形 104"/>
            <p:cNvSpPr>
              <a:spLocks noChangeArrowheads="1"/>
            </p:cNvSpPr>
            <p:nvPr/>
          </p:nvSpPr>
          <p:spPr bwMode="auto">
            <a:xfrm rot="1126831">
              <a:off x="4410170" y="27473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21" name="矩形 104"/>
            <p:cNvSpPr>
              <a:spLocks noChangeArrowheads="1"/>
            </p:cNvSpPr>
            <p:nvPr/>
          </p:nvSpPr>
          <p:spPr bwMode="auto">
            <a:xfrm rot="1126831">
              <a:off x="5840577" y="27583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sp>
        <p:nvSpPr>
          <p:cNvPr id="25" name="文本框 8"/>
          <p:cNvSpPr txBox="1"/>
          <p:nvPr/>
        </p:nvSpPr>
        <p:spPr>
          <a:xfrm>
            <a:off x="1471929" y="3435846"/>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E89C00"/>
                </a:solidFill>
                <a:latin typeface="微软雅黑" pitchFamily="34" charset="-122"/>
                <a:ea typeface="微软雅黑" pitchFamily="34" charset="-122"/>
              </a:rPr>
              <a:t>01</a:t>
            </a:r>
            <a:r>
              <a:rPr lang="zh-CN" altLang="en-US" sz="1050" b="1" dirty="0" smtClean="0">
                <a:solidFill>
                  <a:srgbClr val="E89C00"/>
                </a:solidFill>
                <a:latin typeface="微软雅黑" pitchFamily="34" charset="-122"/>
                <a:ea typeface="微软雅黑" pitchFamily="34" charset="-122"/>
              </a:rPr>
              <a:t>请在此输入你的标题</a:t>
            </a:r>
            <a:endParaRPr lang="en-US" altLang="zh-CN" sz="1050" b="1" dirty="0" smtClean="0">
              <a:solidFill>
                <a:srgbClr val="E89C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26" name="文本框 8"/>
          <p:cNvSpPr txBox="1"/>
          <p:nvPr/>
        </p:nvSpPr>
        <p:spPr>
          <a:xfrm>
            <a:off x="2823694" y="645408"/>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C000"/>
                </a:solidFill>
                <a:latin typeface="微软雅黑" pitchFamily="34" charset="-122"/>
                <a:ea typeface="微软雅黑" pitchFamily="34" charset="-122"/>
              </a:rPr>
              <a:t>02</a:t>
            </a: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27" name="文本框 8"/>
          <p:cNvSpPr txBox="1"/>
          <p:nvPr/>
        </p:nvSpPr>
        <p:spPr>
          <a:xfrm>
            <a:off x="4134334" y="350785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C000"/>
                </a:solidFill>
                <a:latin typeface="微软雅黑" pitchFamily="34" charset="-122"/>
                <a:ea typeface="微软雅黑" pitchFamily="34" charset="-122"/>
              </a:rPr>
              <a:t>03</a:t>
            </a: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28" name="文本框 8"/>
          <p:cNvSpPr txBox="1"/>
          <p:nvPr/>
        </p:nvSpPr>
        <p:spPr>
          <a:xfrm>
            <a:off x="5724128" y="653028"/>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C000"/>
                </a:solidFill>
                <a:latin typeface="微软雅黑" pitchFamily="34" charset="-122"/>
                <a:ea typeface="微软雅黑" pitchFamily="34" charset="-122"/>
              </a:rPr>
              <a:t>04</a:t>
            </a:r>
            <a:r>
              <a:rPr lang="zh-CN" altLang="en-US" sz="1050" b="1" dirty="0" smtClean="0">
                <a:solidFill>
                  <a:srgbClr val="FFC000"/>
                </a:solidFill>
                <a:latin typeface="微软雅黑" pitchFamily="34" charset="-122"/>
                <a:ea typeface="微软雅黑" pitchFamily="34" charset="-122"/>
              </a:rPr>
              <a:t>请在此输入你的标题</a:t>
            </a:r>
            <a:endParaRPr lang="en-US" altLang="zh-CN" sz="1050" b="1" dirty="0" smtClean="0">
              <a:solidFill>
                <a:srgbClr val="FFC000"/>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r>
              <a:rPr lang="zh-CN" altLang="en-US" sz="1000" b="1" dirty="0" smtClean="0">
                <a:solidFill>
                  <a:schemeClr val="bg1">
                    <a:lumMod val="85000"/>
                  </a:schemeClr>
                </a:solidFill>
                <a:latin typeface="微软雅黑" pitchFamily="34" charset="-122"/>
                <a:ea typeface="微软雅黑" pitchFamily="34" charset="-122"/>
              </a:rPr>
              <a:t>请在此粘贴或者输入你的文字内容</a:t>
            </a:r>
            <a:endParaRPr lang="en-US" altLang="zh-CN" sz="1000" b="1" dirty="0">
              <a:solidFill>
                <a:schemeClr val="bg1">
                  <a:lumMod val="85000"/>
                </a:schemeClr>
              </a:solidFill>
              <a:latin typeface="微软雅黑" pitchFamily="34" charset="-122"/>
              <a:ea typeface="微软雅黑" pitchFamily="34" charset="-122"/>
            </a:endParaRPr>
          </a:p>
        </p:txBody>
      </p:sp>
      <p:sp>
        <p:nvSpPr>
          <p:cNvPr id="29"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4074763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5</a:t>
            </a:fld>
            <a:endParaRPr lang="zh-CN" altLang="en-US"/>
          </a:p>
        </p:txBody>
      </p:sp>
      <p:grpSp>
        <p:nvGrpSpPr>
          <p:cNvPr id="3" name="组合 2"/>
          <p:cNvGrpSpPr/>
          <p:nvPr/>
        </p:nvGrpSpPr>
        <p:grpSpPr>
          <a:xfrm>
            <a:off x="3533675" y="1599116"/>
            <a:ext cx="1842481" cy="1754744"/>
            <a:chOff x="2195581" y="2130740"/>
            <a:chExt cx="3119545" cy="3119545"/>
          </a:xfrm>
        </p:grpSpPr>
        <p:sp>
          <p:nvSpPr>
            <p:cNvPr id="4" name="椭圆 3"/>
            <p:cNvSpPr/>
            <p:nvPr/>
          </p:nvSpPr>
          <p:spPr>
            <a:xfrm>
              <a:off x="2195581" y="2130740"/>
              <a:ext cx="3119545" cy="3119545"/>
            </a:xfrm>
            <a:prstGeom prst="ellipse">
              <a:avLst/>
            </a:prstGeom>
            <a:gradFill flip="none" rotWithShape="1">
              <a:gsLst>
                <a:gs pos="0">
                  <a:srgbClr val="EC3730">
                    <a:shade val="30000"/>
                    <a:satMod val="115000"/>
                  </a:srgbClr>
                </a:gs>
                <a:gs pos="50000">
                  <a:srgbClr val="EC3730">
                    <a:shade val="67500"/>
                    <a:satMod val="115000"/>
                  </a:srgbClr>
                </a:gs>
                <a:gs pos="100000">
                  <a:srgbClr val="EC3730">
                    <a:shade val="100000"/>
                    <a:satMod val="115000"/>
                  </a:srgbClr>
                </a:gs>
              </a:gsLst>
              <a:lin ang="13500000" scaled="1"/>
              <a:tileRect/>
            </a:gradFill>
            <a:ln>
              <a:noFill/>
            </a:ln>
            <a:effectLst>
              <a:outerShdw blurRad="63500" dist="76200" dir="96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5" name="Freeform 5"/>
            <p:cNvSpPr>
              <a:spLocks noEditPoints="1"/>
            </p:cNvSpPr>
            <p:nvPr/>
          </p:nvSpPr>
          <p:spPr bwMode="auto">
            <a:xfrm>
              <a:off x="3405439" y="2832537"/>
              <a:ext cx="682758" cy="748206"/>
            </a:xfrm>
            <a:custGeom>
              <a:avLst/>
              <a:gdLst>
                <a:gd name="T0" fmla="*/ 24 w 160"/>
                <a:gd name="T1" fmla="*/ 0 h 176"/>
                <a:gd name="T2" fmla="*/ 0 w 160"/>
                <a:gd name="T3" fmla="*/ 20 h 176"/>
                <a:gd name="T4" fmla="*/ 0 w 160"/>
                <a:gd name="T5" fmla="*/ 116 h 176"/>
                <a:gd name="T6" fmla="*/ 24 w 160"/>
                <a:gd name="T7" fmla="*/ 136 h 176"/>
                <a:gd name="T8" fmla="*/ 72 w 160"/>
                <a:gd name="T9" fmla="*/ 136 h 176"/>
                <a:gd name="T10" fmla="*/ 72 w 160"/>
                <a:gd name="T11" fmla="*/ 165 h 176"/>
                <a:gd name="T12" fmla="*/ 82 w 160"/>
                <a:gd name="T13" fmla="*/ 171 h 176"/>
                <a:gd name="T14" fmla="*/ 115 w 160"/>
                <a:gd name="T15" fmla="*/ 136 h 176"/>
                <a:gd name="T16" fmla="*/ 136 w 160"/>
                <a:gd name="T17" fmla="*/ 136 h 176"/>
                <a:gd name="T18" fmla="*/ 160 w 160"/>
                <a:gd name="T19" fmla="*/ 116 h 176"/>
                <a:gd name="T20" fmla="*/ 160 w 160"/>
                <a:gd name="T21" fmla="*/ 20 h 176"/>
                <a:gd name="T22" fmla="*/ 136 w 160"/>
                <a:gd name="T23" fmla="*/ 0 h 176"/>
                <a:gd name="T24" fmla="*/ 24 w 160"/>
                <a:gd name="T25" fmla="*/ 0 h 176"/>
                <a:gd name="T26" fmla="*/ 19 w 160"/>
                <a:gd name="T27" fmla="*/ 68 h 176"/>
                <a:gd name="T28" fmla="*/ 36 w 160"/>
                <a:gd name="T29" fmla="*/ 51 h 176"/>
                <a:gd name="T30" fmla="*/ 53 w 160"/>
                <a:gd name="T31" fmla="*/ 68 h 176"/>
                <a:gd name="T32" fmla="*/ 36 w 160"/>
                <a:gd name="T33" fmla="*/ 85 h 176"/>
                <a:gd name="T34" fmla="*/ 19 w 160"/>
                <a:gd name="T35" fmla="*/ 68 h 176"/>
                <a:gd name="T36" fmla="*/ 63 w 160"/>
                <a:gd name="T37" fmla="*/ 68 h 176"/>
                <a:gd name="T38" fmla="*/ 80 w 160"/>
                <a:gd name="T39" fmla="*/ 51 h 176"/>
                <a:gd name="T40" fmla="*/ 97 w 160"/>
                <a:gd name="T41" fmla="*/ 68 h 176"/>
                <a:gd name="T42" fmla="*/ 80 w 160"/>
                <a:gd name="T43" fmla="*/ 85 h 176"/>
                <a:gd name="T44" fmla="*/ 63 w 160"/>
                <a:gd name="T45" fmla="*/ 68 h 176"/>
                <a:gd name="T46" fmla="*/ 107 w 160"/>
                <a:gd name="T47" fmla="*/ 68 h 176"/>
                <a:gd name="T48" fmla="*/ 124 w 160"/>
                <a:gd name="T49" fmla="*/ 51 h 176"/>
                <a:gd name="T50" fmla="*/ 141 w 160"/>
                <a:gd name="T51" fmla="*/ 68 h 176"/>
                <a:gd name="T52" fmla="*/ 124 w 160"/>
                <a:gd name="T53" fmla="*/ 85 h 176"/>
                <a:gd name="T54" fmla="*/ 107 w 160"/>
                <a:gd name="T55" fmla="*/ 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0" h="176">
                  <a:moveTo>
                    <a:pt x="24" y="0"/>
                  </a:moveTo>
                  <a:cubicBezTo>
                    <a:pt x="11" y="0"/>
                    <a:pt x="0" y="9"/>
                    <a:pt x="0" y="20"/>
                  </a:cubicBezTo>
                  <a:cubicBezTo>
                    <a:pt x="0" y="116"/>
                    <a:pt x="0" y="116"/>
                    <a:pt x="0" y="116"/>
                  </a:cubicBezTo>
                  <a:cubicBezTo>
                    <a:pt x="0" y="127"/>
                    <a:pt x="11" y="136"/>
                    <a:pt x="24" y="136"/>
                  </a:cubicBezTo>
                  <a:cubicBezTo>
                    <a:pt x="72" y="136"/>
                    <a:pt x="72" y="136"/>
                    <a:pt x="72" y="136"/>
                  </a:cubicBezTo>
                  <a:cubicBezTo>
                    <a:pt x="72" y="165"/>
                    <a:pt x="72" y="165"/>
                    <a:pt x="72" y="165"/>
                  </a:cubicBezTo>
                  <a:cubicBezTo>
                    <a:pt x="72" y="165"/>
                    <a:pt x="72" y="176"/>
                    <a:pt x="82" y="171"/>
                  </a:cubicBezTo>
                  <a:cubicBezTo>
                    <a:pt x="89" y="163"/>
                    <a:pt x="104" y="148"/>
                    <a:pt x="115" y="136"/>
                  </a:cubicBezTo>
                  <a:cubicBezTo>
                    <a:pt x="136" y="136"/>
                    <a:pt x="136" y="136"/>
                    <a:pt x="136" y="136"/>
                  </a:cubicBezTo>
                  <a:cubicBezTo>
                    <a:pt x="149" y="136"/>
                    <a:pt x="160" y="127"/>
                    <a:pt x="160" y="116"/>
                  </a:cubicBezTo>
                  <a:cubicBezTo>
                    <a:pt x="160" y="20"/>
                    <a:pt x="160" y="20"/>
                    <a:pt x="160" y="20"/>
                  </a:cubicBezTo>
                  <a:cubicBezTo>
                    <a:pt x="160" y="9"/>
                    <a:pt x="149" y="0"/>
                    <a:pt x="136" y="0"/>
                  </a:cubicBezTo>
                  <a:lnTo>
                    <a:pt x="24" y="0"/>
                  </a:lnTo>
                  <a:close/>
                  <a:moveTo>
                    <a:pt x="19" y="68"/>
                  </a:moveTo>
                  <a:cubicBezTo>
                    <a:pt x="19" y="59"/>
                    <a:pt x="27" y="51"/>
                    <a:pt x="36" y="51"/>
                  </a:cubicBezTo>
                  <a:cubicBezTo>
                    <a:pt x="45" y="51"/>
                    <a:pt x="53" y="59"/>
                    <a:pt x="53" y="68"/>
                  </a:cubicBezTo>
                  <a:cubicBezTo>
                    <a:pt x="53" y="77"/>
                    <a:pt x="45" y="85"/>
                    <a:pt x="36" y="85"/>
                  </a:cubicBezTo>
                  <a:cubicBezTo>
                    <a:pt x="27" y="85"/>
                    <a:pt x="19" y="77"/>
                    <a:pt x="19" y="68"/>
                  </a:cubicBezTo>
                  <a:close/>
                  <a:moveTo>
                    <a:pt x="63" y="68"/>
                  </a:moveTo>
                  <a:cubicBezTo>
                    <a:pt x="63" y="59"/>
                    <a:pt x="71" y="51"/>
                    <a:pt x="80" y="51"/>
                  </a:cubicBezTo>
                  <a:cubicBezTo>
                    <a:pt x="89" y="51"/>
                    <a:pt x="97" y="59"/>
                    <a:pt x="97" y="68"/>
                  </a:cubicBezTo>
                  <a:cubicBezTo>
                    <a:pt x="97" y="77"/>
                    <a:pt x="89" y="85"/>
                    <a:pt x="80" y="85"/>
                  </a:cubicBezTo>
                  <a:cubicBezTo>
                    <a:pt x="71" y="85"/>
                    <a:pt x="63" y="77"/>
                    <a:pt x="63" y="68"/>
                  </a:cubicBezTo>
                  <a:close/>
                  <a:moveTo>
                    <a:pt x="107" y="68"/>
                  </a:moveTo>
                  <a:cubicBezTo>
                    <a:pt x="107" y="59"/>
                    <a:pt x="115" y="51"/>
                    <a:pt x="124" y="51"/>
                  </a:cubicBezTo>
                  <a:cubicBezTo>
                    <a:pt x="133" y="51"/>
                    <a:pt x="141" y="59"/>
                    <a:pt x="141" y="68"/>
                  </a:cubicBezTo>
                  <a:cubicBezTo>
                    <a:pt x="141" y="77"/>
                    <a:pt x="133" y="85"/>
                    <a:pt x="124" y="85"/>
                  </a:cubicBezTo>
                  <a:cubicBezTo>
                    <a:pt x="115" y="85"/>
                    <a:pt x="107" y="77"/>
                    <a:pt x="107" y="68"/>
                  </a:cubicBezTo>
                  <a:close/>
                </a:path>
              </a:pathLst>
            </a:custGeom>
            <a:solidFill>
              <a:schemeClr val="bg1"/>
            </a:solidFill>
            <a:ln>
              <a:noFill/>
            </a:ln>
          </p:spPr>
          <p:txBody>
            <a:bodyPr vert="horz" wrap="square" lIns="54007" tIns="27003" rIns="54007" bIns="27003" numCol="1" anchor="t" anchorCtr="0" compatLnSpc="1">
              <a:prstTxWarp prst="textNoShape">
                <a:avLst/>
              </a:prstTxWarp>
            </a:bodyPr>
            <a:lstStyle/>
            <a:p>
              <a:endParaRPr lang="zh-CN" altLang="en-US" sz="1063">
                <a:solidFill>
                  <a:schemeClr val="bg1"/>
                </a:solidFill>
              </a:endParaRPr>
            </a:p>
          </p:txBody>
        </p:sp>
      </p:grpSp>
      <p:grpSp>
        <p:nvGrpSpPr>
          <p:cNvPr id="6" name="组合 5"/>
          <p:cNvGrpSpPr/>
          <p:nvPr/>
        </p:nvGrpSpPr>
        <p:grpSpPr>
          <a:xfrm>
            <a:off x="1120104" y="1953066"/>
            <a:ext cx="1257047" cy="1197188"/>
            <a:chOff x="1120103" y="2570179"/>
            <a:chExt cx="1257047" cy="1257047"/>
          </a:xfrm>
        </p:grpSpPr>
        <p:grpSp>
          <p:nvGrpSpPr>
            <p:cNvPr id="7" name="组合 6"/>
            <p:cNvGrpSpPr/>
            <p:nvPr/>
          </p:nvGrpSpPr>
          <p:grpSpPr>
            <a:xfrm>
              <a:off x="1120103" y="2570179"/>
              <a:ext cx="1257047" cy="1257047"/>
              <a:chOff x="458820" y="2600461"/>
              <a:chExt cx="2128333" cy="2128333"/>
            </a:xfrm>
          </p:grpSpPr>
          <p:sp>
            <p:nvSpPr>
              <p:cNvPr id="9" name="椭圆 8"/>
              <p:cNvSpPr/>
              <p:nvPr/>
            </p:nvSpPr>
            <p:spPr>
              <a:xfrm>
                <a:off x="458820" y="2600461"/>
                <a:ext cx="2128333" cy="2128333"/>
              </a:xfrm>
              <a:prstGeom prst="ellips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0800000" scaled="1"/>
                <a:tileRect/>
              </a:gradFill>
              <a:ln>
                <a:noFill/>
              </a:ln>
              <a:effectLst>
                <a:outerShdw blurRad="63500" dist="76200" dir="96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10" name="Freeform 9"/>
              <p:cNvSpPr>
                <a:spLocks noEditPoints="1"/>
              </p:cNvSpPr>
              <p:nvPr/>
            </p:nvSpPr>
            <p:spPr bwMode="auto">
              <a:xfrm>
                <a:off x="1225638" y="3030295"/>
                <a:ext cx="707598" cy="650506"/>
              </a:xfrm>
              <a:custGeom>
                <a:avLst/>
                <a:gdLst>
                  <a:gd name="T0" fmla="*/ 136 w 170"/>
                  <a:gd name="T1" fmla="*/ 40 h 156"/>
                  <a:gd name="T2" fmla="*/ 136 w 170"/>
                  <a:gd name="T3" fmla="*/ 36 h 156"/>
                  <a:gd name="T4" fmla="*/ 115 w 170"/>
                  <a:gd name="T5" fmla="*/ 16 h 156"/>
                  <a:gd name="T6" fmla="*/ 62 w 170"/>
                  <a:gd name="T7" fmla="*/ 16 h 156"/>
                  <a:gd name="T8" fmla="*/ 61 w 170"/>
                  <a:gd name="T9" fmla="*/ 15 h 156"/>
                  <a:gd name="T10" fmla="*/ 57 w 170"/>
                  <a:gd name="T11" fmla="*/ 8 h 156"/>
                  <a:gd name="T12" fmla="*/ 41 w 170"/>
                  <a:gd name="T13" fmla="*/ 0 h 156"/>
                  <a:gd name="T14" fmla="*/ 10 w 170"/>
                  <a:gd name="T15" fmla="*/ 0 h 156"/>
                  <a:gd name="T16" fmla="*/ 0 w 170"/>
                  <a:gd name="T17" fmla="*/ 8 h 156"/>
                  <a:gd name="T18" fmla="*/ 0 w 170"/>
                  <a:gd name="T19" fmla="*/ 122 h 156"/>
                  <a:gd name="T20" fmla="*/ 17 w 170"/>
                  <a:gd name="T21" fmla="*/ 59 h 156"/>
                  <a:gd name="T22" fmla="*/ 46 w 170"/>
                  <a:gd name="T23" fmla="*/ 40 h 156"/>
                  <a:gd name="T24" fmla="*/ 136 w 170"/>
                  <a:gd name="T25" fmla="*/ 40 h 156"/>
                  <a:gd name="T26" fmla="*/ 53 w 170"/>
                  <a:gd name="T27" fmla="*/ 48 h 156"/>
                  <a:gd name="T28" fmla="*/ 27 w 170"/>
                  <a:gd name="T29" fmla="*/ 64 h 156"/>
                  <a:gd name="T30" fmla="*/ 5 w 170"/>
                  <a:gd name="T31" fmla="*/ 140 h 156"/>
                  <a:gd name="T32" fmla="*/ 21 w 170"/>
                  <a:gd name="T33" fmla="*/ 156 h 156"/>
                  <a:gd name="T34" fmla="*/ 119 w 170"/>
                  <a:gd name="T35" fmla="*/ 156 h 156"/>
                  <a:gd name="T36" fmla="*/ 145 w 170"/>
                  <a:gd name="T37" fmla="*/ 140 h 156"/>
                  <a:gd name="T38" fmla="*/ 167 w 170"/>
                  <a:gd name="T39" fmla="*/ 64 h 156"/>
                  <a:gd name="T40" fmla="*/ 151 w 170"/>
                  <a:gd name="T41" fmla="*/ 48 h 156"/>
                  <a:gd name="T42" fmla="*/ 53 w 170"/>
                  <a:gd name="T43" fmla="*/ 48 h 156"/>
                  <a:gd name="T44" fmla="*/ 82 w 170"/>
                  <a:gd name="T45" fmla="*/ 72 h 156"/>
                  <a:gd name="T46" fmla="*/ 90 w 170"/>
                  <a:gd name="T47" fmla="*/ 72 h 156"/>
                  <a:gd name="T48" fmla="*/ 96 w 170"/>
                  <a:gd name="T49" fmla="*/ 79 h 156"/>
                  <a:gd name="T50" fmla="*/ 96 w 170"/>
                  <a:gd name="T51" fmla="*/ 92 h 156"/>
                  <a:gd name="T52" fmla="*/ 109 w 170"/>
                  <a:gd name="T53" fmla="*/ 92 h 156"/>
                  <a:gd name="T54" fmla="*/ 116 w 170"/>
                  <a:gd name="T55" fmla="*/ 98 h 156"/>
                  <a:gd name="T56" fmla="*/ 116 w 170"/>
                  <a:gd name="T57" fmla="*/ 106 h 156"/>
                  <a:gd name="T58" fmla="*/ 109 w 170"/>
                  <a:gd name="T59" fmla="*/ 112 h 156"/>
                  <a:gd name="T60" fmla="*/ 96 w 170"/>
                  <a:gd name="T61" fmla="*/ 112 h 156"/>
                  <a:gd name="T62" fmla="*/ 96 w 170"/>
                  <a:gd name="T63" fmla="*/ 125 h 156"/>
                  <a:gd name="T64" fmla="*/ 90 w 170"/>
                  <a:gd name="T65" fmla="*/ 132 h 156"/>
                  <a:gd name="T66" fmla="*/ 82 w 170"/>
                  <a:gd name="T67" fmla="*/ 132 h 156"/>
                  <a:gd name="T68" fmla="*/ 76 w 170"/>
                  <a:gd name="T69" fmla="*/ 126 h 156"/>
                  <a:gd name="T70" fmla="*/ 76 w 170"/>
                  <a:gd name="T71" fmla="*/ 112 h 156"/>
                  <a:gd name="T72" fmla="*/ 63 w 170"/>
                  <a:gd name="T73" fmla="*/ 112 h 156"/>
                  <a:gd name="T74" fmla="*/ 56 w 170"/>
                  <a:gd name="T75" fmla="*/ 106 h 156"/>
                  <a:gd name="T76" fmla="*/ 56 w 170"/>
                  <a:gd name="T77" fmla="*/ 98 h 156"/>
                  <a:gd name="T78" fmla="*/ 63 w 170"/>
                  <a:gd name="T79" fmla="*/ 92 h 156"/>
                  <a:gd name="T80" fmla="*/ 76 w 170"/>
                  <a:gd name="T81" fmla="*/ 92 h 156"/>
                  <a:gd name="T82" fmla="*/ 76 w 170"/>
                  <a:gd name="T83" fmla="*/ 78 h 156"/>
                  <a:gd name="T84" fmla="*/ 82 w 170"/>
                  <a:gd name="T85"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56">
                    <a:moveTo>
                      <a:pt x="136" y="40"/>
                    </a:moveTo>
                    <a:cubicBezTo>
                      <a:pt x="136" y="36"/>
                      <a:pt x="136" y="36"/>
                      <a:pt x="136" y="36"/>
                    </a:cubicBezTo>
                    <a:cubicBezTo>
                      <a:pt x="136" y="25"/>
                      <a:pt x="127" y="16"/>
                      <a:pt x="115" y="16"/>
                    </a:cubicBezTo>
                    <a:cubicBezTo>
                      <a:pt x="62" y="16"/>
                      <a:pt x="62" y="16"/>
                      <a:pt x="62" y="16"/>
                    </a:cubicBezTo>
                    <a:cubicBezTo>
                      <a:pt x="61" y="15"/>
                      <a:pt x="61" y="15"/>
                      <a:pt x="61" y="15"/>
                    </a:cubicBezTo>
                    <a:cubicBezTo>
                      <a:pt x="57" y="8"/>
                      <a:pt x="57" y="8"/>
                      <a:pt x="57" y="8"/>
                    </a:cubicBezTo>
                    <a:cubicBezTo>
                      <a:pt x="53" y="4"/>
                      <a:pt x="47" y="0"/>
                      <a:pt x="41" y="0"/>
                    </a:cubicBezTo>
                    <a:cubicBezTo>
                      <a:pt x="10" y="0"/>
                      <a:pt x="10" y="0"/>
                      <a:pt x="10" y="0"/>
                    </a:cubicBezTo>
                    <a:cubicBezTo>
                      <a:pt x="4" y="0"/>
                      <a:pt x="0" y="4"/>
                      <a:pt x="0" y="8"/>
                    </a:cubicBezTo>
                    <a:cubicBezTo>
                      <a:pt x="0" y="122"/>
                      <a:pt x="0" y="122"/>
                      <a:pt x="0" y="122"/>
                    </a:cubicBezTo>
                    <a:cubicBezTo>
                      <a:pt x="17" y="59"/>
                      <a:pt x="17" y="59"/>
                      <a:pt x="17" y="59"/>
                    </a:cubicBezTo>
                    <a:cubicBezTo>
                      <a:pt x="20" y="49"/>
                      <a:pt x="34" y="40"/>
                      <a:pt x="46" y="40"/>
                    </a:cubicBezTo>
                    <a:lnTo>
                      <a:pt x="136" y="40"/>
                    </a:lnTo>
                    <a:close/>
                    <a:moveTo>
                      <a:pt x="53" y="48"/>
                    </a:moveTo>
                    <a:cubicBezTo>
                      <a:pt x="41" y="48"/>
                      <a:pt x="29" y="55"/>
                      <a:pt x="27" y="64"/>
                    </a:cubicBezTo>
                    <a:cubicBezTo>
                      <a:pt x="5" y="140"/>
                      <a:pt x="5" y="140"/>
                      <a:pt x="5" y="140"/>
                    </a:cubicBezTo>
                    <a:cubicBezTo>
                      <a:pt x="2" y="149"/>
                      <a:pt x="9" y="156"/>
                      <a:pt x="21" y="156"/>
                    </a:cubicBezTo>
                    <a:cubicBezTo>
                      <a:pt x="119" y="156"/>
                      <a:pt x="119" y="156"/>
                      <a:pt x="119" y="156"/>
                    </a:cubicBezTo>
                    <a:cubicBezTo>
                      <a:pt x="131" y="156"/>
                      <a:pt x="143" y="149"/>
                      <a:pt x="145" y="140"/>
                    </a:cubicBezTo>
                    <a:cubicBezTo>
                      <a:pt x="167" y="64"/>
                      <a:pt x="167" y="64"/>
                      <a:pt x="167" y="64"/>
                    </a:cubicBezTo>
                    <a:cubicBezTo>
                      <a:pt x="170" y="55"/>
                      <a:pt x="163" y="48"/>
                      <a:pt x="151" y="48"/>
                    </a:cubicBezTo>
                    <a:lnTo>
                      <a:pt x="53" y="48"/>
                    </a:lnTo>
                    <a:close/>
                    <a:moveTo>
                      <a:pt x="82" y="72"/>
                    </a:moveTo>
                    <a:cubicBezTo>
                      <a:pt x="90" y="72"/>
                      <a:pt x="90" y="72"/>
                      <a:pt x="90" y="72"/>
                    </a:cubicBezTo>
                    <a:cubicBezTo>
                      <a:pt x="94" y="72"/>
                      <a:pt x="96" y="75"/>
                      <a:pt x="96" y="79"/>
                    </a:cubicBezTo>
                    <a:cubicBezTo>
                      <a:pt x="96" y="92"/>
                      <a:pt x="96" y="92"/>
                      <a:pt x="96" y="92"/>
                    </a:cubicBezTo>
                    <a:cubicBezTo>
                      <a:pt x="109" y="92"/>
                      <a:pt x="109" y="92"/>
                      <a:pt x="109" y="92"/>
                    </a:cubicBezTo>
                    <a:cubicBezTo>
                      <a:pt x="113" y="92"/>
                      <a:pt x="116" y="94"/>
                      <a:pt x="116" y="98"/>
                    </a:cubicBezTo>
                    <a:cubicBezTo>
                      <a:pt x="116" y="106"/>
                      <a:pt x="116" y="106"/>
                      <a:pt x="116" y="106"/>
                    </a:cubicBezTo>
                    <a:cubicBezTo>
                      <a:pt x="116" y="110"/>
                      <a:pt x="113" y="112"/>
                      <a:pt x="109" y="112"/>
                    </a:cubicBezTo>
                    <a:cubicBezTo>
                      <a:pt x="96" y="112"/>
                      <a:pt x="96" y="112"/>
                      <a:pt x="96" y="112"/>
                    </a:cubicBezTo>
                    <a:cubicBezTo>
                      <a:pt x="96" y="125"/>
                      <a:pt x="96" y="125"/>
                      <a:pt x="96" y="125"/>
                    </a:cubicBezTo>
                    <a:cubicBezTo>
                      <a:pt x="96" y="129"/>
                      <a:pt x="94" y="132"/>
                      <a:pt x="90" y="132"/>
                    </a:cubicBezTo>
                    <a:cubicBezTo>
                      <a:pt x="82" y="132"/>
                      <a:pt x="82" y="132"/>
                      <a:pt x="82" y="132"/>
                    </a:cubicBezTo>
                    <a:cubicBezTo>
                      <a:pt x="79" y="132"/>
                      <a:pt x="76" y="129"/>
                      <a:pt x="76" y="126"/>
                    </a:cubicBezTo>
                    <a:cubicBezTo>
                      <a:pt x="76" y="112"/>
                      <a:pt x="76" y="112"/>
                      <a:pt x="76" y="112"/>
                    </a:cubicBezTo>
                    <a:cubicBezTo>
                      <a:pt x="63" y="112"/>
                      <a:pt x="63" y="112"/>
                      <a:pt x="63" y="112"/>
                    </a:cubicBezTo>
                    <a:cubicBezTo>
                      <a:pt x="59" y="112"/>
                      <a:pt x="56" y="110"/>
                      <a:pt x="56" y="106"/>
                    </a:cubicBezTo>
                    <a:cubicBezTo>
                      <a:pt x="56" y="98"/>
                      <a:pt x="56" y="98"/>
                      <a:pt x="56" y="98"/>
                    </a:cubicBezTo>
                    <a:cubicBezTo>
                      <a:pt x="56" y="95"/>
                      <a:pt x="59" y="92"/>
                      <a:pt x="63" y="92"/>
                    </a:cubicBezTo>
                    <a:cubicBezTo>
                      <a:pt x="76" y="92"/>
                      <a:pt x="76" y="92"/>
                      <a:pt x="76" y="92"/>
                    </a:cubicBezTo>
                    <a:cubicBezTo>
                      <a:pt x="76" y="78"/>
                      <a:pt x="76" y="78"/>
                      <a:pt x="76" y="78"/>
                    </a:cubicBezTo>
                    <a:cubicBezTo>
                      <a:pt x="76" y="75"/>
                      <a:pt x="78" y="72"/>
                      <a:pt x="82" y="72"/>
                    </a:cubicBezTo>
                    <a:close/>
                  </a:path>
                </a:pathLst>
              </a:custGeom>
              <a:solidFill>
                <a:schemeClr val="bg1"/>
              </a:solidFill>
              <a:ln>
                <a:noFill/>
              </a:ln>
            </p:spPr>
            <p:txBody>
              <a:bodyPr vert="horz" wrap="square" lIns="54007" tIns="27003" rIns="54007" bIns="27003" numCol="1" anchor="t" anchorCtr="0" compatLnSpc="1">
                <a:prstTxWarp prst="textNoShape">
                  <a:avLst/>
                </a:prstTxWarp>
              </a:bodyPr>
              <a:lstStyle/>
              <a:p>
                <a:endParaRPr lang="zh-CN" altLang="en-US" sz="1063">
                  <a:solidFill>
                    <a:schemeClr val="bg1"/>
                  </a:solidFill>
                </a:endParaRPr>
              </a:p>
            </p:txBody>
          </p:sp>
        </p:grpSp>
        <p:sp>
          <p:nvSpPr>
            <p:cNvPr id="8" name="矩形 7"/>
            <p:cNvSpPr/>
            <p:nvPr/>
          </p:nvSpPr>
          <p:spPr>
            <a:xfrm>
              <a:off x="1288115" y="3212330"/>
              <a:ext cx="954107" cy="484748"/>
            </a:xfrm>
            <a:prstGeom prst="rect">
              <a:avLst/>
            </a:prstGeom>
          </p:spPr>
          <p:txBody>
            <a:bodyPr wrap="none">
              <a:spAutoFit/>
            </a:bodyPr>
            <a:lstStyle/>
            <a:p>
              <a:pPr lvl="0" algn="ct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战略审定</a:t>
              </a: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与</a:t>
              </a:r>
              <a:endParaRPr lang="en-US"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调整</a:t>
              </a: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体系</a:t>
              </a:r>
            </a:p>
          </p:txBody>
        </p:sp>
      </p:grpSp>
      <p:sp>
        <p:nvSpPr>
          <p:cNvPr id="11" name="矩形 10"/>
          <p:cNvSpPr/>
          <p:nvPr/>
        </p:nvSpPr>
        <p:spPr>
          <a:xfrm>
            <a:off x="3818676" y="2500637"/>
            <a:ext cx="1261884" cy="461665"/>
          </a:xfrm>
          <a:prstGeom prst="rect">
            <a:avLst/>
          </a:prstGeom>
        </p:spPr>
        <p:txBody>
          <a:bodyPr wrap="none">
            <a:spAutoFit/>
          </a:bodyPr>
          <a:lstStyle/>
          <a:p>
            <a:pPr lvl="0" algn="ct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管理团队稳定</a:t>
            </a: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与</a:t>
            </a:r>
            <a:endParaRPr lang="en-US"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提升</a:t>
            </a: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保障体系</a:t>
            </a:r>
          </a:p>
        </p:txBody>
      </p:sp>
      <p:grpSp>
        <p:nvGrpSpPr>
          <p:cNvPr id="12" name="组合 11"/>
          <p:cNvGrpSpPr/>
          <p:nvPr/>
        </p:nvGrpSpPr>
        <p:grpSpPr>
          <a:xfrm>
            <a:off x="5080560" y="1381186"/>
            <a:ext cx="1420438" cy="1352798"/>
            <a:chOff x="5080560" y="1969705"/>
            <a:chExt cx="1420438" cy="1420438"/>
          </a:xfrm>
        </p:grpSpPr>
        <p:grpSp>
          <p:nvGrpSpPr>
            <p:cNvPr id="13" name="组合 12"/>
            <p:cNvGrpSpPr/>
            <p:nvPr/>
          </p:nvGrpSpPr>
          <p:grpSpPr>
            <a:xfrm>
              <a:off x="5080560" y="1969705"/>
              <a:ext cx="1420438" cy="1420438"/>
              <a:chOff x="3328710" y="3149091"/>
              <a:chExt cx="2191225" cy="2191225"/>
            </a:xfrm>
          </p:grpSpPr>
          <p:sp>
            <p:nvSpPr>
              <p:cNvPr id="15" name="椭圆 14"/>
              <p:cNvSpPr/>
              <p:nvPr/>
            </p:nvSpPr>
            <p:spPr>
              <a:xfrm>
                <a:off x="3328710" y="3149091"/>
                <a:ext cx="2191225" cy="2191225"/>
              </a:xfrm>
              <a:prstGeom prst="ellipse">
                <a:avLst/>
              </a:prstGeom>
              <a:solidFill>
                <a:srgbClr val="92D050"/>
              </a:solidFill>
              <a:ln>
                <a:noFill/>
              </a:ln>
              <a:effectLst>
                <a:outerShdw blurRad="63500" dist="76200" dir="96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16" name="Freeform 13"/>
              <p:cNvSpPr>
                <a:spLocks noEditPoints="1"/>
              </p:cNvSpPr>
              <p:nvPr/>
            </p:nvSpPr>
            <p:spPr bwMode="auto">
              <a:xfrm>
                <a:off x="4084451" y="4361267"/>
                <a:ext cx="639719" cy="732700"/>
              </a:xfrm>
              <a:custGeom>
                <a:avLst/>
                <a:gdLst>
                  <a:gd name="T0" fmla="*/ 52 w 142"/>
                  <a:gd name="T1" fmla="*/ 48 h 164"/>
                  <a:gd name="T2" fmla="*/ 0 w 142"/>
                  <a:gd name="T3" fmla="*/ 48 h 164"/>
                  <a:gd name="T4" fmla="*/ 0 w 142"/>
                  <a:gd name="T5" fmla="*/ 116 h 164"/>
                  <a:gd name="T6" fmla="*/ 51 w 142"/>
                  <a:gd name="T7" fmla="*/ 116 h 164"/>
                  <a:gd name="T8" fmla="*/ 104 w 142"/>
                  <a:gd name="T9" fmla="*/ 164 h 164"/>
                  <a:gd name="T10" fmla="*/ 104 w 142"/>
                  <a:gd name="T11" fmla="*/ 0 h 164"/>
                  <a:gd name="T12" fmla="*/ 52 w 142"/>
                  <a:gd name="T13" fmla="*/ 48 h 164"/>
                  <a:gd name="T14" fmla="*/ 114 w 142"/>
                  <a:gd name="T15" fmla="*/ 44 h 164"/>
                  <a:gd name="T16" fmla="*/ 125 w 142"/>
                  <a:gd name="T17" fmla="*/ 82 h 164"/>
                  <a:gd name="T18" fmla="*/ 113 w 142"/>
                  <a:gd name="T19" fmla="*/ 122 h 164"/>
                  <a:gd name="T20" fmla="*/ 125 w 142"/>
                  <a:gd name="T21" fmla="*/ 133 h 164"/>
                  <a:gd name="T22" fmla="*/ 142 w 142"/>
                  <a:gd name="T23" fmla="*/ 82 h 164"/>
                  <a:gd name="T24" fmla="*/ 127 w 142"/>
                  <a:gd name="T25" fmla="*/ 33 h 164"/>
                  <a:gd name="T26" fmla="*/ 114 w 142"/>
                  <a:gd name="T27" fmla="*/ 4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52" y="48"/>
                    </a:moveTo>
                    <a:cubicBezTo>
                      <a:pt x="0" y="48"/>
                      <a:pt x="0" y="48"/>
                      <a:pt x="0" y="48"/>
                    </a:cubicBezTo>
                    <a:cubicBezTo>
                      <a:pt x="0" y="116"/>
                      <a:pt x="0" y="116"/>
                      <a:pt x="0" y="116"/>
                    </a:cubicBezTo>
                    <a:cubicBezTo>
                      <a:pt x="51" y="116"/>
                      <a:pt x="51" y="116"/>
                      <a:pt x="51" y="116"/>
                    </a:cubicBezTo>
                    <a:cubicBezTo>
                      <a:pt x="104" y="164"/>
                      <a:pt x="104" y="164"/>
                      <a:pt x="104" y="164"/>
                    </a:cubicBezTo>
                    <a:cubicBezTo>
                      <a:pt x="104" y="0"/>
                      <a:pt x="104" y="0"/>
                      <a:pt x="104" y="0"/>
                    </a:cubicBezTo>
                    <a:lnTo>
                      <a:pt x="52" y="48"/>
                    </a:lnTo>
                    <a:close/>
                    <a:moveTo>
                      <a:pt x="114" y="44"/>
                    </a:moveTo>
                    <a:cubicBezTo>
                      <a:pt x="121" y="55"/>
                      <a:pt x="125" y="68"/>
                      <a:pt x="125" y="82"/>
                    </a:cubicBezTo>
                    <a:cubicBezTo>
                      <a:pt x="125" y="97"/>
                      <a:pt x="121" y="111"/>
                      <a:pt x="113" y="122"/>
                    </a:cubicBezTo>
                    <a:cubicBezTo>
                      <a:pt x="125" y="133"/>
                      <a:pt x="125" y="133"/>
                      <a:pt x="125" y="133"/>
                    </a:cubicBezTo>
                    <a:cubicBezTo>
                      <a:pt x="136" y="118"/>
                      <a:pt x="142" y="101"/>
                      <a:pt x="142" y="82"/>
                    </a:cubicBezTo>
                    <a:cubicBezTo>
                      <a:pt x="142" y="64"/>
                      <a:pt x="136" y="47"/>
                      <a:pt x="127" y="33"/>
                    </a:cubicBezTo>
                    <a:lnTo>
                      <a:pt x="114" y="44"/>
                    </a:lnTo>
                    <a:close/>
                  </a:path>
                </a:pathLst>
              </a:custGeom>
              <a:solidFill>
                <a:schemeClr val="bg1"/>
              </a:solidFill>
              <a:ln>
                <a:noFill/>
              </a:ln>
            </p:spPr>
            <p:txBody>
              <a:bodyPr vert="horz" wrap="square" lIns="54007" tIns="27003" rIns="54007" bIns="27003" numCol="1" anchor="t" anchorCtr="0" compatLnSpc="1">
                <a:prstTxWarp prst="textNoShape">
                  <a:avLst/>
                </a:prstTxWarp>
              </a:bodyPr>
              <a:lstStyle/>
              <a:p>
                <a:endParaRPr lang="zh-CN" altLang="en-US" sz="1063">
                  <a:solidFill>
                    <a:schemeClr val="bg1"/>
                  </a:solidFill>
                </a:endParaRPr>
              </a:p>
            </p:txBody>
          </p:sp>
        </p:grpSp>
        <p:sp>
          <p:nvSpPr>
            <p:cNvPr id="14" name="矩形 13"/>
            <p:cNvSpPr/>
            <p:nvPr/>
          </p:nvSpPr>
          <p:spPr>
            <a:xfrm>
              <a:off x="5085226" y="2331095"/>
              <a:ext cx="1415772" cy="484748"/>
            </a:xfrm>
            <a:prstGeom prst="rect">
              <a:avLst/>
            </a:prstGeom>
          </p:spPr>
          <p:txBody>
            <a:bodyPr wrap="none">
              <a:spAutoFit/>
            </a:bodyPr>
            <a:lstStyle/>
            <a:p>
              <a:pPr lvl="0" algn="ct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企业文化（风气</a:t>
              </a: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持续</a:t>
              </a: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保障体系</a:t>
              </a:r>
            </a:p>
          </p:txBody>
        </p:sp>
      </p:grpSp>
      <p:grpSp>
        <p:nvGrpSpPr>
          <p:cNvPr id="17" name="组合 16"/>
          <p:cNvGrpSpPr/>
          <p:nvPr/>
        </p:nvGrpSpPr>
        <p:grpSpPr>
          <a:xfrm>
            <a:off x="2164525" y="1445889"/>
            <a:ext cx="1575796" cy="1500758"/>
            <a:chOff x="2164525" y="2037644"/>
            <a:chExt cx="1575796" cy="1575796"/>
          </a:xfrm>
        </p:grpSpPr>
        <p:sp>
          <p:nvSpPr>
            <p:cNvPr id="18" name="椭圆 17"/>
            <p:cNvSpPr/>
            <p:nvPr/>
          </p:nvSpPr>
          <p:spPr>
            <a:xfrm>
              <a:off x="2164525" y="2037644"/>
              <a:ext cx="1575796" cy="1575796"/>
            </a:xfrm>
            <a:prstGeom prst="ellipse">
              <a:avLst/>
            </a:prstGeom>
            <a:solidFill>
              <a:srgbClr val="92D050"/>
            </a:solidFill>
            <a:ln>
              <a:noFill/>
            </a:ln>
            <a:effectLst>
              <a:outerShdw blurRad="63500" dist="76200" dir="96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19" name="矩形 18"/>
            <p:cNvSpPr/>
            <p:nvPr/>
          </p:nvSpPr>
          <p:spPr>
            <a:xfrm>
              <a:off x="2210948" y="2829203"/>
              <a:ext cx="1415772" cy="484748"/>
            </a:xfrm>
            <a:prstGeom prst="rect">
              <a:avLst/>
            </a:prstGeom>
          </p:spPr>
          <p:txBody>
            <a:bodyPr wrap="none">
              <a:spAutoFit/>
            </a:bodyPr>
            <a:lstStyle/>
            <a:p>
              <a:pPr algn="ct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高标准</a:t>
              </a: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持续</a:t>
              </a:r>
              <a:endParaRPr lang="en-US"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复制）保障体系</a:t>
              </a:r>
              <a:endParaRPr lang="zh-CN" altLang="en-US" sz="1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0" name="Freeform 9"/>
            <p:cNvSpPr>
              <a:spLocks noEditPoints="1"/>
            </p:cNvSpPr>
            <p:nvPr/>
          </p:nvSpPr>
          <p:spPr bwMode="auto">
            <a:xfrm rot="20129309">
              <a:off x="2686668" y="2293167"/>
              <a:ext cx="539820" cy="554024"/>
            </a:xfrm>
            <a:custGeom>
              <a:avLst/>
              <a:gdLst>
                <a:gd name="T0" fmla="*/ 34 w 94"/>
                <a:gd name="T1" fmla="*/ 15 h 96"/>
                <a:gd name="T2" fmla="*/ 14 w 94"/>
                <a:gd name="T3" fmla="*/ 22 h 96"/>
                <a:gd name="T4" fmla="*/ 22 w 94"/>
                <a:gd name="T5" fmla="*/ 42 h 96"/>
                <a:gd name="T6" fmla="*/ 42 w 94"/>
                <a:gd name="T7" fmla="*/ 35 h 96"/>
                <a:gd name="T8" fmla="*/ 41 w 94"/>
                <a:gd name="T9" fmla="*/ 9 h 96"/>
                <a:gd name="T10" fmla="*/ 49 w 94"/>
                <a:gd name="T11" fmla="*/ 10 h 96"/>
                <a:gd name="T12" fmla="*/ 49 w 94"/>
                <a:gd name="T13" fmla="*/ 18 h 96"/>
                <a:gd name="T14" fmla="*/ 51 w 94"/>
                <a:gd name="T15" fmla="*/ 23 h 96"/>
                <a:gd name="T16" fmla="*/ 56 w 94"/>
                <a:gd name="T17" fmla="*/ 29 h 96"/>
                <a:gd name="T18" fmla="*/ 50 w 94"/>
                <a:gd name="T19" fmla="*/ 34 h 96"/>
                <a:gd name="T20" fmla="*/ 52 w 94"/>
                <a:gd name="T21" fmla="*/ 43 h 96"/>
                <a:gd name="T22" fmla="*/ 44 w 94"/>
                <a:gd name="T23" fmla="*/ 45 h 96"/>
                <a:gd name="T24" fmla="*/ 41 w 94"/>
                <a:gd name="T25" fmla="*/ 53 h 96"/>
                <a:gd name="T26" fmla="*/ 36 w 94"/>
                <a:gd name="T27" fmla="*/ 50 h 96"/>
                <a:gd name="T28" fmla="*/ 34 w 94"/>
                <a:gd name="T29" fmla="*/ 55 h 96"/>
                <a:gd name="T30" fmla="*/ 27 w 94"/>
                <a:gd name="T31" fmla="*/ 52 h 96"/>
                <a:gd name="T32" fmla="*/ 20 w 94"/>
                <a:gd name="T33" fmla="*/ 55 h 96"/>
                <a:gd name="T34" fmla="*/ 15 w 94"/>
                <a:gd name="T35" fmla="*/ 48 h 96"/>
                <a:gd name="T36" fmla="*/ 8 w 94"/>
                <a:gd name="T37" fmla="*/ 47 h 96"/>
                <a:gd name="T38" fmla="*/ 7 w 94"/>
                <a:gd name="T39" fmla="*/ 39 h 96"/>
                <a:gd name="T40" fmla="*/ 6 w 94"/>
                <a:gd name="T41" fmla="*/ 34 h 96"/>
                <a:gd name="T42" fmla="*/ 1 w 94"/>
                <a:gd name="T43" fmla="*/ 28 h 96"/>
                <a:gd name="T44" fmla="*/ 6 w 94"/>
                <a:gd name="T45" fmla="*/ 22 h 96"/>
                <a:gd name="T46" fmla="*/ 5 w 94"/>
                <a:gd name="T47" fmla="*/ 14 h 96"/>
                <a:gd name="T48" fmla="*/ 12 w 94"/>
                <a:gd name="T49" fmla="*/ 12 h 96"/>
                <a:gd name="T50" fmla="*/ 15 w 94"/>
                <a:gd name="T51" fmla="*/ 4 h 96"/>
                <a:gd name="T52" fmla="*/ 20 w 94"/>
                <a:gd name="T53" fmla="*/ 7 h 96"/>
                <a:gd name="T54" fmla="*/ 22 w 94"/>
                <a:gd name="T55" fmla="*/ 2 h 96"/>
                <a:gd name="T56" fmla="*/ 30 w 94"/>
                <a:gd name="T57" fmla="*/ 5 h 96"/>
                <a:gd name="T58" fmla="*/ 37 w 94"/>
                <a:gd name="T59" fmla="*/ 2 h 96"/>
                <a:gd name="T60" fmla="*/ 41 w 94"/>
                <a:gd name="T61" fmla="*/ 9 h 96"/>
                <a:gd name="T62" fmla="*/ 72 w 94"/>
                <a:gd name="T63" fmla="*/ 54 h 96"/>
                <a:gd name="T64" fmla="*/ 52 w 94"/>
                <a:gd name="T65" fmla="*/ 62 h 96"/>
                <a:gd name="T66" fmla="*/ 60 w 94"/>
                <a:gd name="T67" fmla="*/ 82 h 96"/>
                <a:gd name="T68" fmla="*/ 80 w 94"/>
                <a:gd name="T69" fmla="*/ 74 h 96"/>
                <a:gd name="T70" fmla="*/ 79 w 94"/>
                <a:gd name="T71" fmla="*/ 49 h 96"/>
                <a:gd name="T72" fmla="*/ 86 w 94"/>
                <a:gd name="T73" fmla="*/ 50 h 96"/>
                <a:gd name="T74" fmla="*/ 87 w 94"/>
                <a:gd name="T75" fmla="*/ 58 h 96"/>
                <a:gd name="T76" fmla="*/ 88 w 94"/>
                <a:gd name="T77" fmla="*/ 62 h 96"/>
                <a:gd name="T78" fmla="*/ 94 w 94"/>
                <a:gd name="T79" fmla="*/ 69 h 96"/>
                <a:gd name="T80" fmla="*/ 88 w 94"/>
                <a:gd name="T81" fmla="*/ 74 h 96"/>
                <a:gd name="T82" fmla="*/ 89 w 94"/>
                <a:gd name="T83" fmla="*/ 83 h 96"/>
                <a:gd name="T84" fmla="*/ 82 w 94"/>
                <a:gd name="T85" fmla="*/ 85 h 96"/>
                <a:gd name="T86" fmla="*/ 79 w 94"/>
                <a:gd name="T87" fmla="*/ 92 h 96"/>
                <a:gd name="T88" fmla="*/ 74 w 94"/>
                <a:gd name="T89" fmla="*/ 90 h 96"/>
                <a:gd name="T90" fmla="*/ 72 w 94"/>
                <a:gd name="T91" fmla="*/ 95 h 96"/>
                <a:gd name="T92" fmla="*/ 64 w 94"/>
                <a:gd name="T93" fmla="*/ 91 h 96"/>
                <a:gd name="T94" fmla="*/ 58 w 94"/>
                <a:gd name="T95" fmla="*/ 94 h 96"/>
                <a:gd name="T96" fmla="*/ 53 w 94"/>
                <a:gd name="T97" fmla="*/ 87 h 96"/>
                <a:gd name="T98" fmla="*/ 46 w 94"/>
                <a:gd name="T99" fmla="*/ 87 h 96"/>
                <a:gd name="T100" fmla="*/ 45 w 94"/>
                <a:gd name="T101" fmla="*/ 78 h 96"/>
                <a:gd name="T102" fmla="*/ 44 w 94"/>
                <a:gd name="T103" fmla="*/ 74 h 96"/>
                <a:gd name="T104" fmla="*/ 38 w 94"/>
                <a:gd name="T105" fmla="*/ 67 h 96"/>
                <a:gd name="T106" fmla="*/ 44 w 94"/>
                <a:gd name="T107" fmla="*/ 62 h 96"/>
                <a:gd name="T108" fmla="*/ 42 w 94"/>
                <a:gd name="T109" fmla="*/ 54 h 96"/>
                <a:gd name="T110" fmla="*/ 50 w 94"/>
                <a:gd name="T111" fmla="*/ 52 h 96"/>
                <a:gd name="T112" fmla="*/ 53 w 94"/>
                <a:gd name="T113" fmla="*/ 44 h 96"/>
                <a:gd name="T114" fmla="*/ 58 w 94"/>
                <a:gd name="T115" fmla="*/ 47 h 96"/>
                <a:gd name="T116" fmla="*/ 60 w 94"/>
                <a:gd name="T117" fmla="*/ 41 h 96"/>
                <a:gd name="T118" fmla="*/ 68 w 94"/>
                <a:gd name="T119" fmla="*/ 45 h 96"/>
                <a:gd name="T120" fmla="*/ 74 w 94"/>
                <a:gd name="T121" fmla="*/ 42 h 96"/>
                <a:gd name="T122" fmla="*/ 79 w 94"/>
                <a:gd name="T123" fmla="*/ 4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6">
                  <a:moveTo>
                    <a:pt x="42" y="23"/>
                  </a:moveTo>
                  <a:cubicBezTo>
                    <a:pt x="41" y="19"/>
                    <a:pt x="38" y="16"/>
                    <a:pt x="34" y="15"/>
                  </a:cubicBezTo>
                  <a:cubicBezTo>
                    <a:pt x="31" y="13"/>
                    <a:pt x="26" y="13"/>
                    <a:pt x="23" y="14"/>
                  </a:cubicBezTo>
                  <a:cubicBezTo>
                    <a:pt x="19" y="16"/>
                    <a:pt x="16" y="18"/>
                    <a:pt x="14" y="22"/>
                  </a:cubicBezTo>
                  <a:cubicBezTo>
                    <a:pt x="13" y="26"/>
                    <a:pt x="13" y="30"/>
                    <a:pt x="14" y="34"/>
                  </a:cubicBezTo>
                  <a:cubicBezTo>
                    <a:pt x="15" y="37"/>
                    <a:pt x="18" y="41"/>
                    <a:pt x="22" y="42"/>
                  </a:cubicBezTo>
                  <a:cubicBezTo>
                    <a:pt x="26" y="44"/>
                    <a:pt x="30" y="44"/>
                    <a:pt x="34" y="43"/>
                  </a:cubicBezTo>
                  <a:cubicBezTo>
                    <a:pt x="37" y="41"/>
                    <a:pt x="40" y="39"/>
                    <a:pt x="42" y="35"/>
                  </a:cubicBezTo>
                  <a:cubicBezTo>
                    <a:pt x="44" y="31"/>
                    <a:pt x="44" y="27"/>
                    <a:pt x="42" y="23"/>
                  </a:cubicBezTo>
                  <a:close/>
                  <a:moveTo>
                    <a:pt x="41" y="9"/>
                  </a:moveTo>
                  <a:cubicBezTo>
                    <a:pt x="42" y="10"/>
                    <a:pt x="44" y="11"/>
                    <a:pt x="45" y="12"/>
                  </a:cubicBezTo>
                  <a:cubicBezTo>
                    <a:pt x="49" y="10"/>
                    <a:pt x="49" y="10"/>
                    <a:pt x="49" y="10"/>
                  </a:cubicBezTo>
                  <a:cubicBezTo>
                    <a:pt x="50" y="11"/>
                    <a:pt x="52" y="13"/>
                    <a:pt x="52" y="15"/>
                  </a:cubicBezTo>
                  <a:cubicBezTo>
                    <a:pt x="49" y="18"/>
                    <a:pt x="49" y="18"/>
                    <a:pt x="49" y="18"/>
                  </a:cubicBezTo>
                  <a:cubicBezTo>
                    <a:pt x="49" y="19"/>
                    <a:pt x="50" y="20"/>
                    <a:pt x="50" y="20"/>
                  </a:cubicBezTo>
                  <a:cubicBezTo>
                    <a:pt x="50" y="21"/>
                    <a:pt x="50" y="22"/>
                    <a:pt x="51" y="23"/>
                  </a:cubicBezTo>
                  <a:cubicBezTo>
                    <a:pt x="55" y="23"/>
                    <a:pt x="55" y="23"/>
                    <a:pt x="55" y="23"/>
                  </a:cubicBezTo>
                  <a:cubicBezTo>
                    <a:pt x="56" y="25"/>
                    <a:pt x="56" y="27"/>
                    <a:pt x="56" y="29"/>
                  </a:cubicBezTo>
                  <a:cubicBezTo>
                    <a:pt x="51" y="30"/>
                    <a:pt x="51" y="30"/>
                    <a:pt x="51" y="30"/>
                  </a:cubicBezTo>
                  <a:cubicBezTo>
                    <a:pt x="51" y="31"/>
                    <a:pt x="51" y="33"/>
                    <a:pt x="50" y="34"/>
                  </a:cubicBezTo>
                  <a:cubicBezTo>
                    <a:pt x="54" y="37"/>
                    <a:pt x="54" y="37"/>
                    <a:pt x="54" y="37"/>
                  </a:cubicBezTo>
                  <a:cubicBezTo>
                    <a:pt x="54" y="39"/>
                    <a:pt x="53" y="41"/>
                    <a:pt x="52" y="43"/>
                  </a:cubicBezTo>
                  <a:cubicBezTo>
                    <a:pt x="47" y="41"/>
                    <a:pt x="47" y="41"/>
                    <a:pt x="47" y="41"/>
                  </a:cubicBezTo>
                  <a:cubicBezTo>
                    <a:pt x="47" y="43"/>
                    <a:pt x="46" y="44"/>
                    <a:pt x="44" y="45"/>
                  </a:cubicBezTo>
                  <a:cubicBezTo>
                    <a:pt x="47" y="49"/>
                    <a:pt x="47" y="49"/>
                    <a:pt x="47" y="49"/>
                  </a:cubicBezTo>
                  <a:cubicBezTo>
                    <a:pt x="45" y="51"/>
                    <a:pt x="43" y="52"/>
                    <a:pt x="41" y="53"/>
                  </a:cubicBezTo>
                  <a:cubicBezTo>
                    <a:pt x="38" y="49"/>
                    <a:pt x="38" y="49"/>
                    <a:pt x="38" y="49"/>
                  </a:cubicBezTo>
                  <a:cubicBezTo>
                    <a:pt x="38" y="50"/>
                    <a:pt x="37" y="50"/>
                    <a:pt x="36" y="50"/>
                  </a:cubicBezTo>
                  <a:cubicBezTo>
                    <a:pt x="36" y="50"/>
                    <a:pt x="35" y="51"/>
                    <a:pt x="34" y="51"/>
                  </a:cubicBezTo>
                  <a:cubicBezTo>
                    <a:pt x="34" y="55"/>
                    <a:pt x="34" y="55"/>
                    <a:pt x="34" y="55"/>
                  </a:cubicBezTo>
                  <a:cubicBezTo>
                    <a:pt x="32" y="56"/>
                    <a:pt x="30" y="56"/>
                    <a:pt x="27" y="56"/>
                  </a:cubicBezTo>
                  <a:cubicBezTo>
                    <a:pt x="27" y="52"/>
                    <a:pt x="27" y="52"/>
                    <a:pt x="27" y="52"/>
                  </a:cubicBezTo>
                  <a:cubicBezTo>
                    <a:pt x="25" y="51"/>
                    <a:pt x="24" y="51"/>
                    <a:pt x="22" y="51"/>
                  </a:cubicBezTo>
                  <a:cubicBezTo>
                    <a:pt x="20" y="55"/>
                    <a:pt x="20" y="55"/>
                    <a:pt x="20" y="55"/>
                  </a:cubicBezTo>
                  <a:cubicBezTo>
                    <a:pt x="17" y="54"/>
                    <a:pt x="15" y="53"/>
                    <a:pt x="14" y="52"/>
                  </a:cubicBezTo>
                  <a:cubicBezTo>
                    <a:pt x="15" y="48"/>
                    <a:pt x="15" y="48"/>
                    <a:pt x="15" y="48"/>
                  </a:cubicBezTo>
                  <a:cubicBezTo>
                    <a:pt x="14" y="47"/>
                    <a:pt x="13" y="46"/>
                    <a:pt x="12" y="45"/>
                  </a:cubicBezTo>
                  <a:cubicBezTo>
                    <a:pt x="8" y="47"/>
                    <a:pt x="8" y="47"/>
                    <a:pt x="8" y="47"/>
                  </a:cubicBezTo>
                  <a:cubicBezTo>
                    <a:pt x="6" y="45"/>
                    <a:pt x="5" y="44"/>
                    <a:pt x="4" y="42"/>
                  </a:cubicBezTo>
                  <a:cubicBezTo>
                    <a:pt x="7" y="39"/>
                    <a:pt x="7" y="39"/>
                    <a:pt x="7" y="39"/>
                  </a:cubicBezTo>
                  <a:cubicBezTo>
                    <a:pt x="7" y="38"/>
                    <a:pt x="7" y="37"/>
                    <a:pt x="7" y="37"/>
                  </a:cubicBezTo>
                  <a:cubicBezTo>
                    <a:pt x="6" y="36"/>
                    <a:pt x="6" y="35"/>
                    <a:pt x="6" y="34"/>
                  </a:cubicBezTo>
                  <a:cubicBezTo>
                    <a:pt x="1" y="34"/>
                    <a:pt x="1" y="34"/>
                    <a:pt x="1" y="34"/>
                  </a:cubicBezTo>
                  <a:cubicBezTo>
                    <a:pt x="0" y="32"/>
                    <a:pt x="0" y="30"/>
                    <a:pt x="1" y="28"/>
                  </a:cubicBezTo>
                  <a:cubicBezTo>
                    <a:pt x="5" y="27"/>
                    <a:pt x="5" y="27"/>
                    <a:pt x="5" y="27"/>
                  </a:cubicBezTo>
                  <a:cubicBezTo>
                    <a:pt x="5" y="25"/>
                    <a:pt x="5" y="24"/>
                    <a:pt x="6" y="22"/>
                  </a:cubicBezTo>
                  <a:cubicBezTo>
                    <a:pt x="2" y="20"/>
                    <a:pt x="2" y="20"/>
                    <a:pt x="2" y="20"/>
                  </a:cubicBezTo>
                  <a:cubicBezTo>
                    <a:pt x="2" y="18"/>
                    <a:pt x="3" y="16"/>
                    <a:pt x="5" y="14"/>
                  </a:cubicBezTo>
                  <a:cubicBezTo>
                    <a:pt x="9" y="16"/>
                    <a:pt x="9" y="16"/>
                    <a:pt x="9" y="16"/>
                  </a:cubicBezTo>
                  <a:cubicBezTo>
                    <a:pt x="10" y="14"/>
                    <a:pt x="11" y="13"/>
                    <a:pt x="12" y="12"/>
                  </a:cubicBezTo>
                  <a:cubicBezTo>
                    <a:pt x="10" y="8"/>
                    <a:pt x="10" y="8"/>
                    <a:pt x="10" y="8"/>
                  </a:cubicBezTo>
                  <a:cubicBezTo>
                    <a:pt x="11" y="6"/>
                    <a:pt x="13" y="5"/>
                    <a:pt x="15" y="4"/>
                  </a:cubicBezTo>
                  <a:cubicBezTo>
                    <a:pt x="18" y="8"/>
                    <a:pt x="18" y="8"/>
                    <a:pt x="18" y="8"/>
                  </a:cubicBezTo>
                  <a:cubicBezTo>
                    <a:pt x="19" y="7"/>
                    <a:pt x="19" y="7"/>
                    <a:pt x="20" y="7"/>
                  </a:cubicBezTo>
                  <a:cubicBezTo>
                    <a:pt x="21" y="7"/>
                    <a:pt x="21" y="6"/>
                    <a:pt x="22" y="6"/>
                  </a:cubicBezTo>
                  <a:cubicBezTo>
                    <a:pt x="22" y="2"/>
                    <a:pt x="22" y="2"/>
                    <a:pt x="22" y="2"/>
                  </a:cubicBezTo>
                  <a:cubicBezTo>
                    <a:pt x="25" y="1"/>
                    <a:pt x="27" y="0"/>
                    <a:pt x="29" y="1"/>
                  </a:cubicBezTo>
                  <a:cubicBezTo>
                    <a:pt x="30" y="5"/>
                    <a:pt x="30" y="5"/>
                    <a:pt x="30" y="5"/>
                  </a:cubicBezTo>
                  <a:cubicBezTo>
                    <a:pt x="31" y="5"/>
                    <a:pt x="33" y="6"/>
                    <a:pt x="34" y="6"/>
                  </a:cubicBezTo>
                  <a:cubicBezTo>
                    <a:pt x="37" y="2"/>
                    <a:pt x="37" y="2"/>
                    <a:pt x="37" y="2"/>
                  </a:cubicBezTo>
                  <a:cubicBezTo>
                    <a:pt x="39" y="3"/>
                    <a:pt x="41" y="4"/>
                    <a:pt x="43" y="5"/>
                  </a:cubicBezTo>
                  <a:cubicBezTo>
                    <a:pt x="41" y="9"/>
                    <a:pt x="41" y="9"/>
                    <a:pt x="41" y="9"/>
                  </a:cubicBezTo>
                  <a:close/>
                  <a:moveTo>
                    <a:pt x="80" y="63"/>
                  </a:moveTo>
                  <a:cubicBezTo>
                    <a:pt x="79" y="59"/>
                    <a:pt x="76" y="56"/>
                    <a:pt x="72" y="54"/>
                  </a:cubicBezTo>
                  <a:cubicBezTo>
                    <a:pt x="68" y="52"/>
                    <a:pt x="64" y="52"/>
                    <a:pt x="61" y="54"/>
                  </a:cubicBezTo>
                  <a:cubicBezTo>
                    <a:pt x="57" y="55"/>
                    <a:pt x="54" y="58"/>
                    <a:pt x="52" y="62"/>
                  </a:cubicBezTo>
                  <a:cubicBezTo>
                    <a:pt x="50" y="66"/>
                    <a:pt x="50" y="70"/>
                    <a:pt x="52" y="74"/>
                  </a:cubicBezTo>
                  <a:cubicBezTo>
                    <a:pt x="53" y="77"/>
                    <a:pt x="56" y="80"/>
                    <a:pt x="60" y="82"/>
                  </a:cubicBezTo>
                  <a:cubicBezTo>
                    <a:pt x="64" y="84"/>
                    <a:pt x="68" y="84"/>
                    <a:pt x="71" y="82"/>
                  </a:cubicBezTo>
                  <a:cubicBezTo>
                    <a:pt x="75" y="81"/>
                    <a:pt x="78" y="78"/>
                    <a:pt x="80" y="74"/>
                  </a:cubicBezTo>
                  <a:cubicBezTo>
                    <a:pt x="82" y="71"/>
                    <a:pt x="82" y="66"/>
                    <a:pt x="80" y="63"/>
                  </a:cubicBezTo>
                  <a:close/>
                  <a:moveTo>
                    <a:pt x="79" y="49"/>
                  </a:moveTo>
                  <a:cubicBezTo>
                    <a:pt x="80" y="50"/>
                    <a:pt x="81" y="51"/>
                    <a:pt x="82" y="52"/>
                  </a:cubicBezTo>
                  <a:cubicBezTo>
                    <a:pt x="86" y="50"/>
                    <a:pt x="86" y="50"/>
                    <a:pt x="86" y="50"/>
                  </a:cubicBezTo>
                  <a:cubicBezTo>
                    <a:pt x="88" y="51"/>
                    <a:pt x="90" y="53"/>
                    <a:pt x="90" y="55"/>
                  </a:cubicBezTo>
                  <a:cubicBezTo>
                    <a:pt x="87" y="58"/>
                    <a:pt x="87" y="58"/>
                    <a:pt x="87" y="58"/>
                  </a:cubicBezTo>
                  <a:cubicBezTo>
                    <a:pt x="87" y="59"/>
                    <a:pt x="87" y="59"/>
                    <a:pt x="88" y="60"/>
                  </a:cubicBezTo>
                  <a:cubicBezTo>
                    <a:pt x="88" y="61"/>
                    <a:pt x="88" y="61"/>
                    <a:pt x="88" y="62"/>
                  </a:cubicBezTo>
                  <a:cubicBezTo>
                    <a:pt x="93" y="62"/>
                    <a:pt x="93" y="62"/>
                    <a:pt x="93" y="62"/>
                  </a:cubicBezTo>
                  <a:cubicBezTo>
                    <a:pt x="94" y="65"/>
                    <a:pt x="94" y="67"/>
                    <a:pt x="94" y="69"/>
                  </a:cubicBezTo>
                  <a:cubicBezTo>
                    <a:pt x="89" y="70"/>
                    <a:pt x="89" y="70"/>
                    <a:pt x="89" y="70"/>
                  </a:cubicBezTo>
                  <a:cubicBezTo>
                    <a:pt x="89" y="71"/>
                    <a:pt x="89" y="73"/>
                    <a:pt x="88" y="74"/>
                  </a:cubicBezTo>
                  <a:cubicBezTo>
                    <a:pt x="92" y="77"/>
                    <a:pt x="92" y="77"/>
                    <a:pt x="92" y="77"/>
                  </a:cubicBezTo>
                  <a:cubicBezTo>
                    <a:pt x="92" y="79"/>
                    <a:pt x="91" y="81"/>
                    <a:pt x="89" y="83"/>
                  </a:cubicBezTo>
                  <a:cubicBezTo>
                    <a:pt x="85" y="81"/>
                    <a:pt x="85" y="81"/>
                    <a:pt x="85" y="81"/>
                  </a:cubicBezTo>
                  <a:cubicBezTo>
                    <a:pt x="84" y="82"/>
                    <a:pt x="83" y="83"/>
                    <a:pt x="82" y="85"/>
                  </a:cubicBezTo>
                  <a:cubicBezTo>
                    <a:pt x="85" y="89"/>
                    <a:pt x="85" y="89"/>
                    <a:pt x="85" y="89"/>
                  </a:cubicBezTo>
                  <a:cubicBezTo>
                    <a:pt x="83" y="90"/>
                    <a:pt x="81" y="92"/>
                    <a:pt x="79" y="92"/>
                  </a:cubicBezTo>
                  <a:cubicBezTo>
                    <a:pt x="76" y="89"/>
                    <a:pt x="76" y="89"/>
                    <a:pt x="76" y="89"/>
                  </a:cubicBezTo>
                  <a:cubicBezTo>
                    <a:pt x="75" y="89"/>
                    <a:pt x="75" y="90"/>
                    <a:pt x="74" y="90"/>
                  </a:cubicBezTo>
                  <a:cubicBezTo>
                    <a:pt x="73" y="90"/>
                    <a:pt x="73" y="90"/>
                    <a:pt x="72" y="90"/>
                  </a:cubicBezTo>
                  <a:cubicBezTo>
                    <a:pt x="72" y="95"/>
                    <a:pt x="72" y="95"/>
                    <a:pt x="72" y="95"/>
                  </a:cubicBezTo>
                  <a:cubicBezTo>
                    <a:pt x="70" y="96"/>
                    <a:pt x="67" y="96"/>
                    <a:pt x="65" y="96"/>
                  </a:cubicBezTo>
                  <a:cubicBezTo>
                    <a:pt x="64" y="91"/>
                    <a:pt x="64" y="91"/>
                    <a:pt x="64" y="91"/>
                  </a:cubicBezTo>
                  <a:cubicBezTo>
                    <a:pt x="63" y="91"/>
                    <a:pt x="61" y="91"/>
                    <a:pt x="60" y="90"/>
                  </a:cubicBezTo>
                  <a:cubicBezTo>
                    <a:pt x="58" y="94"/>
                    <a:pt x="58" y="94"/>
                    <a:pt x="58" y="94"/>
                  </a:cubicBezTo>
                  <a:cubicBezTo>
                    <a:pt x="55" y="94"/>
                    <a:pt x="53" y="93"/>
                    <a:pt x="52" y="92"/>
                  </a:cubicBezTo>
                  <a:cubicBezTo>
                    <a:pt x="53" y="87"/>
                    <a:pt x="53" y="87"/>
                    <a:pt x="53" y="87"/>
                  </a:cubicBezTo>
                  <a:cubicBezTo>
                    <a:pt x="52" y="86"/>
                    <a:pt x="51" y="86"/>
                    <a:pt x="50" y="84"/>
                  </a:cubicBezTo>
                  <a:cubicBezTo>
                    <a:pt x="46" y="87"/>
                    <a:pt x="46" y="87"/>
                    <a:pt x="46" y="87"/>
                  </a:cubicBezTo>
                  <a:cubicBezTo>
                    <a:pt x="44" y="85"/>
                    <a:pt x="42" y="83"/>
                    <a:pt x="42" y="81"/>
                  </a:cubicBezTo>
                  <a:cubicBezTo>
                    <a:pt x="45" y="78"/>
                    <a:pt x="45" y="78"/>
                    <a:pt x="45" y="78"/>
                  </a:cubicBezTo>
                  <a:cubicBezTo>
                    <a:pt x="45" y="78"/>
                    <a:pt x="45" y="77"/>
                    <a:pt x="44" y="76"/>
                  </a:cubicBezTo>
                  <a:cubicBezTo>
                    <a:pt x="44" y="76"/>
                    <a:pt x="44" y="75"/>
                    <a:pt x="44" y="74"/>
                  </a:cubicBezTo>
                  <a:cubicBezTo>
                    <a:pt x="39" y="74"/>
                    <a:pt x="39" y="74"/>
                    <a:pt x="39" y="74"/>
                  </a:cubicBezTo>
                  <a:cubicBezTo>
                    <a:pt x="38" y="72"/>
                    <a:pt x="38" y="70"/>
                    <a:pt x="38" y="67"/>
                  </a:cubicBezTo>
                  <a:cubicBezTo>
                    <a:pt x="43" y="67"/>
                    <a:pt x="43" y="67"/>
                    <a:pt x="43" y="67"/>
                  </a:cubicBezTo>
                  <a:cubicBezTo>
                    <a:pt x="43" y="65"/>
                    <a:pt x="43" y="64"/>
                    <a:pt x="44" y="62"/>
                  </a:cubicBezTo>
                  <a:cubicBezTo>
                    <a:pt x="40" y="60"/>
                    <a:pt x="40" y="60"/>
                    <a:pt x="40" y="60"/>
                  </a:cubicBezTo>
                  <a:cubicBezTo>
                    <a:pt x="40" y="57"/>
                    <a:pt x="41" y="55"/>
                    <a:pt x="42" y="54"/>
                  </a:cubicBezTo>
                  <a:cubicBezTo>
                    <a:pt x="47" y="55"/>
                    <a:pt x="47" y="55"/>
                    <a:pt x="47" y="55"/>
                  </a:cubicBezTo>
                  <a:cubicBezTo>
                    <a:pt x="48" y="54"/>
                    <a:pt x="49" y="53"/>
                    <a:pt x="50" y="52"/>
                  </a:cubicBezTo>
                  <a:cubicBezTo>
                    <a:pt x="47" y="48"/>
                    <a:pt x="47" y="48"/>
                    <a:pt x="47" y="48"/>
                  </a:cubicBezTo>
                  <a:cubicBezTo>
                    <a:pt x="49" y="46"/>
                    <a:pt x="51" y="45"/>
                    <a:pt x="53" y="44"/>
                  </a:cubicBezTo>
                  <a:cubicBezTo>
                    <a:pt x="56" y="47"/>
                    <a:pt x="56" y="47"/>
                    <a:pt x="56" y="47"/>
                  </a:cubicBezTo>
                  <a:cubicBezTo>
                    <a:pt x="56" y="47"/>
                    <a:pt x="57" y="47"/>
                    <a:pt x="58" y="47"/>
                  </a:cubicBezTo>
                  <a:cubicBezTo>
                    <a:pt x="59" y="46"/>
                    <a:pt x="59" y="46"/>
                    <a:pt x="60" y="46"/>
                  </a:cubicBezTo>
                  <a:cubicBezTo>
                    <a:pt x="60" y="41"/>
                    <a:pt x="60" y="41"/>
                    <a:pt x="60" y="41"/>
                  </a:cubicBezTo>
                  <a:cubicBezTo>
                    <a:pt x="62" y="40"/>
                    <a:pt x="65" y="40"/>
                    <a:pt x="67" y="41"/>
                  </a:cubicBezTo>
                  <a:cubicBezTo>
                    <a:pt x="68" y="45"/>
                    <a:pt x="68" y="45"/>
                    <a:pt x="68" y="45"/>
                  </a:cubicBezTo>
                  <a:cubicBezTo>
                    <a:pt x="69" y="45"/>
                    <a:pt x="71" y="45"/>
                    <a:pt x="72" y="46"/>
                  </a:cubicBezTo>
                  <a:cubicBezTo>
                    <a:pt x="74" y="42"/>
                    <a:pt x="74" y="42"/>
                    <a:pt x="74" y="42"/>
                  </a:cubicBezTo>
                  <a:cubicBezTo>
                    <a:pt x="77" y="42"/>
                    <a:pt x="79" y="43"/>
                    <a:pt x="80" y="45"/>
                  </a:cubicBezTo>
                  <a:lnTo>
                    <a:pt x="79" y="49"/>
                  </a:lnTo>
                  <a:close/>
                </a:path>
              </a:pathLst>
            </a:custGeom>
            <a:noFill/>
            <a:ln>
              <a:solidFill>
                <a:schemeClr val="bg1"/>
              </a:solidFill>
            </a:ln>
          </p:spPr>
          <p:style>
            <a:lnRef idx="2">
              <a:schemeClr val="dk1"/>
            </a:lnRef>
            <a:fillRef idx="1">
              <a:schemeClr val="lt1"/>
            </a:fillRef>
            <a:effectRef idx="0">
              <a:schemeClr val="dk1"/>
            </a:effectRef>
            <a:fontRef idx="minor">
              <a:schemeClr val="dk1"/>
            </a:fontRef>
          </p:style>
          <p:txBody>
            <a:bodyPr vert="horz" wrap="square" lIns="54007" tIns="27003" rIns="54007" bIns="27003" numCol="1" anchor="t" anchorCtr="0" compatLnSpc="1">
              <a:prstTxWarp prst="textNoShape">
                <a:avLst/>
              </a:prstTxWarp>
            </a:bodyPr>
            <a:lstStyle/>
            <a:p>
              <a:endParaRPr lang="zh-CN" altLang="en-US" sz="1063">
                <a:ln w="0">
                  <a:solidFill>
                    <a:schemeClr val="tx1"/>
                  </a:solidFill>
                </a:ln>
                <a:solidFill>
                  <a:schemeClr val="bg1"/>
                </a:solidFill>
                <a:effectLst>
                  <a:outerShdw blurRad="38100" dist="19050" dir="2700000" algn="tl" rotWithShape="0">
                    <a:schemeClr val="dk1">
                      <a:alpha val="40000"/>
                    </a:schemeClr>
                  </a:outerShdw>
                </a:effectLst>
              </a:endParaRPr>
            </a:p>
          </p:txBody>
        </p:sp>
      </p:grpSp>
      <p:grpSp>
        <p:nvGrpSpPr>
          <p:cNvPr id="21" name="组合 20"/>
          <p:cNvGrpSpPr/>
          <p:nvPr/>
        </p:nvGrpSpPr>
        <p:grpSpPr>
          <a:xfrm>
            <a:off x="6342444" y="1347614"/>
            <a:ext cx="1672339" cy="1592704"/>
            <a:chOff x="6342444" y="1934455"/>
            <a:chExt cx="1672339" cy="1672339"/>
          </a:xfrm>
        </p:grpSpPr>
        <p:sp>
          <p:nvSpPr>
            <p:cNvPr id="22" name="椭圆 21"/>
            <p:cNvSpPr/>
            <p:nvPr/>
          </p:nvSpPr>
          <p:spPr>
            <a:xfrm>
              <a:off x="6342444" y="1934455"/>
              <a:ext cx="1672339" cy="1672339"/>
            </a:xfrm>
            <a:prstGeom prst="ellipse">
              <a:avLst/>
            </a:prstGeom>
            <a:gradFill flip="none" rotWithShape="1">
              <a:gsLst>
                <a:gs pos="0">
                  <a:srgbClr val="A50021">
                    <a:shade val="30000"/>
                    <a:satMod val="115000"/>
                  </a:srgbClr>
                </a:gs>
                <a:gs pos="50000">
                  <a:srgbClr val="A50021">
                    <a:shade val="67500"/>
                    <a:satMod val="115000"/>
                  </a:srgbClr>
                </a:gs>
                <a:gs pos="100000">
                  <a:srgbClr val="A50021">
                    <a:shade val="100000"/>
                    <a:satMod val="115000"/>
                  </a:srgbClr>
                </a:gs>
              </a:gsLst>
              <a:path path="circle">
                <a:fillToRect l="100000" t="100000"/>
              </a:path>
              <a:tileRect r="-100000" b="-100000"/>
            </a:gradFill>
            <a:ln>
              <a:noFill/>
            </a:ln>
            <a:effectLst>
              <a:outerShdw blurRad="63500" dist="76200" dir="96000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3">
                <a:solidFill>
                  <a:schemeClr val="bg1"/>
                </a:solidFill>
              </a:endParaRPr>
            </a:p>
          </p:txBody>
        </p:sp>
        <p:sp>
          <p:nvSpPr>
            <p:cNvPr id="23" name="矩形 22"/>
            <p:cNvSpPr/>
            <p:nvPr/>
          </p:nvSpPr>
          <p:spPr>
            <a:xfrm>
              <a:off x="6510385" y="2151366"/>
              <a:ext cx="1336455" cy="484748"/>
            </a:xfrm>
            <a:prstGeom prst="rect">
              <a:avLst/>
            </a:prstGeom>
          </p:spPr>
          <p:txBody>
            <a:bodyPr wrap="square">
              <a:spAutoFit/>
            </a:bodyPr>
            <a:lstStyle/>
            <a:p>
              <a:pPr lvl="0"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应急反应</a:t>
              </a:r>
              <a:endParaRPr lang="en-US"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lvl="0" algn="ctr"/>
              <a:r>
                <a:rPr lang="zh-CN" altLang="zh-CN" sz="12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机制</a:t>
              </a:r>
              <a:r>
                <a:rPr lang="zh-CN" altLang="zh-CN" sz="12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保障体系</a:t>
              </a:r>
            </a:p>
          </p:txBody>
        </p:sp>
        <p:sp>
          <p:nvSpPr>
            <p:cNvPr id="24" name="Freeform 9"/>
            <p:cNvSpPr>
              <a:spLocks noEditPoints="1"/>
            </p:cNvSpPr>
            <p:nvPr/>
          </p:nvSpPr>
          <p:spPr bwMode="auto">
            <a:xfrm>
              <a:off x="6980992" y="2706447"/>
              <a:ext cx="532087" cy="547428"/>
            </a:xfrm>
            <a:custGeom>
              <a:avLst/>
              <a:gdLst>
                <a:gd name="T0" fmla="*/ 34 w 84"/>
                <a:gd name="T1" fmla="*/ 0 h 88"/>
                <a:gd name="T2" fmla="*/ 53 w 84"/>
                <a:gd name="T3" fmla="*/ 19 h 88"/>
                <a:gd name="T4" fmla="*/ 34 w 84"/>
                <a:gd name="T5" fmla="*/ 38 h 88"/>
                <a:gd name="T6" fmla="*/ 15 w 84"/>
                <a:gd name="T7" fmla="*/ 19 h 88"/>
                <a:gd name="T8" fmla="*/ 34 w 84"/>
                <a:gd name="T9" fmla="*/ 0 h 88"/>
                <a:gd name="T10" fmla="*/ 43 w 84"/>
                <a:gd name="T11" fmla="*/ 51 h 88"/>
                <a:gd name="T12" fmla="*/ 54 w 84"/>
                <a:gd name="T13" fmla="*/ 45 h 88"/>
                <a:gd name="T14" fmla="*/ 67 w 84"/>
                <a:gd name="T15" fmla="*/ 49 h 88"/>
                <a:gd name="T16" fmla="*/ 73 w 84"/>
                <a:gd name="T17" fmla="*/ 61 h 88"/>
                <a:gd name="T18" fmla="*/ 70 w 84"/>
                <a:gd name="T19" fmla="*/ 71 h 88"/>
                <a:gd name="T20" fmla="*/ 72 w 84"/>
                <a:gd name="T21" fmla="*/ 73 h 88"/>
                <a:gd name="T22" fmla="*/ 73 w 84"/>
                <a:gd name="T23" fmla="*/ 72 h 88"/>
                <a:gd name="T24" fmla="*/ 84 w 84"/>
                <a:gd name="T25" fmla="*/ 81 h 88"/>
                <a:gd name="T26" fmla="*/ 79 w 84"/>
                <a:gd name="T27" fmla="*/ 87 h 88"/>
                <a:gd name="T28" fmla="*/ 68 w 84"/>
                <a:gd name="T29" fmla="*/ 78 h 88"/>
                <a:gd name="T30" fmla="*/ 69 w 84"/>
                <a:gd name="T31" fmla="*/ 76 h 88"/>
                <a:gd name="T32" fmla="*/ 68 w 84"/>
                <a:gd name="T33" fmla="*/ 75 h 88"/>
                <a:gd name="T34" fmla="*/ 57 w 84"/>
                <a:gd name="T35" fmla="*/ 80 h 88"/>
                <a:gd name="T36" fmla="*/ 44 w 84"/>
                <a:gd name="T37" fmla="*/ 75 h 88"/>
                <a:gd name="T38" fmla="*/ 38 w 84"/>
                <a:gd name="T39" fmla="*/ 64 h 88"/>
                <a:gd name="T40" fmla="*/ 43 w 84"/>
                <a:gd name="T41" fmla="*/ 51 h 88"/>
                <a:gd name="T42" fmla="*/ 55 w 84"/>
                <a:gd name="T43" fmla="*/ 51 h 88"/>
                <a:gd name="T44" fmla="*/ 47 w 84"/>
                <a:gd name="T45" fmla="*/ 55 h 88"/>
                <a:gd name="T46" fmla="*/ 44 w 84"/>
                <a:gd name="T47" fmla="*/ 63 h 88"/>
                <a:gd name="T48" fmla="*/ 48 w 84"/>
                <a:gd name="T49" fmla="*/ 71 h 88"/>
                <a:gd name="T50" fmla="*/ 56 w 84"/>
                <a:gd name="T51" fmla="*/ 74 h 88"/>
                <a:gd name="T52" fmla="*/ 64 w 84"/>
                <a:gd name="T53" fmla="*/ 70 h 88"/>
                <a:gd name="T54" fmla="*/ 67 w 84"/>
                <a:gd name="T55" fmla="*/ 62 h 88"/>
                <a:gd name="T56" fmla="*/ 63 w 84"/>
                <a:gd name="T57" fmla="*/ 54 h 88"/>
                <a:gd name="T58" fmla="*/ 55 w 84"/>
                <a:gd name="T59" fmla="*/ 51 h 88"/>
                <a:gd name="T60" fmla="*/ 48 w 84"/>
                <a:gd name="T61" fmla="*/ 85 h 88"/>
                <a:gd name="T62" fmla="*/ 40 w 84"/>
                <a:gd name="T63" fmla="*/ 81 h 88"/>
                <a:gd name="T64" fmla="*/ 32 w 84"/>
                <a:gd name="T65" fmla="*/ 64 h 88"/>
                <a:gd name="T66" fmla="*/ 32 w 84"/>
                <a:gd name="T67" fmla="*/ 60 h 88"/>
                <a:gd name="T68" fmla="*/ 22 w 84"/>
                <a:gd name="T69" fmla="*/ 43 h 88"/>
                <a:gd name="T70" fmla="*/ 0 w 84"/>
                <a:gd name="T71" fmla="*/ 80 h 88"/>
                <a:gd name="T72" fmla="*/ 48 w 84"/>
                <a:gd name="T73" fmla="*/ 8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88">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43" y="51"/>
                  </a:moveTo>
                  <a:cubicBezTo>
                    <a:pt x="46" y="48"/>
                    <a:pt x="50" y="46"/>
                    <a:pt x="54" y="45"/>
                  </a:cubicBezTo>
                  <a:cubicBezTo>
                    <a:pt x="59" y="45"/>
                    <a:pt x="63" y="46"/>
                    <a:pt x="67" y="49"/>
                  </a:cubicBezTo>
                  <a:cubicBezTo>
                    <a:pt x="70" y="53"/>
                    <a:pt x="72" y="57"/>
                    <a:pt x="73" y="61"/>
                  </a:cubicBezTo>
                  <a:cubicBezTo>
                    <a:pt x="73" y="65"/>
                    <a:pt x="72" y="68"/>
                    <a:pt x="70" y="71"/>
                  </a:cubicBezTo>
                  <a:cubicBezTo>
                    <a:pt x="72" y="73"/>
                    <a:pt x="72" y="73"/>
                    <a:pt x="72" y="73"/>
                  </a:cubicBezTo>
                  <a:cubicBezTo>
                    <a:pt x="73" y="72"/>
                    <a:pt x="73" y="72"/>
                    <a:pt x="73" y="72"/>
                  </a:cubicBezTo>
                  <a:cubicBezTo>
                    <a:pt x="84" y="81"/>
                    <a:pt x="84" y="81"/>
                    <a:pt x="84" y="81"/>
                  </a:cubicBezTo>
                  <a:cubicBezTo>
                    <a:pt x="79" y="87"/>
                    <a:pt x="79" y="87"/>
                    <a:pt x="79" y="87"/>
                  </a:cubicBezTo>
                  <a:cubicBezTo>
                    <a:pt x="68" y="78"/>
                    <a:pt x="68" y="78"/>
                    <a:pt x="68" y="78"/>
                  </a:cubicBezTo>
                  <a:cubicBezTo>
                    <a:pt x="69" y="76"/>
                    <a:pt x="69" y="76"/>
                    <a:pt x="69" y="76"/>
                  </a:cubicBezTo>
                  <a:cubicBezTo>
                    <a:pt x="68" y="75"/>
                    <a:pt x="68" y="75"/>
                    <a:pt x="68" y="75"/>
                  </a:cubicBezTo>
                  <a:cubicBezTo>
                    <a:pt x="65" y="78"/>
                    <a:pt x="61" y="79"/>
                    <a:pt x="57" y="80"/>
                  </a:cubicBezTo>
                  <a:cubicBezTo>
                    <a:pt x="52" y="80"/>
                    <a:pt x="48" y="79"/>
                    <a:pt x="44" y="75"/>
                  </a:cubicBezTo>
                  <a:cubicBezTo>
                    <a:pt x="41" y="72"/>
                    <a:pt x="39" y="68"/>
                    <a:pt x="38" y="64"/>
                  </a:cubicBezTo>
                  <a:cubicBezTo>
                    <a:pt x="38" y="59"/>
                    <a:pt x="39" y="55"/>
                    <a:pt x="43" y="51"/>
                  </a:cubicBezTo>
                  <a:close/>
                  <a:moveTo>
                    <a:pt x="55" y="51"/>
                  </a:moveTo>
                  <a:cubicBezTo>
                    <a:pt x="52" y="51"/>
                    <a:pt x="49" y="52"/>
                    <a:pt x="47" y="55"/>
                  </a:cubicBezTo>
                  <a:cubicBezTo>
                    <a:pt x="45" y="57"/>
                    <a:pt x="44" y="60"/>
                    <a:pt x="44" y="63"/>
                  </a:cubicBezTo>
                  <a:cubicBezTo>
                    <a:pt x="44" y="66"/>
                    <a:pt x="46" y="69"/>
                    <a:pt x="48" y="71"/>
                  </a:cubicBezTo>
                  <a:cubicBezTo>
                    <a:pt x="50" y="73"/>
                    <a:pt x="53" y="74"/>
                    <a:pt x="56" y="74"/>
                  </a:cubicBezTo>
                  <a:cubicBezTo>
                    <a:pt x="59" y="74"/>
                    <a:pt x="62" y="73"/>
                    <a:pt x="64" y="70"/>
                  </a:cubicBezTo>
                  <a:cubicBezTo>
                    <a:pt x="66" y="68"/>
                    <a:pt x="67" y="65"/>
                    <a:pt x="67" y="62"/>
                  </a:cubicBezTo>
                  <a:cubicBezTo>
                    <a:pt x="67" y="59"/>
                    <a:pt x="66" y="56"/>
                    <a:pt x="63" y="54"/>
                  </a:cubicBezTo>
                  <a:cubicBezTo>
                    <a:pt x="61" y="52"/>
                    <a:pt x="58" y="51"/>
                    <a:pt x="55" y="51"/>
                  </a:cubicBezTo>
                  <a:close/>
                  <a:moveTo>
                    <a:pt x="48" y="85"/>
                  </a:moveTo>
                  <a:cubicBezTo>
                    <a:pt x="45" y="84"/>
                    <a:pt x="42" y="83"/>
                    <a:pt x="40" y="81"/>
                  </a:cubicBezTo>
                  <a:cubicBezTo>
                    <a:pt x="35" y="76"/>
                    <a:pt x="32" y="71"/>
                    <a:pt x="32" y="64"/>
                  </a:cubicBezTo>
                  <a:cubicBezTo>
                    <a:pt x="32" y="63"/>
                    <a:pt x="32" y="61"/>
                    <a:pt x="32" y="60"/>
                  </a:cubicBezTo>
                  <a:cubicBezTo>
                    <a:pt x="22" y="43"/>
                    <a:pt x="22" y="43"/>
                    <a:pt x="22" y="43"/>
                  </a:cubicBezTo>
                  <a:cubicBezTo>
                    <a:pt x="10" y="48"/>
                    <a:pt x="0" y="60"/>
                    <a:pt x="0" y="80"/>
                  </a:cubicBezTo>
                  <a:cubicBezTo>
                    <a:pt x="17" y="86"/>
                    <a:pt x="33" y="88"/>
                    <a:pt x="48" y="85"/>
                  </a:cubicBezTo>
                  <a:close/>
                </a:path>
              </a:pathLst>
            </a:custGeom>
            <a:solidFill>
              <a:schemeClr val="bg1"/>
            </a:solidFill>
            <a:ln>
              <a:noFill/>
            </a:ln>
          </p:spPr>
          <p:txBody>
            <a:bodyPr vert="horz" wrap="square" lIns="54007" tIns="27003" rIns="54007" bIns="27003" numCol="1" anchor="t" anchorCtr="0" compatLnSpc="1">
              <a:prstTxWarp prst="textNoShape">
                <a:avLst/>
              </a:prstTxWarp>
            </a:bodyPr>
            <a:lstStyle/>
            <a:p>
              <a:endParaRPr lang="zh-CN" altLang="en-US" sz="1063">
                <a:solidFill>
                  <a:schemeClr val="bg1"/>
                </a:solidFill>
              </a:endParaRPr>
            </a:p>
          </p:txBody>
        </p:sp>
      </p:grpSp>
      <p:sp>
        <p:nvSpPr>
          <p:cNvPr id="27"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99431894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000"/>
                                        <p:tgtEl>
                                          <p:spTgt spid="17"/>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childTnLst>
                          </p:cTn>
                        </p:par>
                        <p:par>
                          <p:cTn id="19" fill="hold">
                            <p:stCondLst>
                              <p:cond delay="60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0"/>
                                        <p:tgtEl>
                                          <p:spTgt spid="12"/>
                                        </p:tgtEl>
                                      </p:cBhvr>
                                    </p:animEffect>
                                  </p:childTnLst>
                                </p:cTn>
                              </p:par>
                            </p:childTnLst>
                          </p:cTn>
                        </p:par>
                        <p:par>
                          <p:cTn id="23" fill="hold">
                            <p:stCondLst>
                              <p:cond delay="8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6</a:t>
            </a:fld>
            <a:endParaRPr lang="zh-CN" altLang="en-US"/>
          </a:p>
        </p:txBody>
      </p:sp>
      <p:grpSp>
        <p:nvGrpSpPr>
          <p:cNvPr id="3" name="组合 2"/>
          <p:cNvGrpSpPr/>
          <p:nvPr/>
        </p:nvGrpSpPr>
        <p:grpSpPr>
          <a:xfrm>
            <a:off x="5257166" y="1652790"/>
            <a:ext cx="1000370" cy="690765"/>
            <a:chOff x="5174606" y="2435101"/>
            <a:chExt cx="1000370" cy="690765"/>
          </a:xfrm>
          <a:solidFill>
            <a:srgbClr val="E89C00"/>
          </a:solidFill>
          <a:effectLst>
            <a:outerShdw blurRad="50800" dist="38100" dir="16200000" rotWithShape="0">
              <a:prstClr val="black">
                <a:alpha val="40000"/>
              </a:prstClr>
            </a:outerShdw>
          </a:effectLst>
          <a:scene3d>
            <a:camera prst="obliqueBottomLeft"/>
            <a:lightRig rig="threePt" dir="t"/>
          </a:scene3d>
        </p:grpSpPr>
        <p:sp>
          <p:nvSpPr>
            <p:cNvPr id="4"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5"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6"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7"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8" name="组合 7"/>
          <p:cNvGrpSpPr/>
          <p:nvPr/>
        </p:nvGrpSpPr>
        <p:grpSpPr>
          <a:xfrm>
            <a:off x="1169502" y="1511536"/>
            <a:ext cx="1093895" cy="955612"/>
            <a:chOff x="882603" y="2302677"/>
            <a:chExt cx="1093895" cy="955612"/>
          </a:xfrm>
          <a:solidFill>
            <a:srgbClr val="FF0066"/>
          </a:solidFill>
          <a:effectLst>
            <a:outerShdw blurRad="50800" dist="38100" dir="16200000" rotWithShape="0">
              <a:prstClr val="black">
                <a:alpha val="40000"/>
              </a:prstClr>
            </a:outerShdw>
          </a:effectLst>
          <a:scene3d>
            <a:camera prst="obliqueBottomLeft"/>
            <a:lightRig rig="threePt" dir="t"/>
          </a:scene3d>
        </p:grpSpPr>
        <p:sp>
          <p:nvSpPr>
            <p:cNvPr id="9"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0"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3"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17" name="组合 16"/>
          <p:cNvGrpSpPr/>
          <p:nvPr/>
        </p:nvGrpSpPr>
        <p:grpSpPr>
          <a:xfrm>
            <a:off x="2931216" y="1527614"/>
            <a:ext cx="1229112" cy="958730"/>
            <a:chOff x="2855366" y="2301118"/>
            <a:chExt cx="1229112" cy="958730"/>
          </a:xfrm>
          <a:solidFill>
            <a:srgbClr val="289C17"/>
          </a:solidFill>
          <a:effectLst>
            <a:outerShdw blurRad="50800" dist="38100" dir="16200000" rotWithShape="0">
              <a:prstClr val="black">
                <a:alpha val="40000"/>
              </a:prstClr>
            </a:outerShdw>
          </a:effectLst>
          <a:scene3d>
            <a:camera prst="obliqueBottomLeft"/>
            <a:lightRig rig="threePt" dir="t"/>
          </a:scene3d>
        </p:grpSpPr>
        <p:sp>
          <p:nvSpPr>
            <p:cNvPr id="18"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0" name="组合 19"/>
          <p:cNvGrpSpPr/>
          <p:nvPr/>
        </p:nvGrpSpPr>
        <p:grpSpPr>
          <a:xfrm>
            <a:off x="7058550" y="1491630"/>
            <a:ext cx="1001878" cy="994714"/>
            <a:chOff x="7367401" y="2282771"/>
            <a:chExt cx="1001878" cy="994714"/>
          </a:xfrm>
          <a:solidFill>
            <a:srgbClr val="CD212B"/>
          </a:solidFill>
          <a:effectLst>
            <a:outerShdw blurRad="50800" dist="38100" dir="16200000" rotWithShape="0">
              <a:prstClr val="black">
                <a:alpha val="40000"/>
              </a:prstClr>
            </a:outerShdw>
          </a:effectLst>
          <a:scene3d>
            <a:camera prst="obliqueBottomLeft"/>
            <a:lightRig rig="threePt" dir="t"/>
          </a:scene3d>
        </p:grpSpPr>
        <p:sp>
          <p:nvSpPr>
            <p:cNvPr id="21"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w="19050">
              <a:noFill/>
              <a:round/>
              <a:headEnd/>
              <a:tailEnd/>
            </a:ln>
            <a:sp3d/>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1" name="组合 30"/>
          <p:cNvGrpSpPr/>
          <p:nvPr/>
        </p:nvGrpSpPr>
        <p:grpSpPr>
          <a:xfrm>
            <a:off x="729456" y="2887174"/>
            <a:ext cx="1584176" cy="737066"/>
            <a:chOff x="467544" y="2715766"/>
            <a:chExt cx="1584176" cy="737066"/>
          </a:xfrm>
        </p:grpSpPr>
        <p:sp>
          <p:nvSpPr>
            <p:cNvPr id="32"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p:txBody>
        </p:sp>
        <p:sp>
          <p:nvSpPr>
            <p:cNvPr id="33"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grpSp>
        <p:nvGrpSpPr>
          <p:cNvPr id="34" name="组合 33"/>
          <p:cNvGrpSpPr/>
          <p:nvPr/>
        </p:nvGrpSpPr>
        <p:grpSpPr>
          <a:xfrm>
            <a:off x="2736056" y="2895641"/>
            <a:ext cx="1584176" cy="737066"/>
            <a:chOff x="467544" y="2715766"/>
            <a:chExt cx="1584176" cy="737066"/>
          </a:xfrm>
        </p:grpSpPr>
        <p:sp>
          <p:nvSpPr>
            <p:cNvPr id="35"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p:txBody>
        </p:sp>
        <p:sp>
          <p:nvSpPr>
            <p:cNvPr id="36"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grpSp>
        <p:nvGrpSpPr>
          <p:cNvPr id="37" name="组合 36"/>
          <p:cNvGrpSpPr/>
          <p:nvPr/>
        </p:nvGrpSpPr>
        <p:grpSpPr>
          <a:xfrm>
            <a:off x="5013590" y="2895641"/>
            <a:ext cx="1584176" cy="737066"/>
            <a:chOff x="467544" y="2715766"/>
            <a:chExt cx="1584176" cy="737066"/>
          </a:xfrm>
        </p:grpSpPr>
        <p:sp>
          <p:nvSpPr>
            <p:cNvPr id="38"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p:txBody>
        </p:sp>
        <p:sp>
          <p:nvSpPr>
            <p:cNvPr id="39"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grpSp>
        <p:nvGrpSpPr>
          <p:cNvPr id="40" name="组合 39"/>
          <p:cNvGrpSpPr/>
          <p:nvPr/>
        </p:nvGrpSpPr>
        <p:grpSpPr>
          <a:xfrm>
            <a:off x="6876256" y="2887174"/>
            <a:ext cx="1584176" cy="737066"/>
            <a:chOff x="467544" y="2715766"/>
            <a:chExt cx="1584176" cy="737066"/>
          </a:xfrm>
        </p:grpSpPr>
        <p:sp>
          <p:nvSpPr>
            <p:cNvPr id="41"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FFC000"/>
                  </a:solidFill>
                  <a:latin typeface="微软雅黑" pitchFamily="34" charset="-122"/>
                  <a:ea typeface="微软雅黑" pitchFamily="34" charset="-122"/>
                </a:rPr>
                <a:t>请在此输入你的标题</a:t>
              </a:r>
              <a:endParaRPr lang="en-US" altLang="zh-CN" sz="1200" b="1" dirty="0">
                <a:solidFill>
                  <a:srgbClr val="FFC000"/>
                </a:solidFill>
                <a:latin typeface="微软雅黑" pitchFamily="34" charset="-122"/>
                <a:ea typeface="微软雅黑" pitchFamily="34" charset="-122"/>
              </a:endParaRPr>
            </a:p>
          </p:txBody>
        </p:sp>
        <p:sp>
          <p:nvSpPr>
            <p:cNvPr id="42"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smtClean="0">
                <a:solidFill>
                  <a:schemeClr val="bg1">
                    <a:lumMod val="85000"/>
                  </a:schemeClr>
                </a:solidFill>
                <a:latin typeface="微软雅黑" pitchFamily="34" charset="-122"/>
                <a:ea typeface="微软雅黑" pitchFamily="34" charset="-122"/>
              </a:endParaRPr>
            </a:p>
            <a:p>
              <a:pPr algn="ctr"/>
              <a:r>
                <a:rPr lang="zh-CN" altLang="en-US" sz="1000" b="1" dirty="0" smtClean="0">
                  <a:solidFill>
                    <a:schemeClr val="bg1">
                      <a:lumMod val="85000"/>
                    </a:schemeClr>
                  </a:solidFill>
                  <a:latin typeface="微软雅黑" pitchFamily="34" charset="-122"/>
                  <a:ea typeface="微软雅黑" pitchFamily="34" charset="-122"/>
                </a:rPr>
                <a:t>请在此输入你的文字内容</a:t>
              </a:r>
              <a:endParaRPr lang="en-US" altLang="zh-CN" sz="1000" b="1" dirty="0">
                <a:solidFill>
                  <a:schemeClr val="bg1">
                    <a:lumMod val="85000"/>
                  </a:schemeClr>
                </a:solidFill>
                <a:latin typeface="微软雅黑" pitchFamily="34" charset="-122"/>
                <a:ea typeface="微软雅黑" pitchFamily="34" charset="-122"/>
              </a:endParaRPr>
            </a:p>
          </p:txBody>
        </p:sp>
      </p:grpSp>
      <p:sp>
        <p:nvSpPr>
          <p:cNvPr id="43"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矩形 43"/>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55383105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ppt_x"/>
                                          </p:val>
                                        </p:tav>
                                        <p:tav tm="100000">
                                          <p:val>
                                            <p:strVal val="#ppt_x"/>
                                          </p:val>
                                        </p:tav>
                                      </p:tavLst>
                                    </p:anim>
                                    <p:anim calcmode="lin" valueType="num">
                                      <p:cBhvr additive="base">
                                        <p:cTn id="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7</a:t>
            </a:fld>
            <a:endParaRPr lang="zh-CN" altLang="en-US"/>
          </a:p>
        </p:txBody>
      </p:sp>
      <p:cxnSp>
        <p:nvCxnSpPr>
          <p:cNvPr id="39" name="直接连接符 38"/>
          <p:cNvCxnSpPr>
            <a:stCxn id="41" idx="4"/>
            <a:endCxn id="45" idx="0"/>
          </p:cNvCxnSpPr>
          <p:nvPr/>
        </p:nvCxnSpPr>
        <p:spPr>
          <a:xfrm>
            <a:off x="4353898" y="1498775"/>
            <a:ext cx="0" cy="2011316"/>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307929" y="1080007"/>
            <a:ext cx="1703399" cy="468171"/>
            <a:chOff x="2979035" y="666895"/>
            <a:chExt cx="2196528" cy="603705"/>
          </a:xfrm>
        </p:grpSpPr>
        <p:sp>
          <p:nvSpPr>
            <p:cNvPr id="41" name="椭圆 40"/>
            <p:cNvSpPr>
              <a:spLocks noChangeAspect="1"/>
            </p:cNvSpPr>
            <p:nvPr/>
          </p:nvSpPr>
          <p:spPr>
            <a:xfrm>
              <a:off x="4057809" y="666895"/>
              <a:ext cx="540000" cy="540000"/>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1</a:t>
              </a:r>
              <a:endParaRPr lang="zh-CN" altLang="en-US" sz="2000" dirty="0"/>
            </a:p>
          </p:txBody>
        </p:sp>
        <p:sp>
          <p:nvSpPr>
            <p:cNvPr id="42" name="文本框 8"/>
            <p:cNvSpPr txBox="1"/>
            <p:nvPr/>
          </p:nvSpPr>
          <p:spPr>
            <a:xfrm>
              <a:off x="2979035" y="675284"/>
              <a:ext cx="1040148" cy="595316"/>
            </a:xfrm>
            <a:prstGeom prst="rect">
              <a:avLst/>
            </a:prstGeom>
            <a:noFill/>
          </p:spPr>
          <p:txBody>
            <a:bodyPr wrap="none" rtlCol="0">
              <a:spAutoFit/>
            </a:bodyPr>
            <a:lstStyle/>
            <a:p>
              <a:r>
                <a:rPr lang="en-US" altLang="zh-CN" sz="2400" b="1" dirty="0" smtClean="0">
                  <a:solidFill>
                    <a:srgbClr val="99CC00"/>
                  </a:solidFill>
                </a:rPr>
                <a:t>2011</a:t>
              </a:r>
              <a:endParaRPr lang="zh-CN" altLang="en-US" sz="2400" b="1" dirty="0">
                <a:solidFill>
                  <a:srgbClr val="99CC00"/>
                </a:solidFill>
              </a:endParaRPr>
            </a:p>
          </p:txBody>
        </p:sp>
        <p:sp>
          <p:nvSpPr>
            <p:cNvPr id="43" name="Freeform 18"/>
            <p:cNvSpPr>
              <a:spLocks noChangeAspect="1" noEditPoints="1"/>
            </p:cNvSpPr>
            <p:nvPr/>
          </p:nvSpPr>
          <p:spPr bwMode="auto">
            <a:xfrm>
              <a:off x="4768632" y="691201"/>
              <a:ext cx="406931" cy="491388"/>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rgbClr val="99CC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1200"/>
            </a:p>
          </p:txBody>
        </p:sp>
      </p:grpSp>
      <p:grpSp>
        <p:nvGrpSpPr>
          <p:cNvPr id="44" name="组合 43"/>
          <p:cNvGrpSpPr/>
          <p:nvPr/>
        </p:nvGrpSpPr>
        <p:grpSpPr>
          <a:xfrm>
            <a:off x="3701147" y="3510091"/>
            <a:ext cx="1710746" cy="468171"/>
            <a:chOff x="3486090" y="3800482"/>
            <a:chExt cx="2206003" cy="603705"/>
          </a:xfrm>
        </p:grpSpPr>
        <p:sp>
          <p:nvSpPr>
            <p:cNvPr id="45" name="椭圆 44"/>
            <p:cNvSpPr>
              <a:spLocks noChangeAspect="1"/>
            </p:cNvSpPr>
            <p:nvPr/>
          </p:nvSpPr>
          <p:spPr>
            <a:xfrm>
              <a:off x="4057809" y="3800482"/>
              <a:ext cx="540000" cy="540000"/>
            </a:xfrm>
            <a:prstGeom prst="ellipse">
              <a:avLst/>
            </a:prstGeom>
            <a:solidFill>
              <a:srgbClr val="E8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4</a:t>
              </a:r>
              <a:endParaRPr lang="zh-CN" altLang="en-US" sz="2000" dirty="0"/>
            </a:p>
          </p:txBody>
        </p:sp>
        <p:sp>
          <p:nvSpPr>
            <p:cNvPr id="46" name="文本框 11"/>
            <p:cNvSpPr txBox="1"/>
            <p:nvPr/>
          </p:nvSpPr>
          <p:spPr>
            <a:xfrm>
              <a:off x="4651944" y="3808871"/>
              <a:ext cx="1040149" cy="595316"/>
            </a:xfrm>
            <a:prstGeom prst="rect">
              <a:avLst/>
            </a:prstGeom>
            <a:noFill/>
          </p:spPr>
          <p:txBody>
            <a:bodyPr wrap="none" rtlCol="0">
              <a:spAutoFit/>
            </a:bodyPr>
            <a:lstStyle/>
            <a:p>
              <a:r>
                <a:rPr lang="en-US" altLang="zh-CN" sz="2400" b="1" dirty="0" smtClean="0">
                  <a:solidFill>
                    <a:srgbClr val="E89C00"/>
                  </a:solidFill>
                </a:rPr>
                <a:t>2014</a:t>
              </a:r>
              <a:endParaRPr lang="zh-CN" altLang="en-US" sz="2400" b="1" dirty="0">
                <a:solidFill>
                  <a:srgbClr val="E89C00"/>
                </a:solidFill>
              </a:endParaRPr>
            </a:p>
          </p:txBody>
        </p:sp>
        <p:sp>
          <p:nvSpPr>
            <p:cNvPr id="47" name="Freeform 131"/>
            <p:cNvSpPr>
              <a:spLocks noChangeAspect="1" noEditPoints="1"/>
            </p:cNvSpPr>
            <p:nvPr/>
          </p:nvSpPr>
          <p:spPr bwMode="auto">
            <a:xfrm>
              <a:off x="3486090" y="3824788"/>
              <a:ext cx="495169" cy="491388"/>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rgbClr val="E89C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1200"/>
            </a:p>
          </p:txBody>
        </p:sp>
      </p:grpSp>
      <p:grpSp>
        <p:nvGrpSpPr>
          <p:cNvPr id="48" name="组合 47"/>
          <p:cNvGrpSpPr/>
          <p:nvPr/>
        </p:nvGrpSpPr>
        <p:grpSpPr>
          <a:xfrm>
            <a:off x="3711907" y="1878780"/>
            <a:ext cx="1699986" cy="468171"/>
            <a:chOff x="3499965" y="1696910"/>
            <a:chExt cx="2192128" cy="603705"/>
          </a:xfrm>
        </p:grpSpPr>
        <p:sp>
          <p:nvSpPr>
            <p:cNvPr id="49" name="椭圆 48"/>
            <p:cNvSpPr>
              <a:spLocks noChangeAspect="1"/>
            </p:cNvSpPr>
            <p:nvPr/>
          </p:nvSpPr>
          <p:spPr>
            <a:xfrm>
              <a:off x="4057809" y="1696910"/>
              <a:ext cx="540000" cy="540000"/>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2</a:t>
              </a:r>
              <a:endParaRPr lang="zh-CN" altLang="en-US" sz="2000" dirty="0"/>
            </a:p>
          </p:txBody>
        </p:sp>
        <p:sp>
          <p:nvSpPr>
            <p:cNvPr id="50" name="文本框 9"/>
            <p:cNvSpPr txBox="1"/>
            <p:nvPr/>
          </p:nvSpPr>
          <p:spPr>
            <a:xfrm>
              <a:off x="4651944" y="1705299"/>
              <a:ext cx="1040149" cy="595316"/>
            </a:xfrm>
            <a:prstGeom prst="rect">
              <a:avLst/>
            </a:prstGeom>
            <a:noFill/>
          </p:spPr>
          <p:txBody>
            <a:bodyPr wrap="none" rtlCol="0">
              <a:spAutoFit/>
            </a:bodyPr>
            <a:lstStyle/>
            <a:p>
              <a:r>
                <a:rPr lang="en-US" altLang="zh-CN" sz="2400" b="1" dirty="0" smtClean="0">
                  <a:solidFill>
                    <a:srgbClr val="FF0066"/>
                  </a:solidFill>
                </a:rPr>
                <a:t>2012</a:t>
              </a:r>
              <a:endParaRPr lang="zh-CN" altLang="en-US" sz="2400" b="1" dirty="0">
                <a:solidFill>
                  <a:srgbClr val="FF0066"/>
                </a:solidFill>
              </a:endParaRPr>
            </a:p>
          </p:txBody>
        </p:sp>
        <p:sp>
          <p:nvSpPr>
            <p:cNvPr id="51" name="Freeform 218"/>
            <p:cNvSpPr>
              <a:spLocks noChangeAspect="1" noEditPoints="1"/>
            </p:cNvSpPr>
            <p:nvPr/>
          </p:nvSpPr>
          <p:spPr bwMode="auto">
            <a:xfrm>
              <a:off x="3499965" y="1721216"/>
              <a:ext cx="467418" cy="491388"/>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FF006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1200"/>
            </a:p>
          </p:txBody>
        </p:sp>
      </p:grpSp>
      <p:grpSp>
        <p:nvGrpSpPr>
          <p:cNvPr id="52" name="组合 51"/>
          <p:cNvGrpSpPr/>
          <p:nvPr/>
        </p:nvGrpSpPr>
        <p:grpSpPr>
          <a:xfrm>
            <a:off x="3307929" y="2721344"/>
            <a:ext cx="1742293" cy="468171"/>
            <a:chOff x="2979035" y="2783395"/>
            <a:chExt cx="2246682" cy="603705"/>
          </a:xfrm>
        </p:grpSpPr>
        <p:sp>
          <p:nvSpPr>
            <p:cNvPr id="53" name="椭圆 52"/>
            <p:cNvSpPr>
              <a:spLocks noChangeAspect="1"/>
            </p:cNvSpPr>
            <p:nvPr/>
          </p:nvSpPr>
          <p:spPr>
            <a:xfrm>
              <a:off x="4057809" y="2783395"/>
              <a:ext cx="540000" cy="540000"/>
            </a:xfrm>
            <a:prstGeom prst="ellips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3</a:t>
              </a:r>
              <a:endParaRPr lang="zh-CN" altLang="en-US" sz="2000" dirty="0"/>
            </a:p>
          </p:txBody>
        </p:sp>
        <p:sp>
          <p:nvSpPr>
            <p:cNvPr id="54" name="文本框 10"/>
            <p:cNvSpPr txBox="1"/>
            <p:nvPr/>
          </p:nvSpPr>
          <p:spPr>
            <a:xfrm>
              <a:off x="2979035" y="2791784"/>
              <a:ext cx="1040148" cy="595316"/>
            </a:xfrm>
            <a:prstGeom prst="rect">
              <a:avLst/>
            </a:prstGeom>
            <a:noFill/>
          </p:spPr>
          <p:txBody>
            <a:bodyPr wrap="none" rtlCol="0">
              <a:spAutoFit/>
            </a:bodyPr>
            <a:lstStyle/>
            <a:p>
              <a:r>
                <a:rPr lang="en-US" altLang="zh-CN" sz="2400" b="1" dirty="0" smtClean="0">
                  <a:solidFill>
                    <a:srgbClr val="289C17"/>
                  </a:solidFill>
                </a:rPr>
                <a:t>2013</a:t>
              </a:r>
              <a:endParaRPr lang="zh-CN" altLang="en-US" sz="2400" b="1" dirty="0">
                <a:solidFill>
                  <a:srgbClr val="289C17"/>
                </a:solidFill>
              </a:endParaRPr>
            </a:p>
          </p:txBody>
        </p:sp>
        <p:sp>
          <p:nvSpPr>
            <p:cNvPr id="55" name="Freeform 19"/>
            <p:cNvSpPr>
              <a:spLocks noChangeAspect="1" noEditPoints="1"/>
            </p:cNvSpPr>
            <p:nvPr/>
          </p:nvSpPr>
          <p:spPr bwMode="auto">
            <a:xfrm>
              <a:off x="4718477" y="2807701"/>
              <a:ext cx="507240" cy="491388"/>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rgbClr val="289C1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sz="1200"/>
            </a:p>
          </p:txBody>
        </p:sp>
      </p:grpSp>
      <p:sp>
        <p:nvSpPr>
          <p:cNvPr id="56" name="文本框 8"/>
          <p:cNvSpPr txBox="1"/>
          <p:nvPr/>
        </p:nvSpPr>
        <p:spPr>
          <a:xfrm>
            <a:off x="5143267" y="1059582"/>
            <a:ext cx="2525077"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C000"/>
                </a:solidFill>
                <a:latin typeface="微软雅黑" pitchFamily="34" charset="-122"/>
                <a:ea typeface="微软雅黑" pitchFamily="34" charset="-122"/>
              </a:rPr>
              <a:t>单击此处输入标题</a:t>
            </a:r>
            <a:endParaRPr lang="en-US" altLang="zh-CN" sz="1050" b="1" dirty="0">
              <a:solidFill>
                <a:srgbClr val="FFC0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57" name="文本框 8"/>
          <p:cNvSpPr txBox="1"/>
          <p:nvPr/>
        </p:nvSpPr>
        <p:spPr>
          <a:xfrm>
            <a:off x="1336238" y="1858355"/>
            <a:ext cx="2267780"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58" name="文本框 8"/>
          <p:cNvSpPr txBox="1"/>
          <p:nvPr/>
        </p:nvSpPr>
        <p:spPr>
          <a:xfrm>
            <a:off x="5063958" y="2662632"/>
            <a:ext cx="2267780"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C000"/>
                </a:solidFill>
                <a:latin typeface="微软雅黑" pitchFamily="34" charset="-122"/>
                <a:ea typeface="微软雅黑" pitchFamily="34" charset="-122"/>
              </a:rPr>
              <a:t>单击此处输入标题</a:t>
            </a:r>
            <a:endParaRPr lang="en-US" altLang="zh-CN" sz="1050" b="1" dirty="0">
              <a:solidFill>
                <a:srgbClr val="FFC0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59" name="文本框 8"/>
          <p:cNvSpPr txBox="1"/>
          <p:nvPr/>
        </p:nvSpPr>
        <p:spPr>
          <a:xfrm>
            <a:off x="1331640" y="3382712"/>
            <a:ext cx="2267780" cy="50783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rgbClr val="FF9900"/>
                </a:solidFill>
                <a:latin typeface="微软雅黑" pitchFamily="34" charset="-122"/>
                <a:ea typeface="微软雅黑" pitchFamily="34" charset="-122"/>
              </a:rPr>
              <a:t>单击此处输入标题</a:t>
            </a:r>
            <a:endParaRPr lang="en-US" altLang="zh-CN" sz="1050" b="1" dirty="0">
              <a:solidFill>
                <a:srgbClr val="FF9900"/>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a:p>
            <a:r>
              <a:rPr lang="zh-CN" altLang="en-US" sz="900" b="1" dirty="0">
                <a:solidFill>
                  <a:schemeClr val="bg1">
                    <a:lumMod val="85000"/>
                  </a:schemeClr>
                </a:solidFill>
                <a:latin typeface="微软雅黑" pitchFamily="34" charset="-122"/>
                <a:ea typeface="微软雅黑" pitchFamily="34" charset="-122"/>
              </a:rPr>
              <a:t>请在此粘贴或者输入你的文字内容</a:t>
            </a:r>
            <a:endParaRPr lang="en-US" altLang="zh-CN" sz="900" b="1" dirty="0">
              <a:solidFill>
                <a:schemeClr val="bg1">
                  <a:lumMod val="85000"/>
                </a:schemeClr>
              </a:solidFill>
              <a:latin typeface="微软雅黑" pitchFamily="34" charset="-122"/>
              <a:ea typeface="微软雅黑" pitchFamily="34" charset="-122"/>
            </a:endParaRPr>
          </a:p>
        </p:txBody>
      </p:sp>
      <p:sp>
        <p:nvSpPr>
          <p:cNvPr id="60"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矩形 60"/>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73907252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00" fill="hold"/>
                                        <p:tgtEl>
                                          <p:spTgt spid="39"/>
                                        </p:tgtEl>
                                        <p:attrNameLst>
                                          <p:attrName>ppt_x</p:attrName>
                                        </p:attrNameLst>
                                      </p:cBhvr>
                                      <p:tavLst>
                                        <p:tav tm="0">
                                          <p:val>
                                            <p:strVal val="#ppt_x"/>
                                          </p:val>
                                        </p:tav>
                                        <p:tav tm="100000">
                                          <p:val>
                                            <p:strVal val="#ppt_x"/>
                                          </p:val>
                                        </p:tav>
                                      </p:tavLst>
                                    </p:anim>
                                    <p:anim calcmode="lin" valueType="num">
                                      <p:cBhvr additive="base">
                                        <p:cTn id="8" dur="2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1"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400" fill="hold"/>
                                        <p:tgtEl>
                                          <p:spTgt spid="40"/>
                                        </p:tgtEl>
                                        <p:attrNameLst>
                                          <p:attrName>ppt_x</p:attrName>
                                        </p:attrNameLst>
                                      </p:cBhvr>
                                      <p:tavLst>
                                        <p:tav tm="0">
                                          <p:val>
                                            <p:strVal val="#ppt_x"/>
                                          </p:val>
                                        </p:tav>
                                        <p:tav tm="100000">
                                          <p:val>
                                            <p:strVal val="#ppt_x"/>
                                          </p:val>
                                        </p:tav>
                                      </p:tavLst>
                                    </p:anim>
                                    <p:anim calcmode="lin" valueType="num">
                                      <p:cBhvr additive="base">
                                        <p:cTn id="13" dur="400" fill="hold"/>
                                        <p:tgtEl>
                                          <p:spTgt spid="40"/>
                                        </p:tgtEl>
                                        <p:attrNameLst>
                                          <p:attrName>ppt_y</p:attrName>
                                        </p:attrNameLst>
                                      </p:cBhvr>
                                      <p:tavLst>
                                        <p:tav tm="0">
                                          <p:val>
                                            <p:strVal val="0-#ppt_h/2"/>
                                          </p:val>
                                        </p:tav>
                                        <p:tav tm="100000">
                                          <p:val>
                                            <p:strVal val="#ppt_y"/>
                                          </p:val>
                                        </p:tav>
                                      </p:tavLst>
                                    </p:anim>
                                  </p:childTnLst>
                                </p:cTn>
                              </p:par>
                            </p:childTnLst>
                          </p:cTn>
                        </p:par>
                        <p:par>
                          <p:cTn id="14" fill="hold">
                            <p:stCondLst>
                              <p:cond delay="600"/>
                            </p:stCondLst>
                            <p:childTnLst>
                              <p:par>
                                <p:cTn id="15" presetID="2" presetClass="entr" presetSubtype="1"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400" fill="hold"/>
                                        <p:tgtEl>
                                          <p:spTgt spid="48"/>
                                        </p:tgtEl>
                                        <p:attrNameLst>
                                          <p:attrName>ppt_x</p:attrName>
                                        </p:attrNameLst>
                                      </p:cBhvr>
                                      <p:tavLst>
                                        <p:tav tm="0">
                                          <p:val>
                                            <p:strVal val="#ppt_x"/>
                                          </p:val>
                                        </p:tav>
                                        <p:tav tm="100000">
                                          <p:val>
                                            <p:strVal val="#ppt_x"/>
                                          </p:val>
                                        </p:tav>
                                      </p:tavLst>
                                    </p:anim>
                                    <p:anim calcmode="lin" valueType="num">
                                      <p:cBhvr additive="base">
                                        <p:cTn id="18" dur="400" fill="hold"/>
                                        <p:tgtEl>
                                          <p:spTgt spid="48"/>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400" fill="hold"/>
                                        <p:tgtEl>
                                          <p:spTgt spid="52"/>
                                        </p:tgtEl>
                                        <p:attrNameLst>
                                          <p:attrName>ppt_x</p:attrName>
                                        </p:attrNameLst>
                                      </p:cBhvr>
                                      <p:tavLst>
                                        <p:tav tm="0">
                                          <p:val>
                                            <p:strVal val="#ppt_x"/>
                                          </p:val>
                                        </p:tav>
                                        <p:tav tm="100000">
                                          <p:val>
                                            <p:strVal val="#ppt_x"/>
                                          </p:val>
                                        </p:tav>
                                      </p:tavLst>
                                    </p:anim>
                                    <p:anim calcmode="lin" valueType="num">
                                      <p:cBhvr additive="base">
                                        <p:cTn id="23" dur="400" fill="hold"/>
                                        <p:tgtEl>
                                          <p:spTgt spid="52"/>
                                        </p:tgtEl>
                                        <p:attrNameLst>
                                          <p:attrName>ppt_y</p:attrName>
                                        </p:attrNameLst>
                                      </p:cBhvr>
                                      <p:tavLst>
                                        <p:tav tm="0">
                                          <p:val>
                                            <p:strVal val="0-#ppt_h/2"/>
                                          </p:val>
                                        </p:tav>
                                        <p:tav tm="100000">
                                          <p:val>
                                            <p:strVal val="#ppt_y"/>
                                          </p:val>
                                        </p:tav>
                                      </p:tavLst>
                                    </p:anim>
                                  </p:childTnLst>
                                </p:cTn>
                              </p:par>
                            </p:childTnLst>
                          </p:cTn>
                        </p:par>
                        <p:par>
                          <p:cTn id="24" fill="hold">
                            <p:stCondLst>
                              <p:cond delay="1400"/>
                            </p:stCondLst>
                            <p:childTnLst>
                              <p:par>
                                <p:cTn id="25" presetID="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400" fill="hold"/>
                                        <p:tgtEl>
                                          <p:spTgt spid="44"/>
                                        </p:tgtEl>
                                        <p:attrNameLst>
                                          <p:attrName>ppt_x</p:attrName>
                                        </p:attrNameLst>
                                      </p:cBhvr>
                                      <p:tavLst>
                                        <p:tav tm="0">
                                          <p:val>
                                            <p:strVal val="#ppt_x"/>
                                          </p:val>
                                        </p:tav>
                                        <p:tav tm="100000">
                                          <p:val>
                                            <p:strVal val="#ppt_x"/>
                                          </p:val>
                                        </p:tav>
                                      </p:tavLst>
                                    </p:anim>
                                    <p:anim calcmode="lin" valueType="num">
                                      <p:cBhvr additive="base">
                                        <p:cTn id="28" dur="40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1800"/>
                            </p:stCondLst>
                            <p:childTnLst>
                              <p:par>
                                <p:cTn id="30" presetID="2" presetClass="entr" presetSubtype="2"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1+#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2300"/>
                            </p:stCondLst>
                            <p:childTnLst>
                              <p:par>
                                <p:cTn id="35" presetID="2" presetClass="entr" presetSubtype="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0-#ppt_w/2"/>
                                          </p:val>
                                        </p:tav>
                                        <p:tav tm="100000">
                                          <p:val>
                                            <p:strVal val="#ppt_x"/>
                                          </p:val>
                                        </p:tav>
                                      </p:tavLst>
                                    </p:anim>
                                    <p:anim calcmode="lin" valueType="num">
                                      <p:cBhvr additive="base">
                                        <p:cTn id="38" dur="500" fill="hold"/>
                                        <p:tgtEl>
                                          <p:spTgt spid="57"/>
                                        </p:tgtEl>
                                        <p:attrNameLst>
                                          <p:attrName>ppt_y</p:attrName>
                                        </p:attrNameLst>
                                      </p:cBhvr>
                                      <p:tavLst>
                                        <p:tav tm="0">
                                          <p:val>
                                            <p:strVal val="#ppt_y"/>
                                          </p:val>
                                        </p:tav>
                                        <p:tav tm="100000">
                                          <p:val>
                                            <p:strVal val="#ppt_y"/>
                                          </p:val>
                                        </p:tav>
                                      </p:tavLst>
                                    </p:anim>
                                  </p:childTnLst>
                                </p:cTn>
                              </p:par>
                            </p:childTnLst>
                          </p:cTn>
                        </p:par>
                        <p:par>
                          <p:cTn id="39" fill="hold">
                            <p:stCondLst>
                              <p:cond delay="2800"/>
                            </p:stCondLst>
                            <p:childTnLst>
                              <p:par>
                                <p:cTn id="40" presetID="2" presetClass="entr" presetSubtype="2"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par>
                          <p:cTn id="44" fill="hold">
                            <p:stCondLst>
                              <p:cond delay="3300"/>
                            </p:stCondLst>
                            <p:childTnLst>
                              <p:par>
                                <p:cTn id="45" presetID="2" presetClass="entr" presetSubtype="8"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0-#ppt_w/2"/>
                                          </p:val>
                                        </p:tav>
                                        <p:tav tm="100000">
                                          <p:val>
                                            <p:strVal val="#ppt_x"/>
                                          </p:val>
                                        </p:tav>
                                      </p:tavLst>
                                    </p:anim>
                                    <p:anim calcmode="lin" valueType="num">
                                      <p:cBhvr additive="base">
                                        <p:cTn id="48"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8</a:t>
            </a:fld>
            <a:endParaRPr lang="zh-CN" altLang="en-US"/>
          </a:p>
        </p:txBody>
      </p:sp>
      <p:cxnSp>
        <p:nvCxnSpPr>
          <p:cNvPr id="3" name="直接连接符 2"/>
          <p:cNvCxnSpPr/>
          <p:nvPr/>
        </p:nvCxnSpPr>
        <p:spPr>
          <a:xfrm>
            <a:off x="3366630" y="1666182"/>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6630" y="2236136"/>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6630" y="2806090"/>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366630" y="3376043"/>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7" name="AutoShape 4"/>
          <p:cNvSpPr>
            <a:spLocks noChangeAspect="1" noChangeArrowheads="1" noTextEdit="1"/>
          </p:cNvSpPr>
          <p:nvPr/>
        </p:nvSpPr>
        <p:spPr bwMode="auto">
          <a:xfrm>
            <a:off x="1527761" y="1148928"/>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1115616" y="915566"/>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CD212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1115616" y="1491828"/>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E89C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115616" y="2069678"/>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289C1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115616" y="2644353"/>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2" name="直接连接符 11"/>
          <p:cNvCxnSpPr/>
          <p:nvPr/>
        </p:nvCxnSpPr>
        <p:spPr>
          <a:xfrm>
            <a:off x="1043608" y="1369680"/>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87626" y="1407790"/>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14" name="矩形 13"/>
          <p:cNvSpPr/>
          <p:nvPr/>
        </p:nvSpPr>
        <p:spPr>
          <a:xfrm>
            <a:off x="1187625" y="1947048"/>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15" name="矩形 14"/>
          <p:cNvSpPr/>
          <p:nvPr/>
        </p:nvSpPr>
        <p:spPr>
          <a:xfrm>
            <a:off x="1187624" y="2521059"/>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16" name="矩形 15"/>
          <p:cNvSpPr/>
          <p:nvPr/>
        </p:nvSpPr>
        <p:spPr>
          <a:xfrm>
            <a:off x="1196432" y="3095069"/>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17" name="椭圆 16"/>
          <p:cNvSpPr/>
          <p:nvPr/>
        </p:nvSpPr>
        <p:spPr>
          <a:xfrm>
            <a:off x="3261285" y="161350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626127" y="1389385"/>
            <a:ext cx="507503" cy="507503"/>
            <a:chOff x="6016316" y="1528430"/>
            <a:chExt cx="560677" cy="560677"/>
          </a:xfrm>
          <a:solidFill>
            <a:srgbClr val="CD212B"/>
          </a:solidFill>
        </p:grpSpPr>
        <p:grpSp>
          <p:nvGrpSpPr>
            <p:cNvPr id="19" name="组合 18"/>
            <p:cNvGrpSpPr/>
            <p:nvPr/>
          </p:nvGrpSpPr>
          <p:grpSpPr>
            <a:xfrm>
              <a:off x="6084168" y="1657727"/>
              <a:ext cx="371475" cy="302084"/>
              <a:chOff x="5256405" y="2057401"/>
              <a:chExt cx="1130300" cy="919163"/>
            </a:xfrm>
            <a:grpFill/>
          </p:grpSpPr>
          <p:sp>
            <p:nvSpPr>
              <p:cNvPr id="21"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8"/>
              <p:cNvSpPr>
                <a:spLocks/>
              </p:cNvSpPr>
              <p:nvPr/>
            </p:nvSpPr>
            <p:spPr bwMode="auto">
              <a:xfrm>
                <a:off x="6089843" y="2743201"/>
                <a:ext cx="2017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同心圆 19"/>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矩形 32"/>
          <p:cNvSpPr/>
          <p:nvPr/>
        </p:nvSpPr>
        <p:spPr>
          <a:xfrm>
            <a:off x="5145126" y="1369680"/>
            <a:ext cx="2880114" cy="553998"/>
          </a:xfrm>
          <a:prstGeom prst="rect">
            <a:avLst/>
          </a:prstGeom>
        </p:spPr>
        <p:txBody>
          <a:bodyPr wrap="square">
            <a:spAutoFit/>
          </a:bodyPr>
          <a:lstStyle/>
          <a:p>
            <a:pPr algn="just">
              <a:lnSpc>
                <a:spcPts val="1200"/>
              </a:lnSpc>
            </a:pPr>
            <a:r>
              <a:rPr lang="zh-CN" altLang="en-US" sz="1200" b="1" dirty="0" smtClean="0">
                <a:solidFill>
                  <a:srgbClr val="FF0000"/>
                </a:solidFill>
                <a:latin typeface="微软雅黑" pitchFamily="34" charset="-122"/>
                <a:ea typeface="微软雅黑" pitchFamily="34" charset="-122"/>
              </a:rPr>
              <a:t>这里填写目录二级标题</a:t>
            </a:r>
            <a:endParaRPr lang="en-US" altLang="zh-CN" sz="1200" b="1" dirty="0" smtClean="0">
              <a:solidFill>
                <a:srgbClr val="FF0000"/>
              </a:solidFill>
              <a:latin typeface="微软雅黑" pitchFamily="34" charset="-122"/>
              <a:ea typeface="微软雅黑" pitchFamily="34" charset="-122"/>
            </a:endParaRPr>
          </a:p>
          <a:p>
            <a:pPr algn="just">
              <a:lnSpc>
                <a:spcPts val="1200"/>
              </a:lnSpc>
            </a:pPr>
            <a:r>
              <a:rPr lang="zh-CN" altLang="en-US" sz="1000" dirty="0" smtClean="0">
                <a:solidFill>
                  <a:schemeClr val="bg1">
                    <a:lumMod val="85000"/>
                  </a:schemeClr>
                </a:solidFill>
                <a:latin typeface="微软雅黑" pitchFamily="34" charset="-122"/>
                <a:ea typeface="微软雅黑" pitchFamily="34" charset="-122"/>
              </a:rPr>
              <a:t>这里填写目录内容说明，设计</a:t>
            </a:r>
            <a:r>
              <a:rPr lang="zh-CN" altLang="en-US" sz="1000" dirty="0">
                <a:solidFill>
                  <a:schemeClr val="bg1">
                    <a:lumMod val="85000"/>
                  </a:schemeClr>
                </a:solidFill>
                <a:latin typeface="微软雅黑" pitchFamily="34" charset="-122"/>
                <a:ea typeface="微软雅黑" pitchFamily="34" charset="-122"/>
              </a:rPr>
              <a:t>的发展存在着一个时代价值观的</a:t>
            </a:r>
            <a:r>
              <a:rPr lang="zh-CN" altLang="en-US" sz="1000" dirty="0" smtClean="0">
                <a:solidFill>
                  <a:schemeClr val="bg1">
                    <a:lumMod val="85000"/>
                  </a:schemeClr>
                </a:solidFill>
                <a:latin typeface="微软雅黑" pitchFamily="34" charset="-122"/>
                <a:ea typeface="微软雅黑" pitchFamily="34" charset="-122"/>
              </a:rPr>
              <a:t>问题。</a:t>
            </a:r>
            <a:endParaRPr lang="en-US" altLang="zh-CN" sz="1000" dirty="0" smtClean="0">
              <a:solidFill>
                <a:schemeClr val="bg1">
                  <a:lumMod val="85000"/>
                </a:schemeClr>
              </a:solidFill>
              <a:latin typeface="微软雅黑" pitchFamily="34" charset="-122"/>
              <a:ea typeface="微软雅黑" pitchFamily="34" charset="-122"/>
            </a:endParaRPr>
          </a:p>
        </p:txBody>
      </p:sp>
      <p:sp>
        <p:nvSpPr>
          <p:cNvPr id="34" name="椭圆 33"/>
          <p:cNvSpPr/>
          <p:nvPr/>
        </p:nvSpPr>
        <p:spPr>
          <a:xfrm>
            <a:off x="3261285" y="2183463"/>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145126" y="1951662"/>
            <a:ext cx="2880114" cy="553998"/>
          </a:xfrm>
          <a:prstGeom prst="rect">
            <a:avLst/>
          </a:prstGeom>
        </p:spPr>
        <p:txBody>
          <a:bodyPr wrap="square">
            <a:spAutoFit/>
          </a:bodyPr>
          <a:lstStyle/>
          <a:p>
            <a:pPr algn="just">
              <a:lnSpc>
                <a:spcPts val="1200"/>
              </a:lnSpc>
            </a:pPr>
            <a:r>
              <a:rPr lang="zh-CN" altLang="en-US" sz="1200" b="1" dirty="0" smtClean="0">
                <a:solidFill>
                  <a:srgbClr val="FFC000"/>
                </a:solidFill>
                <a:latin typeface="微软雅黑" pitchFamily="34" charset="-122"/>
                <a:ea typeface="微软雅黑" pitchFamily="34" charset="-122"/>
              </a:rPr>
              <a:t>这里填写目录二级标题</a:t>
            </a:r>
            <a:endParaRPr lang="en-US" altLang="zh-CN" sz="1200" b="1" dirty="0" smtClean="0">
              <a:solidFill>
                <a:srgbClr val="FFC000"/>
              </a:solidFill>
              <a:latin typeface="微软雅黑" pitchFamily="34" charset="-122"/>
              <a:ea typeface="微软雅黑" pitchFamily="34" charset="-122"/>
            </a:endParaRPr>
          </a:p>
          <a:p>
            <a:pPr algn="just">
              <a:lnSpc>
                <a:spcPts val="1200"/>
              </a:lnSpc>
            </a:pPr>
            <a:r>
              <a:rPr lang="zh-CN" altLang="en-US" sz="1000" dirty="0" smtClean="0">
                <a:solidFill>
                  <a:schemeClr val="bg1">
                    <a:lumMod val="85000"/>
                  </a:schemeClr>
                </a:solidFill>
                <a:latin typeface="微软雅黑" pitchFamily="34" charset="-122"/>
                <a:ea typeface="微软雅黑" pitchFamily="34" charset="-122"/>
              </a:rPr>
              <a:t>这里填写目录内容说明，设计</a:t>
            </a:r>
            <a:r>
              <a:rPr lang="zh-CN" altLang="en-US" sz="1000" dirty="0">
                <a:solidFill>
                  <a:schemeClr val="bg1">
                    <a:lumMod val="85000"/>
                  </a:schemeClr>
                </a:solidFill>
                <a:latin typeface="微软雅黑" pitchFamily="34" charset="-122"/>
                <a:ea typeface="微软雅黑" pitchFamily="34" charset="-122"/>
              </a:rPr>
              <a:t>的发展存在着一个时代价值观的</a:t>
            </a:r>
            <a:r>
              <a:rPr lang="zh-CN" altLang="en-US" sz="1000" dirty="0" smtClean="0">
                <a:solidFill>
                  <a:schemeClr val="bg1">
                    <a:lumMod val="85000"/>
                  </a:schemeClr>
                </a:solidFill>
                <a:latin typeface="微软雅黑" pitchFamily="34" charset="-122"/>
                <a:ea typeface="微软雅黑" pitchFamily="34" charset="-122"/>
              </a:rPr>
              <a:t>问题。</a:t>
            </a:r>
            <a:endParaRPr lang="en-US" altLang="zh-CN" sz="1000" dirty="0" smtClean="0">
              <a:solidFill>
                <a:schemeClr val="bg1">
                  <a:lumMod val="85000"/>
                </a:schemeClr>
              </a:solidFill>
              <a:latin typeface="微软雅黑" pitchFamily="34" charset="-122"/>
              <a:ea typeface="微软雅黑" pitchFamily="34" charset="-122"/>
            </a:endParaRPr>
          </a:p>
        </p:txBody>
      </p:sp>
      <p:grpSp>
        <p:nvGrpSpPr>
          <p:cNvPr id="36" name="组合 35"/>
          <p:cNvGrpSpPr/>
          <p:nvPr/>
        </p:nvGrpSpPr>
        <p:grpSpPr>
          <a:xfrm>
            <a:off x="4626127" y="1975489"/>
            <a:ext cx="505578" cy="505578"/>
            <a:chOff x="1718632" y="1996162"/>
            <a:chExt cx="560677" cy="560677"/>
          </a:xfrm>
          <a:solidFill>
            <a:srgbClr val="E89C00"/>
          </a:solidFill>
        </p:grpSpPr>
        <p:grpSp>
          <p:nvGrpSpPr>
            <p:cNvPr id="37" name="组合 36"/>
            <p:cNvGrpSpPr/>
            <p:nvPr/>
          </p:nvGrpSpPr>
          <p:grpSpPr>
            <a:xfrm flipH="1">
              <a:off x="1849203" y="2133863"/>
              <a:ext cx="272792" cy="268628"/>
              <a:chOff x="1046163" y="1765300"/>
              <a:chExt cx="1196975" cy="1019176"/>
            </a:xfrm>
            <a:grpFill/>
          </p:grpSpPr>
          <p:sp>
            <p:nvSpPr>
              <p:cNvPr id="39"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同心圆 37"/>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5" name="椭圆 44"/>
          <p:cNvSpPr/>
          <p:nvPr/>
        </p:nvSpPr>
        <p:spPr>
          <a:xfrm>
            <a:off x="3261285" y="2753417"/>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145126" y="2533644"/>
            <a:ext cx="2880114" cy="553998"/>
          </a:xfrm>
          <a:prstGeom prst="rect">
            <a:avLst/>
          </a:prstGeom>
        </p:spPr>
        <p:txBody>
          <a:bodyPr wrap="square">
            <a:spAutoFit/>
          </a:bodyPr>
          <a:lstStyle/>
          <a:p>
            <a:pPr algn="just">
              <a:lnSpc>
                <a:spcPts val="1200"/>
              </a:lnSpc>
            </a:pPr>
            <a:r>
              <a:rPr lang="zh-CN" altLang="en-US" sz="1200" b="1" dirty="0" smtClean="0">
                <a:solidFill>
                  <a:srgbClr val="289C17"/>
                </a:solidFill>
                <a:latin typeface="微软雅黑" pitchFamily="34" charset="-122"/>
                <a:ea typeface="微软雅黑" pitchFamily="34" charset="-122"/>
              </a:rPr>
              <a:t>这里填写目录二级标题</a:t>
            </a:r>
            <a:endParaRPr lang="en-US" altLang="zh-CN" sz="1200" b="1" dirty="0" smtClean="0">
              <a:solidFill>
                <a:srgbClr val="289C17"/>
              </a:solidFill>
              <a:latin typeface="微软雅黑" pitchFamily="34" charset="-122"/>
              <a:ea typeface="微软雅黑" pitchFamily="34" charset="-122"/>
            </a:endParaRPr>
          </a:p>
          <a:p>
            <a:pPr algn="just">
              <a:lnSpc>
                <a:spcPts val="1200"/>
              </a:lnSpc>
            </a:pPr>
            <a:r>
              <a:rPr lang="zh-CN" altLang="en-US" sz="1000" dirty="0" smtClean="0">
                <a:solidFill>
                  <a:schemeClr val="bg1">
                    <a:lumMod val="85000"/>
                  </a:schemeClr>
                </a:solidFill>
                <a:latin typeface="微软雅黑" pitchFamily="34" charset="-122"/>
                <a:ea typeface="微软雅黑" pitchFamily="34" charset="-122"/>
              </a:rPr>
              <a:t>这里填写目录内容说明，设计</a:t>
            </a:r>
            <a:r>
              <a:rPr lang="zh-CN" altLang="en-US" sz="1000" dirty="0">
                <a:solidFill>
                  <a:schemeClr val="bg1">
                    <a:lumMod val="85000"/>
                  </a:schemeClr>
                </a:solidFill>
                <a:latin typeface="微软雅黑" pitchFamily="34" charset="-122"/>
                <a:ea typeface="微软雅黑" pitchFamily="34" charset="-122"/>
              </a:rPr>
              <a:t>的发展存在着一个时代价值观的</a:t>
            </a:r>
            <a:r>
              <a:rPr lang="zh-CN" altLang="en-US" sz="1000" dirty="0" smtClean="0">
                <a:solidFill>
                  <a:schemeClr val="bg1">
                    <a:lumMod val="85000"/>
                  </a:schemeClr>
                </a:solidFill>
                <a:latin typeface="微软雅黑" pitchFamily="34" charset="-122"/>
                <a:ea typeface="微软雅黑" pitchFamily="34" charset="-122"/>
              </a:rPr>
              <a:t>问题。</a:t>
            </a:r>
            <a:endParaRPr lang="en-US" altLang="zh-CN" sz="1000" dirty="0" smtClean="0">
              <a:solidFill>
                <a:schemeClr val="bg1">
                  <a:lumMod val="85000"/>
                </a:schemeClr>
              </a:solidFill>
              <a:latin typeface="微软雅黑" pitchFamily="34" charset="-122"/>
              <a:ea typeface="微软雅黑" pitchFamily="34" charset="-122"/>
            </a:endParaRPr>
          </a:p>
        </p:txBody>
      </p:sp>
      <p:grpSp>
        <p:nvGrpSpPr>
          <p:cNvPr id="47" name="组合 46"/>
          <p:cNvGrpSpPr/>
          <p:nvPr/>
        </p:nvGrpSpPr>
        <p:grpSpPr>
          <a:xfrm>
            <a:off x="4626127" y="2559668"/>
            <a:ext cx="505405" cy="505405"/>
            <a:chOff x="4197777" y="3610451"/>
            <a:chExt cx="560677" cy="560677"/>
          </a:xfrm>
          <a:solidFill>
            <a:srgbClr val="289C17"/>
          </a:solidFill>
        </p:grpSpPr>
        <p:grpSp>
          <p:nvGrpSpPr>
            <p:cNvPr id="48" name="组合 47"/>
            <p:cNvGrpSpPr/>
            <p:nvPr/>
          </p:nvGrpSpPr>
          <p:grpSpPr>
            <a:xfrm>
              <a:off x="4324818" y="3742282"/>
              <a:ext cx="305320" cy="261247"/>
              <a:chOff x="1627188" y="2219325"/>
              <a:chExt cx="758825" cy="649288"/>
            </a:xfrm>
            <a:grpFill/>
          </p:grpSpPr>
          <p:sp>
            <p:nvSpPr>
              <p:cNvPr id="50"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同心圆 48"/>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椭圆 75"/>
          <p:cNvSpPr/>
          <p:nvPr/>
        </p:nvSpPr>
        <p:spPr>
          <a:xfrm>
            <a:off x="3261285" y="3323370"/>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145126" y="3115627"/>
            <a:ext cx="2880114" cy="553998"/>
          </a:xfrm>
          <a:prstGeom prst="rect">
            <a:avLst/>
          </a:prstGeom>
        </p:spPr>
        <p:txBody>
          <a:bodyPr wrap="square">
            <a:spAutoFit/>
          </a:bodyPr>
          <a:lstStyle/>
          <a:p>
            <a:pPr algn="just">
              <a:lnSpc>
                <a:spcPts val="1200"/>
              </a:lnSpc>
            </a:pPr>
            <a:r>
              <a:rPr lang="zh-CN" altLang="en-US" sz="1200" b="1" dirty="0" smtClean="0">
                <a:solidFill>
                  <a:srgbClr val="FF0066"/>
                </a:solidFill>
                <a:latin typeface="微软雅黑" pitchFamily="34" charset="-122"/>
                <a:ea typeface="微软雅黑" pitchFamily="34" charset="-122"/>
              </a:rPr>
              <a:t>这里填写目录二级标题</a:t>
            </a:r>
            <a:endParaRPr lang="en-US" altLang="zh-CN" sz="1200" b="1" dirty="0" smtClean="0">
              <a:solidFill>
                <a:srgbClr val="FF0066"/>
              </a:solidFill>
              <a:latin typeface="微软雅黑" pitchFamily="34" charset="-122"/>
              <a:ea typeface="微软雅黑" pitchFamily="34" charset="-122"/>
            </a:endParaRPr>
          </a:p>
          <a:p>
            <a:pPr algn="just">
              <a:lnSpc>
                <a:spcPts val="1200"/>
              </a:lnSpc>
            </a:pPr>
            <a:r>
              <a:rPr lang="zh-CN" altLang="en-US" sz="1000" dirty="0" smtClean="0">
                <a:solidFill>
                  <a:schemeClr val="bg1">
                    <a:lumMod val="85000"/>
                  </a:schemeClr>
                </a:solidFill>
                <a:latin typeface="微软雅黑" pitchFamily="34" charset="-122"/>
                <a:ea typeface="微软雅黑" pitchFamily="34" charset="-122"/>
              </a:rPr>
              <a:t>这里填写目录内容说明，设计</a:t>
            </a:r>
            <a:r>
              <a:rPr lang="zh-CN" altLang="en-US" sz="1000" dirty="0">
                <a:solidFill>
                  <a:schemeClr val="bg1">
                    <a:lumMod val="85000"/>
                  </a:schemeClr>
                </a:solidFill>
                <a:latin typeface="微软雅黑" pitchFamily="34" charset="-122"/>
                <a:ea typeface="微软雅黑" pitchFamily="34" charset="-122"/>
              </a:rPr>
              <a:t>的发展存在着一个时代价值观的</a:t>
            </a:r>
            <a:r>
              <a:rPr lang="zh-CN" altLang="en-US" sz="1000" dirty="0" smtClean="0">
                <a:solidFill>
                  <a:schemeClr val="bg1">
                    <a:lumMod val="85000"/>
                  </a:schemeClr>
                </a:solidFill>
                <a:latin typeface="微软雅黑" pitchFamily="34" charset="-122"/>
                <a:ea typeface="微软雅黑" pitchFamily="34" charset="-122"/>
              </a:rPr>
              <a:t>问题。</a:t>
            </a:r>
            <a:endParaRPr lang="en-US" altLang="zh-CN" sz="1000" dirty="0" smtClean="0">
              <a:solidFill>
                <a:schemeClr val="bg1">
                  <a:lumMod val="85000"/>
                </a:schemeClr>
              </a:solidFill>
              <a:latin typeface="微软雅黑" pitchFamily="34" charset="-122"/>
              <a:ea typeface="微软雅黑" pitchFamily="34" charset="-122"/>
            </a:endParaRPr>
          </a:p>
        </p:txBody>
      </p:sp>
      <p:grpSp>
        <p:nvGrpSpPr>
          <p:cNvPr id="78" name="组合 77"/>
          <p:cNvGrpSpPr/>
          <p:nvPr/>
        </p:nvGrpSpPr>
        <p:grpSpPr>
          <a:xfrm>
            <a:off x="4626127" y="3143674"/>
            <a:ext cx="506224" cy="506224"/>
            <a:chOff x="1292477" y="2482145"/>
            <a:chExt cx="560677" cy="560677"/>
          </a:xfrm>
          <a:solidFill>
            <a:srgbClr val="FF0066"/>
          </a:solidFill>
        </p:grpSpPr>
        <p:grpSp>
          <p:nvGrpSpPr>
            <p:cNvPr id="79" name="组合 78"/>
            <p:cNvGrpSpPr/>
            <p:nvPr/>
          </p:nvGrpSpPr>
          <p:grpSpPr>
            <a:xfrm>
              <a:off x="1443224" y="2627821"/>
              <a:ext cx="242888" cy="265780"/>
              <a:chOff x="247650" y="1957388"/>
              <a:chExt cx="993776" cy="1087438"/>
            </a:xfrm>
            <a:grpFill/>
          </p:grpSpPr>
          <p:sp>
            <p:nvSpPr>
              <p:cNvPr id="81"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同心圆 79"/>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2"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矩形 92"/>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27426411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300"/>
                                            <p:tgtEl>
                                              <p:spTgt spid="8"/>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300"/>
                                            <p:tgtEl>
                                              <p:spTgt spid="9"/>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300"/>
                                            <p:tgtEl>
                                              <p:spTgt spid="10"/>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300"/>
                                            <p:tgtEl>
                                              <p:spTgt spid="11"/>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300" fill="hold"/>
                                            <p:tgtEl>
                                              <p:spTgt spid="13"/>
                                            </p:tgtEl>
                                            <p:attrNameLst>
                                              <p:attrName>ppt_w</p:attrName>
                                            </p:attrNameLst>
                                          </p:cBhvr>
                                          <p:tavLst>
                                            <p:tav tm="0">
                                              <p:val>
                                                <p:fltVal val="0"/>
                                              </p:val>
                                            </p:tav>
                                            <p:tav tm="100000">
                                              <p:val>
                                                <p:strVal val="#ppt_w"/>
                                              </p:val>
                                            </p:tav>
                                          </p:tavLst>
                                        </p:anim>
                                        <p:anim calcmode="lin" valueType="num">
                                          <p:cBhvr>
                                            <p:cTn id="30" dur="300" fill="hold"/>
                                            <p:tgtEl>
                                              <p:spTgt spid="13"/>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300" fill="hold"/>
                                            <p:tgtEl>
                                              <p:spTgt spid="14"/>
                                            </p:tgtEl>
                                            <p:attrNameLst>
                                              <p:attrName>ppt_w</p:attrName>
                                            </p:attrNameLst>
                                          </p:cBhvr>
                                          <p:tavLst>
                                            <p:tav tm="0">
                                              <p:val>
                                                <p:fltVal val="0"/>
                                              </p:val>
                                            </p:tav>
                                            <p:tav tm="100000">
                                              <p:val>
                                                <p:strVal val="#ppt_w"/>
                                              </p:val>
                                            </p:tav>
                                          </p:tavLst>
                                        </p:anim>
                                        <p:anim calcmode="lin" valueType="num">
                                          <p:cBhvr>
                                            <p:cTn id="35" dur="300" fill="hold"/>
                                            <p:tgtEl>
                                              <p:spTgt spid="14"/>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300" fill="hold"/>
                                            <p:tgtEl>
                                              <p:spTgt spid="15"/>
                                            </p:tgtEl>
                                            <p:attrNameLst>
                                              <p:attrName>ppt_w</p:attrName>
                                            </p:attrNameLst>
                                          </p:cBhvr>
                                          <p:tavLst>
                                            <p:tav tm="0">
                                              <p:val>
                                                <p:fltVal val="0"/>
                                              </p:val>
                                            </p:tav>
                                            <p:tav tm="100000">
                                              <p:val>
                                                <p:strVal val="#ppt_w"/>
                                              </p:val>
                                            </p:tav>
                                          </p:tavLst>
                                        </p:anim>
                                        <p:anim calcmode="lin" valueType="num">
                                          <p:cBhvr>
                                            <p:cTn id="40" dur="300" fill="hold"/>
                                            <p:tgtEl>
                                              <p:spTgt spid="15"/>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300" fill="hold"/>
                                            <p:tgtEl>
                                              <p:spTgt spid="16"/>
                                            </p:tgtEl>
                                            <p:attrNameLst>
                                              <p:attrName>ppt_w</p:attrName>
                                            </p:attrNameLst>
                                          </p:cBhvr>
                                          <p:tavLst>
                                            <p:tav tm="0">
                                              <p:val>
                                                <p:fltVal val="0"/>
                                              </p:val>
                                            </p:tav>
                                            <p:tav tm="100000">
                                              <p:val>
                                                <p:strVal val="#ppt_w"/>
                                              </p:val>
                                            </p:tav>
                                          </p:tavLst>
                                        </p:anim>
                                        <p:anim calcmode="lin" valueType="num">
                                          <p:cBhvr>
                                            <p:cTn id="45" dur="300" fill="hold"/>
                                            <p:tgtEl>
                                              <p:spTgt spid="16"/>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50"/>
                                            <p:tgtEl>
                                              <p:spTgt spid="17"/>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3"/>
                                            </p:tgtEl>
                                            <p:attrNameLst>
                                              <p:attrName>style.visibility</p:attrName>
                                            </p:attrNameLst>
                                          </p:cBhvr>
                                          <p:to>
                                            <p:strVal val="visible"/>
                                          </p:to>
                                        </p:set>
                                        <p:anim calcmode="lin" valueType="num" p14:bounceEnd="53333">
                                          <p:cBhvr additive="base">
                                            <p:cTn id="59" dur="300" fill="hold"/>
                                            <p:tgtEl>
                                              <p:spTgt spid="33"/>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50"/>
                                            <p:tgtEl>
                                              <p:spTgt spid="34"/>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500"/>
                                            <p:tgtEl>
                                              <p:spTgt spid="4"/>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5"/>
                                            </p:tgtEl>
                                            <p:attrNameLst>
                                              <p:attrName>style.visibility</p:attrName>
                                            </p:attrNameLst>
                                          </p:cBhvr>
                                          <p:to>
                                            <p:strVal val="visible"/>
                                          </p:to>
                                        </p:set>
                                        <p:anim calcmode="lin" valueType="num" p14:bounceEnd="53333">
                                          <p:cBhvr additive="base">
                                            <p:cTn id="74" dur="30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50"/>
                                            <p:tgtEl>
                                              <p:spTgt spid="45"/>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left)">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6"/>
                                            </p:tgtEl>
                                            <p:attrNameLst>
                                              <p:attrName>style.visibility</p:attrName>
                                            </p:attrNameLst>
                                          </p:cBhvr>
                                          <p:to>
                                            <p:strVal val="visible"/>
                                          </p:to>
                                        </p:set>
                                        <p:anim calcmode="lin" valueType="num" p14:bounceEnd="53333">
                                          <p:cBhvr additive="base">
                                            <p:cTn id="89" dur="300" fill="hold"/>
                                            <p:tgtEl>
                                              <p:spTgt spid="46"/>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6"/>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6"/>
                                            </p:tgtEl>
                                            <p:attrNameLst>
                                              <p:attrName>style.visibility</p:attrName>
                                            </p:attrNameLst>
                                          </p:cBhvr>
                                          <p:to>
                                            <p:strVal val="visible"/>
                                          </p:to>
                                        </p:set>
                                        <p:animEffect transition="in" filter="fade">
                                          <p:cBhvr>
                                            <p:cTn id="94" dur="150"/>
                                            <p:tgtEl>
                                              <p:spTgt spid="76"/>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wipe(left)">
                                          <p:cBhvr>
                                            <p:cTn id="98" dur="500"/>
                                            <p:tgtEl>
                                              <p:spTgt spid="6"/>
                                            </p:tgtEl>
                                          </p:cBhvr>
                                        </p:animEffect>
                                      </p:childTnLst>
                                    </p:cTn>
                                  </p:par>
                                  <p:par>
                                    <p:cTn id="99" presetID="10" presetClass="entr" presetSubtype="0" fill="hold" nodeType="with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fade">
                                          <p:cBhvr>
                                            <p:cTn id="101" dur="500"/>
                                            <p:tgtEl>
                                              <p:spTgt spid="78"/>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77"/>
                                            </p:tgtEl>
                                            <p:attrNameLst>
                                              <p:attrName>style.visibility</p:attrName>
                                            </p:attrNameLst>
                                          </p:cBhvr>
                                          <p:to>
                                            <p:strVal val="visible"/>
                                          </p:to>
                                        </p:set>
                                        <p:anim calcmode="lin" valueType="num" p14:bounceEnd="53333">
                                          <p:cBhvr additive="base">
                                            <p:cTn id="104" dur="300" fill="hold"/>
                                            <p:tgtEl>
                                              <p:spTgt spid="77"/>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4" grpId="0"/>
          <p:bldP spid="15" grpId="0"/>
          <p:bldP spid="16" grpId="0"/>
          <p:bldP spid="17" grpId="0" animBg="1"/>
          <p:bldP spid="33" grpId="0"/>
          <p:bldP spid="34" grpId="0" animBg="1"/>
          <p:bldP spid="35" grpId="0"/>
          <p:bldP spid="45" grpId="0" animBg="1"/>
          <p:bldP spid="46" grpId="0"/>
          <p:bldP spid="76" grpId="0" animBg="1"/>
          <p:bldP spid="7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300"/>
                                            <p:tgtEl>
                                              <p:spTgt spid="8"/>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300"/>
                                            <p:tgtEl>
                                              <p:spTgt spid="9"/>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300"/>
                                            <p:tgtEl>
                                              <p:spTgt spid="10"/>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300"/>
                                            <p:tgtEl>
                                              <p:spTgt spid="11"/>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300" fill="hold"/>
                                            <p:tgtEl>
                                              <p:spTgt spid="13"/>
                                            </p:tgtEl>
                                            <p:attrNameLst>
                                              <p:attrName>ppt_w</p:attrName>
                                            </p:attrNameLst>
                                          </p:cBhvr>
                                          <p:tavLst>
                                            <p:tav tm="0">
                                              <p:val>
                                                <p:fltVal val="0"/>
                                              </p:val>
                                            </p:tav>
                                            <p:tav tm="100000">
                                              <p:val>
                                                <p:strVal val="#ppt_w"/>
                                              </p:val>
                                            </p:tav>
                                          </p:tavLst>
                                        </p:anim>
                                        <p:anim calcmode="lin" valueType="num">
                                          <p:cBhvr>
                                            <p:cTn id="30" dur="300" fill="hold"/>
                                            <p:tgtEl>
                                              <p:spTgt spid="13"/>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300" fill="hold"/>
                                            <p:tgtEl>
                                              <p:spTgt spid="14"/>
                                            </p:tgtEl>
                                            <p:attrNameLst>
                                              <p:attrName>ppt_w</p:attrName>
                                            </p:attrNameLst>
                                          </p:cBhvr>
                                          <p:tavLst>
                                            <p:tav tm="0">
                                              <p:val>
                                                <p:fltVal val="0"/>
                                              </p:val>
                                            </p:tav>
                                            <p:tav tm="100000">
                                              <p:val>
                                                <p:strVal val="#ppt_w"/>
                                              </p:val>
                                            </p:tav>
                                          </p:tavLst>
                                        </p:anim>
                                        <p:anim calcmode="lin" valueType="num">
                                          <p:cBhvr>
                                            <p:cTn id="35" dur="300" fill="hold"/>
                                            <p:tgtEl>
                                              <p:spTgt spid="14"/>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300" fill="hold"/>
                                            <p:tgtEl>
                                              <p:spTgt spid="15"/>
                                            </p:tgtEl>
                                            <p:attrNameLst>
                                              <p:attrName>ppt_w</p:attrName>
                                            </p:attrNameLst>
                                          </p:cBhvr>
                                          <p:tavLst>
                                            <p:tav tm="0">
                                              <p:val>
                                                <p:fltVal val="0"/>
                                              </p:val>
                                            </p:tav>
                                            <p:tav tm="100000">
                                              <p:val>
                                                <p:strVal val="#ppt_w"/>
                                              </p:val>
                                            </p:tav>
                                          </p:tavLst>
                                        </p:anim>
                                        <p:anim calcmode="lin" valueType="num">
                                          <p:cBhvr>
                                            <p:cTn id="40" dur="300" fill="hold"/>
                                            <p:tgtEl>
                                              <p:spTgt spid="15"/>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300" fill="hold"/>
                                            <p:tgtEl>
                                              <p:spTgt spid="16"/>
                                            </p:tgtEl>
                                            <p:attrNameLst>
                                              <p:attrName>ppt_w</p:attrName>
                                            </p:attrNameLst>
                                          </p:cBhvr>
                                          <p:tavLst>
                                            <p:tav tm="0">
                                              <p:val>
                                                <p:fltVal val="0"/>
                                              </p:val>
                                            </p:tav>
                                            <p:tav tm="100000">
                                              <p:val>
                                                <p:strVal val="#ppt_w"/>
                                              </p:val>
                                            </p:tav>
                                          </p:tavLst>
                                        </p:anim>
                                        <p:anim calcmode="lin" valueType="num">
                                          <p:cBhvr>
                                            <p:cTn id="45" dur="300" fill="hold"/>
                                            <p:tgtEl>
                                              <p:spTgt spid="16"/>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50"/>
                                            <p:tgtEl>
                                              <p:spTgt spid="17"/>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1+#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50"/>
                                            <p:tgtEl>
                                              <p:spTgt spid="34"/>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500"/>
                                            <p:tgtEl>
                                              <p:spTgt spid="4"/>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300" fill="hold"/>
                                            <p:tgtEl>
                                              <p:spTgt spid="35"/>
                                            </p:tgtEl>
                                            <p:attrNameLst>
                                              <p:attrName>ppt_x</p:attrName>
                                            </p:attrNameLst>
                                          </p:cBhvr>
                                          <p:tavLst>
                                            <p:tav tm="0">
                                              <p:val>
                                                <p:strVal val="1+#ppt_w/2"/>
                                              </p:val>
                                            </p:tav>
                                            <p:tav tm="100000">
                                              <p:val>
                                                <p:strVal val="#ppt_x"/>
                                              </p:val>
                                            </p:tav>
                                          </p:tavLst>
                                        </p:anim>
                                        <p:anim calcmode="lin" valueType="num">
                                          <p:cBhvr additive="base">
                                            <p:cTn id="75" dur="30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50"/>
                                            <p:tgtEl>
                                              <p:spTgt spid="45"/>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left)">
                                          <p:cBhvr>
                                            <p:cTn id="83" dur="500"/>
                                            <p:tgtEl>
                                              <p:spTgt spid="5"/>
                                            </p:tgtEl>
                                          </p:cBhvr>
                                        </p:animEffect>
                                      </p:childTnLst>
                                    </p:cTn>
                                  </p:par>
                                  <p:par>
                                    <p:cTn id="84" presetID="10" presetClass="entr" presetSubtype="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6"/>
                                            </p:tgtEl>
                                            <p:attrNameLst>
                                              <p:attrName>style.visibility</p:attrName>
                                            </p:attrNameLst>
                                          </p:cBhvr>
                                          <p:to>
                                            <p:strVal val="visible"/>
                                          </p:to>
                                        </p:set>
                                        <p:anim calcmode="lin" valueType="num">
                                          <p:cBhvr additive="base">
                                            <p:cTn id="89" dur="300" fill="hold"/>
                                            <p:tgtEl>
                                              <p:spTgt spid="46"/>
                                            </p:tgtEl>
                                            <p:attrNameLst>
                                              <p:attrName>ppt_x</p:attrName>
                                            </p:attrNameLst>
                                          </p:cBhvr>
                                          <p:tavLst>
                                            <p:tav tm="0">
                                              <p:val>
                                                <p:strVal val="1+#ppt_w/2"/>
                                              </p:val>
                                            </p:tav>
                                            <p:tav tm="100000">
                                              <p:val>
                                                <p:strVal val="#ppt_x"/>
                                              </p:val>
                                            </p:tav>
                                          </p:tavLst>
                                        </p:anim>
                                        <p:anim calcmode="lin" valueType="num">
                                          <p:cBhvr additive="base">
                                            <p:cTn id="90" dur="300" fill="hold"/>
                                            <p:tgtEl>
                                              <p:spTgt spid="46"/>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6"/>
                                            </p:tgtEl>
                                            <p:attrNameLst>
                                              <p:attrName>style.visibility</p:attrName>
                                            </p:attrNameLst>
                                          </p:cBhvr>
                                          <p:to>
                                            <p:strVal val="visible"/>
                                          </p:to>
                                        </p:set>
                                        <p:animEffect transition="in" filter="fade">
                                          <p:cBhvr>
                                            <p:cTn id="94" dur="150"/>
                                            <p:tgtEl>
                                              <p:spTgt spid="76"/>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wipe(left)">
                                          <p:cBhvr>
                                            <p:cTn id="98" dur="500"/>
                                            <p:tgtEl>
                                              <p:spTgt spid="6"/>
                                            </p:tgtEl>
                                          </p:cBhvr>
                                        </p:animEffect>
                                      </p:childTnLst>
                                    </p:cTn>
                                  </p:par>
                                  <p:par>
                                    <p:cTn id="99" presetID="10" presetClass="entr" presetSubtype="0" fill="hold" nodeType="with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fade">
                                          <p:cBhvr>
                                            <p:cTn id="101" dur="500"/>
                                            <p:tgtEl>
                                              <p:spTgt spid="78"/>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7"/>
                                            </p:tgtEl>
                                            <p:attrNameLst>
                                              <p:attrName>style.visibility</p:attrName>
                                            </p:attrNameLst>
                                          </p:cBhvr>
                                          <p:to>
                                            <p:strVal val="visible"/>
                                          </p:to>
                                        </p:set>
                                        <p:anim calcmode="lin" valueType="num">
                                          <p:cBhvr additive="base">
                                            <p:cTn id="104" dur="300" fill="hold"/>
                                            <p:tgtEl>
                                              <p:spTgt spid="77"/>
                                            </p:tgtEl>
                                            <p:attrNameLst>
                                              <p:attrName>ppt_x</p:attrName>
                                            </p:attrNameLst>
                                          </p:cBhvr>
                                          <p:tavLst>
                                            <p:tav tm="0">
                                              <p:val>
                                                <p:strVal val="1+#ppt_w/2"/>
                                              </p:val>
                                            </p:tav>
                                            <p:tav tm="100000">
                                              <p:val>
                                                <p:strVal val="#ppt_x"/>
                                              </p:val>
                                            </p:tav>
                                          </p:tavLst>
                                        </p:anim>
                                        <p:anim calcmode="lin" valueType="num">
                                          <p:cBhvr additive="base">
                                            <p:cTn id="105"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4" grpId="0"/>
          <p:bldP spid="15" grpId="0"/>
          <p:bldP spid="16" grpId="0"/>
          <p:bldP spid="17" grpId="0" animBg="1"/>
          <p:bldP spid="33" grpId="0"/>
          <p:bldP spid="34" grpId="0" animBg="1"/>
          <p:bldP spid="35" grpId="0"/>
          <p:bldP spid="45" grpId="0" animBg="1"/>
          <p:bldP spid="46" grpId="0"/>
          <p:bldP spid="76" grpId="0" animBg="1"/>
          <p:bldP spid="7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115745-2F8B-4195-AD23-8A2542AF7C2C}" type="slidenum">
              <a:rPr lang="zh-CN" altLang="en-US" smtClean="0"/>
              <a:t>9</a:t>
            </a:fld>
            <a:endParaRPr lang="zh-CN" altLang="en-US"/>
          </a:p>
        </p:txBody>
      </p:sp>
      <p:grpSp>
        <p:nvGrpSpPr>
          <p:cNvPr id="3" name="组合 2"/>
          <p:cNvGrpSpPr/>
          <p:nvPr/>
        </p:nvGrpSpPr>
        <p:grpSpPr>
          <a:xfrm>
            <a:off x="5059271" y="843558"/>
            <a:ext cx="435498" cy="3615633"/>
            <a:chOff x="6063797" y="1570125"/>
            <a:chExt cx="513956" cy="4267013"/>
          </a:xfrm>
        </p:grpSpPr>
        <p:sp>
          <p:nvSpPr>
            <p:cNvPr id="4" name="Freeform 11"/>
            <p:cNvSpPr>
              <a:spLocks/>
            </p:cNvSpPr>
            <p:nvPr/>
          </p:nvSpPr>
          <p:spPr bwMode="auto">
            <a:xfrm>
              <a:off x="6086997" y="5298198"/>
              <a:ext cx="467557" cy="538940"/>
            </a:xfrm>
            <a:custGeom>
              <a:avLst/>
              <a:gdLst>
                <a:gd name="T0" fmla="*/ 94 w 111"/>
                <a:gd name="T1" fmla="*/ 0 h 128"/>
                <a:gd name="T2" fmla="*/ 105 w 111"/>
                <a:gd name="T3" fmla="*/ 25 h 128"/>
                <a:gd name="T4" fmla="*/ 66 w 111"/>
                <a:gd name="T5" fmla="*/ 114 h 128"/>
                <a:gd name="T6" fmla="*/ 44 w 111"/>
                <a:gd name="T7" fmla="*/ 114 h 128"/>
                <a:gd name="T8" fmla="*/ 6 w 111"/>
                <a:gd name="T9" fmla="*/ 25 h 128"/>
                <a:gd name="T10" fmla="*/ 17 w 111"/>
                <a:gd name="T11" fmla="*/ 0 h 128"/>
                <a:gd name="T12" fmla="*/ 94 w 111"/>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11" h="128">
                  <a:moveTo>
                    <a:pt x="94" y="0"/>
                  </a:moveTo>
                  <a:cubicBezTo>
                    <a:pt x="106" y="0"/>
                    <a:pt x="111" y="11"/>
                    <a:pt x="105" y="25"/>
                  </a:cubicBezTo>
                  <a:cubicBezTo>
                    <a:pt x="66" y="114"/>
                    <a:pt x="66" y="114"/>
                    <a:pt x="66" y="114"/>
                  </a:cubicBezTo>
                  <a:cubicBezTo>
                    <a:pt x="60" y="128"/>
                    <a:pt x="50" y="128"/>
                    <a:pt x="44" y="114"/>
                  </a:cubicBezTo>
                  <a:cubicBezTo>
                    <a:pt x="6" y="25"/>
                    <a:pt x="6" y="25"/>
                    <a:pt x="6" y="25"/>
                  </a:cubicBezTo>
                  <a:cubicBezTo>
                    <a:pt x="0" y="11"/>
                    <a:pt x="5" y="0"/>
                    <a:pt x="17" y="0"/>
                  </a:cubicBezTo>
                  <a:lnTo>
                    <a:pt x="94" y="0"/>
                  </a:lnTo>
                  <a:close/>
                </a:path>
              </a:pathLst>
            </a:custGeom>
            <a:gradFill>
              <a:gsLst>
                <a:gs pos="100000">
                  <a:srgbClr val="666666"/>
                </a:gs>
                <a:gs pos="0">
                  <a:srgbClr val="1D1D1D"/>
                </a:gs>
              </a:gsLst>
              <a:lin ang="10800000" scaled="1"/>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 name="Freeform 12"/>
            <p:cNvSpPr>
              <a:spLocks/>
            </p:cNvSpPr>
            <p:nvPr/>
          </p:nvSpPr>
          <p:spPr bwMode="auto">
            <a:xfrm>
              <a:off x="6066474" y="1570125"/>
              <a:ext cx="508603" cy="3781504"/>
            </a:xfrm>
            <a:custGeom>
              <a:avLst/>
              <a:gdLst>
                <a:gd name="T0" fmla="*/ 121 w 121"/>
                <a:gd name="T1" fmla="*/ 892 h 897"/>
                <a:gd name="T2" fmla="*/ 60 w 121"/>
                <a:gd name="T3" fmla="*/ 897 h 897"/>
                <a:gd name="T4" fmla="*/ 60 w 121"/>
                <a:gd name="T5" fmla="*/ 897 h 897"/>
                <a:gd name="T6" fmla="*/ 0 w 121"/>
                <a:gd name="T7" fmla="*/ 891 h 897"/>
                <a:gd name="T8" fmla="*/ 0 w 121"/>
                <a:gd name="T9" fmla="*/ 40 h 897"/>
                <a:gd name="T10" fmla="*/ 60 w 121"/>
                <a:gd name="T11" fmla="*/ 0 h 897"/>
                <a:gd name="T12" fmla="*/ 60 w 121"/>
                <a:gd name="T13" fmla="*/ 0 h 897"/>
                <a:gd name="T14" fmla="*/ 121 w 121"/>
                <a:gd name="T15" fmla="*/ 40 h 897"/>
                <a:gd name="T16" fmla="*/ 121 w 121"/>
                <a:gd name="T17" fmla="*/ 892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97">
                  <a:moveTo>
                    <a:pt x="121" y="892"/>
                  </a:moveTo>
                  <a:cubicBezTo>
                    <a:pt x="121" y="892"/>
                    <a:pt x="94" y="897"/>
                    <a:pt x="60" y="897"/>
                  </a:cubicBezTo>
                  <a:cubicBezTo>
                    <a:pt x="60" y="897"/>
                    <a:pt x="60" y="897"/>
                    <a:pt x="60" y="897"/>
                  </a:cubicBezTo>
                  <a:cubicBezTo>
                    <a:pt x="27" y="897"/>
                    <a:pt x="0" y="891"/>
                    <a:pt x="0" y="891"/>
                  </a:cubicBezTo>
                  <a:cubicBezTo>
                    <a:pt x="0" y="40"/>
                    <a:pt x="0" y="40"/>
                    <a:pt x="0" y="40"/>
                  </a:cubicBezTo>
                  <a:cubicBezTo>
                    <a:pt x="0" y="18"/>
                    <a:pt x="27" y="0"/>
                    <a:pt x="60" y="0"/>
                  </a:cubicBezTo>
                  <a:cubicBezTo>
                    <a:pt x="60" y="0"/>
                    <a:pt x="60" y="0"/>
                    <a:pt x="60" y="0"/>
                  </a:cubicBezTo>
                  <a:cubicBezTo>
                    <a:pt x="94" y="0"/>
                    <a:pt x="121" y="18"/>
                    <a:pt x="121" y="40"/>
                  </a:cubicBezTo>
                  <a:lnTo>
                    <a:pt x="121" y="892"/>
                  </a:lnTo>
                  <a:close/>
                </a:path>
              </a:pathLst>
            </a:custGeom>
            <a:gradFill>
              <a:gsLst>
                <a:gs pos="100000">
                  <a:srgbClr val="F9AE56">
                    <a:alpha val="51765"/>
                  </a:srgbClr>
                </a:gs>
                <a:gs pos="41000">
                  <a:srgbClr val="BF8329"/>
                </a:gs>
                <a:gs pos="81000">
                  <a:srgbClr val="FCD7AB"/>
                </a:gs>
                <a:gs pos="7000">
                  <a:srgbClr val="F7931E"/>
                </a:gs>
              </a:gsLst>
              <a:lin ang="10800000" scaled="1"/>
            </a:gra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6" name="Freeform 16"/>
            <p:cNvSpPr>
              <a:spLocks/>
            </p:cNvSpPr>
            <p:nvPr/>
          </p:nvSpPr>
          <p:spPr bwMode="auto">
            <a:xfrm>
              <a:off x="6065582" y="1580512"/>
              <a:ext cx="510387" cy="253409"/>
            </a:xfrm>
            <a:custGeom>
              <a:avLst/>
              <a:gdLst>
                <a:gd name="T0" fmla="*/ 61 w 121"/>
                <a:gd name="T1" fmla="*/ 42 h 60"/>
                <a:gd name="T2" fmla="*/ 121 w 121"/>
                <a:gd name="T3" fmla="*/ 60 h 60"/>
                <a:gd name="T4" fmla="*/ 121 w 121"/>
                <a:gd name="T5" fmla="*/ 36 h 60"/>
                <a:gd name="T6" fmla="*/ 61 w 121"/>
                <a:gd name="T7" fmla="*/ 0 h 60"/>
                <a:gd name="T8" fmla="*/ 0 w 121"/>
                <a:gd name="T9" fmla="*/ 36 h 60"/>
                <a:gd name="T10" fmla="*/ 0 w 121"/>
                <a:gd name="T11" fmla="*/ 58 h 60"/>
                <a:gd name="T12" fmla="*/ 61 w 121"/>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121" h="60">
                  <a:moveTo>
                    <a:pt x="61" y="42"/>
                  </a:moveTo>
                  <a:cubicBezTo>
                    <a:pt x="84" y="42"/>
                    <a:pt x="105" y="53"/>
                    <a:pt x="121" y="60"/>
                  </a:cubicBezTo>
                  <a:cubicBezTo>
                    <a:pt x="121" y="36"/>
                    <a:pt x="121" y="36"/>
                    <a:pt x="121" y="36"/>
                  </a:cubicBezTo>
                  <a:cubicBezTo>
                    <a:pt x="121" y="9"/>
                    <a:pt x="94" y="0"/>
                    <a:pt x="61" y="0"/>
                  </a:cubicBezTo>
                  <a:cubicBezTo>
                    <a:pt x="27" y="0"/>
                    <a:pt x="0" y="9"/>
                    <a:pt x="0" y="36"/>
                  </a:cubicBezTo>
                  <a:cubicBezTo>
                    <a:pt x="0" y="58"/>
                    <a:pt x="0" y="58"/>
                    <a:pt x="0" y="58"/>
                  </a:cubicBezTo>
                  <a:cubicBezTo>
                    <a:pt x="16" y="51"/>
                    <a:pt x="38" y="42"/>
                    <a:pt x="61" y="42"/>
                  </a:cubicBezTo>
                  <a:close/>
                </a:path>
              </a:pathLst>
            </a:custGeom>
            <a:gradFill flip="none" rotWithShape="1">
              <a:gsLst>
                <a:gs pos="61000">
                  <a:srgbClr val="D96456"/>
                </a:gs>
                <a:gs pos="38000">
                  <a:srgbClr val="FF5D50"/>
                </a:gs>
                <a:gs pos="25000">
                  <a:srgbClr val="FFAEA8"/>
                </a:gs>
                <a:gs pos="0">
                  <a:srgbClr val="FF675B">
                    <a:alpha val="51765"/>
                  </a:srgbClr>
                </a:gs>
                <a:gs pos="91000">
                  <a:srgbClr val="B35C55"/>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7" name="Freeform 17"/>
            <p:cNvSpPr>
              <a:spLocks/>
            </p:cNvSpPr>
            <p:nvPr/>
          </p:nvSpPr>
          <p:spPr bwMode="auto">
            <a:xfrm>
              <a:off x="6063797" y="1733051"/>
              <a:ext cx="513956" cy="160611"/>
            </a:xfrm>
            <a:custGeom>
              <a:avLst/>
              <a:gdLst>
                <a:gd name="T0" fmla="*/ 61 w 122"/>
                <a:gd name="T1" fmla="*/ 0 h 38"/>
                <a:gd name="T2" fmla="*/ 0 w 122"/>
                <a:gd name="T3" fmla="*/ 20 h 38"/>
                <a:gd name="T4" fmla="*/ 0 w 122"/>
                <a:gd name="T5" fmla="*/ 38 h 38"/>
                <a:gd name="T6" fmla="*/ 61 w 122"/>
                <a:gd name="T7" fmla="*/ 18 h 38"/>
                <a:gd name="T8" fmla="*/ 122 w 122"/>
                <a:gd name="T9" fmla="*/ 38 h 38"/>
                <a:gd name="T10" fmla="*/ 122 w 122"/>
                <a:gd name="T11" fmla="*/ 20 h 38"/>
                <a:gd name="T12" fmla="*/ 61 w 12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22" h="38">
                  <a:moveTo>
                    <a:pt x="61" y="0"/>
                  </a:moveTo>
                  <a:cubicBezTo>
                    <a:pt x="27" y="0"/>
                    <a:pt x="0" y="9"/>
                    <a:pt x="0" y="20"/>
                  </a:cubicBezTo>
                  <a:cubicBezTo>
                    <a:pt x="0" y="38"/>
                    <a:pt x="0" y="38"/>
                    <a:pt x="0" y="38"/>
                  </a:cubicBezTo>
                  <a:cubicBezTo>
                    <a:pt x="0" y="27"/>
                    <a:pt x="27" y="18"/>
                    <a:pt x="61" y="18"/>
                  </a:cubicBezTo>
                  <a:cubicBezTo>
                    <a:pt x="95" y="18"/>
                    <a:pt x="122" y="27"/>
                    <a:pt x="122" y="38"/>
                  </a:cubicBezTo>
                  <a:cubicBezTo>
                    <a:pt x="122" y="20"/>
                    <a:pt x="122" y="20"/>
                    <a:pt x="122" y="20"/>
                  </a:cubicBezTo>
                  <a:cubicBezTo>
                    <a:pt x="122" y="9"/>
                    <a:pt x="95" y="0"/>
                    <a:pt x="61" y="0"/>
                  </a:cubicBezTo>
                  <a:close/>
                </a:path>
              </a:pathLst>
            </a:custGeom>
            <a:gradFill flip="none" rotWithShape="1">
              <a:gsLst>
                <a:gs pos="0">
                  <a:srgbClr val="DDDAD6"/>
                </a:gs>
                <a:gs pos="38000">
                  <a:srgbClr val="8B878D"/>
                </a:gs>
                <a:gs pos="63000">
                  <a:srgbClr val="F3F4F4">
                    <a:alpha val="51765"/>
                  </a:srgbClr>
                </a:gs>
                <a:gs pos="100000">
                  <a:srgbClr val="D1DDD4"/>
                </a:gs>
              </a:gsLst>
              <a:lin ang="108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8" name="组合 7"/>
            <p:cNvGrpSpPr/>
            <p:nvPr/>
          </p:nvGrpSpPr>
          <p:grpSpPr>
            <a:xfrm>
              <a:off x="6065583" y="5246774"/>
              <a:ext cx="510383" cy="389037"/>
              <a:chOff x="6065583" y="5246774"/>
              <a:chExt cx="510383" cy="389037"/>
            </a:xfrm>
          </p:grpSpPr>
          <p:sp>
            <p:nvSpPr>
              <p:cNvPr id="9" name="Freeform 33"/>
              <p:cNvSpPr>
                <a:spLocks/>
              </p:cNvSpPr>
              <p:nvPr/>
            </p:nvSpPr>
            <p:spPr bwMode="auto">
              <a:xfrm>
                <a:off x="6065583" y="5281936"/>
                <a:ext cx="201756" cy="349776"/>
              </a:xfrm>
              <a:custGeom>
                <a:avLst/>
                <a:gdLst>
                  <a:gd name="T0" fmla="*/ 28 w 48"/>
                  <a:gd name="T1" fmla="*/ 0 h 83"/>
                  <a:gd name="T2" fmla="*/ 0 w 48"/>
                  <a:gd name="T3" fmla="*/ 9 h 83"/>
                  <a:gd name="T4" fmla="*/ 31 w 48"/>
                  <a:gd name="T5" fmla="*/ 78 h 83"/>
                  <a:gd name="T6" fmla="*/ 47 w 48"/>
                  <a:gd name="T7" fmla="*/ 83 h 83"/>
                  <a:gd name="T8" fmla="*/ 48 w 48"/>
                  <a:gd name="T9" fmla="*/ 83 h 83"/>
                  <a:gd name="T10" fmla="*/ 28 w 48"/>
                  <a:gd name="T11" fmla="*/ 0 h 83"/>
                </a:gdLst>
                <a:ahLst/>
                <a:cxnLst>
                  <a:cxn ang="0">
                    <a:pos x="T0" y="T1"/>
                  </a:cxn>
                  <a:cxn ang="0">
                    <a:pos x="T2" y="T3"/>
                  </a:cxn>
                  <a:cxn ang="0">
                    <a:pos x="T4" y="T5"/>
                  </a:cxn>
                  <a:cxn ang="0">
                    <a:pos x="T6" y="T7"/>
                  </a:cxn>
                  <a:cxn ang="0">
                    <a:pos x="T8" y="T9"/>
                  </a:cxn>
                  <a:cxn ang="0">
                    <a:pos x="T10" y="T11"/>
                  </a:cxn>
                </a:cxnLst>
                <a:rect l="0" t="0" r="r" b="b"/>
                <a:pathLst>
                  <a:path w="48" h="83">
                    <a:moveTo>
                      <a:pt x="28" y="0"/>
                    </a:moveTo>
                    <a:cubicBezTo>
                      <a:pt x="21" y="4"/>
                      <a:pt x="13" y="8"/>
                      <a:pt x="0" y="9"/>
                    </a:cubicBezTo>
                    <a:cubicBezTo>
                      <a:pt x="31" y="78"/>
                      <a:pt x="31" y="78"/>
                      <a:pt x="31" y="78"/>
                    </a:cubicBezTo>
                    <a:cubicBezTo>
                      <a:pt x="47" y="83"/>
                      <a:pt x="47" y="83"/>
                      <a:pt x="47" y="83"/>
                    </a:cubicBezTo>
                    <a:cubicBezTo>
                      <a:pt x="48" y="83"/>
                      <a:pt x="48" y="83"/>
                      <a:pt x="48" y="83"/>
                    </a:cubicBezTo>
                    <a:lnTo>
                      <a:pt x="28" y="0"/>
                    </a:lnTo>
                    <a:close/>
                  </a:path>
                </a:pathLst>
              </a:custGeom>
              <a:gradFill>
                <a:gsLst>
                  <a:gs pos="0">
                    <a:srgbClr val="F3E1CB">
                      <a:alpha val="51765"/>
                    </a:srgbClr>
                  </a:gs>
                  <a:gs pos="100000">
                    <a:srgbClr val="E7C397"/>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sp>
            <p:nvSpPr>
              <p:cNvPr id="10" name="Freeform 34"/>
              <p:cNvSpPr>
                <a:spLocks/>
              </p:cNvSpPr>
              <p:nvPr/>
            </p:nvSpPr>
            <p:spPr bwMode="auto">
              <a:xfrm>
                <a:off x="6383233" y="5287290"/>
                <a:ext cx="192733" cy="346207"/>
              </a:xfrm>
              <a:custGeom>
                <a:avLst/>
                <a:gdLst>
                  <a:gd name="T0" fmla="*/ 0 w 46"/>
                  <a:gd name="T1" fmla="*/ 82 h 82"/>
                  <a:gd name="T2" fmla="*/ 14 w 46"/>
                  <a:gd name="T3" fmla="*/ 79 h 82"/>
                  <a:gd name="T4" fmla="*/ 46 w 46"/>
                  <a:gd name="T5" fmla="*/ 8 h 82"/>
                  <a:gd name="T6" fmla="*/ 19 w 46"/>
                  <a:gd name="T7" fmla="*/ 0 h 82"/>
                  <a:gd name="T8" fmla="*/ 0 w 46"/>
                  <a:gd name="T9" fmla="*/ 82 h 82"/>
                </a:gdLst>
                <a:ahLst/>
                <a:cxnLst>
                  <a:cxn ang="0">
                    <a:pos x="T0" y="T1"/>
                  </a:cxn>
                  <a:cxn ang="0">
                    <a:pos x="T2" y="T3"/>
                  </a:cxn>
                  <a:cxn ang="0">
                    <a:pos x="T4" y="T5"/>
                  </a:cxn>
                  <a:cxn ang="0">
                    <a:pos x="T6" y="T7"/>
                  </a:cxn>
                  <a:cxn ang="0">
                    <a:pos x="T8" y="T9"/>
                  </a:cxn>
                </a:cxnLst>
                <a:rect l="0" t="0" r="r" b="b"/>
                <a:pathLst>
                  <a:path w="46" h="82">
                    <a:moveTo>
                      <a:pt x="0" y="82"/>
                    </a:moveTo>
                    <a:cubicBezTo>
                      <a:pt x="14" y="79"/>
                      <a:pt x="14" y="79"/>
                      <a:pt x="14" y="79"/>
                    </a:cubicBezTo>
                    <a:cubicBezTo>
                      <a:pt x="46" y="8"/>
                      <a:pt x="46" y="8"/>
                      <a:pt x="46" y="8"/>
                    </a:cubicBezTo>
                    <a:cubicBezTo>
                      <a:pt x="33" y="8"/>
                      <a:pt x="25" y="4"/>
                      <a:pt x="19" y="0"/>
                    </a:cubicBezTo>
                    <a:lnTo>
                      <a:pt x="0" y="82"/>
                    </a:lnTo>
                    <a:close/>
                  </a:path>
                </a:pathLst>
              </a:custGeom>
              <a:gradFill>
                <a:gsLst>
                  <a:gs pos="0">
                    <a:srgbClr val="C6A781">
                      <a:alpha val="51765"/>
                    </a:srgbClr>
                  </a:gs>
                  <a:gs pos="100000">
                    <a:srgbClr val="E7C397"/>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sp>
            <p:nvSpPr>
              <p:cNvPr id="11" name="Freeform 35"/>
              <p:cNvSpPr>
                <a:spLocks/>
              </p:cNvSpPr>
              <p:nvPr/>
            </p:nvSpPr>
            <p:spPr bwMode="auto">
              <a:xfrm>
                <a:off x="6186037" y="5246774"/>
                <a:ext cx="278393" cy="389037"/>
              </a:xfrm>
              <a:custGeom>
                <a:avLst/>
                <a:gdLst>
                  <a:gd name="T0" fmla="*/ 54 w 66"/>
                  <a:gd name="T1" fmla="*/ 4 h 92"/>
                  <a:gd name="T2" fmla="*/ 33 w 66"/>
                  <a:gd name="T3" fmla="*/ 0 h 92"/>
                  <a:gd name="T4" fmla="*/ 13 w 66"/>
                  <a:gd name="T5" fmla="*/ 3 h 92"/>
                  <a:gd name="T6" fmla="*/ 0 w 66"/>
                  <a:gd name="T7" fmla="*/ 9 h 92"/>
                  <a:gd name="T8" fmla="*/ 19 w 66"/>
                  <a:gd name="T9" fmla="*/ 92 h 92"/>
                  <a:gd name="T10" fmla="*/ 47 w 66"/>
                  <a:gd name="T11" fmla="*/ 92 h 92"/>
                  <a:gd name="T12" fmla="*/ 47 w 66"/>
                  <a:gd name="T13" fmla="*/ 91 h 92"/>
                  <a:gd name="T14" fmla="*/ 66 w 66"/>
                  <a:gd name="T15" fmla="*/ 10 h 92"/>
                  <a:gd name="T16" fmla="*/ 54 w 66"/>
                  <a:gd name="T1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2">
                    <a:moveTo>
                      <a:pt x="54" y="4"/>
                    </a:moveTo>
                    <a:cubicBezTo>
                      <a:pt x="48" y="1"/>
                      <a:pt x="42" y="0"/>
                      <a:pt x="33" y="0"/>
                    </a:cubicBezTo>
                    <a:cubicBezTo>
                      <a:pt x="24" y="0"/>
                      <a:pt x="18" y="1"/>
                      <a:pt x="13" y="3"/>
                    </a:cubicBezTo>
                    <a:cubicBezTo>
                      <a:pt x="8" y="5"/>
                      <a:pt x="4" y="7"/>
                      <a:pt x="0" y="9"/>
                    </a:cubicBezTo>
                    <a:cubicBezTo>
                      <a:pt x="19" y="92"/>
                      <a:pt x="19" y="92"/>
                      <a:pt x="19" y="92"/>
                    </a:cubicBezTo>
                    <a:cubicBezTo>
                      <a:pt x="47" y="92"/>
                      <a:pt x="47" y="92"/>
                      <a:pt x="47" y="92"/>
                    </a:cubicBezTo>
                    <a:cubicBezTo>
                      <a:pt x="47" y="91"/>
                      <a:pt x="47" y="91"/>
                      <a:pt x="47" y="91"/>
                    </a:cubicBezTo>
                    <a:cubicBezTo>
                      <a:pt x="66" y="10"/>
                      <a:pt x="66" y="10"/>
                      <a:pt x="66" y="10"/>
                    </a:cubicBezTo>
                    <a:cubicBezTo>
                      <a:pt x="62" y="8"/>
                      <a:pt x="58" y="5"/>
                      <a:pt x="54" y="4"/>
                    </a:cubicBezTo>
                    <a:close/>
                  </a:path>
                </a:pathLst>
              </a:custGeom>
              <a:gradFill>
                <a:gsLst>
                  <a:gs pos="0">
                    <a:srgbClr val="E7C397">
                      <a:alpha val="51765"/>
                    </a:srgbClr>
                  </a:gs>
                  <a:gs pos="100000">
                    <a:srgbClr val="C6A781"/>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grpSp>
      </p:grpSp>
      <p:grpSp>
        <p:nvGrpSpPr>
          <p:cNvPr id="12" name="组合 11"/>
          <p:cNvGrpSpPr/>
          <p:nvPr/>
        </p:nvGrpSpPr>
        <p:grpSpPr>
          <a:xfrm>
            <a:off x="3624818" y="1148759"/>
            <a:ext cx="4399372" cy="823684"/>
            <a:chOff x="3624818" y="1316774"/>
            <a:chExt cx="4399372" cy="823684"/>
          </a:xfrm>
        </p:grpSpPr>
        <p:grpSp>
          <p:nvGrpSpPr>
            <p:cNvPr id="13" name="组合 12"/>
            <p:cNvGrpSpPr/>
            <p:nvPr/>
          </p:nvGrpSpPr>
          <p:grpSpPr>
            <a:xfrm>
              <a:off x="6517609" y="1497956"/>
              <a:ext cx="1506581" cy="552861"/>
              <a:chOff x="7777163" y="1976438"/>
              <a:chExt cx="1778001" cy="652462"/>
            </a:xfrm>
          </p:grpSpPr>
          <p:sp>
            <p:nvSpPr>
              <p:cNvPr id="26" name="AutoShape 64"/>
              <p:cNvSpPr>
                <a:spLocks noChangeAspect="1" noChangeArrowheads="1" noTextEdit="1"/>
              </p:cNvSpPr>
              <p:nvPr/>
            </p:nvSpPr>
            <p:spPr bwMode="auto">
              <a:xfrm>
                <a:off x="7777163" y="1976438"/>
                <a:ext cx="17780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7" name="Freeform 66"/>
              <p:cNvSpPr>
                <a:spLocks noEditPoints="1"/>
              </p:cNvSpPr>
              <p:nvPr/>
            </p:nvSpPr>
            <p:spPr bwMode="auto">
              <a:xfrm>
                <a:off x="9420226" y="2025650"/>
                <a:ext cx="134938" cy="452437"/>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8" name="Freeform 67"/>
              <p:cNvSpPr>
                <a:spLocks noEditPoints="1"/>
              </p:cNvSpPr>
              <p:nvPr/>
            </p:nvSpPr>
            <p:spPr bwMode="auto">
              <a:xfrm>
                <a:off x="9386888" y="2036763"/>
                <a:ext cx="134938" cy="46831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9" name="Freeform 68"/>
              <p:cNvSpPr>
                <a:spLocks noEditPoints="1"/>
              </p:cNvSpPr>
              <p:nvPr/>
            </p:nvSpPr>
            <p:spPr bwMode="auto">
              <a:xfrm>
                <a:off x="9348788" y="2044700"/>
                <a:ext cx="142875" cy="44132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0" name="Freeform 69"/>
              <p:cNvSpPr>
                <a:spLocks/>
              </p:cNvSpPr>
              <p:nvPr/>
            </p:nvSpPr>
            <p:spPr bwMode="auto">
              <a:xfrm>
                <a:off x="9517063" y="2560638"/>
                <a:ext cx="26988" cy="57150"/>
              </a:xfrm>
              <a:custGeom>
                <a:avLst/>
                <a:gdLst>
                  <a:gd name="T0" fmla="*/ 0 w 17"/>
                  <a:gd name="T1" fmla="*/ 5 h 36"/>
                  <a:gd name="T2" fmla="*/ 17 w 17"/>
                  <a:gd name="T3" fmla="*/ 36 h 36"/>
                  <a:gd name="T4" fmla="*/ 17 w 17"/>
                  <a:gd name="T5" fmla="*/ 0 h 36"/>
                  <a:gd name="T6" fmla="*/ 0 w 17"/>
                  <a:gd name="T7" fmla="*/ 5 h 36"/>
                </a:gdLst>
                <a:ahLst/>
                <a:cxnLst>
                  <a:cxn ang="0">
                    <a:pos x="T0" y="T1"/>
                  </a:cxn>
                  <a:cxn ang="0">
                    <a:pos x="T2" y="T3"/>
                  </a:cxn>
                  <a:cxn ang="0">
                    <a:pos x="T4" y="T5"/>
                  </a:cxn>
                  <a:cxn ang="0">
                    <a:pos x="T6" y="T7"/>
                  </a:cxn>
                </a:cxnLst>
                <a:rect l="0" t="0" r="r" b="b"/>
                <a:pathLst>
                  <a:path w="17" h="36">
                    <a:moveTo>
                      <a:pt x="0" y="5"/>
                    </a:moveTo>
                    <a:lnTo>
                      <a:pt x="17" y="36"/>
                    </a:lnTo>
                    <a:lnTo>
                      <a:pt x="17" y="0"/>
                    </a:lnTo>
                    <a:lnTo>
                      <a:pt x="0" y="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1" name="Freeform 70"/>
              <p:cNvSpPr>
                <a:spLocks noEditPoints="1"/>
              </p:cNvSpPr>
              <p:nvPr/>
            </p:nvSpPr>
            <p:spPr bwMode="auto">
              <a:xfrm>
                <a:off x="9345613" y="2014538"/>
                <a:ext cx="115888" cy="44450"/>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2" name="Freeform 71"/>
              <p:cNvSpPr>
                <a:spLocks noEditPoints="1"/>
              </p:cNvSpPr>
              <p:nvPr/>
            </p:nvSpPr>
            <p:spPr bwMode="auto">
              <a:xfrm>
                <a:off x="9337676" y="1976438"/>
                <a:ext cx="217488" cy="64452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3" name="Freeform 72"/>
              <p:cNvSpPr>
                <a:spLocks/>
              </p:cNvSpPr>
              <p:nvPr/>
            </p:nvSpPr>
            <p:spPr bwMode="auto">
              <a:xfrm>
                <a:off x="7777163" y="2617788"/>
                <a:ext cx="1762125" cy="11112"/>
              </a:xfrm>
              <a:custGeom>
                <a:avLst/>
                <a:gdLst>
                  <a:gd name="T0" fmla="*/ 1110 w 1110"/>
                  <a:gd name="T1" fmla="*/ 7 h 7"/>
                  <a:gd name="T2" fmla="*/ 1110 w 1110"/>
                  <a:gd name="T3" fmla="*/ 0 h 7"/>
                  <a:gd name="T4" fmla="*/ 0 w 1110"/>
                  <a:gd name="T5" fmla="*/ 0 h 7"/>
                  <a:gd name="T6" fmla="*/ 0 w 1110"/>
                  <a:gd name="T7" fmla="*/ 7 h 7"/>
                  <a:gd name="T8" fmla="*/ 1110 w 1110"/>
                  <a:gd name="T9" fmla="*/ 7 h 7"/>
                  <a:gd name="T10" fmla="*/ 1110 w 1110"/>
                  <a:gd name="T11" fmla="*/ 7 h 7"/>
                </a:gdLst>
                <a:ahLst/>
                <a:cxnLst>
                  <a:cxn ang="0">
                    <a:pos x="T0" y="T1"/>
                  </a:cxn>
                  <a:cxn ang="0">
                    <a:pos x="T2" y="T3"/>
                  </a:cxn>
                  <a:cxn ang="0">
                    <a:pos x="T4" y="T5"/>
                  </a:cxn>
                  <a:cxn ang="0">
                    <a:pos x="T6" y="T7"/>
                  </a:cxn>
                  <a:cxn ang="0">
                    <a:pos x="T8" y="T9"/>
                  </a:cxn>
                  <a:cxn ang="0">
                    <a:pos x="T10" y="T11"/>
                  </a:cxn>
                </a:cxnLst>
                <a:rect l="0" t="0" r="r" b="b"/>
                <a:pathLst>
                  <a:path w="1110" h="7">
                    <a:moveTo>
                      <a:pt x="1110" y="7"/>
                    </a:moveTo>
                    <a:lnTo>
                      <a:pt x="1110" y="0"/>
                    </a:lnTo>
                    <a:lnTo>
                      <a:pt x="0" y="0"/>
                    </a:lnTo>
                    <a:lnTo>
                      <a:pt x="0" y="7"/>
                    </a:lnTo>
                    <a:lnTo>
                      <a:pt x="1110" y="7"/>
                    </a:lnTo>
                    <a:lnTo>
                      <a:pt x="1110" y="7"/>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14" name="TextBox 13"/>
            <p:cNvSpPr txBox="1"/>
            <p:nvPr/>
          </p:nvSpPr>
          <p:spPr>
            <a:xfrm>
              <a:off x="6577640" y="1555410"/>
              <a:ext cx="1172116" cy="430887"/>
            </a:xfrm>
            <a:prstGeom prst="rect">
              <a:avLst/>
            </a:prstGeom>
            <a:noFill/>
          </p:spPr>
          <p:txBody>
            <a:bodyPr wrap="none" rtlCol="0">
              <a:spAutoFit/>
            </a:bodyPr>
            <a:lstStyle/>
            <a:p>
              <a:r>
                <a:rPr lang="zh-CN" altLang="en-US" sz="1100" dirty="0" smtClean="0">
                  <a:solidFill>
                    <a:schemeClr val="bg1">
                      <a:lumMod val="85000"/>
                    </a:schemeClr>
                  </a:solidFill>
                </a:rPr>
                <a:t>用心服务打造客</a:t>
              </a:r>
              <a:endParaRPr lang="en-US" altLang="zh-CN" sz="1100" dirty="0" smtClean="0">
                <a:solidFill>
                  <a:schemeClr val="bg1">
                    <a:lumMod val="85000"/>
                  </a:schemeClr>
                </a:solidFill>
              </a:endParaRPr>
            </a:p>
            <a:p>
              <a:r>
                <a:rPr lang="zh-CN" altLang="en-US" sz="1100" dirty="0" smtClean="0">
                  <a:solidFill>
                    <a:schemeClr val="bg1">
                      <a:lumMod val="85000"/>
                    </a:schemeClr>
                  </a:solidFill>
                </a:rPr>
                <a:t>户最满意的作品</a:t>
              </a:r>
              <a:endParaRPr lang="zh-CN" altLang="en-US" sz="1100" dirty="0">
                <a:solidFill>
                  <a:schemeClr val="bg1">
                    <a:lumMod val="85000"/>
                  </a:schemeClr>
                </a:solidFill>
              </a:endParaRPr>
            </a:p>
          </p:txBody>
        </p:sp>
        <p:grpSp>
          <p:nvGrpSpPr>
            <p:cNvPr id="15" name="组合 14"/>
            <p:cNvGrpSpPr/>
            <p:nvPr/>
          </p:nvGrpSpPr>
          <p:grpSpPr>
            <a:xfrm>
              <a:off x="3624818" y="1316774"/>
              <a:ext cx="2770843" cy="823684"/>
              <a:chOff x="2373281" y="1600503"/>
              <a:chExt cx="3270028" cy="972076"/>
            </a:xfrm>
          </p:grpSpPr>
          <p:sp>
            <p:nvSpPr>
              <p:cNvPr id="18" name="Freeform 19"/>
              <p:cNvSpPr>
                <a:spLocks/>
              </p:cNvSpPr>
              <p:nvPr/>
            </p:nvSpPr>
            <p:spPr bwMode="auto">
              <a:xfrm>
                <a:off x="3783147" y="2164068"/>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19" name="Freeform 21"/>
              <p:cNvSpPr>
                <a:spLocks/>
              </p:cNvSpPr>
              <p:nvPr/>
            </p:nvSpPr>
            <p:spPr bwMode="auto">
              <a:xfrm>
                <a:off x="4374519" y="2164068"/>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0" name="Freeform 20"/>
              <p:cNvSpPr>
                <a:spLocks/>
              </p:cNvSpPr>
              <p:nvPr/>
            </p:nvSpPr>
            <p:spPr bwMode="auto">
              <a:xfrm>
                <a:off x="4877103" y="1912561"/>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rgbClr val="CD212B"/>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1" name="Freeform 22"/>
              <p:cNvSpPr>
                <a:spLocks/>
              </p:cNvSpPr>
              <p:nvPr/>
            </p:nvSpPr>
            <p:spPr bwMode="auto">
              <a:xfrm>
                <a:off x="3782659" y="1785124"/>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rgbClr val="CD212B">
                      <a:shade val="30000"/>
                      <a:satMod val="115000"/>
                    </a:srgbClr>
                  </a:gs>
                  <a:gs pos="50000">
                    <a:srgbClr val="CD212B">
                      <a:shade val="67500"/>
                      <a:satMod val="115000"/>
                    </a:srgbClr>
                  </a:gs>
                  <a:gs pos="100000">
                    <a:srgbClr val="CD212B">
                      <a:shade val="100000"/>
                      <a:satMod val="115000"/>
                    </a:srgb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2" name="Rectangle 23"/>
              <p:cNvSpPr>
                <a:spLocks noChangeArrowheads="1"/>
              </p:cNvSpPr>
              <p:nvPr/>
            </p:nvSpPr>
            <p:spPr bwMode="auto">
              <a:xfrm>
                <a:off x="3325151" y="1974099"/>
                <a:ext cx="457508" cy="436928"/>
              </a:xfrm>
              <a:prstGeom prst="rect">
                <a:avLst/>
              </a:prstGeom>
              <a:solidFill>
                <a:srgbClr val="CD212B"/>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23" name="组合 22"/>
              <p:cNvGrpSpPr/>
              <p:nvPr/>
            </p:nvGrpSpPr>
            <p:grpSpPr>
              <a:xfrm>
                <a:off x="2373281" y="1600503"/>
                <a:ext cx="1095484" cy="972076"/>
                <a:chOff x="3870399" y="2049268"/>
                <a:chExt cx="1098550" cy="974795"/>
              </a:xfrm>
              <a:effectLst>
                <a:outerShdw blurRad="50800" dist="38100" dir="8100000" algn="tr" rotWithShape="0">
                  <a:prstClr val="black">
                    <a:alpha val="40000"/>
                  </a:prstClr>
                </a:outerShdw>
              </a:effectLst>
            </p:grpSpPr>
            <p:sp>
              <p:nvSpPr>
                <p:cNvPr id="24" name="Freeform 26"/>
                <p:cNvSpPr>
                  <a:spLocks/>
                </p:cNvSpPr>
                <p:nvPr/>
              </p:nvSpPr>
              <p:spPr bwMode="auto">
                <a:xfrm>
                  <a:off x="3870399" y="2517650"/>
                  <a:ext cx="1098550" cy="506413"/>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5" name="Oval 27"/>
                <p:cNvSpPr>
                  <a:spLocks noChangeArrowheads="1"/>
                </p:cNvSpPr>
                <p:nvPr/>
              </p:nvSpPr>
              <p:spPr bwMode="auto">
                <a:xfrm>
                  <a:off x="3870399" y="2049268"/>
                  <a:ext cx="1098550" cy="869950"/>
                </a:xfrm>
                <a:prstGeom prst="ellipse">
                  <a:avLst/>
                </a:prstGeom>
                <a:solidFill>
                  <a:srgbClr val="CD212B"/>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16" name="TextBox 15"/>
            <p:cNvSpPr txBox="1"/>
            <p:nvPr/>
          </p:nvSpPr>
          <p:spPr>
            <a:xfrm>
              <a:off x="5146617" y="1469299"/>
              <a:ext cx="301686" cy="369332"/>
            </a:xfrm>
            <a:prstGeom prst="rect">
              <a:avLst/>
            </a:prstGeom>
            <a:noFill/>
          </p:spPr>
          <p:txBody>
            <a:bodyPr wrap="none" rtlCol="0">
              <a:spAutoFit/>
            </a:bodyPr>
            <a:lstStyle/>
            <a:p>
              <a:r>
                <a:rPr lang="en-US" altLang="zh-CN" dirty="0" smtClean="0">
                  <a:solidFill>
                    <a:schemeClr val="bg1"/>
                  </a:solidFill>
                  <a:latin typeface="+mj-lt"/>
                </a:rPr>
                <a:t>1</a:t>
              </a:r>
              <a:endParaRPr lang="zh-CN" altLang="en-US" dirty="0">
                <a:solidFill>
                  <a:schemeClr val="bg1"/>
                </a:solidFill>
                <a:latin typeface="+mj-lt"/>
              </a:endParaRPr>
            </a:p>
          </p:txBody>
        </p:sp>
        <p:sp>
          <p:nvSpPr>
            <p:cNvPr id="17" name="TextBox 16"/>
            <p:cNvSpPr txBox="1"/>
            <p:nvPr/>
          </p:nvSpPr>
          <p:spPr>
            <a:xfrm>
              <a:off x="3759739" y="1445201"/>
              <a:ext cx="678391" cy="461665"/>
            </a:xfrm>
            <a:prstGeom prst="rect">
              <a:avLst/>
            </a:prstGeom>
            <a:noFill/>
          </p:spPr>
          <p:txBody>
            <a:bodyPr wrap="none" rtlCol="0">
              <a:spAutoFit/>
            </a:bodyPr>
            <a:lstStyle/>
            <a:p>
              <a:r>
                <a:rPr lang="en-US" altLang="zh-CN" sz="2400" dirty="0" smtClean="0">
                  <a:solidFill>
                    <a:schemeClr val="bg1"/>
                  </a:solidFill>
                  <a:latin typeface="+mj-lt"/>
                </a:rPr>
                <a:t>31</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34" name="组合 33"/>
          <p:cNvGrpSpPr/>
          <p:nvPr/>
        </p:nvGrpSpPr>
        <p:grpSpPr>
          <a:xfrm>
            <a:off x="3624818" y="2055008"/>
            <a:ext cx="4399372" cy="811174"/>
            <a:chOff x="3624818" y="2223023"/>
            <a:chExt cx="4399372" cy="811174"/>
          </a:xfrm>
        </p:grpSpPr>
        <p:sp>
          <p:nvSpPr>
            <p:cNvPr id="35" name="Freeform 56"/>
            <p:cNvSpPr>
              <a:spLocks noEditPoints="1"/>
            </p:cNvSpPr>
            <p:nvPr/>
          </p:nvSpPr>
          <p:spPr bwMode="auto">
            <a:xfrm>
              <a:off x="7909851" y="2432842"/>
              <a:ext cx="114339" cy="383370"/>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6" name="Freeform 57"/>
            <p:cNvSpPr>
              <a:spLocks noEditPoints="1"/>
            </p:cNvSpPr>
            <p:nvPr/>
          </p:nvSpPr>
          <p:spPr bwMode="auto">
            <a:xfrm>
              <a:off x="7881602" y="2442259"/>
              <a:ext cx="114339" cy="39682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7" name="Freeform 58"/>
            <p:cNvSpPr>
              <a:spLocks noEditPoints="1"/>
            </p:cNvSpPr>
            <p:nvPr/>
          </p:nvSpPr>
          <p:spPr bwMode="auto">
            <a:xfrm>
              <a:off x="7849318" y="2448984"/>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8" name="Freeform 60"/>
            <p:cNvSpPr>
              <a:spLocks noEditPoints="1"/>
            </p:cNvSpPr>
            <p:nvPr/>
          </p:nvSpPr>
          <p:spPr bwMode="auto">
            <a:xfrm>
              <a:off x="7846628" y="2423426"/>
              <a:ext cx="98197" cy="37664"/>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9" name="Freeform 61"/>
            <p:cNvSpPr>
              <a:spLocks noEditPoints="1"/>
            </p:cNvSpPr>
            <p:nvPr/>
          </p:nvSpPr>
          <p:spPr bwMode="auto">
            <a:xfrm>
              <a:off x="7839903" y="2391142"/>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40" name="TextBox 39"/>
            <p:cNvSpPr txBox="1"/>
            <p:nvPr/>
          </p:nvSpPr>
          <p:spPr>
            <a:xfrm>
              <a:off x="6577640" y="2454809"/>
              <a:ext cx="1172116" cy="430887"/>
            </a:xfrm>
            <a:prstGeom prst="rect">
              <a:avLst/>
            </a:prstGeom>
            <a:noFill/>
          </p:spPr>
          <p:txBody>
            <a:bodyPr wrap="none" rtlCol="0">
              <a:spAutoFit/>
            </a:bodyPr>
            <a:lstStyle/>
            <a:p>
              <a:r>
                <a:rPr lang="zh-CN" altLang="en-US" sz="1100" dirty="0" smtClean="0">
                  <a:solidFill>
                    <a:schemeClr val="bg1">
                      <a:lumMod val="85000"/>
                    </a:schemeClr>
                  </a:solidFill>
                </a:rPr>
                <a:t>用心服务打造客</a:t>
              </a:r>
              <a:endParaRPr lang="en-US" altLang="zh-CN" sz="1100" dirty="0" smtClean="0">
                <a:solidFill>
                  <a:schemeClr val="bg1">
                    <a:lumMod val="85000"/>
                  </a:schemeClr>
                </a:solidFill>
              </a:endParaRPr>
            </a:p>
            <a:p>
              <a:r>
                <a:rPr lang="zh-CN" altLang="en-US" sz="1100" dirty="0" smtClean="0">
                  <a:solidFill>
                    <a:schemeClr val="bg1">
                      <a:lumMod val="85000"/>
                    </a:schemeClr>
                  </a:solidFill>
                </a:rPr>
                <a:t>户最满意的作品</a:t>
              </a:r>
              <a:endParaRPr lang="zh-CN" altLang="en-US" sz="1100" dirty="0">
                <a:solidFill>
                  <a:schemeClr val="bg1">
                    <a:lumMod val="85000"/>
                  </a:schemeClr>
                </a:solidFill>
              </a:endParaRPr>
            </a:p>
          </p:txBody>
        </p:sp>
        <p:grpSp>
          <p:nvGrpSpPr>
            <p:cNvPr id="41" name="组合 40"/>
            <p:cNvGrpSpPr/>
            <p:nvPr/>
          </p:nvGrpSpPr>
          <p:grpSpPr>
            <a:xfrm>
              <a:off x="3624818" y="2223023"/>
              <a:ext cx="2770843" cy="811174"/>
              <a:chOff x="2373281" y="2426791"/>
              <a:chExt cx="3270028" cy="957312"/>
            </a:xfrm>
          </p:grpSpPr>
          <p:sp>
            <p:nvSpPr>
              <p:cNvPr id="44" name="Freeform 19"/>
              <p:cNvSpPr>
                <a:spLocks/>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5" name="Freeform 21"/>
              <p:cNvSpPr>
                <a:spLocks/>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6" name="Freeform 20"/>
              <p:cNvSpPr>
                <a:spLocks/>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7" name="Freeform 22"/>
              <p:cNvSpPr>
                <a:spLocks/>
              </p:cNvSpPr>
              <p:nvPr/>
            </p:nvSpPr>
            <p:spPr bwMode="auto">
              <a:xfrm>
                <a:off x="3782659"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8" name="Rectangle 23"/>
              <p:cNvSpPr>
                <a:spLocks noChangeArrowheads="1"/>
              </p:cNvSpPr>
              <p:nvPr/>
            </p:nvSpPr>
            <p:spPr bwMode="auto">
              <a:xfrm>
                <a:off x="3325151" y="2763662"/>
                <a:ext cx="457508" cy="436928"/>
              </a:xfrm>
              <a:prstGeom prst="rect">
                <a:avLst/>
              </a:prstGeom>
              <a:solidFill>
                <a:srgbClr val="FF0066"/>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49" name="组合 48"/>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50" name="Freeform 26"/>
                <p:cNvSpPr>
                  <a:spLocks/>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chemeClr val="tx2">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51" name="Oval 27"/>
                <p:cNvSpPr>
                  <a:spLocks noChangeArrowheads="1"/>
                </p:cNvSpPr>
                <p:nvPr/>
              </p:nvSpPr>
              <p:spPr bwMode="auto">
                <a:xfrm>
                  <a:off x="2373281" y="2454941"/>
                  <a:ext cx="1095484" cy="867523"/>
                </a:xfrm>
                <a:prstGeom prst="ellipse">
                  <a:avLst/>
                </a:pr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42" name="TextBox 41"/>
            <p:cNvSpPr txBox="1"/>
            <p:nvPr/>
          </p:nvSpPr>
          <p:spPr>
            <a:xfrm>
              <a:off x="5146617" y="2336877"/>
              <a:ext cx="301686" cy="369332"/>
            </a:xfrm>
            <a:prstGeom prst="rect">
              <a:avLst/>
            </a:prstGeom>
            <a:noFill/>
          </p:spPr>
          <p:txBody>
            <a:bodyPr wrap="none" rtlCol="0">
              <a:spAutoFit/>
            </a:bodyPr>
            <a:lstStyle/>
            <a:p>
              <a:r>
                <a:rPr lang="en-US" altLang="zh-CN" dirty="0">
                  <a:solidFill>
                    <a:schemeClr val="bg1"/>
                  </a:solidFill>
                  <a:latin typeface="+mj-lt"/>
                </a:rPr>
                <a:t>2</a:t>
              </a:r>
              <a:endParaRPr lang="zh-CN" altLang="en-US" dirty="0">
                <a:solidFill>
                  <a:schemeClr val="bg1"/>
                </a:solidFill>
                <a:latin typeface="+mj-lt"/>
              </a:endParaRPr>
            </a:p>
          </p:txBody>
        </p:sp>
        <p:sp>
          <p:nvSpPr>
            <p:cNvPr id="43" name="TextBox 42"/>
            <p:cNvSpPr txBox="1"/>
            <p:nvPr/>
          </p:nvSpPr>
          <p:spPr>
            <a:xfrm>
              <a:off x="3759739" y="2324017"/>
              <a:ext cx="678391" cy="461665"/>
            </a:xfrm>
            <a:prstGeom prst="rect">
              <a:avLst/>
            </a:prstGeom>
            <a:noFill/>
          </p:spPr>
          <p:txBody>
            <a:bodyPr wrap="none" rtlCol="0">
              <a:spAutoFit/>
            </a:bodyPr>
            <a:lstStyle/>
            <a:p>
              <a:r>
                <a:rPr lang="en-US" altLang="zh-CN" sz="2400" dirty="0" smtClean="0">
                  <a:solidFill>
                    <a:schemeClr val="bg1"/>
                  </a:solidFill>
                  <a:latin typeface="+mj-lt"/>
                </a:rPr>
                <a:t>27</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52" name="组合 51"/>
          <p:cNvGrpSpPr/>
          <p:nvPr/>
        </p:nvGrpSpPr>
        <p:grpSpPr>
          <a:xfrm>
            <a:off x="1209903" y="1184175"/>
            <a:ext cx="2000647" cy="2714055"/>
            <a:chOff x="1209903" y="1352190"/>
            <a:chExt cx="2000647" cy="2714055"/>
          </a:xfrm>
        </p:grpSpPr>
        <p:grpSp>
          <p:nvGrpSpPr>
            <p:cNvPr id="53" name="组合 52"/>
            <p:cNvGrpSpPr/>
            <p:nvPr/>
          </p:nvGrpSpPr>
          <p:grpSpPr>
            <a:xfrm>
              <a:off x="1209903" y="1360065"/>
              <a:ext cx="1736373" cy="769428"/>
              <a:chOff x="1513239" y="1759857"/>
              <a:chExt cx="2049192" cy="908045"/>
            </a:xfrm>
          </p:grpSpPr>
          <p:sp>
            <p:nvSpPr>
              <p:cNvPr id="65" name="TextBox 64"/>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85000"/>
                      </a:schemeClr>
                    </a:solidFill>
                  </a:rPr>
                  <a:t>用心服务打造客户最满意</a:t>
                </a:r>
                <a:endParaRPr lang="en-US" altLang="zh-CN" sz="1100" dirty="0" smtClean="0">
                  <a:solidFill>
                    <a:schemeClr val="bg1">
                      <a:lumMod val="85000"/>
                    </a:schemeClr>
                  </a:solidFill>
                </a:endParaRPr>
              </a:p>
              <a:p>
                <a:r>
                  <a:rPr lang="zh-CN" altLang="en-US" sz="1100" dirty="0" smtClean="0">
                    <a:solidFill>
                      <a:schemeClr val="bg1">
                        <a:lumMod val="85000"/>
                      </a:schemeClr>
                    </a:solidFill>
                  </a:rPr>
                  <a:t>的作品是我们共同的梦想</a:t>
                </a:r>
                <a:endParaRPr lang="zh-CN" altLang="en-US" sz="1100" dirty="0">
                  <a:solidFill>
                    <a:schemeClr val="bg1">
                      <a:lumMod val="85000"/>
                    </a:schemeClr>
                  </a:solidFill>
                </a:endParaRPr>
              </a:p>
            </p:txBody>
          </p:sp>
          <p:grpSp>
            <p:nvGrpSpPr>
              <p:cNvPr id="66" name="组合 65"/>
              <p:cNvGrpSpPr/>
              <p:nvPr/>
            </p:nvGrpSpPr>
            <p:grpSpPr>
              <a:xfrm>
                <a:off x="1613039" y="1759857"/>
                <a:ext cx="1800000" cy="399546"/>
                <a:chOff x="864156" y="1192393"/>
                <a:chExt cx="1800000" cy="399546"/>
              </a:xfrm>
            </p:grpSpPr>
            <p:sp>
              <p:nvSpPr>
                <p:cNvPr id="67" name="矩形 66"/>
                <p:cNvSpPr/>
                <p:nvPr/>
              </p:nvSpPr>
              <p:spPr>
                <a:xfrm>
                  <a:off x="864156" y="1194448"/>
                  <a:ext cx="1800000" cy="396000"/>
                </a:xfrm>
                <a:prstGeom prst="rect">
                  <a:avLst/>
                </a:prstGeom>
                <a:solidFill>
                  <a:srgbClr val="CD2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8" name="TextBox 67"/>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grpSp>
          <p:nvGrpSpPr>
            <p:cNvPr id="54" name="组合 53"/>
            <p:cNvGrpSpPr/>
            <p:nvPr/>
          </p:nvGrpSpPr>
          <p:grpSpPr>
            <a:xfrm>
              <a:off x="1209903" y="2328442"/>
              <a:ext cx="1736373" cy="769428"/>
              <a:chOff x="1513239" y="1759857"/>
              <a:chExt cx="2049192" cy="908045"/>
            </a:xfrm>
          </p:grpSpPr>
          <p:sp>
            <p:nvSpPr>
              <p:cNvPr id="61" name="TextBox 60"/>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85000"/>
                      </a:schemeClr>
                    </a:solidFill>
                  </a:rPr>
                  <a:t>用心服务打造客户最满意</a:t>
                </a:r>
                <a:endParaRPr lang="en-US" altLang="zh-CN" sz="1100" dirty="0" smtClean="0">
                  <a:solidFill>
                    <a:schemeClr val="bg1">
                      <a:lumMod val="85000"/>
                    </a:schemeClr>
                  </a:solidFill>
                </a:endParaRPr>
              </a:p>
              <a:p>
                <a:r>
                  <a:rPr lang="zh-CN" altLang="en-US" sz="1100" dirty="0" smtClean="0">
                    <a:solidFill>
                      <a:schemeClr val="bg1">
                        <a:lumMod val="85000"/>
                      </a:schemeClr>
                    </a:solidFill>
                  </a:rPr>
                  <a:t>的作品是我们共同的梦想</a:t>
                </a:r>
                <a:endParaRPr lang="zh-CN" altLang="en-US" sz="1100" dirty="0">
                  <a:solidFill>
                    <a:schemeClr val="bg1">
                      <a:lumMod val="85000"/>
                    </a:schemeClr>
                  </a:solidFill>
                </a:endParaRPr>
              </a:p>
            </p:txBody>
          </p:sp>
          <p:grpSp>
            <p:nvGrpSpPr>
              <p:cNvPr id="62" name="组合 61"/>
              <p:cNvGrpSpPr/>
              <p:nvPr/>
            </p:nvGrpSpPr>
            <p:grpSpPr>
              <a:xfrm>
                <a:off x="1613039" y="1759857"/>
                <a:ext cx="1800000" cy="399546"/>
                <a:chOff x="864156" y="1192393"/>
                <a:chExt cx="1800000" cy="399546"/>
              </a:xfrm>
            </p:grpSpPr>
            <p:sp>
              <p:nvSpPr>
                <p:cNvPr id="63" name="矩形 62"/>
                <p:cNvSpPr/>
                <p:nvPr/>
              </p:nvSpPr>
              <p:spPr>
                <a:xfrm>
                  <a:off x="864156" y="1194448"/>
                  <a:ext cx="1800000" cy="396000"/>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TextBox 63"/>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grpSp>
          <p:nvGrpSpPr>
            <p:cNvPr id="55" name="组合 54"/>
            <p:cNvGrpSpPr/>
            <p:nvPr/>
          </p:nvGrpSpPr>
          <p:grpSpPr>
            <a:xfrm>
              <a:off x="1209903" y="3296817"/>
              <a:ext cx="1736373" cy="769428"/>
              <a:chOff x="1513239" y="1759857"/>
              <a:chExt cx="2049192" cy="908045"/>
            </a:xfrm>
          </p:grpSpPr>
          <p:sp>
            <p:nvSpPr>
              <p:cNvPr id="57" name="TextBox 56"/>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85000"/>
                      </a:schemeClr>
                    </a:solidFill>
                  </a:rPr>
                  <a:t>用心服务打造客户最满意</a:t>
                </a:r>
                <a:endParaRPr lang="en-US" altLang="zh-CN" sz="1100" dirty="0" smtClean="0">
                  <a:solidFill>
                    <a:schemeClr val="bg1">
                      <a:lumMod val="85000"/>
                    </a:schemeClr>
                  </a:solidFill>
                </a:endParaRPr>
              </a:p>
              <a:p>
                <a:r>
                  <a:rPr lang="zh-CN" altLang="en-US" sz="1100" dirty="0" smtClean="0">
                    <a:solidFill>
                      <a:schemeClr val="bg1">
                        <a:lumMod val="85000"/>
                      </a:schemeClr>
                    </a:solidFill>
                  </a:rPr>
                  <a:t>的作品是我们共同的梦想</a:t>
                </a:r>
                <a:endParaRPr lang="zh-CN" altLang="en-US" sz="1100" dirty="0">
                  <a:solidFill>
                    <a:schemeClr val="bg1">
                      <a:lumMod val="85000"/>
                    </a:schemeClr>
                  </a:solidFill>
                </a:endParaRPr>
              </a:p>
            </p:txBody>
          </p:sp>
          <p:grpSp>
            <p:nvGrpSpPr>
              <p:cNvPr id="58" name="组合 57"/>
              <p:cNvGrpSpPr/>
              <p:nvPr/>
            </p:nvGrpSpPr>
            <p:grpSpPr>
              <a:xfrm>
                <a:off x="1613039" y="1759857"/>
                <a:ext cx="1800000" cy="399546"/>
                <a:chOff x="864156" y="1192393"/>
                <a:chExt cx="1800000" cy="399546"/>
              </a:xfrm>
            </p:grpSpPr>
            <p:sp>
              <p:nvSpPr>
                <p:cNvPr id="59" name="矩形 58"/>
                <p:cNvSpPr/>
                <p:nvPr/>
              </p:nvSpPr>
              <p:spPr>
                <a:xfrm>
                  <a:off x="864156" y="1194448"/>
                  <a:ext cx="1800000" cy="396000"/>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TextBox 59"/>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cxnSp>
          <p:nvCxnSpPr>
            <p:cNvPr id="56" name="直接连接符 55"/>
            <p:cNvCxnSpPr/>
            <p:nvPr/>
          </p:nvCxnSpPr>
          <p:spPr>
            <a:xfrm>
              <a:off x="3210550" y="1352190"/>
              <a:ext cx="0" cy="26925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3768205" y="3011136"/>
            <a:ext cx="678391" cy="461665"/>
          </a:xfrm>
          <a:prstGeom prst="rect">
            <a:avLst/>
          </a:prstGeom>
          <a:noFill/>
        </p:spPr>
        <p:txBody>
          <a:bodyPr wrap="none" rtlCol="0">
            <a:spAutoFit/>
          </a:bodyPr>
          <a:lstStyle/>
          <a:p>
            <a:r>
              <a:rPr lang="en-US" altLang="zh-CN" sz="2400" dirty="0" smtClean="0">
                <a:solidFill>
                  <a:schemeClr val="bg1"/>
                </a:solidFill>
                <a:latin typeface="+mj-lt"/>
              </a:rPr>
              <a:t>27</a:t>
            </a:r>
            <a:r>
              <a:rPr lang="en-US" altLang="zh-CN" dirty="0" smtClean="0">
                <a:solidFill>
                  <a:schemeClr val="bg1"/>
                </a:solidFill>
                <a:latin typeface="+mj-lt"/>
              </a:rPr>
              <a:t>%</a:t>
            </a:r>
            <a:endParaRPr lang="zh-CN" altLang="en-US" dirty="0">
              <a:solidFill>
                <a:schemeClr val="bg1"/>
              </a:solidFill>
              <a:latin typeface="+mj-lt"/>
            </a:endParaRPr>
          </a:p>
        </p:txBody>
      </p:sp>
      <p:grpSp>
        <p:nvGrpSpPr>
          <p:cNvPr id="70" name="组合 69"/>
          <p:cNvGrpSpPr/>
          <p:nvPr/>
        </p:nvGrpSpPr>
        <p:grpSpPr>
          <a:xfrm>
            <a:off x="3633284" y="3003275"/>
            <a:ext cx="4399372" cy="811174"/>
            <a:chOff x="3633284" y="3171290"/>
            <a:chExt cx="4399372" cy="811174"/>
          </a:xfrm>
        </p:grpSpPr>
        <p:sp>
          <p:nvSpPr>
            <p:cNvPr id="71" name="TextBox 70"/>
            <p:cNvSpPr txBox="1"/>
            <p:nvPr/>
          </p:nvSpPr>
          <p:spPr>
            <a:xfrm>
              <a:off x="5146617" y="3287470"/>
              <a:ext cx="301686" cy="369332"/>
            </a:xfrm>
            <a:prstGeom prst="rect">
              <a:avLst/>
            </a:prstGeom>
            <a:noFill/>
          </p:spPr>
          <p:txBody>
            <a:bodyPr wrap="none" rtlCol="0">
              <a:spAutoFit/>
            </a:bodyPr>
            <a:lstStyle/>
            <a:p>
              <a:r>
                <a:rPr lang="en-US" altLang="zh-CN" dirty="0">
                  <a:solidFill>
                    <a:schemeClr val="bg1"/>
                  </a:solidFill>
                  <a:latin typeface="+mj-lt"/>
                </a:rPr>
                <a:t>3</a:t>
              </a:r>
              <a:endParaRPr lang="zh-CN" altLang="en-US" dirty="0">
                <a:solidFill>
                  <a:schemeClr val="bg1"/>
                </a:solidFill>
                <a:latin typeface="+mj-lt"/>
              </a:endParaRPr>
            </a:p>
          </p:txBody>
        </p:sp>
        <p:sp>
          <p:nvSpPr>
            <p:cNvPr id="72" name="TextBox 71"/>
            <p:cNvSpPr txBox="1"/>
            <p:nvPr/>
          </p:nvSpPr>
          <p:spPr>
            <a:xfrm>
              <a:off x="3759739" y="3244168"/>
              <a:ext cx="678391" cy="461665"/>
            </a:xfrm>
            <a:prstGeom prst="rect">
              <a:avLst/>
            </a:prstGeom>
            <a:noFill/>
          </p:spPr>
          <p:txBody>
            <a:bodyPr wrap="none" rtlCol="0">
              <a:spAutoFit/>
            </a:bodyPr>
            <a:lstStyle/>
            <a:p>
              <a:r>
                <a:rPr lang="en-US" altLang="zh-CN" sz="2400" dirty="0" smtClean="0">
                  <a:solidFill>
                    <a:schemeClr val="bg1"/>
                  </a:solidFill>
                  <a:latin typeface="+mj-lt"/>
                </a:rPr>
                <a:t>42</a:t>
              </a:r>
              <a:r>
                <a:rPr lang="en-US" altLang="zh-CN" dirty="0" smtClean="0">
                  <a:solidFill>
                    <a:schemeClr val="bg1"/>
                  </a:solidFill>
                  <a:latin typeface="+mj-lt"/>
                </a:rPr>
                <a:t>%</a:t>
              </a:r>
              <a:endParaRPr lang="zh-CN" altLang="en-US" dirty="0">
                <a:solidFill>
                  <a:schemeClr val="bg1"/>
                </a:solidFill>
                <a:latin typeface="+mj-lt"/>
              </a:endParaRPr>
            </a:p>
          </p:txBody>
        </p:sp>
        <p:sp>
          <p:nvSpPr>
            <p:cNvPr id="73" name="Freeform 58"/>
            <p:cNvSpPr>
              <a:spLocks noEditPoints="1"/>
            </p:cNvSpPr>
            <p:nvPr/>
          </p:nvSpPr>
          <p:spPr bwMode="auto">
            <a:xfrm>
              <a:off x="7857784" y="3397251"/>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4" name="Freeform 61"/>
            <p:cNvSpPr>
              <a:spLocks noEditPoints="1"/>
            </p:cNvSpPr>
            <p:nvPr/>
          </p:nvSpPr>
          <p:spPr bwMode="auto">
            <a:xfrm>
              <a:off x="7848369" y="3339409"/>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5" name="TextBox 74"/>
            <p:cNvSpPr txBox="1"/>
            <p:nvPr/>
          </p:nvSpPr>
          <p:spPr>
            <a:xfrm>
              <a:off x="6586106" y="3403076"/>
              <a:ext cx="1172116" cy="430887"/>
            </a:xfrm>
            <a:prstGeom prst="rect">
              <a:avLst/>
            </a:prstGeom>
            <a:noFill/>
          </p:spPr>
          <p:txBody>
            <a:bodyPr wrap="none" rtlCol="0">
              <a:spAutoFit/>
            </a:bodyPr>
            <a:lstStyle/>
            <a:p>
              <a:r>
                <a:rPr lang="zh-CN" altLang="en-US" sz="1100" dirty="0" smtClean="0">
                  <a:solidFill>
                    <a:schemeClr val="bg1">
                      <a:lumMod val="85000"/>
                    </a:schemeClr>
                  </a:solidFill>
                </a:rPr>
                <a:t>用心服务打造客</a:t>
              </a:r>
              <a:endParaRPr lang="en-US" altLang="zh-CN" sz="1100" dirty="0" smtClean="0">
                <a:solidFill>
                  <a:schemeClr val="bg1">
                    <a:lumMod val="85000"/>
                  </a:schemeClr>
                </a:solidFill>
              </a:endParaRPr>
            </a:p>
            <a:p>
              <a:r>
                <a:rPr lang="zh-CN" altLang="en-US" sz="1100" dirty="0" smtClean="0">
                  <a:solidFill>
                    <a:schemeClr val="bg1">
                      <a:lumMod val="85000"/>
                    </a:schemeClr>
                  </a:solidFill>
                </a:rPr>
                <a:t>户最满意的作品</a:t>
              </a:r>
              <a:endParaRPr lang="zh-CN" altLang="en-US" sz="1100" dirty="0">
                <a:solidFill>
                  <a:schemeClr val="bg1">
                    <a:lumMod val="85000"/>
                  </a:schemeClr>
                </a:solidFill>
              </a:endParaRPr>
            </a:p>
          </p:txBody>
        </p:sp>
        <p:grpSp>
          <p:nvGrpSpPr>
            <p:cNvPr id="76" name="组合 75"/>
            <p:cNvGrpSpPr/>
            <p:nvPr/>
          </p:nvGrpSpPr>
          <p:grpSpPr>
            <a:xfrm>
              <a:off x="3633284" y="3171290"/>
              <a:ext cx="2770843" cy="811174"/>
              <a:chOff x="2373281" y="2426791"/>
              <a:chExt cx="3270028" cy="957312"/>
            </a:xfrm>
          </p:grpSpPr>
          <p:sp>
            <p:nvSpPr>
              <p:cNvPr id="78" name="Freeform 19"/>
              <p:cNvSpPr>
                <a:spLocks/>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79" name="Freeform 21"/>
              <p:cNvSpPr>
                <a:spLocks/>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0" name="Freeform 20"/>
              <p:cNvSpPr>
                <a:spLocks/>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rgbClr val="289C17"/>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1" name="Freeform 22"/>
              <p:cNvSpPr>
                <a:spLocks/>
              </p:cNvSpPr>
              <p:nvPr/>
            </p:nvSpPr>
            <p:spPr bwMode="auto">
              <a:xfrm>
                <a:off x="3782659"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rgbClr val="289C17">
                      <a:shade val="30000"/>
                      <a:satMod val="115000"/>
                    </a:srgbClr>
                  </a:gs>
                  <a:gs pos="50000">
                    <a:srgbClr val="289C17">
                      <a:shade val="67500"/>
                      <a:satMod val="115000"/>
                    </a:srgbClr>
                  </a:gs>
                  <a:gs pos="100000">
                    <a:srgbClr val="289C17">
                      <a:shade val="100000"/>
                      <a:satMod val="115000"/>
                    </a:srgb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2" name="Rectangle 23"/>
              <p:cNvSpPr>
                <a:spLocks noChangeArrowheads="1"/>
              </p:cNvSpPr>
              <p:nvPr/>
            </p:nvSpPr>
            <p:spPr bwMode="auto">
              <a:xfrm>
                <a:off x="3325151" y="2763662"/>
                <a:ext cx="457508" cy="436928"/>
              </a:xfrm>
              <a:prstGeom prst="rect">
                <a:avLst/>
              </a:prstGeom>
              <a:solidFill>
                <a:srgbClr val="289C17"/>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83" name="组合 82"/>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84" name="Freeform 26"/>
                <p:cNvSpPr>
                  <a:spLocks/>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rgbClr val="006600"/>
                </a:soli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85" name="Oval 27"/>
                <p:cNvSpPr>
                  <a:spLocks noChangeArrowheads="1"/>
                </p:cNvSpPr>
                <p:nvPr/>
              </p:nvSpPr>
              <p:spPr bwMode="auto">
                <a:xfrm>
                  <a:off x="2373281" y="2454941"/>
                  <a:ext cx="1095484" cy="867523"/>
                </a:xfrm>
                <a:prstGeom prst="ellipse">
                  <a:avLst/>
                </a:prstGeom>
                <a:solidFill>
                  <a:srgbClr val="289C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77" name="TextBox 76"/>
            <p:cNvSpPr txBox="1"/>
            <p:nvPr/>
          </p:nvSpPr>
          <p:spPr>
            <a:xfrm>
              <a:off x="3749748" y="3282252"/>
              <a:ext cx="660758" cy="461665"/>
            </a:xfrm>
            <a:prstGeom prst="rect">
              <a:avLst/>
            </a:prstGeom>
            <a:noFill/>
          </p:spPr>
          <p:txBody>
            <a:bodyPr wrap="none" rtlCol="0">
              <a:spAutoFit/>
            </a:bodyPr>
            <a:lstStyle/>
            <a:p>
              <a:r>
                <a:rPr lang="en-US" altLang="zh-CN" sz="2400" dirty="0" smtClean="0">
                  <a:solidFill>
                    <a:schemeClr val="bg1"/>
                  </a:solidFill>
                  <a:latin typeface="+mj-lt"/>
                </a:rPr>
                <a:t>45</a:t>
              </a:r>
              <a:r>
                <a:rPr lang="en-US" altLang="zh-CN" dirty="0" smtClean="0">
                  <a:solidFill>
                    <a:schemeClr val="bg1"/>
                  </a:solidFill>
                  <a:latin typeface="+mj-lt"/>
                </a:rPr>
                <a:t>%</a:t>
              </a:r>
              <a:endParaRPr lang="zh-CN" altLang="en-US" dirty="0">
                <a:solidFill>
                  <a:schemeClr val="bg1"/>
                </a:solidFill>
                <a:latin typeface="+mj-lt"/>
              </a:endParaRPr>
            </a:p>
          </p:txBody>
        </p:sp>
      </p:grpSp>
      <p:sp>
        <p:nvSpPr>
          <p:cNvPr id="86" name="Freeform 66"/>
          <p:cNvSpPr>
            <a:spLocks noEditPoints="1"/>
          </p:cNvSpPr>
          <p:nvPr/>
        </p:nvSpPr>
        <p:spPr bwMode="auto">
          <a:xfrm>
            <a:off x="395536" y="232610"/>
            <a:ext cx="442888" cy="406415"/>
          </a:xfrm>
          <a:custGeom>
            <a:avLst/>
            <a:gdLst>
              <a:gd name="T0" fmla="*/ 96 w 192"/>
              <a:gd name="T1" fmla="*/ 0 h 176"/>
              <a:gd name="T2" fmla="*/ 0 w 192"/>
              <a:gd name="T3" fmla="*/ 88 h 176"/>
              <a:gd name="T4" fmla="*/ 15 w 192"/>
              <a:gd name="T5" fmla="*/ 135 h 176"/>
              <a:gd name="T6" fmla="*/ 0 w 192"/>
              <a:gd name="T7" fmla="*/ 170 h 176"/>
              <a:gd name="T8" fmla="*/ 1 w 192"/>
              <a:gd name="T9" fmla="*/ 175 h 176"/>
              <a:gd name="T10" fmla="*/ 4 w 192"/>
              <a:gd name="T11" fmla="*/ 176 h 176"/>
              <a:gd name="T12" fmla="*/ 6 w 192"/>
              <a:gd name="T13" fmla="*/ 176 h 176"/>
              <a:gd name="T14" fmla="*/ 42 w 192"/>
              <a:gd name="T15" fmla="*/ 161 h 176"/>
              <a:gd name="T16" fmla="*/ 96 w 192"/>
              <a:gd name="T17" fmla="*/ 176 h 176"/>
              <a:gd name="T18" fmla="*/ 192 w 192"/>
              <a:gd name="T19" fmla="*/ 88 h 176"/>
              <a:gd name="T20" fmla="*/ 96 w 192"/>
              <a:gd name="T21" fmla="*/ 0 h 176"/>
              <a:gd name="T22" fmla="*/ 92 w 192"/>
              <a:gd name="T23" fmla="*/ 92 h 176"/>
              <a:gd name="T24" fmla="*/ 48 w 192"/>
              <a:gd name="T25" fmla="*/ 136 h 176"/>
              <a:gd name="T26" fmla="*/ 44 w 192"/>
              <a:gd name="T27" fmla="*/ 132 h 176"/>
              <a:gd name="T28" fmla="*/ 44 w 192"/>
              <a:gd name="T29" fmla="*/ 120 h 176"/>
              <a:gd name="T30" fmla="*/ 48 w 192"/>
              <a:gd name="T31" fmla="*/ 116 h 176"/>
              <a:gd name="T32" fmla="*/ 69 w 192"/>
              <a:gd name="T33" fmla="*/ 96 h 176"/>
              <a:gd name="T34" fmla="*/ 48 w 192"/>
              <a:gd name="T35" fmla="*/ 96 h 176"/>
              <a:gd name="T36" fmla="*/ 44 w 192"/>
              <a:gd name="T37" fmla="*/ 92 h 176"/>
              <a:gd name="T38" fmla="*/ 44 w 192"/>
              <a:gd name="T39" fmla="*/ 52 h 176"/>
              <a:gd name="T40" fmla="*/ 48 w 192"/>
              <a:gd name="T41" fmla="*/ 48 h 176"/>
              <a:gd name="T42" fmla="*/ 88 w 192"/>
              <a:gd name="T43" fmla="*/ 48 h 176"/>
              <a:gd name="T44" fmla="*/ 92 w 192"/>
              <a:gd name="T45" fmla="*/ 52 h 176"/>
              <a:gd name="T46" fmla="*/ 92 w 192"/>
              <a:gd name="T47" fmla="*/ 92 h 176"/>
              <a:gd name="T48" fmla="*/ 148 w 192"/>
              <a:gd name="T49" fmla="*/ 92 h 176"/>
              <a:gd name="T50" fmla="*/ 104 w 192"/>
              <a:gd name="T51" fmla="*/ 136 h 176"/>
              <a:gd name="T52" fmla="*/ 100 w 192"/>
              <a:gd name="T53" fmla="*/ 132 h 176"/>
              <a:gd name="T54" fmla="*/ 100 w 192"/>
              <a:gd name="T55" fmla="*/ 120 h 176"/>
              <a:gd name="T56" fmla="*/ 104 w 192"/>
              <a:gd name="T57" fmla="*/ 116 h 176"/>
              <a:gd name="T58" fmla="*/ 125 w 192"/>
              <a:gd name="T59" fmla="*/ 96 h 176"/>
              <a:gd name="T60" fmla="*/ 104 w 192"/>
              <a:gd name="T61" fmla="*/ 96 h 176"/>
              <a:gd name="T62" fmla="*/ 100 w 192"/>
              <a:gd name="T63" fmla="*/ 92 h 176"/>
              <a:gd name="T64" fmla="*/ 100 w 192"/>
              <a:gd name="T65" fmla="*/ 52 h 176"/>
              <a:gd name="T66" fmla="*/ 104 w 192"/>
              <a:gd name="T67" fmla="*/ 48 h 176"/>
              <a:gd name="T68" fmla="*/ 144 w 192"/>
              <a:gd name="T69" fmla="*/ 48 h 176"/>
              <a:gd name="T70" fmla="*/ 148 w 192"/>
              <a:gd name="T71" fmla="*/ 52 h 176"/>
              <a:gd name="T72" fmla="*/ 148 w 192"/>
              <a:gd name="T73"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76">
                <a:moveTo>
                  <a:pt x="96" y="0"/>
                </a:moveTo>
                <a:cubicBezTo>
                  <a:pt x="43" y="0"/>
                  <a:pt x="0" y="39"/>
                  <a:pt x="0" y="88"/>
                </a:cubicBezTo>
                <a:cubicBezTo>
                  <a:pt x="0" y="105"/>
                  <a:pt x="5" y="121"/>
                  <a:pt x="15" y="135"/>
                </a:cubicBezTo>
                <a:cubicBezTo>
                  <a:pt x="0" y="170"/>
                  <a:pt x="0" y="170"/>
                  <a:pt x="0" y="170"/>
                </a:cubicBezTo>
                <a:cubicBezTo>
                  <a:pt x="0" y="172"/>
                  <a:pt x="0" y="174"/>
                  <a:pt x="1" y="175"/>
                </a:cubicBezTo>
                <a:cubicBezTo>
                  <a:pt x="2" y="175"/>
                  <a:pt x="3" y="176"/>
                  <a:pt x="4" y="176"/>
                </a:cubicBezTo>
                <a:cubicBezTo>
                  <a:pt x="5" y="176"/>
                  <a:pt x="5" y="176"/>
                  <a:pt x="6" y="176"/>
                </a:cubicBezTo>
                <a:cubicBezTo>
                  <a:pt x="42" y="161"/>
                  <a:pt x="42" y="161"/>
                  <a:pt x="42" y="161"/>
                </a:cubicBezTo>
                <a:cubicBezTo>
                  <a:pt x="58" y="171"/>
                  <a:pt x="77" y="176"/>
                  <a:pt x="96" y="176"/>
                </a:cubicBezTo>
                <a:cubicBezTo>
                  <a:pt x="149" y="176"/>
                  <a:pt x="192" y="136"/>
                  <a:pt x="192" y="88"/>
                </a:cubicBezTo>
                <a:cubicBezTo>
                  <a:pt x="192" y="39"/>
                  <a:pt x="149" y="0"/>
                  <a:pt x="96" y="0"/>
                </a:cubicBezTo>
                <a:close/>
                <a:moveTo>
                  <a:pt x="92" y="92"/>
                </a:moveTo>
                <a:cubicBezTo>
                  <a:pt x="92" y="116"/>
                  <a:pt x="72" y="136"/>
                  <a:pt x="48" y="136"/>
                </a:cubicBezTo>
                <a:cubicBezTo>
                  <a:pt x="46" y="136"/>
                  <a:pt x="44" y="134"/>
                  <a:pt x="44" y="132"/>
                </a:cubicBezTo>
                <a:cubicBezTo>
                  <a:pt x="44" y="120"/>
                  <a:pt x="44" y="120"/>
                  <a:pt x="44" y="120"/>
                </a:cubicBezTo>
                <a:cubicBezTo>
                  <a:pt x="44" y="118"/>
                  <a:pt x="46" y="116"/>
                  <a:pt x="48" y="116"/>
                </a:cubicBezTo>
                <a:cubicBezTo>
                  <a:pt x="62" y="116"/>
                  <a:pt x="67" y="106"/>
                  <a:pt x="69" y="96"/>
                </a:cubicBezTo>
                <a:cubicBezTo>
                  <a:pt x="48" y="96"/>
                  <a:pt x="48" y="96"/>
                  <a:pt x="48" y="96"/>
                </a:cubicBezTo>
                <a:cubicBezTo>
                  <a:pt x="46" y="96"/>
                  <a:pt x="44" y="94"/>
                  <a:pt x="44" y="92"/>
                </a:cubicBezTo>
                <a:cubicBezTo>
                  <a:pt x="44" y="52"/>
                  <a:pt x="44" y="52"/>
                  <a:pt x="44" y="52"/>
                </a:cubicBezTo>
                <a:cubicBezTo>
                  <a:pt x="44" y="50"/>
                  <a:pt x="46" y="48"/>
                  <a:pt x="48" y="48"/>
                </a:cubicBezTo>
                <a:cubicBezTo>
                  <a:pt x="88" y="48"/>
                  <a:pt x="88" y="48"/>
                  <a:pt x="88" y="48"/>
                </a:cubicBezTo>
                <a:cubicBezTo>
                  <a:pt x="90" y="48"/>
                  <a:pt x="92" y="50"/>
                  <a:pt x="92" y="52"/>
                </a:cubicBezTo>
                <a:lnTo>
                  <a:pt x="92" y="92"/>
                </a:lnTo>
                <a:close/>
                <a:moveTo>
                  <a:pt x="148" y="92"/>
                </a:moveTo>
                <a:cubicBezTo>
                  <a:pt x="148" y="116"/>
                  <a:pt x="128" y="136"/>
                  <a:pt x="104" y="136"/>
                </a:cubicBezTo>
                <a:cubicBezTo>
                  <a:pt x="102" y="136"/>
                  <a:pt x="100" y="134"/>
                  <a:pt x="100" y="132"/>
                </a:cubicBezTo>
                <a:cubicBezTo>
                  <a:pt x="100" y="120"/>
                  <a:pt x="100" y="120"/>
                  <a:pt x="100" y="120"/>
                </a:cubicBezTo>
                <a:cubicBezTo>
                  <a:pt x="100" y="118"/>
                  <a:pt x="102" y="116"/>
                  <a:pt x="104" y="116"/>
                </a:cubicBezTo>
                <a:cubicBezTo>
                  <a:pt x="118" y="116"/>
                  <a:pt x="123" y="106"/>
                  <a:pt x="125" y="96"/>
                </a:cubicBezTo>
                <a:cubicBezTo>
                  <a:pt x="104" y="96"/>
                  <a:pt x="104" y="96"/>
                  <a:pt x="104" y="96"/>
                </a:cubicBezTo>
                <a:cubicBezTo>
                  <a:pt x="102" y="96"/>
                  <a:pt x="100" y="94"/>
                  <a:pt x="100" y="92"/>
                </a:cubicBezTo>
                <a:cubicBezTo>
                  <a:pt x="100" y="52"/>
                  <a:pt x="100" y="52"/>
                  <a:pt x="100" y="52"/>
                </a:cubicBezTo>
                <a:cubicBezTo>
                  <a:pt x="100" y="50"/>
                  <a:pt x="102" y="48"/>
                  <a:pt x="104" y="48"/>
                </a:cubicBezTo>
                <a:cubicBezTo>
                  <a:pt x="144" y="48"/>
                  <a:pt x="144" y="48"/>
                  <a:pt x="144" y="48"/>
                </a:cubicBezTo>
                <a:cubicBezTo>
                  <a:pt x="146" y="48"/>
                  <a:pt x="148" y="50"/>
                  <a:pt x="148" y="52"/>
                </a:cubicBezTo>
                <a:lnTo>
                  <a:pt x="148"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矩形 86"/>
          <p:cNvSpPr/>
          <p:nvPr/>
        </p:nvSpPr>
        <p:spPr>
          <a:xfrm>
            <a:off x="827584" y="195486"/>
            <a:ext cx="2068771" cy="461665"/>
          </a:xfrm>
          <a:prstGeom prst="rect">
            <a:avLst/>
          </a:prstGeom>
        </p:spPr>
        <p:txBody>
          <a:bodyPr wrap="none">
            <a:spAutoFit/>
          </a:bodyPr>
          <a:lstStyle/>
          <a:p>
            <a:r>
              <a:rPr lang="en-US" altLang="zh-CN" sz="2400" dirty="0" smtClean="0">
                <a:solidFill>
                  <a:schemeClr val="bg1">
                    <a:lumMod val="95000"/>
                  </a:schemeClr>
                </a:solidFill>
                <a:latin typeface="Impact" pitchFamily="34" charset="0"/>
                <a:ea typeface="微软雅黑" pitchFamily="34" charset="-122"/>
                <a:cs typeface="Arial" pitchFamily="34" charset="0"/>
              </a:rPr>
              <a:t>Enter Your Title</a:t>
            </a:r>
            <a:endParaRPr lang="zh-CN" altLang="en-US" sz="2400" dirty="0">
              <a:solidFill>
                <a:schemeClr val="bg1">
                  <a:lumMod val="95000"/>
                </a:schemeClr>
              </a:solidFill>
              <a:latin typeface="Impact"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04662023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ppt_x"/>
                                          </p:val>
                                        </p:tav>
                                        <p:tav tm="100000">
                                          <p:val>
                                            <p:strVal val="#ppt_x"/>
                                          </p:val>
                                        </p:tav>
                                      </p:tavLst>
                                    </p:anim>
                                    <p:anim calcmode="lin" valueType="num">
                                      <p:cBhvr additive="base">
                                        <p:cTn id="29"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a3ea78c87d381e138b759898ef4fb429a6825849"/>
  <p:tag name="GENSWF_OUTPUT_FILE_NAME" val="7789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TotalTime>
  <Words>2929</Words>
  <Application>Microsoft Office PowerPoint</Application>
  <PresentationFormat>全屏显示(16:9)</PresentationFormat>
  <Paragraphs>557</Paragraphs>
  <Slides>30</Slides>
  <Notes>30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2015-02-26T08:23:36Z</dcterms:created>
  <dcterms:modified xsi:type="dcterms:W3CDTF">2015-03-27T03:47:43Z</dcterms:modified>
</cp:coreProperties>
</file>