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7" r:id="rId2"/>
    <p:sldId id="271" r:id="rId3"/>
    <p:sldId id="256" r:id="rId4"/>
    <p:sldId id="286" r:id="rId5"/>
    <p:sldId id="264" r:id="rId6"/>
    <p:sldId id="257" r:id="rId7"/>
    <p:sldId id="269" r:id="rId8"/>
    <p:sldId id="275" r:id="rId9"/>
    <p:sldId id="262" r:id="rId10"/>
    <p:sldId id="287" r:id="rId11"/>
    <p:sldId id="270" r:id="rId12"/>
    <p:sldId id="288" r:id="rId13"/>
    <p:sldId id="289" r:id="rId14"/>
    <p:sldId id="258" r:id="rId15"/>
    <p:sldId id="266" r:id="rId16"/>
    <p:sldId id="278" r:id="rId17"/>
    <p:sldId id="267" r:id="rId18"/>
    <p:sldId id="291" r:id="rId19"/>
    <p:sldId id="268" r:id="rId20"/>
    <p:sldId id="272" r:id="rId21"/>
    <p:sldId id="279" r:id="rId22"/>
    <p:sldId id="276" r:id="rId23"/>
    <p:sldId id="261" r:id="rId24"/>
    <p:sldId id="292" r:id="rId25"/>
    <p:sldId id="260" r:id="rId26"/>
    <p:sldId id="273" r:id="rId27"/>
    <p:sldId id="274" r:id="rId28"/>
    <p:sldId id="280" r:id="rId29"/>
    <p:sldId id="282" r:id="rId30"/>
    <p:sldId id="293" r:id="rId31"/>
    <p:sldId id="284" r:id="rId32"/>
    <p:sldId id="295" r:id="rId33"/>
    <p:sldId id="294" r:id="rId34"/>
    <p:sldId id="296" r:id="rId35"/>
    <p:sldId id="298" r:id="rId36"/>
  </p:sldIdLst>
  <p:sldSz cx="11522075" cy="7200900"/>
  <p:notesSz cx="6858000" cy="9144000"/>
  <p:defaultTextStyle>
    <a:defPPr>
      <a:defRPr lang="zh-CN"/>
    </a:defPPr>
    <a:lvl1pPr marL="0" algn="l" defTabSz="1049154" rtl="0" eaLnBrk="1" latinLnBrk="0" hangingPunct="1">
      <a:defRPr sz="2100" kern="1200">
        <a:solidFill>
          <a:schemeClr val="tx1"/>
        </a:solidFill>
        <a:latin typeface="+mn-lt"/>
        <a:ea typeface="+mn-ea"/>
        <a:cs typeface="+mn-cs"/>
      </a:defRPr>
    </a:lvl1pPr>
    <a:lvl2pPr marL="524578" algn="l" defTabSz="1049154" rtl="0" eaLnBrk="1" latinLnBrk="0" hangingPunct="1">
      <a:defRPr sz="2100" kern="1200">
        <a:solidFill>
          <a:schemeClr val="tx1"/>
        </a:solidFill>
        <a:latin typeface="+mn-lt"/>
        <a:ea typeface="+mn-ea"/>
        <a:cs typeface="+mn-cs"/>
      </a:defRPr>
    </a:lvl2pPr>
    <a:lvl3pPr marL="1049154" algn="l" defTabSz="1049154" rtl="0" eaLnBrk="1" latinLnBrk="0" hangingPunct="1">
      <a:defRPr sz="2100" kern="1200">
        <a:solidFill>
          <a:schemeClr val="tx1"/>
        </a:solidFill>
        <a:latin typeface="+mn-lt"/>
        <a:ea typeface="+mn-ea"/>
        <a:cs typeface="+mn-cs"/>
      </a:defRPr>
    </a:lvl3pPr>
    <a:lvl4pPr marL="1573731" algn="l" defTabSz="1049154" rtl="0" eaLnBrk="1" latinLnBrk="0" hangingPunct="1">
      <a:defRPr sz="2100" kern="1200">
        <a:solidFill>
          <a:schemeClr val="tx1"/>
        </a:solidFill>
        <a:latin typeface="+mn-lt"/>
        <a:ea typeface="+mn-ea"/>
        <a:cs typeface="+mn-cs"/>
      </a:defRPr>
    </a:lvl4pPr>
    <a:lvl5pPr marL="2098307" algn="l" defTabSz="1049154" rtl="0" eaLnBrk="1" latinLnBrk="0" hangingPunct="1">
      <a:defRPr sz="2100" kern="1200">
        <a:solidFill>
          <a:schemeClr val="tx1"/>
        </a:solidFill>
        <a:latin typeface="+mn-lt"/>
        <a:ea typeface="+mn-ea"/>
        <a:cs typeface="+mn-cs"/>
      </a:defRPr>
    </a:lvl5pPr>
    <a:lvl6pPr marL="2622885" algn="l" defTabSz="1049154" rtl="0" eaLnBrk="1" latinLnBrk="0" hangingPunct="1">
      <a:defRPr sz="2100" kern="1200">
        <a:solidFill>
          <a:schemeClr val="tx1"/>
        </a:solidFill>
        <a:latin typeface="+mn-lt"/>
        <a:ea typeface="+mn-ea"/>
        <a:cs typeface="+mn-cs"/>
      </a:defRPr>
    </a:lvl6pPr>
    <a:lvl7pPr marL="3147463" algn="l" defTabSz="1049154" rtl="0" eaLnBrk="1" latinLnBrk="0" hangingPunct="1">
      <a:defRPr sz="2100" kern="1200">
        <a:solidFill>
          <a:schemeClr val="tx1"/>
        </a:solidFill>
        <a:latin typeface="+mn-lt"/>
        <a:ea typeface="+mn-ea"/>
        <a:cs typeface="+mn-cs"/>
      </a:defRPr>
    </a:lvl7pPr>
    <a:lvl8pPr marL="3672039" algn="l" defTabSz="1049154" rtl="0" eaLnBrk="1" latinLnBrk="0" hangingPunct="1">
      <a:defRPr sz="2100" kern="1200">
        <a:solidFill>
          <a:schemeClr val="tx1"/>
        </a:solidFill>
        <a:latin typeface="+mn-lt"/>
        <a:ea typeface="+mn-ea"/>
        <a:cs typeface="+mn-cs"/>
      </a:defRPr>
    </a:lvl8pPr>
    <a:lvl9pPr marL="4196616" algn="l" defTabSz="1049154"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834" y="-840"/>
      </p:cViewPr>
      <p:guideLst>
        <p:guide orient="horz" pos="1542"/>
        <p:guide pos="362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DCE13A-99B6-4D7C-BE30-BB7EFD6B7346}" type="datetimeFigureOut">
              <a:rPr lang="zh-CN" altLang="en-US" smtClean="0"/>
              <a:t>2015/10/31</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DA62A75-6D3F-46DF-A745-516257E695EB}" type="slidenum">
              <a:rPr lang="zh-CN" altLang="en-US" smtClean="0"/>
              <a:t>‹#›</a:t>
            </a:fld>
            <a:endParaRPr lang="zh-CN" altLang="en-US"/>
          </a:p>
        </p:txBody>
      </p:sp>
    </p:spTree>
    <p:extLst>
      <p:ext uri="{BB962C8B-B14F-4D97-AF65-F5344CB8AC3E}">
        <p14:creationId xmlns:p14="http://schemas.microsoft.com/office/powerpoint/2010/main" val="1685641406"/>
      </p:ext>
    </p:extLst>
  </p:cSld>
  <p:clrMap bg1="lt1" tx1="dk1" bg2="lt2" tx2="dk2" accent1="accent1" accent2="accent2" accent3="accent3" accent4="accent4" accent5="accent5" accent6="accent6" hlink="hlink" folHlink="folHlink"/>
  <p:notesStyle>
    <a:lvl1pPr marL="0" algn="l" defTabSz="1049154" rtl="0" eaLnBrk="1" latinLnBrk="0" hangingPunct="1">
      <a:defRPr sz="1400" kern="1200">
        <a:solidFill>
          <a:schemeClr val="tx1"/>
        </a:solidFill>
        <a:latin typeface="+mn-lt"/>
        <a:ea typeface="+mn-ea"/>
        <a:cs typeface="+mn-cs"/>
      </a:defRPr>
    </a:lvl1pPr>
    <a:lvl2pPr marL="524578" algn="l" defTabSz="1049154" rtl="0" eaLnBrk="1" latinLnBrk="0" hangingPunct="1">
      <a:defRPr sz="1400" kern="1200">
        <a:solidFill>
          <a:schemeClr val="tx1"/>
        </a:solidFill>
        <a:latin typeface="+mn-lt"/>
        <a:ea typeface="+mn-ea"/>
        <a:cs typeface="+mn-cs"/>
      </a:defRPr>
    </a:lvl2pPr>
    <a:lvl3pPr marL="1049154" algn="l" defTabSz="1049154" rtl="0" eaLnBrk="1" latinLnBrk="0" hangingPunct="1">
      <a:defRPr sz="1400" kern="1200">
        <a:solidFill>
          <a:schemeClr val="tx1"/>
        </a:solidFill>
        <a:latin typeface="+mn-lt"/>
        <a:ea typeface="+mn-ea"/>
        <a:cs typeface="+mn-cs"/>
      </a:defRPr>
    </a:lvl3pPr>
    <a:lvl4pPr marL="1573731" algn="l" defTabSz="1049154" rtl="0" eaLnBrk="1" latinLnBrk="0" hangingPunct="1">
      <a:defRPr sz="1400" kern="1200">
        <a:solidFill>
          <a:schemeClr val="tx1"/>
        </a:solidFill>
        <a:latin typeface="+mn-lt"/>
        <a:ea typeface="+mn-ea"/>
        <a:cs typeface="+mn-cs"/>
      </a:defRPr>
    </a:lvl4pPr>
    <a:lvl5pPr marL="2098307" algn="l" defTabSz="1049154" rtl="0" eaLnBrk="1" latinLnBrk="0" hangingPunct="1">
      <a:defRPr sz="1400" kern="1200">
        <a:solidFill>
          <a:schemeClr val="tx1"/>
        </a:solidFill>
        <a:latin typeface="+mn-lt"/>
        <a:ea typeface="+mn-ea"/>
        <a:cs typeface="+mn-cs"/>
      </a:defRPr>
    </a:lvl5pPr>
    <a:lvl6pPr marL="2622885" algn="l" defTabSz="1049154" rtl="0" eaLnBrk="1" latinLnBrk="0" hangingPunct="1">
      <a:defRPr sz="1400" kern="1200">
        <a:solidFill>
          <a:schemeClr val="tx1"/>
        </a:solidFill>
        <a:latin typeface="+mn-lt"/>
        <a:ea typeface="+mn-ea"/>
        <a:cs typeface="+mn-cs"/>
      </a:defRPr>
    </a:lvl6pPr>
    <a:lvl7pPr marL="3147463" algn="l" defTabSz="1049154" rtl="0" eaLnBrk="1" latinLnBrk="0" hangingPunct="1">
      <a:defRPr sz="1400" kern="1200">
        <a:solidFill>
          <a:schemeClr val="tx1"/>
        </a:solidFill>
        <a:latin typeface="+mn-lt"/>
        <a:ea typeface="+mn-ea"/>
        <a:cs typeface="+mn-cs"/>
      </a:defRPr>
    </a:lvl7pPr>
    <a:lvl8pPr marL="3672039" algn="l" defTabSz="1049154" rtl="0" eaLnBrk="1" latinLnBrk="0" hangingPunct="1">
      <a:defRPr sz="1400" kern="1200">
        <a:solidFill>
          <a:schemeClr val="tx1"/>
        </a:solidFill>
        <a:latin typeface="+mn-lt"/>
        <a:ea typeface="+mn-ea"/>
        <a:cs typeface="+mn-cs"/>
      </a:defRPr>
    </a:lvl8pPr>
    <a:lvl9pPr marL="4196616" algn="l" defTabSz="1049154"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1</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2F6E8F-9C45-4845-BFDE-A0244D6A6749}" type="slidenum">
              <a:rPr lang="zh-CN" altLang="en-US" smtClean="0"/>
              <a:t>10</a:t>
            </a:fld>
            <a:endParaRPr lang="zh-CN" altLang="en-US"/>
          </a:p>
        </p:txBody>
      </p:sp>
    </p:spTree>
    <p:extLst>
      <p:ext uri="{BB962C8B-B14F-4D97-AF65-F5344CB8AC3E}">
        <p14:creationId xmlns:p14="http://schemas.microsoft.com/office/powerpoint/2010/main" val="4206345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11</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12</a:t>
            </a:fld>
            <a:endParaRPr lang="zh-CN" altLang="en-US"/>
          </a:p>
        </p:txBody>
      </p:sp>
    </p:spTree>
    <p:extLst>
      <p:ext uri="{BB962C8B-B14F-4D97-AF65-F5344CB8AC3E}">
        <p14:creationId xmlns:p14="http://schemas.microsoft.com/office/powerpoint/2010/main" val="164396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89152D-3377-4382-B171-30B12E675D4D}" type="slidenum">
              <a:rPr lang="zh-CN" altLang="en-US" smtClean="0"/>
              <a:t>13</a:t>
            </a:fld>
            <a:endParaRPr lang="zh-CN" altLang="en-US"/>
          </a:p>
        </p:txBody>
      </p:sp>
    </p:spTree>
    <p:extLst>
      <p:ext uri="{BB962C8B-B14F-4D97-AF65-F5344CB8AC3E}">
        <p14:creationId xmlns:p14="http://schemas.microsoft.com/office/powerpoint/2010/main" val="894380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89152D-3377-4382-B171-30B12E675D4D}" type="slidenum">
              <a:rPr lang="zh-CN" altLang="en-US" smtClean="0"/>
              <a:t>14</a:t>
            </a:fld>
            <a:endParaRPr lang="zh-CN" altLang="en-US"/>
          </a:p>
        </p:txBody>
      </p:sp>
    </p:spTree>
    <p:extLst>
      <p:ext uri="{BB962C8B-B14F-4D97-AF65-F5344CB8AC3E}">
        <p14:creationId xmlns:p14="http://schemas.microsoft.com/office/powerpoint/2010/main" val="894380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15</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16</a:t>
            </a:fld>
            <a:endParaRPr lang="zh-CN" altLang="en-US"/>
          </a:p>
        </p:txBody>
      </p:sp>
    </p:spTree>
    <p:extLst>
      <p:ext uri="{BB962C8B-B14F-4D97-AF65-F5344CB8AC3E}">
        <p14:creationId xmlns:p14="http://schemas.microsoft.com/office/powerpoint/2010/main" val="25868145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17</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18</a:t>
            </a:fld>
            <a:endParaRPr lang="zh-CN" altLang="en-US"/>
          </a:p>
        </p:txBody>
      </p:sp>
    </p:spTree>
    <p:extLst>
      <p:ext uri="{BB962C8B-B14F-4D97-AF65-F5344CB8AC3E}">
        <p14:creationId xmlns:p14="http://schemas.microsoft.com/office/powerpoint/2010/main" val="1280792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19</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a:t>
            </a:fld>
            <a:endParaRPr lang="zh-CN" altLang="en-US"/>
          </a:p>
        </p:txBody>
      </p:sp>
    </p:spTree>
    <p:extLst>
      <p:ext uri="{BB962C8B-B14F-4D97-AF65-F5344CB8AC3E}">
        <p14:creationId xmlns:p14="http://schemas.microsoft.com/office/powerpoint/2010/main" val="4126807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20</a:t>
            </a:fld>
            <a:endParaRPr lang="zh-CN" altLang="en-US"/>
          </a:p>
        </p:txBody>
      </p:sp>
    </p:spTree>
    <p:extLst>
      <p:ext uri="{BB962C8B-B14F-4D97-AF65-F5344CB8AC3E}">
        <p14:creationId xmlns:p14="http://schemas.microsoft.com/office/powerpoint/2010/main" val="29514461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21</a:t>
            </a:fld>
            <a:endParaRPr lang="zh-CN" altLang="en-US"/>
          </a:p>
        </p:txBody>
      </p:sp>
    </p:spTree>
    <p:extLst>
      <p:ext uri="{BB962C8B-B14F-4D97-AF65-F5344CB8AC3E}">
        <p14:creationId xmlns:p14="http://schemas.microsoft.com/office/powerpoint/2010/main" val="40199123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22</a:t>
            </a:fld>
            <a:endParaRPr lang="zh-CN" altLang="en-US"/>
          </a:p>
        </p:txBody>
      </p:sp>
    </p:spTree>
    <p:extLst>
      <p:ext uri="{BB962C8B-B14F-4D97-AF65-F5344CB8AC3E}">
        <p14:creationId xmlns:p14="http://schemas.microsoft.com/office/powerpoint/2010/main" val="33571055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2F6E8F-9C45-4845-BFDE-A0244D6A6749}" type="slidenum">
              <a:rPr lang="zh-CN" altLang="en-US" smtClean="0"/>
              <a:t>23</a:t>
            </a:fld>
            <a:endParaRPr lang="zh-CN" altLang="en-US"/>
          </a:p>
        </p:txBody>
      </p:sp>
    </p:spTree>
    <p:extLst>
      <p:ext uri="{BB962C8B-B14F-4D97-AF65-F5344CB8AC3E}">
        <p14:creationId xmlns:p14="http://schemas.microsoft.com/office/powerpoint/2010/main" val="41849184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24</a:t>
            </a:fld>
            <a:endParaRPr lang="zh-CN" altLang="en-US"/>
          </a:p>
        </p:txBody>
      </p:sp>
    </p:spTree>
    <p:extLst>
      <p:ext uri="{BB962C8B-B14F-4D97-AF65-F5344CB8AC3E}">
        <p14:creationId xmlns:p14="http://schemas.microsoft.com/office/powerpoint/2010/main" val="32575689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2F6E8F-9C45-4845-BFDE-A0244D6A6749}" type="slidenum">
              <a:rPr lang="zh-CN" altLang="en-US" smtClean="0"/>
              <a:t>25</a:t>
            </a:fld>
            <a:endParaRPr lang="zh-CN" altLang="en-US"/>
          </a:p>
        </p:txBody>
      </p:sp>
    </p:spTree>
    <p:extLst>
      <p:ext uri="{BB962C8B-B14F-4D97-AF65-F5344CB8AC3E}">
        <p14:creationId xmlns:p14="http://schemas.microsoft.com/office/powerpoint/2010/main" val="382213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26</a:t>
            </a:fld>
            <a:endParaRPr lang="zh-CN" altLang="en-US"/>
          </a:p>
        </p:txBody>
      </p:sp>
    </p:spTree>
    <p:extLst>
      <p:ext uri="{BB962C8B-B14F-4D97-AF65-F5344CB8AC3E}">
        <p14:creationId xmlns:p14="http://schemas.microsoft.com/office/powerpoint/2010/main" val="3409844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27</a:t>
            </a:fld>
            <a:endParaRPr lang="zh-CN" altLang="en-US"/>
          </a:p>
        </p:txBody>
      </p:sp>
    </p:spTree>
    <p:extLst>
      <p:ext uri="{BB962C8B-B14F-4D97-AF65-F5344CB8AC3E}">
        <p14:creationId xmlns:p14="http://schemas.microsoft.com/office/powerpoint/2010/main" val="2021577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28</a:t>
            </a:fld>
            <a:endParaRPr lang="zh-CN" altLang="en-US"/>
          </a:p>
        </p:txBody>
      </p:sp>
    </p:spTree>
    <p:extLst>
      <p:ext uri="{BB962C8B-B14F-4D97-AF65-F5344CB8AC3E}">
        <p14:creationId xmlns:p14="http://schemas.microsoft.com/office/powerpoint/2010/main" val="17414057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29</a:t>
            </a:fld>
            <a:endParaRPr lang="zh-CN" altLang="en-US"/>
          </a:p>
        </p:txBody>
      </p:sp>
    </p:spTree>
    <p:extLst>
      <p:ext uri="{BB962C8B-B14F-4D97-AF65-F5344CB8AC3E}">
        <p14:creationId xmlns:p14="http://schemas.microsoft.com/office/powerpoint/2010/main" val="4206681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3</a:t>
            </a:fld>
            <a:endParaRPr lang="zh-CN" altLang="en-US"/>
          </a:p>
        </p:txBody>
      </p:sp>
    </p:spTree>
    <p:extLst>
      <p:ext uri="{BB962C8B-B14F-4D97-AF65-F5344CB8AC3E}">
        <p14:creationId xmlns:p14="http://schemas.microsoft.com/office/powerpoint/2010/main" val="42906126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30</a:t>
            </a:fld>
            <a:endParaRPr lang="zh-CN" altLang="en-US"/>
          </a:p>
        </p:txBody>
      </p:sp>
    </p:spTree>
    <p:extLst>
      <p:ext uri="{BB962C8B-B14F-4D97-AF65-F5344CB8AC3E}">
        <p14:creationId xmlns:p14="http://schemas.microsoft.com/office/powerpoint/2010/main" val="5617388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31</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32</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33</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34</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84C1E-3BA8-41B6-811F-6C988BEE5CA2}" type="slidenum">
              <a:rPr lang="zh-CN" altLang="en-US" smtClean="0"/>
              <a:t>35</a:t>
            </a:fld>
            <a:endParaRPr lang="zh-CN" altLang="en-US"/>
          </a:p>
        </p:txBody>
      </p:sp>
    </p:spTree>
    <p:extLst>
      <p:ext uri="{BB962C8B-B14F-4D97-AF65-F5344CB8AC3E}">
        <p14:creationId xmlns:p14="http://schemas.microsoft.com/office/powerpoint/2010/main" val="3761940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DA62A75-6D3F-46DF-A745-516257E695EB}" type="slidenum">
              <a:rPr lang="zh-CN" altLang="en-US" smtClean="0"/>
              <a:t>4</a:t>
            </a:fld>
            <a:endParaRPr lang="zh-CN" altLang="en-US"/>
          </a:p>
        </p:txBody>
      </p:sp>
    </p:spTree>
    <p:extLst>
      <p:ext uri="{BB962C8B-B14F-4D97-AF65-F5344CB8AC3E}">
        <p14:creationId xmlns:p14="http://schemas.microsoft.com/office/powerpoint/2010/main" val="2579841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5</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889152D-3377-4382-B171-30B12E675D4D}" type="slidenum">
              <a:rPr lang="zh-CN" altLang="en-US" smtClean="0"/>
              <a:t>6</a:t>
            </a:fld>
            <a:endParaRPr lang="zh-CN" altLang="en-US"/>
          </a:p>
        </p:txBody>
      </p:sp>
    </p:spTree>
    <p:extLst>
      <p:ext uri="{BB962C8B-B14F-4D97-AF65-F5344CB8AC3E}">
        <p14:creationId xmlns:p14="http://schemas.microsoft.com/office/powerpoint/2010/main" val="894380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50A74FD-9BB6-41A4-9821-D379D5C94B7B}" type="slidenum">
              <a:rPr lang="zh-CN" altLang="en-US" smtClean="0"/>
              <a:t>7</a:t>
            </a:fld>
            <a:endParaRPr lang="zh-CN" altLang="en-US"/>
          </a:p>
        </p:txBody>
      </p:sp>
    </p:spTree>
    <p:extLst>
      <p:ext uri="{BB962C8B-B14F-4D97-AF65-F5344CB8AC3E}">
        <p14:creationId xmlns:p14="http://schemas.microsoft.com/office/powerpoint/2010/main" val="2710538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FA769C4-3C53-4282-8AFF-D8F3FE01F580}" type="slidenum">
              <a:rPr lang="zh-CN" altLang="en-US" smtClean="0"/>
              <a:t>8</a:t>
            </a:fld>
            <a:endParaRPr lang="zh-CN" altLang="en-US"/>
          </a:p>
        </p:txBody>
      </p:sp>
    </p:spTree>
    <p:extLst>
      <p:ext uri="{BB962C8B-B14F-4D97-AF65-F5344CB8AC3E}">
        <p14:creationId xmlns:p14="http://schemas.microsoft.com/office/powerpoint/2010/main" val="25030430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2F6E8F-9C45-4845-BFDE-A0244D6A6749}" type="slidenum">
              <a:rPr lang="zh-CN" altLang="en-US" smtClean="0"/>
              <a:t>9</a:t>
            </a:fld>
            <a:endParaRPr lang="zh-CN" altLang="en-US"/>
          </a:p>
        </p:txBody>
      </p:sp>
    </p:spTree>
    <p:extLst>
      <p:ext uri="{BB962C8B-B14F-4D97-AF65-F5344CB8AC3E}">
        <p14:creationId xmlns:p14="http://schemas.microsoft.com/office/powerpoint/2010/main" val="4206345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64156" y="2236949"/>
            <a:ext cx="9793764" cy="1543527"/>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728313" y="4080512"/>
            <a:ext cx="8065453" cy="1840230"/>
          </a:xfrm>
        </p:spPr>
        <p:txBody>
          <a:bodyPr/>
          <a:lstStyle>
            <a:lvl1pPr marL="0" indent="0" algn="ctr">
              <a:buNone/>
              <a:defRPr>
                <a:solidFill>
                  <a:schemeClr val="tx1">
                    <a:tint val="75000"/>
                  </a:schemeClr>
                </a:solidFill>
              </a:defRPr>
            </a:lvl1pPr>
            <a:lvl2pPr marL="524578" indent="0" algn="ctr">
              <a:buNone/>
              <a:defRPr>
                <a:solidFill>
                  <a:schemeClr val="tx1">
                    <a:tint val="75000"/>
                  </a:schemeClr>
                </a:solidFill>
              </a:defRPr>
            </a:lvl2pPr>
            <a:lvl3pPr marL="1049154" indent="0" algn="ctr">
              <a:buNone/>
              <a:defRPr>
                <a:solidFill>
                  <a:schemeClr val="tx1">
                    <a:tint val="75000"/>
                  </a:schemeClr>
                </a:solidFill>
              </a:defRPr>
            </a:lvl3pPr>
            <a:lvl4pPr marL="1573731" indent="0" algn="ctr">
              <a:buNone/>
              <a:defRPr>
                <a:solidFill>
                  <a:schemeClr val="tx1">
                    <a:tint val="75000"/>
                  </a:schemeClr>
                </a:solidFill>
              </a:defRPr>
            </a:lvl4pPr>
            <a:lvl5pPr marL="2098307" indent="0" algn="ctr">
              <a:buNone/>
              <a:defRPr>
                <a:solidFill>
                  <a:schemeClr val="tx1">
                    <a:tint val="75000"/>
                  </a:schemeClr>
                </a:solidFill>
              </a:defRPr>
            </a:lvl5pPr>
            <a:lvl6pPr marL="2622885" indent="0" algn="ctr">
              <a:buNone/>
              <a:defRPr>
                <a:solidFill>
                  <a:schemeClr val="tx1">
                    <a:tint val="75000"/>
                  </a:schemeClr>
                </a:solidFill>
              </a:defRPr>
            </a:lvl6pPr>
            <a:lvl7pPr marL="3147463" indent="0" algn="ctr">
              <a:buNone/>
              <a:defRPr>
                <a:solidFill>
                  <a:schemeClr val="tx1">
                    <a:tint val="75000"/>
                  </a:schemeClr>
                </a:solidFill>
              </a:defRPr>
            </a:lvl7pPr>
            <a:lvl8pPr marL="3672039" indent="0" algn="ctr">
              <a:buNone/>
              <a:defRPr>
                <a:solidFill>
                  <a:schemeClr val="tx1">
                    <a:tint val="75000"/>
                  </a:schemeClr>
                </a:solidFill>
              </a:defRPr>
            </a:lvl8pPr>
            <a:lvl9pPr marL="4196616"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353505" y="288371"/>
            <a:ext cx="2592467" cy="614410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76104" y="288371"/>
            <a:ext cx="7585366" cy="614410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10164" y="4627246"/>
            <a:ext cx="9793764" cy="1430178"/>
          </a:xfrm>
        </p:spPr>
        <p:txBody>
          <a:bodyPr anchor="t"/>
          <a:lstStyle>
            <a:lvl1pPr algn="l">
              <a:defRPr sz="46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10164" y="3052049"/>
            <a:ext cx="9793764" cy="1575196"/>
          </a:xfrm>
        </p:spPr>
        <p:txBody>
          <a:bodyPr anchor="b"/>
          <a:lstStyle>
            <a:lvl1pPr marL="0" indent="0">
              <a:buNone/>
              <a:defRPr sz="2300">
                <a:solidFill>
                  <a:schemeClr val="tx1">
                    <a:tint val="75000"/>
                  </a:schemeClr>
                </a:solidFill>
              </a:defRPr>
            </a:lvl1pPr>
            <a:lvl2pPr marL="524578" indent="0">
              <a:buNone/>
              <a:defRPr sz="2100">
                <a:solidFill>
                  <a:schemeClr val="tx1">
                    <a:tint val="75000"/>
                  </a:schemeClr>
                </a:solidFill>
              </a:defRPr>
            </a:lvl2pPr>
            <a:lvl3pPr marL="1049154" indent="0">
              <a:buNone/>
              <a:defRPr sz="1800">
                <a:solidFill>
                  <a:schemeClr val="tx1">
                    <a:tint val="75000"/>
                  </a:schemeClr>
                </a:solidFill>
              </a:defRPr>
            </a:lvl3pPr>
            <a:lvl4pPr marL="1573731" indent="0">
              <a:buNone/>
              <a:defRPr sz="1500">
                <a:solidFill>
                  <a:schemeClr val="tx1">
                    <a:tint val="75000"/>
                  </a:schemeClr>
                </a:solidFill>
              </a:defRPr>
            </a:lvl4pPr>
            <a:lvl5pPr marL="2098307" indent="0">
              <a:buNone/>
              <a:defRPr sz="1500">
                <a:solidFill>
                  <a:schemeClr val="tx1">
                    <a:tint val="75000"/>
                  </a:schemeClr>
                </a:solidFill>
              </a:defRPr>
            </a:lvl5pPr>
            <a:lvl6pPr marL="2622885" indent="0">
              <a:buNone/>
              <a:defRPr sz="1500">
                <a:solidFill>
                  <a:schemeClr val="tx1">
                    <a:tint val="75000"/>
                  </a:schemeClr>
                </a:solidFill>
              </a:defRPr>
            </a:lvl6pPr>
            <a:lvl7pPr marL="3147463" indent="0">
              <a:buNone/>
              <a:defRPr sz="1500">
                <a:solidFill>
                  <a:schemeClr val="tx1">
                    <a:tint val="75000"/>
                  </a:schemeClr>
                </a:solidFill>
              </a:defRPr>
            </a:lvl7pPr>
            <a:lvl8pPr marL="3672039" indent="0">
              <a:buNone/>
              <a:defRPr sz="1500">
                <a:solidFill>
                  <a:schemeClr val="tx1">
                    <a:tint val="75000"/>
                  </a:schemeClr>
                </a:solidFill>
              </a:defRPr>
            </a:lvl8pPr>
            <a:lvl9pPr marL="4196616" indent="0">
              <a:buNone/>
              <a:defRPr sz="15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76104" y="1680210"/>
            <a:ext cx="5088916" cy="4752261"/>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857055" y="1680210"/>
            <a:ext cx="5088916" cy="4752261"/>
          </a:xfrm>
        </p:spPr>
        <p:txBody>
          <a:bodyPr/>
          <a:lstStyle>
            <a:lvl1pPr>
              <a:defRPr sz="3200"/>
            </a:lvl1pPr>
            <a:lvl2pPr>
              <a:defRPr sz="28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4" y="1611870"/>
            <a:ext cx="5090917" cy="671750"/>
          </a:xfrm>
        </p:spPr>
        <p:txBody>
          <a:bodyPr anchor="b"/>
          <a:lstStyle>
            <a:lvl1pPr marL="0" indent="0">
              <a:buNone/>
              <a:defRPr sz="2800" b="1"/>
            </a:lvl1pPr>
            <a:lvl2pPr marL="524578" indent="0">
              <a:buNone/>
              <a:defRPr sz="2300" b="1"/>
            </a:lvl2pPr>
            <a:lvl3pPr marL="1049154" indent="0">
              <a:buNone/>
              <a:defRPr sz="2100" b="1"/>
            </a:lvl3pPr>
            <a:lvl4pPr marL="1573731" indent="0">
              <a:buNone/>
              <a:defRPr sz="1800" b="1"/>
            </a:lvl4pPr>
            <a:lvl5pPr marL="2098307" indent="0">
              <a:buNone/>
              <a:defRPr sz="1800" b="1"/>
            </a:lvl5pPr>
            <a:lvl6pPr marL="2622885" indent="0">
              <a:buNone/>
              <a:defRPr sz="1800" b="1"/>
            </a:lvl6pPr>
            <a:lvl7pPr marL="3147463" indent="0">
              <a:buNone/>
              <a:defRPr sz="1800" b="1"/>
            </a:lvl7pPr>
            <a:lvl8pPr marL="3672039" indent="0">
              <a:buNone/>
              <a:defRPr sz="1800" b="1"/>
            </a:lvl8pPr>
            <a:lvl9pPr marL="4196616" indent="0">
              <a:buNone/>
              <a:defRPr sz="1800" b="1"/>
            </a:lvl9pPr>
          </a:lstStyle>
          <a:p>
            <a:pPr lvl="0"/>
            <a:r>
              <a:rPr lang="zh-CN" altLang="en-US" smtClean="0"/>
              <a:t>单击此处编辑母版文本样式</a:t>
            </a:r>
          </a:p>
        </p:txBody>
      </p:sp>
      <p:sp>
        <p:nvSpPr>
          <p:cNvPr id="4" name="内容占位符 3"/>
          <p:cNvSpPr>
            <a:spLocks noGrp="1"/>
          </p:cNvSpPr>
          <p:nvPr>
            <p:ph sz="half" idx="2"/>
          </p:nvPr>
        </p:nvSpPr>
        <p:spPr>
          <a:xfrm>
            <a:off x="576104" y="2283618"/>
            <a:ext cx="5090917" cy="4148852"/>
          </a:xfrm>
        </p:spPr>
        <p:txBody>
          <a:bodyPr/>
          <a:lstStyle>
            <a:lvl1pPr>
              <a:defRPr sz="28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853056" y="1611870"/>
            <a:ext cx="5092917" cy="671750"/>
          </a:xfrm>
        </p:spPr>
        <p:txBody>
          <a:bodyPr anchor="b"/>
          <a:lstStyle>
            <a:lvl1pPr marL="0" indent="0">
              <a:buNone/>
              <a:defRPr sz="2800" b="1"/>
            </a:lvl1pPr>
            <a:lvl2pPr marL="524578" indent="0">
              <a:buNone/>
              <a:defRPr sz="2300" b="1"/>
            </a:lvl2pPr>
            <a:lvl3pPr marL="1049154" indent="0">
              <a:buNone/>
              <a:defRPr sz="2100" b="1"/>
            </a:lvl3pPr>
            <a:lvl4pPr marL="1573731" indent="0">
              <a:buNone/>
              <a:defRPr sz="1800" b="1"/>
            </a:lvl4pPr>
            <a:lvl5pPr marL="2098307" indent="0">
              <a:buNone/>
              <a:defRPr sz="1800" b="1"/>
            </a:lvl5pPr>
            <a:lvl6pPr marL="2622885" indent="0">
              <a:buNone/>
              <a:defRPr sz="1800" b="1"/>
            </a:lvl6pPr>
            <a:lvl7pPr marL="3147463" indent="0">
              <a:buNone/>
              <a:defRPr sz="1800" b="1"/>
            </a:lvl7pPr>
            <a:lvl8pPr marL="3672039" indent="0">
              <a:buNone/>
              <a:defRPr sz="1800" b="1"/>
            </a:lvl8pPr>
            <a:lvl9pPr marL="4196616" indent="0">
              <a:buNone/>
              <a:defRPr sz="1800" b="1"/>
            </a:lvl9pPr>
          </a:lstStyle>
          <a:p>
            <a:pPr lvl="0"/>
            <a:r>
              <a:rPr lang="zh-CN" altLang="en-US" smtClean="0"/>
              <a:t>单击此处编辑母版文本样式</a:t>
            </a:r>
          </a:p>
        </p:txBody>
      </p:sp>
      <p:sp>
        <p:nvSpPr>
          <p:cNvPr id="6" name="内容占位符 5"/>
          <p:cNvSpPr>
            <a:spLocks noGrp="1"/>
          </p:cNvSpPr>
          <p:nvPr>
            <p:ph sz="quarter" idx="4"/>
          </p:nvPr>
        </p:nvSpPr>
        <p:spPr>
          <a:xfrm>
            <a:off x="5853056" y="2283618"/>
            <a:ext cx="5092917" cy="4148852"/>
          </a:xfrm>
        </p:spPr>
        <p:txBody>
          <a:bodyPr/>
          <a:lstStyle>
            <a:lvl1pPr>
              <a:defRPr sz="28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2015/10/31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2015/10/31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2015/10/31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76105" y="286704"/>
            <a:ext cx="3790684" cy="1220152"/>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504813" y="286704"/>
            <a:ext cx="6441160" cy="6145767"/>
          </a:xfrm>
        </p:spPr>
        <p:txBody>
          <a:bodyPr/>
          <a:lstStyle>
            <a:lvl1pPr>
              <a:defRPr sz="3700"/>
            </a:lvl1pPr>
            <a:lvl2pPr>
              <a:defRPr sz="3200"/>
            </a:lvl2pPr>
            <a:lvl3pPr>
              <a:defRPr sz="28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76105" y="1506856"/>
            <a:ext cx="3790684" cy="4925616"/>
          </a:xfrm>
        </p:spPr>
        <p:txBody>
          <a:bodyPr/>
          <a:lstStyle>
            <a:lvl1pPr marL="0" indent="0">
              <a:buNone/>
              <a:defRPr sz="1500"/>
            </a:lvl1pPr>
            <a:lvl2pPr marL="524578" indent="0">
              <a:buNone/>
              <a:defRPr sz="1400"/>
            </a:lvl2pPr>
            <a:lvl3pPr marL="1049154" indent="0">
              <a:buNone/>
              <a:defRPr sz="1200"/>
            </a:lvl3pPr>
            <a:lvl4pPr marL="1573731" indent="0">
              <a:buNone/>
              <a:defRPr sz="1000"/>
            </a:lvl4pPr>
            <a:lvl5pPr marL="2098307" indent="0">
              <a:buNone/>
              <a:defRPr sz="1000"/>
            </a:lvl5pPr>
            <a:lvl6pPr marL="2622885" indent="0">
              <a:buNone/>
              <a:defRPr sz="1000"/>
            </a:lvl6pPr>
            <a:lvl7pPr marL="3147463" indent="0">
              <a:buNone/>
              <a:defRPr sz="1000"/>
            </a:lvl7pPr>
            <a:lvl8pPr marL="3672039" indent="0">
              <a:buNone/>
              <a:defRPr sz="1000"/>
            </a:lvl8pPr>
            <a:lvl9pPr marL="4196616"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258407" y="5040630"/>
            <a:ext cx="6913245" cy="595076"/>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258407" y="643413"/>
            <a:ext cx="6913245" cy="4320540"/>
          </a:xfrm>
        </p:spPr>
        <p:txBody>
          <a:bodyPr/>
          <a:lstStyle>
            <a:lvl1pPr marL="0" indent="0">
              <a:buNone/>
              <a:defRPr sz="3700"/>
            </a:lvl1pPr>
            <a:lvl2pPr marL="524578" indent="0">
              <a:buNone/>
              <a:defRPr sz="3200"/>
            </a:lvl2pPr>
            <a:lvl3pPr marL="1049154" indent="0">
              <a:buNone/>
              <a:defRPr sz="2800"/>
            </a:lvl3pPr>
            <a:lvl4pPr marL="1573731" indent="0">
              <a:buNone/>
              <a:defRPr sz="2300"/>
            </a:lvl4pPr>
            <a:lvl5pPr marL="2098307" indent="0">
              <a:buNone/>
              <a:defRPr sz="2300"/>
            </a:lvl5pPr>
            <a:lvl6pPr marL="2622885" indent="0">
              <a:buNone/>
              <a:defRPr sz="2300"/>
            </a:lvl6pPr>
            <a:lvl7pPr marL="3147463" indent="0">
              <a:buNone/>
              <a:defRPr sz="2300"/>
            </a:lvl7pPr>
            <a:lvl8pPr marL="3672039" indent="0">
              <a:buNone/>
              <a:defRPr sz="2300"/>
            </a:lvl8pPr>
            <a:lvl9pPr marL="4196616" indent="0">
              <a:buNone/>
              <a:defRPr sz="2300"/>
            </a:lvl9pPr>
          </a:lstStyle>
          <a:p>
            <a:endParaRPr lang="zh-CN" altLang="en-US"/>
          </a:p>
        </p:txBody>
      </p:sp>
      <p:sp>
        <p:nvSpPr>
          <p:cNvPr id="4" name="文本占位符 3"/>
          <p:cNvSpPr>
            <a:spLocks noGrp="1"/>
          </p:cNvSpPr>
          <p:nvPr>
            <p:ph type="body" sz="half" idx="2"/>
          </p:nvPr>
        </p:nvSpPr>
        <p:spPr>
          <a:xfrm>
            <a:off x="2258407" y="5635705"/>
            <a:ext cx="6913245" cy="845105"/>
          </a:xfrm>
        </p:spPr>
        <p:txBody>
          <a:bodyPr/>
          <a:lstStyle>
            <a:lvl1pPr marL="0" indent="0">
              <a:buNone/>
              <a:defRPr sz="1500"/>
            </a:lvl1pPr>
            <a:lvl2pPr marL="524578" indent="0">
              <a:buNone/>
              <a:defRPr sz="1400"/>
            </a:lvl2pPr>
            <a:lvl3pPr marL="1049154" indent="0">
              <a:buNone/>
              <a:defRPr sz="1200"/>
            </a:lvl3pPr>
            <a:lvl4pPr marL="1573731" indent="0">
              <a:buNone/>
              <a:defRPr sz="1000"/>
            </a:lvl4pPr>
            <a:lvl5pPr marL="2098307" indent="0">
              <a:buNone/>
              <a:defRPr sz="1000"/>
            </a:lvl5pPr>
            <a:lvl6pPr marL="2622885" indent="0">
              <a:buNone/>
              <a:defRPr sz="1000"/>
            </a:lvl6pPr>
            <a:lvl7pPr marL="3147463" indent="0">
              <a:buNone/>
              <a:defRPr sz="1000"/>
            </a:lvl7pPr>
            <a:lvl8pPr marL="3672039" indent="0">
              <a:buNone/>
              <a:defRPr sz="1000"/>
            </a:lvl8pPr>
            <a:lvl9pPr marL="4196616"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0000" b="-10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76106" y="288371"/>
            <a:ext cx="10369868" cy="1200150"/>
          </a:xfrm>
          <a:prstGeom prst="rect">
            <a:avLst/>
          </a:prstGeom>
        </p:spPr>
        <p:txBody>
          <a:bodyPr vert="horz" lIns="104915" tIns="52458" rIns="104915" bIns="5245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76106" y="1680210"/>
            <a:ext cx="10369868" cy="4752261"/>
          </a:xfrm>
          <a:prstGeom prst="rect">
            <a:avLst/>
          </a:prstGeom>
        </p:spPr>
        <p:txBody>
          <a:bodyPr vert="horz" lIns="104915" tIns="52458" rIns="104915" bIns="52458"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76106" y="6674168"/>
            <a:ext cx="2688484" cy="383382"/>
          </a:xfrm>
          <a:prstGeom prst="rect">
            <a:avLst/>
          </a:prstGeom>
        </p:spPr>
        <p:txBody>
          <a:bodyPr vert="horz" lIns="104915" tIns="52458" rIns="104915" bIns="52458" rtlCol="0" anchor="ctr"/>
          <a:lstStyle>
            <a:lvl1pPr algn="l">
              <a:defRPr sz="1400">
                <a:solidFill>
                  <a:schemeClr val="tx1">
                    <a:tint val="75000"/>
                  </a:schemeClr>
                </a:solidFill>
              </a:defRPr>
            </a:lvl1pPr>
          </a:lstStyle>
          <a:p>
            <a:fld id="{530820CF-B880-4189-942D-D702A7CBA730}" type="datetimeFigureOut">
              <a:rPr lang="zh-CN" altLang="en-US" smtClean="0"/>
              <a:t>2015/10/31</a:t>
            </a:fld>
            <a:endParaRPr lang="zh-CN" altLang="en-US"/>
          </a:p>
        </p:txBody>
      </p:sp>
      <p:sp>
        <p:nvSpPr>
          <p:cNvPr id="5" name="页脚占位符 4"/>
          <p:cNvSpPr>
            <a:spLocks noGrp="1"/>
          </p:cNvSpPr>
          <p:nvPr>
            <p:ph type="ftr" sz="quarter" idx="3"/>
          </p:nvPr>
        </p:nvSpPr>
        <p:spPr>
          <a:xfrm>
            <a:off x="3936709" y="6674168"/>
            <a:ext cx="3648658" cy="383382"/>
          </a:xfrm>
          <a:prstGeom prst="rect">
            <a:avLst/>
          </a:prstGeom>
        </p:spPr>
        <p:txBody>
          <a:bodyPr vert="horz" lIns="104915" tIns="52458" rIns="104915" bIns="52458"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257489" y="6674168"/>
            <a:ext cx="2688484" cy="383382"/>
          </a:xfrm>
          <a:prstGeom prst="rect">
            <a:avLst/>
          </a:prstGeom>
        </p:spPr>
        <p:txBody>
          <a:bodyPr vert="horz" lIns="104915" tIns="52458" rIns="104915" bIns="52458" rtlCol="0" anchor="ctr"/>
          <a:lstStyle>
            <a:lvl1pPr algn="r">
              <a:defRPr sz="14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049154" rtl="0" eaLnBrk="1" latinLnBrk="0" hangingPunct="1">
        <a:spcBef>
          <a:spcPct val="0"/>
        </a:spcBef>
        <a:buNone/>
        <a:defRPr sz="5000" kern="1200">
          <a:solidFill>
            <a:schemeClr val="tx1"/>
          </a:solidFill>
          <a:latin typeface="+mj-lt"/>
          <a:ea typeface="+mj-ea"/>
          <a:cs typeface="+mj-cs"/>
        </a:defRPr>
      </a:lvl1pPr>
    </p:titleStyle>
    <p:bodyStyle>
      <a:lvl1pPr marL="393433" indent="-393433" algn="l" defTabSz="1049154"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52437" indent="-327861" algn="l" defTabSz="1049154"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311442" indent="-262289" algn="l" defTabSz="1049154" rtl="0" eaLnBrk="1" latinLnBrk="0" hangingPunct="1">
        <a:spcBef>
          <a:spcPct val="20000"/>
        </a:spcBef>
        <a:buFont typeface="Arial" pitchFamily="34" charset="0"/>
        <a:buChar char="•"/>
        <a:defRPr sz="2800" kern="1200">
          <a:solidFill>
            <a:schemeClr val="tx1"/>
          </a:solidFill>
          <a:latin typeface="+mn-lt"/>
          <a:ea typeface="+mn-ea"/>
          <a:cs typeface="+mn-cs"/>
        </a:defRPr>
      </a:lvl3pPr>
      <a:lvl4pPr marL="1836020"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60598"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85174"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409751"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34327"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58905" indent="-262289" algn="l" defTabSz="1049154"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49154" rtl="0" eaLnBrk="1" latinLnBrk="0" hangingPunct="1">
        <a:defRPr sz="2100" kern="1200">
          <a:solidFill>
            <a:schemeClr val="tx1"/>
          </a:solidFill>
          <a:latin typeface="+mn-lt"/>
          <a:ea typeface="+mn-ea"/>
          <a:cs typeface="+mn-cs"/>
        </a:defRPr>
      </a:lvl1pPr>
      <a:lvl2pPr marL="524578" algn="l" defTabSz="1049154" rtl="0" eaLnBrk="1" latinLnBrk="0" hangingPunct="1">
        <a:defRPr sz="2100" kern="1200">
          <a:solidFill>
            <a:schemeClr val="tx1"/>
          </a:solidFill>
          <a:latin typeface="+mn-lt"/>
          <a:ea typeface="+mn-ea"/>
          <a:cs typeface="+mn-cs"/>
        </a:defRPr>
      </a:lvl2pPr>
      <a:lvl3pPr marL="1049154" algn="l" defTabSz="1049154" rtl="0" eaLnBrk="1" latinLnBrk="0" hangingPunct="1">
        <a:defRPr sz="2100" kern="1200">
          <a:solidFill>
            <a:schemeClr val="tx1"/>
          </a:solidFill>
          <a:latin typeface="+mn-lt"/>
          <a:ea typeface="+mn-ea"/>
          <a:cs typeface="+mn-cs"/>
        </a:defRPr>
      </a:lvl3pPr>
      <a:lvl4pPr marL="1573731" algn="l" defTabSz="1049154" rtl="0" eaLnBrk="1" latinLnBrk="0" hangingPunct="1">
        <a:defRPr sz="2100" kern="1200">
          <a:solidFill>
            <a:schemeClr val="tx1"/>
          </a:solidFill>
          <a:latin typeface="+mn-lt"/>
          <a:ea typeface="+mn-ea"/>
          <a:cs typeface="+mn-cs"/>
        </a:defRPr>
      </a:lvl4pPr>
      <a:lvl5pPr marL="2098307" algn="l" defTabSz="1049154" rtl="0" eaLnBrk="1" latinLnBrk="0" hangingPunct="1">
        <a:defRPr sz="2100" kern="1200">
          <a:solidFill>
            <a:schemeClr val="tx1"/>
          </a:solidFill>
          <a:latin typeface="+mn-lt"/>
          <a:ea typeface="+mn-ea"/>
          <a:cs typeface="+mn-cs"/>
        </a:defRPr>
      </a:lvl5pPr>
      <a:lvl6pPr marL="2622885" algn="l" defTabSz="1049154" rtl="0" eaLnBrk="1" latinLnBrk="0" hangingPunct="1">
        <a:defRPr sz="2100" kern="1200">
          <a:solidFill>
            <a:schemeClr val="tx1"/>
          </a:solidFill>
          <a:latin typeface="+mn-lt"/>
          <a:ea typeface="+mn-ea"/>
          <a:cs typeface="+mn-cs"/>
        </a:defRPr>
      </a:lvl6pPr>
      <a:lvl7pPr marL="3147463" algn="l" defTabSz="1049154" rtl="0" eaLnBrk="1" latinLnBrk="0" hangingPunct="1">
        <a:defRPr sz="2100" kern="1200">
          <a:solidFill>
            <a:schemeClr val="tx1"/>
          </a:solidFill>
          <a:latin typeface="+mn-lt"/>
          <a:ea typeface="+mn-ea"/>
          <a:cs typeface="+mn-cs"/>
        </a:defRPr>
      </a:lvl7pPr>
      <a:lvl8pPr marL="3672039" algn="l" defTabSz="1049154" rtl="0" eaLnBrk="1" latinLnBrk="0" hangingPunct="1">
        <a:defRPr sz="2100" kern="1200">
          <a:solidFill>
            <a:schemeClr val="tx1"/>
          </a:solidFill>
          <a:latin typeface="+mn-lt"/>
          <a:ea typeface="+mn-ea"/>
          <a:cs typeface="+mn-cs"/>
        </a:defRPr>
      </a:lvl8pPr>
      <a:lvl9pPr marL="4196616" algn="l" defTabSz="1049154"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jpe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6.jpeg"/><Relationship Id="rId4" Type="http://schemas.openxmlformats.org/officeDocument/2006/relationships/image" Target="../media/image30.jpeg"/></Relationships>
</file>

<file path=ppt/slides/_rels/slide1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jpeg"/></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3.jpg"/><Relationship Id="rId5" Type="http://schemas.openxmlformats.org/officeDocument/2006/relationships/image" Target="../media/image42.jpeg"/><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6.jpg"/><Relationship Id="rId7" Type="http://schemas.openxmlformats.org/officeDocument/2006/relationships/image" Target="../media/image50.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9.jpeg"/><Relationship Id="rId5" Type="http://schemas.openxmlformats.org/officeDocument/2006/relationships/image" Target="../media/image48.jpg"/><Relationship Id="rId4" Type="http://schemas.openxmlformats.org/officeDocument/2006/relationships/image" Target="../media/image47.jpg"/></Relationships>
</file>

<file path=ppt/slides/_rels/slide15.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54.jpg"/><Relationship Id="rId5" Type="http://schemas.openxmlformats.org/officeDocument/2006/relationships/image" Target="../media/image53.jpeg"/><Relationship Id="rId4" Type="http://schemas.openxmlformats.org/officeDocument/2006/relationships/image" Target="../media/image52.jpeg"/></Relationships>
</file>

<file path=ppt/slides/_rels/slide1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png"/></Relationships>
</file>

<file path=ppt/slides/_rels/slide17.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58.jpeg"/><Relationship Id="rId7" Type="http://schemas.openxmlformats.org/officeDocument/2006/relationships/image" Target="../media/image6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60.jpg"/><Relationship Id="rId5" Type="http://schemas.microsoft.com/office/2007/relationships/hdphoto" Target="../media/hdphoto2.wdp"/><Relationship Id="rId4" Type="http://schemas.openxmlformats.org/officeDocument/2006/relationships/image" Target="../media/image59.png"/></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19.jpg"/><Relationship Id="rId7" Type="http://schemas.openxmlformats.org/officeDocument/2006/relationships/image" Target="../media/image6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4.jpeg"/><Relationship Id="rId5" Type="http://schemas.openxmlformats.org/officeDocument/2006/relationships/image" Target="../media/image63.jpg"/><Relationship Id="rId4" Type="http://schemas.openxmlformats.org/officeDocument/2006/relationships/image" Target="../media/image62.jp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g"/><Relationship Id="rId7" Type="http://schemas.openxmlformats.org/officeDocument/2006/relationships/image" Target="../media/image69.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68.png"/><Relationship Id="rId5" Type="http://schemas.openxmlformats.org/officeDocument/2006/relationships/image" Target="../media/image67.jpeg"/><Relationship Id="rId4" Type="http://schemas.openxmlformats.org/officeDocument/2006/relationships/image" Target="../media/image66.png"/></Relationships>
</file>

<file path=ppt/slides/_rels/slide21.xml.rels><?xml version="1.0" encoding="UTF-8" standalone="yes"?>
<Relationships xmlns="http://schemas.openxmlformats.org/package/2006/relationships"><Relationship Id="rId3" Type="http://schemas.openxmlformats.org/officeDocument/2006/relationships/image" Target="../media/image71.jpg"/><Relationship Id="rId7" Type="http://schemas.openxmlformats.org/officeDocument/2006/relationships/image" Target="../media/image7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60.jpg"/></Relationships>
</file>

<file path=ppt/slides/_rels/slide2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75.jpeg"/><Relationship Id="rId7"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78.jpg"/><Relationship Id="rId5" Type="http://schemas.openxmlformats.org/officeDocument/2006/relationships/image" Target="../media/image77.jpeg"/><Relationship Id="rId4" Type="http://schemas.openxmlformats.org/officeDocument/2006/relationships/image" Target="../media/image76.jpg"/></Relationships>
</file>

<file path=ppt/slides/_rels/slide23.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80.png"/></Relationships>
</file>

<file path=ppt/slides/_rels/slide2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81.jpg"/><Relationship Id="rId7" Type="http://schemas.openxmlformats.org/officeDocument/2006/relationships/image" Target="../media/image8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86.jpg"/></Relationships>
</file>

<file path=ppt/slides/_rels/slide2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88.jpg"/><Relationship Id="rId4" Type="http://schemas.openxmlformats.org/officeDocument/2006/relationships/image" Target="../media/image60.jpg"/></Relationships>
</file>

<file path=ppt/slides/_rels/slide28.xml.rels><?xml version="1.0" encoding="UTF-8" standalone="yes"?>
<Relationships xmlns="http://schemas.openxmlformats.org/package/2006/relationships"><Relationship Id="rId3" Type="http://schemas.openxmlformats.org/officeDocument/2006/relationships/image" Target="../media/image89.png"/><Relationship Id="rId7" Type="http://schemas.microsoft.com/office/2007/relationships/hdphoto" Target="../media/hdphoto3.wdp"/><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92.jpeg"/><Relationship Id="rId5" Type="http://schemas.openxmlformats.org/officeDocument/2006/relationships/image" Target="../media/image91.png"/><Relationship Id="rId4" Type="http://schemas.openxmlformats.org/officeDocument/2006/relationships/image" Target="../media/image90.jpeg"/></Relationships>
</file>

<file path=ppt/slides/_rels/slide2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94.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96.jpeg"/></Relationships>
</file>

<file path=ppt/slides/_rels/slide3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3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60.jpg"/><Relationship Id="rId4" Type="http://schemas.openxmlformats.org/officeDocument/2006/relationships/image" Target="../media/image19.jp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g"/><Relationship Id="rId10" Type="http://schemas.openxmlformats.org/officeDocument/2006/relationships/image" Target="../media/image25.jpeg"/><Relationship Id="rId4" Type="http://schemas.openxmlformats.org/officeDocument/2006/relationships/image" Target="../media/image19.jpg"/><Relationship Id="rId9" Type="http://schemas.openxmlformats.org/officeDocument/2006/relationships/image" Target="../media/image24.jpeg"/></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7.jp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jpg"/></Relationships>
</file>

<file path=ppt/slides/_rels/slide9.xml.rels><?xml version="1.0" encoding="UTF-8" standalone="yes"?>
<Relationships xmlns="http://schemas.openxmlformats.org/package/2006/relationships"><Relationship Id="rId3" Type="http://schemas.openxmlformats.org/officeDocument/2006/relationships/image" Target="../media/image31.jpeg"/><Relationship Id="rId7"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t="51527"/>
          <a:stretch/>
        </p:blipFill>
        <p:spPr>
          <a:xfrm>
            <a:off x="2160587" y="0"/>
            <a:ext cx="7200900" cy="3490457"/>
          </a:xfrm>
          <a:prstGeom prst="rect">
            <a:avLst/>
          </a:prstGeom>
        </p:spPr>
      </p:pic>
      <p:pic>
        <p:nvPicPr>
          <p:cNvPr id="43" name="图片 42"/>
          <p:cNvPicPr>
            <a:picLocks noChangeAspect="1"/>
          </p:cNvPicPr>
          <p:nvPr/>
        </p:nvPicPr>
        <p:blipFill rotWithShape="1">
          <a:blip r:embed="rId5">
            <a:extLst>
              <a:ext uri="{28A0092B-C50C-407E-A947-70E740481C1C}">
                <a14:useLocalDpi xmlns:a14="http://schemas.microsoft.com/office/drawing/2010/main" val="0"/>
              </a:ext>
            </a:extLst>
          </a:blip>
          <a:srcRect t="70002"/>
          <a:stretch/>
        </p:blipFill>
        <p:spPr>
          <a:xfrm>
            <a:off x="2173483" y="0"/>
            <a:ext cx="7200900" cy="2160097"/>
          </a:xfrm>
          <a:prstGeom prst="rect">
            <a:avLst/>
          </a:prstGeom>
        </p:spPr>
      </p:pic>
      <p:sp>
        <p:nvSpPr>
          <p:cNvPr id="12" name="椭圆 11"/>
          <p:cNvSpPr/>
          <p:nvPr/>
        </p:nvSpPr>
        <p:spPr>
          <a:xfrm>
            <a:off x="825220"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a:solidFill>
                  <a:srgbClr val="0070C0"/>
                </a:solidFill>
                <a:latin typeface="微软雅黑" panose="020B0503020204020204" pitchFamily="34" charset="-122"/>
                <a:ea typeface="微软雅黑" panose="020B0503020204020204" pitchFamily="34" charset="-122"/>
              </a:rPr>
              <a:t>创</a:t>
            </a:r>
            <a:endParaRPr lang="zh-CN" altLang="en-US" sz="5500" dirty="0">
              <a:solidFill>
                <a:srgbClr val="0070C0"/>
              </a:solidFill>
              <a:latin typeface="微软雅黑" panose="020B0503020204020204" pitchFamily="34" charset="-122"/>
              <a:ea typeface="微软雅黑" panose="020B0503020204020204" pitchFamily="34" charset="-122"/>
            </a:endParaRPr>
          </a:p>
        </p:txBody>
      </p:sp>
      <p:sp>
        <p:nvSpPr>
          <p:cNvPr id="27" name="椭圆 26"/>
          <p:cNvSpPr/>
          <p:nvPr/>
        </p:nvSpPr>
        <p:spPr>
          <a:xfrm>
            <a:off x="2174825"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业</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28" name="椭圆 27"/>
          <p:cNvSpPr/>
          <p:nvPr/>
        </p:nvSpPr>
        <p:spPr>
          <a:xfrm>
            <a:off x="3524430"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融</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29" name="椭圆 28"/>
          <p:cNvSpPr/>
          <p:nvPr/>
        </p:nvSpPr>
        <p:spPr>
          <a:xfrm>
            <a:off x="4874035"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资</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30" name="椭圆 29"/>
          <p:cNvSpPr/>
          <p:nvPr/>
        </p:nvSpPr>
        <p:spPr>
          <a:xfrm>
            <a:off x="6223640"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计</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31" name="椭圆 30"/>
          <p:cNvSpPr/>
          <p:nvPr/>
        </p:nvSpPr>
        <p:spPr>
          <a:xfrm>
            <a:off x="7573245"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划</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32" name="椭圆 31"/>
          <p:cNvSpPr/>
          <p:nvPr/>
        </p:nvSpPr>
        <p:spPr>
          <a:xfrm>
            <a:off x="8922851" y="2033220"/>
            <a:ext cx="1806738" cy="1757412"/>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zh-CN" altLang="en-US" sz="5500" b="1" dirty="0" smtClean="0">
                <a:solidFill>
                  <a:srgbClr val="0070C0"/>
                </a:solidFill>
                <a:latin typeface="微软雅黑" panose="020B0503020204020204" pitchFamily="34" charset="-122"/>
                <a:ea typeface="微软雅黑" panose="020B0503020204020204" pitchFamily="34" charset="-122"/>
              </a:rPr>
              <a:t>书</a:t>
            </a:r>
            <a:endParaRPr lang="zh-CN" altLang="en-US" sz="5500" b="1" dirty="0">
              <a:solidFill>
                <a:srgbClr val="0070C0"/>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2664693" y="5247342"/>
            <a:ext cx="6393097" cy="369332"/>
          </a:xfrm>
          <a:prstGeom prst="rect">
            <a:avLst/>
          </a:prstGeom>
          <a:noFill/>
        </p:spPr>
        <p:txBody>
          <a:bodyPr wrap="none" rtlCol="0">
            <a:spAutoFit/>
          </a:bodyPr>
          <a:lstStyle/>
          <a:p>
            <a:r>
              <a:rPr lang="zh-CN" altLang="en-US" sz="1800" spc="100" dirty="0" smtClean="0">
                <a:latin typeface="微软雅黑" panose="020B0503020204020204" pitchFamily="34" charset="-122"/>
                <a:ea typeface="微软雅黑" panose="020B0503020204020204" pitchFamily="34" charset="-122"/>
              </a:rPr>
              <a:t>用于企业</a:t>
            </a:r>
            <a:r>
              <a:rPr lang="zh-CN" altLang="en-US" sz="1800" spc="100" dirty="0">
                <a:latin typeface="微软雅黑" panose="020B0503020204020204" pitchFamily="34" charset="-122"/>
                <a:ea typeface="微软雅黑" panose="020B0503020204020204" pitchFamily="34" charset="-122"/>
              </a:rPr>
              <a:t>宣传</a:t>
            </a:r>
            <a:r>
              <a:rPr lang="zh-CN" altLang="en-US" sz="1800" spc="100" dirty="0" smtClean="0">
                <a:latin typeface="微软雅黑" panose="020B0503020204020204" pitchFamily="34" charset="-122"/>
                <a:ea typeface="微软雅黑" panose="020B0503020204020204" pitchFamily="34" charset="-122"/>
              </a:rPr>
              <a:t> </a:t>
            </a:r>
            <a:r>
              <a:rPr lang="en-US" altLang="zh-CN" sz="1800" spc="100" dirty="0" smtClean="0">
                <a:latin typeface="微软雅黑" panose="020B0503020204020204" pitchFamily="34" charset="-122"/>
                <a:ea typeface="微软雅黑" panose="020B0503020204020204" pitchFamily="34" charset="-122"/>
              </a:rPr>
              <a:t>, </a:t>
            </a:r>
            <a:r>
              <a:rPr lang="zh-CN" altLang="en-US" sz="1800" spc="100" dirty="0" smtClean="0">
                <a:latin typeface="微软雅黑" panose="020B0503020204020204" pitchFamily="34" charset="-122"/>
                <a:ea typeface="微软雅黑" panose="020B0503020204020204" pitchFamily="34" charset="-122"/>
              </a:rPr>
              <a:t>招商引资 </a:t>
            </a:r>
            <a:r>
              <a:rPr lang="en-US" altLang="zh-CN" sz="1800" spc="100" dirty="0" smtClean="0">
                <a:latin typeface="微软雅黑" panose="020B0503020204020204" pitchFamily="34" charset="-122"/>
                <a:ea typeface="微软雅黑" panose="020B0503020204020204" pitchFamily="34" charset="-122"/>
              </a:rPr>
              <a:t>,</a:t>
            </a:r>
            <a:r>
              <a:rPr lang="zh-CN" altLang="en-US" sz="1800" spc="100" dirty="0" smtClean="0">
                <a:latin typeface="微软雅黑" panose="020B0503020204020204" pitchFamily="34" charset="-122"/>
                <a:ea typeface="微软雅黑" panose="020B0503020204020204" pitchFamily="34" charset="-122"/>
              </a:rPr>
              <a:t>公司简介 </a:t>
            </a:r>
            <a:r>
              <a:rPr lang="en-US" altLang="zh-CN" sz="1800" spc="100" dirty="0" smtClean="0">
                <a:latin typeface="微软雅黑" panose="020B0503020204020204" pitchFamily="34" charset="-122"/>
                <a:ea typeface="微软雅黑" panose="020B0503020204020204" pitchFamily="34" charset="-122"/>
              </a:rPr>
              <a:t>, </a:t>
            </a:r>
            <a:r>
              <a:rPr lang="zh-CN" altLang="en-US" sz="1800" spc="100" dirty="0" smtClean="0">
                <a:latin typeface="微软雅黑" panose="020B0503020204020204" pitchFamily="34" charset="-122"/>
                <a:ea typeface="微软雅黑" panose="020B0503020204020204" pitchFamily="34" charset="-122"/>
              </a:rPr>
              <a:t>创业计划 </a:t>
            </a:r>
            <a:r>
              <a:rPr lang="en-US" altLang="zh-CN" sz="1800" spc="100" dirty="0" smtClean="0">
                <a:latin typeface="微软雅黑" panose="020B0503020204020204" pitchFamily="34" charset="-122"/>
                <a:ea typeface="微软雅黑" panose="020B0503020204020204" pitchFamily="34" charset="-122"/>
              </a:rPr>
              <a:t>, </a:t>
            </a:r>
            <a:r>
              <a:rPr lang="zh-CN" altLang="en-US" sz="1800" spc="100" dirty="0" smtClean="0">
                <a:latin typeface="微软雅黑" panose="020B0503020204020204" pitchFamily="34" charset="-122"/>
                <a:ea typeface="微软雅黑" panose="020B0503020204020204" pitchFamily="34" charset="-122"/>
              </a:rPr>
              <a:t>工作总结</a:t>
            </a:r>
            <a:endParaRPr lang="zh-CN" altLang="en-US" sz="1800" spc="100" dirty="0">
              <a:latin typeface="微软雅黑" panose="020B0503020204020204" pitchFamily="34" charset="-122"/>
              <a:ea typeface="微软雅黑" panose="020B0503020204020204" pitchFamily="34" charset="-122"/>
            </a:endParaRPr>
          </a:p>
        </p:txBody>
      </p:sp>
      <p:sp>
        <p:nvSpPr>
          <p:cNvPr id="35" name="椭圆 34"/>
          <p:cNvSpPr/>
          <p:nvPr/>
        </p:nvSpPr>
        <p:spPr>
          <a:xfrm>
            <a:off x="3561857" y="4032356"/>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6" name="椭圆 35"/>
          <p:cNvSpPr/>
          <p:nvPr/>
        </p:nvSpPr>
        <p:spPr>
          <a:xfrm>
            <a:off x="2593707" y="4103537"/>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7" name="椭圆 36"/>
          <p:cNvSpPr/>
          <p:nvPr/>
        </p:nvSpPr>
        <p:spPr>
          <a:xfrm>
            <a:off x="1800597" y="4207390"/>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8" name="椭圆 37"/>
          <p:cNvSpPr/>
          <p:nvPr/>
        </p:nvSpPr>
        <p:spPr>
          <a:xfrm flipH="1">
            <a:off x="7182826" y="4032356"/>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9" name="椭圆 38"/>
          <p:cNvSpPr/>
          <p:nvPr/>
        </p:nvSpPr>
        <p:spPr>
          <a:xfrm flipH="1">
            <a:off x="8297334" y="4103537"/>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40" name="椭圆 39"/>
          <p:cNvSpPr/>
          <p:nvPr/>
        </p:nvSpPr>
        <p:spPr>
          <a:xfrm flipH="1">
            <a:off x="9303980" y="4207390"/>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grpSp>
        <p:nvGrpSpPr>
          <p:cNvPr id="4" name="组合 3"/>
          <p:cNvGrpSpPr/>
          <p:nvPr/>
        </p:nvGrpSpPr>
        <p:grpSpPr>
          <a:xfrm>
            <a:off x="4142288" y="4103537"/>
            <a:ext cx="3418949" cy="749300"/>
            <a:chOff x="4070280" y="4014583"/>
            <a:chExt cx="3418949" cy="749300"/>
          </a:xfrm>
        </p:grpSpPr>
        <p:sp>
          <p:nvSpPr>
            <p:cNvPr id="41" name="圆角矩形 40"/>
            <p:cNvSpPr/>
            <p:nvPr/>
          </p:nvSpPr>
          <p:spPr>
            <a:xfrm>
              <a:off x="4070280" y="4014583"/>
              <a:ext cx="3418949" cy="749300"/>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 name="TextBox 1"/>
            <p:cNvSpPr txBox="1"/>
            <p:nvPr/>
          </p:nvSpPr>
          <p:spPr>
            <a:xfrm>
              <a:off x="4485196" y="4126572"/>
              <a:ext cx="2569934" cy="553998"/>
            </a:xfrm>
            <a:prstGeom prst="rect">
              <a:avLst/>
            </a:prstGeom>
            <a:noFill/>
          </p:spPr>
          <p:txBody>
            <a:bodyPr wrap="none" rtlCol="0">
              <a:spAutoFit/>
            </a:bodyPr>
            <a:lstStyle/>
            <a:p>
              <a:r>
                <a:rPr lang="zh-CN" altLang="en-US" sz="3000" spc="100" dirty="0" smtClean="0">
                  <a:latin typeface="微软雅黑" panose="020B0503020204020204" pitchFamily="34" charset="-122"/>
                  <a:ea typeface="微软雅黑" panose="020B0503020204020204" pitchFamily="34" charset="-122"/>
                </a:rPr>
                <a:t>输入公司名称</a:t>
              </a:r>
              <a:endParaRPr lang="zh-CN" altLang="en-US" sz="3000" spc="100" dirty="0">
                <a:latin typeface="微软雅黑" panose="020B0503020204020204" pitchFamily="34" charset="-122"/>
                <a:ea typeface="微软雅黑" panose="020B0503020204020204" pitchFamily="34" charset="-122"/>
              </a:endParaRPr>
            </a:p>
          </p:txBody>
        </p:sp>
      </p:grpSp>
      <p:pic>
        <p:nvPicPr>
          <p:cNvPr id="5" name="3.30.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17302" y="6336754"/>
            <a:ext cx="609600" cy="609600"/>
          </a:xfrm>
          <a:prstGeom prst="rect">
            <a:avLst/>
          </a:prstGeom>
        </p:spPr>
      </p:pic>
    </p:spTree>
    <p:extLst>
      <p:ext uri="{BB962C8B-B14F-4D97-AF65-F5344CB8AC3E}">
        <p14:creationId xmlns:p14="http://schemas.microsoft.com/office/powerpoint/2010/main" val="442366635"/>
      </p:ext>
    </p:extLst>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110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1000"/>
                                        <p:tgtEl>
                                          <p:spTgt spid="43"/>
                                        </p:tgtEl>
                                      </p:cBhvr>
                                    </p:animEffect>
                                    <p:anim calcmode="lin" valueType="num">
                                      <p:cBhvr>
                                        <p:cTn id="13" dur="1000" fill="hold"/>
                                        <p:tgtEl>
                                          <p:spTgt spid="43"/>
                                        </p:tgtEl>
                                        <p:attrNameLst>
                                          <p:attrName>ppt_x</p:attrName>
                                        </p:attrNameLst>
                                      </p:cBhvr>
                                      <p:tavLst>
                                        <p:tav tm="0">
                                          <p:val>
                                            <p:strVal val="#ppt_x"/>
                                          </p:val>
                                        </p:tav>
                                        <p:tav tm="100000">
                                          <p:val>
                                            <p:strVal val="#ppt_x"/>
                                          </p:val>
                                        </p:tav>
                                      </p:tavLst>
                                    </p:anim>
                                    <p:anim calcmode="lin" valueType="num">
                                      <p:cBhvr>
                                        <p:cTn id="14" dur="1000" fill="hold"/>
                                        <p:tgtEl>
                                          <p:spTgt spid="43"/>
                                        </p:tgtEl>
                                        <p:attrNameLst>
                                          <p:attrName>ppt_y</p:attrName>
                                        </p:attrNameLst>
                                      </p:cBhvr>
                                      <p:tavLst>
                                        <p:tav tm="0">
                                          <p:val>
                                            <p:strVal val="#ppt_y-.1"/>
                                          </p:val>
                                        </p:tav>
                                        <p:tav tm="100000">
                                          <p:val>
                                            <p:strVal val="#ppt_y"/>
                                          </p:val>
                                        </p:tav>
                                      </p:tavLst>
                                    </p:anim>
                                  </p:childTnLst>
                                </p:cTn>
                              </p:par>
                              <p:par>
                                <p:cTn id="15" presetID="53" presetClass="entr" presetSubtype="528" fill="hold" grpId="0" nodeType="withEffect">
                                  <p:stCondLst>
                                    <p:cond delay="80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fltVal val="0.5"/>
                                          </p:val>
                                        </p:tav>
                                        <p:tav tm="100000">
                                          <p:val>
                                            <p:strVal val="#ppt_x"/>
                                          </p:val>
                                        </p:tav>
                                      </p:tavLst>
                                    </p:anim>
                                    <p:anim calcmode="lin" valueType="num">
                                      <p:cBhvr>
                                        <p:cTn id="21" dur="500" fill="hold"/>
                                        <p:tgtEl>
                                          <p:spTgt spid="12"/>
                                        </p:tgtEl>
                                        <p:attrNameLst>
                                          <p:attrName>ppt_y</p:attrName>
                                        </p:attrNameLst>
                                      </p:cBhvr>
                                      <p:tavLst>
                                        <p:tav tm="0">
                                          <p:val>
                                            <p:fltVal val="0.5"/>
                                          </p:val>
                                        </p:tav>
                                        <p:tav tm="100000">
                                          <p:val>
                                            <p:strVal val="#ppt_y"/>
                                          </p:val>
                                        </p:tav>
                                      </p:tavLst>
                                    </p:anim>
                                  </p:childTnLst>
                                </p:cTn>
                              </p:par>
                              <p:par>
                                <p:cTn id="22" presetID="53" presetClass="entr" presetSubtype="528" fill="hold" grpId="0" nodeType="withEffect">
                                  <p:stCondLst>
                                    <p:cond delay="90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anim calcmode="lin" valueType="num">
                                      <p:cBhvr>
                                        <p:cTn id="27" dur="500" fill="hold"/>
                                        <p:tgtEl>
                                          <p:spTgt spid="27"/>
                                        </p:tgtEl>
                                        <p:attrNameLst>
                                          <p:attrName>ppt_x</p:attrName>
                                        </p:attrNameLst>
                                      </p:cBhvr>
                                      <p:tavLst>
                                        <p:tav tm="0">
                                          <p:val>
                                            <p:fltVal val="0.5"/>
                                          </p:val>
                                        </p:tav>
                                        <p:tav tm="100000">
                                          <p:val>
                                            <p:strVal val="#ppt_x"/>
                                          </p:val>
                                        </p:tav>
                                      </p:tavLst>
                                    </p:anim>
                                    <p:anim calcmode="lin" valueType="num">
                                      <p:cBhvr>
                                        <p:cTn id="28" dur="500" fill="hold"/>
                                        <p:tgtEl>
                                          <p:spTgt spid="27"/>
                                        </p:tgtEl>
                                        <p:attrNameLst>
                                          <p:attrName>ppt_y</p:attrName>
                                        </p:attrNameLst>
                                      </p:cBhvr>
                                      <p:tavLst>
                                        <p:tav tm="0">
                                          <p:val>
                                            <p:fltVal val="0.5"/>
                                          </p:val>
                                        </p:tav>
                                        <p:tav tm="100000">
                                          <p:val>
                                            <p:strVal val="#ppt_y"/>
                                          </p:val>
                                        </p:tav>
                                      </p:tavLst>
                                    </p:anim>
                                  </p:childTnLst>
                                </p:cTn>
                              </p:par>
                              <p:par>
                                <p:cTn id="29" presetID="53" presetClass="entr" presetSubtype="528" fill="hold" grpId="0" nodeType="withEffect">
                                  <p:stCondLst>
                                    <p:cond delay="110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
                                          </p:val>
                                        </p:tav>
                                        <p:tav tm="100000">
                                          <p:val>
                                            <p:strVal val="#ppt_w"/>
                                          </p:val>
                                        </p:tav>
                                      </p:tavLst>
                                    </p:anim>
                                    <p:anim calcmode="lin" valueType="num">
                                      <p:cBhvr>
                                        <p:cTn id="32" dur="500" fill="hold"/>
                                        <p:tgtEl>
                                          <p:spTgt spid="28"/>
                                        </p:tgtEl>
                                        <p:attrNameLst>
                                          <p:attrName>ppt_h</p:attrName>
                                        </p:attrNameLst>
                                      </p:cBhvr>
                                      <p:tavLst>
                                        <p:tav tm="0">
                                          <p:val>
                                            <p:fltVal val="0"/>
                                          </p:val>
                                        </p:tav>
                                        <p:tav tm="100000">
                                          <p:val>
                                            <p:strVal val="#ppt_h"/>
                                          </p:val>
                                        </p:tav>
                                      </p:tavLst>
                                    </p:anim>
                                    <p:animEffect transition="in" filter="fade">
                                      <p:cBhvr>
                                        <p:cTn id="33" dur="500"/>
                                        <p:tgtEl>
                                          <p:spTgt spid="28"/>
                                        </p:tgtEl>
                                      </p:cBhvr>
                                    </p:animEffect>
                                    <p:anim calcmode="lin" valueType="num">
                                      <p:cBhvr>
                                        <p:cTn id="34" dur="500" fill="hold"/>
                                        <p:tgtEl>
                                          <p:spTgt spid="28"/>
                                        </p:tgtEl>
                                        <p:attrNameLst>
                                          <p:attrName>ppt_x</p:attrName>
                                        </p:attrNameLst>
                                      </p:cBhvr>
                                      <p:tavLst>
                                        <p:tav tm="0">
                                          <p:val>
                                            <p:fltVal val="0.5"/>
                                          </p:val>
                                        </p:tav>
                                        <p:tav tm="100000">
                                          <p:val>
                                            <p:strVal val="#ppt_x"/>
                                          </p:val>
                                        </p:tav>
                                      </p:tavLst>
                                    </p:anim>
                                    <p:anim calcmode="lin" valueType="num">
                                      <p:cBhvr>
                                        <p:cTn id="35" dur="500" fill="hold"/>
                                        <p:tgtEl>
                                          <p:spTgt spid="28"/>
                                        </p:tgtEl>
                                        <p:attrNameLst>
                                          <p:attrName>ppt_y</p:attrName>
                                        </p:attrNameLst>
                                      </p:cBhvr>
                                      <p:tavLst>
                                        <p:tav tm="0">
                                          <p:val>
                                            <p:fltVal val="0.5"/>
                                          </p:val>
                                        </p:tav>
                                        <p:tav tm="100000">
                                          <p:val>
                                            <p:strVal val="#ppt_y"/>
                                          </p:val>
                                        </p:tav>
                                      </p:tavLst>
                                    </p:anim>
                                  </p:childTnLst>
                                </p:cTn>
                              </p:par>
                              <p:par>
                                <p:cTn id="36" presetID="53" presetClass="entr" presetSubtype="528" fill="hold" grpId="0" nodeType="withEffect">
                                  <p:stCondLst>
                                    <p:cond delay="110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Effect transition="in" filter="fade">
                                      <p:cBhvr>
                                        <p:cTn id="40" dur="500"/>
                                        <p:tgtEl>
                                          <p:spTgt spid="29"/>
                                        </p:tgtEl>
                                      </p:cBhvr>
                                    </p:animEffect>
                                    <p:anim calcmode="lin" valueType="num">
                                      <p:cBhvr>
                                        <p:cTn id="41" dur="500" fill="hold"/>
                                        <p:tgtEl>
                                          <p:spTgt spid="29"/>
                                        </p:tgtEl>
                                        <p:attrNameLst>
                                          <p:attrName>ppt_x</p:attrName>
                                        </p:attrNameLst>
                                      </p:cBhvr>
                                      <p:tavLst>
                                        <p:tav tm="0">
                                          <p:val>
                                            <p:fltVal val="0.5"/>
                                          </p:val>
                                        </p:tav>
                                        <p:tav tm="100000">
                                          <p:val>
                                            <p:strVal val="#ppt_x"/>
                                          </p:val>
                                        </p:tav>
                                      </p:tavLst>
                                    </p:anim>
                                    <p:anim calcmode="lin" valueType="num">
                                      <p:cBhvr>
                                        <p:cTn id="42" dur="500" fill="hold"/>
                                        <p:tgtEl>
                                          <p:spTgt spid="29"/>
                                        </p:tgtEl>
                                        <p:attrNameLst>
                                          <p:attrName>ppt_y</p:attrName>
                                        </p:attrNameLst>
                                      </p:cBhvr>
                                      <p:tavLst>
                                        <p:tav tm="0">
                                          <p:val>
                                            <p:fltVal val="0.5"/>
                                          </p:val>
                                        </p:tav>
                                        <p:tav tm="100000">
                                          <p:val>
                                            <p:strVal val="#ppt_y"/>
                                          </p:val>
                                        </p:tav>
                                      </p:tavLst>
                                    </p:anim>
                                  </p:childTnLst>
                                </p:cTn>
                              </p:par>
                              <p:par>
                                <p:cTn id="43" presetID="53" presetClass="entr" presetSubtype="528" fill="hold" grpId="0" nodeType="withEffect">
                                  <p:stCondLst>
                                    <p:cond delay="130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anim calcmode="lin" valueType="num">
                                      <p:cBhvr>
                                        <p:cTn id="48" dur="500" fill="hold"/>
                                        <p:tgtEl>
                                          <p:spTgt spid="30"/>
                                        </p:tgtEl>
                                        <p:attrNameLst>
                                          <p:attrName>ppt_x</p:attrName>
                                        </p:attrNameLst>
                                      </p:cBhvr>
                                      <p:tavLst>
                                        <p:tav tm="0">
                                          <p:val>
                                            <p:fltVal val="0.5"/>
                                          </p:val>
                                        </p:tav>
                                        <p:tav tm="100000">
                                          <p:val>
                                            <p:strVal val="#ppt_x"/>
                                          </p:val>
                                        </p:tav>
                                      </p:tavLst>
                                    </p:anim>
                                    <p:anim calcmode="lin" valueType="num">
                                      <p:cBhvr>
                                        <p:cTn id="49" dur="500" fill="hold"/>
                                        <p:tgtEl>
                                          <p:spTgt spid="30"/>
                                        </p:tgtEl>
                                        <p:attrNameLst>
                                          <p:attrName>ppt_y</p:attrName>
                                        </p:attrNameLst>
                                      </p:cBhvr>
                                      <p:tavLst>
                                        <p:tav tm="0">
                                          <p:val>
                                            <p:fltVal val="0.5"/>
                                          </p:val>
                                        </p:tav>
                                        <p:tav tm="100000">
                                          <p:val>
                                            <p:strVal val="#ppt_y"/>
                                          </p:val>
                                        </p:tav>
                                      </p:tavLst>
                                    </p:anim>
                                  </p:childTnLst>
                                </p:cTn>
                              </p:par>
                              <p:par>
                                <p:cTn id="50" presetID="53" presetClass="entr" presetSubtype="528" fill="hold" grpId="0" nodeType="withEffect">
                                  <p:stCondLst>
                                    <p:cond delay="13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anim calcmode="lin" valueType="num">
                                      <p:cBhvr>
                                        <p:cTn id="55" dur="500" fill="hold"/>
                                        <p:tgtEl>
                                          <p:spTgt spid="31"/>
                                        </p:tgtEl>
                                        <p:attrNameLst>
                                          <p:attrName>ppt_x</p:attrName>
                                        </p:attrNameLst>
                                      </p:cBhvr>
                                      <p:tavLst>
                                        <p:tav tm="0">
                                          <p:val>
                                            <p:fltVal val="0.5"/>
                                          </p:val>
                                        </p:tav>
                                        <p:tav tm="100000">
                                          <p:val>
                                            <p:strVal val="#ppt_x"/>
                                          </p:val>
                                        </p:tav>
                                      </p:tavLst>
                                    </p:anim>
                                    <p:anim calcmode="lin" valueType="num">
                                      <p:cBhvr>
                                        <p:cTn id="56" dur="500" fill="hold"/>
                                        <p:tgtEl>
                                          <p:spTgt spid="31"/>
                                        </p:tgtEl>
                                        <p:attrNameLst>
                                          <p:attrName>ppt_y</p:attrName>
                                        </p:attrNameLst>
                                      </p:cBhvr>
                                      <p:tavLst>
                                        <p:tav tm="0">
                                          <p:val>
                                            <p:fltVal val="0.5"/>
                                          </p:val>
                                        </p:tav>
                                        <p:tav tm="100000">
                                          <p:val>
                                            <p:strVal val="#ppt_y"/>
                                          </p:val>
                                        </p:tav>
                                      </p:tavLst>
                                    </p:anim>
                                  </p:childTnLst>
                                </p:cTn>
                              </p:par>
                              <p:par>
                                <p:cTn id="57" presetID="53" presetClass="entr" presetSubtype="528" fill="hold" grpId="0" nodeType="withEffect">
                                  <p:stCondLst>
                                    <p:cond delay="140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anim calcmode="lin" valueType="num">
                                      <p:cBhvr>
                                        <p:cTn id="62" dur="500" fill="hold"/>
                                        <p:tgtEl>
                                          <p:spTgt spid="32"/>
                                        </p:tgtEl>
                                        <p:attrNameLst>
                                          <p:attrName>ppt_x</p:attrName>
                                        </p:attrNameLst>
                                      </p:cBhvr>
                                      <p:tavLst>
                                        <p:tav tm="0">
                                          <p:val>
                                            <p:fltVal val="0.5"/>
                                          </p:val>
                                        </p:tav>
                                        <p:tav tm="100000">
                                          <p:val>
                                            <p:strVal val="#ppt_x"/>
                                          </p:val>
                                        </p:tav>
                                      </p:tavLst>
                                    </p:anim>
                                    <p:anim calcmode="lin" valueType="num">
                                      <p:cBhvr>
                                        <p:cTn id="63" dur="500" fill="hold"/>
                                        <p:tgtEl>
                                          <p:spTgt spid="32"/>
                                        </p:tgtEl>
                                        <p:attrNameLst>
                                          <p:attrName>ppt_y</p:attrName>
                                        </p:attrNameLst>
                                      </p:cBhvr>
                                      <p:tavLst>
                                        <p:tav tm="0">
                                          <p:val>
                                            <p:fltVal val="0.5"/>
                                          </p:val>
                                        </p:tav>
                                        <p:tav tm="100000">
                                          <p:val>
                                            <p:strVal val="#ppt_y"/>
                                          </p:val>
                                        </p:tav>
                                      </p:tavLst>
                                    </p:anim>
                                  </p:childTnLst>
                                </p:cTn>
                              </p:par>
                              <p:par>
                                <p:cTn id="64" presetID="2" presetClass="entr" presetSubtype="2" fill="hold" grpId="0" nodeType="withEffect">
                                  <p:stCondLst>
                                    <p:cond delay="2000"/>
                                  </p:stCondLst>
                                  <p:childTnLst>
                                    <p:set>
                                      <p:cBhvr>
                                        <p:cTn id="65" dur="1" fill="hold">
                                          <p:stCondLst>
                                            <p:cond delay="0"/>
                                          </p:stCondLst>
                                        </p:cTn>
                                        <p:tgtEl>
                                          <p:spTgt spid="35"/>
                                        </p:tgtEl>
                                        <p:attrNameLst>
                                          <p:attrName>style.visibility</p:attrName>
                                        </p:attrNameLst>
                                      </p:cBhvr>
                                      <p:to>
                                        <p:strVal val="visible"/>
                                      </p:to>
                                    </p:set>
                                    <p:anim calcmode="lin" valueType="num">
                                      <p:cBhvr additive="base">
                                        <p:cTn id="66" dur="500" fill="hold"/>
                                        <p:tgtEl>
                                          <p:spTgt spid="35"/>
                                        </p:tgtEl>
                                        <p:attrNameLst>
                                          <p:attrName>ppt_x</p:attrName>
                                        </p:attrNameLst>
                                      </p:cBhvr>
                                      <p:tavLst>
                                        <p:tav tm="0">
                                          <p:val>
                                            <p:strVal val="1+#ppt_w/2"/>
                                          </p:val>
                                        </p:tav>
                                        <p:tav tm="100000">
                                          <p:val>
                                            <p:strVal val="#ppt_x"/>
                                          </p:val>
                                        </p:tav>
                                      </p:tavLst>
                                    </p:anim>
                                    <p:anim calcmode="lin" valueType="num">
                                      <p:cBhvr additive="base">
                                        <p:cTn id="67" dur="500" fill="hold"/>
                                        <p:tgtEl>
                                          <p:spTgt spid="35"/>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200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0-#ppt_w/2"/>
                                          </p:val>
                                        </p:tav>
                                        <p:tav tm="100000">
                                          <p:val>
                                            <p:strVal val="#ppt_x"/>
                                          </p:val>
                                        </p:tav>
                                      </p:tavLst>
                                    </p:anim>
                                    <p:anim calcmode="lin" valueType="num">
                                      <p:cBhvr additive="base">
                                        <p:cTn id="71" dur="500" fill="hold"/>
                                        <p:tgtEl>
                                          <p:spTgt spid="38"/>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2200"/>
                                  </p:stCondLst>
                                  <p:childTnLst>
                                    <p:set>
                                      <p:cBhvr>
                                        <p:cTn id="73" dur="1" fill="hold">
                                          <p:stCondLst>
                                            <p:cond delay="0"/>
                                          </p:stCondLst>
                                        </p:cTn>
                                        <p:tgtEl>
                                          <p:spTgt spid="36"/>
                                        </p:tgtEl>
                                        <p:attrNameLst>
                                          <p:attrName>style.visibility</p:attrName>
                                        </p:attrNameLst>
                                      </p:cBhvr>
                                      <p:to>
                                        <p:strVal val="visible"/>
                                      </p:to>
                                    </p:set>
                                    <p:anim calcmode="lin" valueType="num">
                                      <p:cBhvr additive="base">
                                        <p:cTn id="74" dur="500" fill="hold"/>
                                        <p:tgtEl>
                                          <p:spTgt spid="36"/>
                                        </p:tgtEl>
                                        <p:attrNameLst>
                                          <p:attrName>ppt_x</p:attrName>
                                        </p:attrNameLst>
                                      </p:cBhvr>
                                      <p:tavLst>
                                        <p:tav tm="0">
                                          <p:val>
                                            <p:strVal val="1+#ppt_w/2"/>
                                          </p:val>
                                        </p:tav>
                                        <p:tav tm="100000">
                                          <p:val>
                                            <p:strVal val="#ppt_x"/>
                                          </p:val>
                                        </p:tav>
                                      </p:tavLst>
                                    </p:anim>
                                    <p:anim calcmode="lin" valueType="num">
                                      <p:cBhvr additive="base">
                                        <p:cTn id="75" dur="500" fill="hold"/>
                                        <p:tgtEl>
                                          <p:spTgt spid="36"/>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220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500" fill="hold"/>
                                        <p:tgtEl>
                                          <p:spTgt spid="39"/>
                                        </p:tgtEl>
                                        <p:attrNameLst>
                                          <p:attrName>ppt_x</p:attrName>
                                        </p:attrNameLst>
                                      </p:cBhvr>
                                      <p:tavLst>
                                        <p:tav tm="0">
                                          <p:val>
                                            <p:strVal val="0-#ppt_w/2"/>
                                          </p:val>
                                        </p:tav>
                                        <p:tav tm="100000">
                                          <p:val>
                                            <p:strVal val="#ppt_x"/>
                                          </p:val>
                                        </p:tav>
                                      </p:tavLst>
                                    </p:anim>
                                    <p:anim calcmode="lin" valueType="num">
                                      <p:cBhvr additive="base">
                                        <p:cTn id="79" dur="500" fill="hold"/>
                                        <p:tgtEl>
                                          <p:spTgt spid="39"/>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2300"/>
                                  </p:stCondLst>
                                  <p:childTnLst>
                                    <p:set>
                                      <p:cBhvr>
                                        <p:cTn id="81" dur="1" fill="hold">
                                          <p:stCondLst>
                                            <p:cond delay="0"/>
                                          </p:stCondLst>
                                        </p:cTn>
                                        <p:tgtEl>
                                          <p:spTgt spid="37"/>
                                        </p:tgtEl>
                                        <p:attrNameLst>
                                          <p:attrName>style.visibility</p:attrName>
                                        </p:attrNameLst>
                                      </p:cBhvr>
                                      <p:to>
                                        <p:strVal val="visible"/>
                                      </p:to>
                                    </p:set>
                                    <p:anim calcmode="lin" valueType="num">
                                      <p:cBhvr additive="base">
                                        <p:cTn id="82" dur="500" fill="hold"/>
                                        <p:tgtEl>
                                          <p:spTgt spid="37"/>
                                        </p:tgtEl>
                                        <p:attrNameLst>
                                          <p:attrName>ppt_x</p:attrName>
                                        </p:attrNameLst>
                                      </p:cBhvr>
                                      <p:tavLst>
                                        <p:tav tm="0">
                                          <p:val>
                                            <p:strVal val="1+#ppt_w/2"/>
                                          </p:val>
                                        </p:tav>
                                        <p:tav tm="100000">
                                          <p:val>
                                            <p:strVal val="#ppt_x"/>
                                          </p:val>
                                        </p:tav>
                                      </p:tavLst>
                                    </p:anim>
                                    <p:anim calcmode="lin" valueType="num">
                                      <p:cBhvr additive="base">
                                        <p:cTn id="83" dur="500" fill="hold"/>
                                        <p:tgtEl>
                                          <p:spTgt spid="37"/>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2300"/>
                                  </p:stCondLst>
                                  <p:childTnLst>
                                    <p:set>
                                      <p:cBhvr>
                                        <p:cTn id="85" dur="1" fill="hold">
                                          <p:stCondLst>
                                            <p:cond delay="0"/>
                                          </p:stCondLst>
                                        </p:cTn>
                                        <p:tgtEl>
                                          <p:spTgt spid="40"/>
                                        </p:tgtEl>
                                        <p:attrNameLst>
                                          <p:attrName>style.visibility</p:attrName>
                                        </p:attrNameLst>
                                      </p:cBhvr>
                                      <p:to>
                                        <p:strVal val="visible"/>
                                      </p:to>
                                    </p:set>
                                    <p:anim calcmode="lin" valueType="num">
                                      <p:cBhvr additive="base">
                                        <p:cTn id="86" dur="500" fill="hold"/>
                                        <p:tgtEl>
                                          <p:spTgt spid="40"/>
                                        </p:tgtEl>
                                        <p:attrNameLst>
                                          <p:attrName>ppt_x</p:attrName>
                                        </p:attrNameLst>
                                      </p:cBhvr>
                                      <p:tavLst>
                                        <p:tav tm="0">
                                          <p:val>
                                            <p:strVal val="0-#ppt_w/2"/>
                                          </p:val>
                                        </p:tav>
                                        <p:tav tm="100000">
                                          <p:val>
                                            <p:strVal val="#ppt_x"/>
                                          </p:val>
                                        </p:tav>
                                      </p:tavLst>
                                    </p:anim>
                                    <p:anim calcmode="lin" valueType="num">
                                      <p:cBhvr additive="base">
                                        <p:cTn id="87" dur="500" fill="hold"/>
                                        <p:tgtEl>
                                          <p:spTgt spid="40"/>
                                        </p:tgtEl>
                                        <p:attrNameLst>
                                          <p:attrName>ppt_y</p:attrName>
                                        </p:attrNameLst>
                                      </p:cBhvr>
                                      <p:tavLst>
                                        <p:tav tm="0">
                                          <p:val>
                                            <p:strVal val="#ppt_y"/>
                                          </p:val>
                                        </p:tav>
                                        <p:tav tm="100000">
                                          <p:val>
                                            <p:strVal val="#ppt_y"/>
                                          </p:val>
                                        </p:tav>
                                      </p:tavLst>
                                    </p:anim>
                                  </p:childTnLst>
                                </p:cTn>
                              </p:par>
                              <p:par>
                                <p:cTn id="88" presetID="10" presetClass="entr" presetSubtype="0" fill="hold" nodeType="withEffect">
                                  <p:stCondLst>
                                    <p:cond delay="2300"/>
                                  </p:stCondLst>
                                  <p:childTnLst>
                                    <p:set>
                                      <p:cBhvr>
                                        <p:cTn id="89" dur="1" fill="hold">
                                          <p:stCondLst>
                                            <p:cond delay="0"/>
                                          </p:stCondLst>
                                        </p:cTn>
                                        <p:tgtEl>
                                          <p:spTgt spid="4"/>
                                        </p:tgtEl>
                                        <p:attrNameLst>
                                          <p:attrName>style.visibility</p:attrName>
                                        </p:attrNameLst>
                                      </p:cBhvr>
                                      <p:to>
                                        <p:strVal val="visible"/>
                                      </p:to>
                                    </p:set>
                                    <p:animEffect transition="in" filter="fade">
                                      <p:cBhvr>
                                        <p:cTn id="90" dur="1100"/>
                                        <p:tgtEl>
                                          <p:spTgt spid="4"/>
                                        </p:tgtEl>
                                      </p:cBhvr>
                                    </p:animEffect>
                                  </p:childTnLst>
                                </p:cTn>
                              </p:par>
                              <p:par>
                                <p:cTn id="91" presetID="47" presetClass="entr" presetSubtype="0" fill="hold" grpId="0" nodeType="withEffect">
                                  <p:stCondLst>
                                    <p:cond delay="2300"/>
                                  </p:stCondLst>
                                  <p:childTnLst>
                                    <p:set>
                                      <p:cBhvr>
                                        <p:cTn id="92" dur="1" fill="hold">
                                          <p:stCondLst>
                                            <p:cond delay="0"/>
                                          </p:stCondLst>
                                        </p:cTn>
                                        <p:tgtEl>
                                          <p:spTgt spid="34"/>
                                        </p:tgtEl>
                                        <p:attrNameLst>
                                          <p:attrName>style.visibility</p:attrName>
                                        </p:attrNameLst>
                                      </p:cBhvr>
                                      <p:to>
                                        <p:strVal val="visible"/>
                                      </p:to>
                                    </p:set>
                                    <p:animEffect transition="in" filter="fade">
                                      <p:cBhvr>
                                        <p:cTn id="93" dur="1000"/>
                                        <p:tgtEl>
                                          <p:spTgt spid="34"/>
                                        </p:tgtEl>
                                      </p:cBhvr>
                                    </p:animEffect>
                                    <p:anim calcmode="lin" valueType="num">
                                      <p:cBhvr>
                                        <p:cTn id="94" dur="1000" fill="hold"/>
                                        <p:tgtEl>
                                          <p:spTgt spid="34"/>
                                        </p:tgtEl>
                                        <p:attrNameLst>
                                          <p:attrName>ppt_x</p:attrName>
                                        </p:attrNameLst>
                                      </p:cBhvr>
                                      <p:tavLst>
                                        <p:tav tm="0">
                                          <p:val>
                                            <p:strVal val="#ppt_x"/>
                                          </p:val>
                                        </p:tav>
                                        <p:tav tm="100000">
                                          <p:val>
                                            <p:strVal val="#ppt_x"/>
                                          </p:val>
                                        </p:tav>
                                      </p:tavLst>
                                    </p:anim>
                                    <p:anim calcmode="lin" valueType="num">
                                      <p:cBhvr>
                                        <p:cTn id="95" dur="1000" fill="hold"/>
                                        <p:tgtEl>
                                          <p:spTgt spid="34"/>
                                        </p:tgtEl>
                                        <p:attrNameLst>
                                          <p:attrName>ppt_y</p:attrName>
                                        </p:attrNameLst>
                                      </p:cBhvr>
                                      <p:tavLst>
                                        <p:tav tm="0">
                                          <p:val>
                                            <p:strVal val="#ppt_y-.1"/>
                                          </p:val>
                                        </p:tav>
                                        <p:tav tm="100000">
                                          <p:val>
                                            <p:strVal val="#ppt_y"/>
                                          </p:val>
                                        </p:tav>
                                      </p:tavLst>
                                    </p:anim>
                                  </p:childTnLst>
                                </p:cTn>
                              </p:par>
                              <p:par>
                                <p:cTn id="96" presetID="1" presetClass="mediacall" presetSubtype="0" fill="hold" nodeType="withEffect">
                                  <p:stCondLst>
                                    <p:cond delay="0"/>
                                  </p:stCondLst>
                                  <p:childTnLst>
                                    <p:cmd type="call" cmd="playFrom(0.0)">
                                      <p:cBhvr>
                                        <p:cTn id="97"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5" showWhenStopped="0">
                <p:cTn id="98" fill="hold" display="0">
                  <p:stCondLst>
                    <p:cond delay="indefinite"/>
                  </p:stCondLst>
                  <p:endCondLst>
                    <p:cond evt="onStopAudio" delay="0">
                      <p:tgtEl>
                        <p:sldTgt/>
                      </p:tgtEl>
                    </p:cond>
                  </p:endCondLst>
                </p:cTn>
                <p:tgtEl>
                  <p:spTgt spid="5"/>
                </p:tgtEl>
              </p:cMediaNode>
            </p:audio>
          </p:childTnLst>
        </p:cTn>
      </p:par>
    </p:tnLst>
    <p:bldLst>
      <p:bldP spid="12" grpId="0" animBg="1"/>
      <p:bldP spid="27" grpId="0" animBg="1"/>
      <p:bldP spid="28" grpId="0" animBg="1"/>
      <p:bldP spid="29" grpId="0" animBg="1"/>
      <p:bldP spid="30" grpId="0" animBg="1"/>
      <p:bldP spid="31" grpId="0" animBg="1"/>
      <p:bldP spid="32" grpId="0" animBg="1"/>
      <p:bldP spid="34" grpId="0"/>
      <p:bldP spid="35" grpId="0" animBg="1"/>
      <p:bldP spid="36" grpId="0" animBg="1"/>
      <p:bldP spid="37" grpId="0" animBg="1"/>
      <p:bldP spid="38" grpId="0" animBg="1"/>
      <p:bldP spid="39" grpId="0" animBg="1"/>
      <p:bldP spid="4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901507" y="4192966"/>
            <a:ext cx="9719162" cy="716551"/>
            <a:chOff x="859519" y="3988268"/>
            <a:chExt cx="9719162" cy="716551"/>
          </a:xfrm>
        </p:grpSpPr>
        <p:grpSp>
          <p:nvGrpSpPr>
            <p:cNvPr id="27" name="组合 26"/>
            <p:cNvGrpSpPr/>
            <p:nvPr/>
          </p:nvGrpSpPr>
          <p:grpSpPr>
            <a:xfrm>
              <a:off x="859519" y="3999594"/>
              <a:ext cx="1109652" cy="705225"/>
              <a:chOff x="859519" y="3999594"/>
              <a:chExt cx="1109652" cy="705225"/>
            </a:xfrm>
          </p:grpSpPr>
          <p:cxnSp>
            <p:nvCxnSpPr>
              <p:cNvPr id="258" name="直接连接符 257"/>
              <p:cNvCxnSpPr>
                <a:stCxn id="102" idx="2"/>
                <a:endCxn id="229" idx="1"/>
              </p:cNvCxnSpPr>
              <p:nvPr/>
            </p:nvCxnSpPr>
            <p:spPr>
              <a:xfrm flipH="1">
                <a:off x="859519" y="3999594"/>
                <a:ext cx="534573" cy="476278"/>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0" name="直接连接符 259"/>
              <p:cNvCxnSpPr>
                <a:stCxn id="102" idx="2"/>
              </p:cNvCxnSpPr>
              <p:nvPr/>
            </p:nvCxnSpPr>
            <p:spPr>
              <a:xfrm flipH="1">
                <a:off x="1435340" y="4204292"/>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101" idx="2"/>
              </p:cNvCxnSpPr>
              <p:nvPr/>
            </p:nvCxnSpPr>
            <p:spPr>
              <a:xfrm>
                <a:off x="1436080" y="4274978"/>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62" name="组合 261"/>
            <p:cNvGrpSpPr/>
            <p:nvPr/>
          </p:nvGrpSpPr>
          <p:grpSpPr>
            <a:xfrm>
              <a:off x="2470472" y="3988268"/>
              <a:ext cx="1067664" cy="500527"/>
              <a:chOff x="859519" y="3988268"/>
              <a:chExt cx="1067664" cy="500527"/>
            </a:xfrm>
          </p:grpSpPr>
          <p:cxnSp>
            <p:nvCxnSpPr>
              <p:cNvPr id="263" name="直接连接符 262"/>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66" name="组合 265"/>
            <p:cNvGrpSpPr/>
            <p:nvPr/>
          </p:nvGrpSpPr>
          <p:grpSpPr>
            <a:xfrm>
              <a:off x="4364089" y="3988268"/>
              <a:ext cx="1067664" cy="500527"/>
              <a:chOff x="859519" y="3988268"/>
              <a:chExt cx="1067664" cy="500527"/>
            </a:xfrm>
          </p:grpSpPr>
          <p:cxnSp>
            <p:nvCxnSpPr>
              <p:cNvPr id="267" name="直接连接符 266"/>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70" name="组合 269"/>
            <p:cNvGrpSpPr/>
            <p:nvPr/>
          </p:nvGrpSpPr>
          <p:grpSpPr>
            <a:xfrm>
              <a:off x="5976465" y="3988268"/>
              <a:ext cx="1067664" cy="500527"/>
              <a:chOff x="859519" y="3988268"/>
              <a:chExt cx="1067664" cy="500527"/>
            </a:xfrm>
          </p:grpSpPr>
          <p:cxnSp>
            <p:nvCxnSpPr>
              <p:cNvPr id="271" name="直接连接符 270"/>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74" name="组合 273"/>
            <p:cNvGrpSpPr/>
            <p:nvPr/>
          </p:nvGrpSpPr>
          <p:grpSpPr>
            <a:xfrm>
              <a:off x="7937966" y="3988268"/>
              <a:ext cx="1067664" cy="500527"/>
              <a:chOff x="859519" y="3988268"/>
              <a:chExt cx="1067664" cy="500527"/>
            </a:xfrm>
          </p:grpSpPr>
          <p:cxnSp>
            <p:nvCxnSpPr>
              <p:cNvPr id="275" name="直接连接符 274"/>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78" name="组合 277"/>
            <p:cNvGrpSpPr/>
            <p:nvPr/>
          </p:nvGrpSpPr>
          <p:grpSpPr>
            <a:xfrm>
              <a:off x="9511017" y="3988268"/>
              <a:ext cx="1067664" cy="500527"/>
              <a:chOff x="859519" y="3988268"/>
              <a:chExt cx="1067664" cy="500527"/>
            </a:xfrm>
          </p:grpSpPr>
          <p:cxnSp>
            <p:nvCxnSpPr>
              <p:cNvPr id="279" name="直接连接符 278"/>
              <p:cNvCxnSpPr/>
              <p:nvPr/>
            </p:nvCxnSpPr>
            <p:spPr>
              <a:xfrm flipH="1">
                <a:off x="859519" y="3988268"/>
                <a:ext cx="534573"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flipH="1">
                <a:off x="1393352" y="3988268"/>
                <a:ext cx="740" cy="500527"/>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394092" y="4058954"/>
                <a:ext cx="533091" cy="42984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sp>
        <p:nvSpPr>
          <p:cNvPr id="214" name="TextBox 213"/>
          <p:cNvSpPr txBox="1"/>
          <p:nvPr/>
        </p:nvSpPr>
        <p:spPr>
          <a:xfrm>
            <a:off x="720476" y="216074"/>
            <a:ext cx="1518364" cy="477054"/>
          </a:xfrm>
          <a:prstGeom prst="rect">
            <a:avLst/>
          </a:prstGeom>
          <a:noFill/>
        </p:spPr>
        <p:txBody>
          <a:bodyPr wrap="none" rtlCol="0">
            <a:spAutoFit/>
          </a:bodyPr>
          <a:lstStyle/>
          <a:p>
            <a:r>
              <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rPr>
              <a:t>组织架构</a:t>
            </a:r>
          </a:p>
        </p:txBody>
      </p:sp>
      <p:sp>
        <p:nvSpPr>
          <p:cNvPr id="215" name="等腰三角形 214"/>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TextBox 215"/>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17" name="组合 216"/>
          <p:cNvGrpSpPr/>
          <p:nvPr/>
        </p:nvGrpSpPr>
        <p:grpSpPr>
          <a:xfrm>
            <a:off x="-1" y="298578"/>
            <a:ext cx="2453610" cy="443618"/>
            <a:chOff x="-1" y="298578"/>
            <a:chExt cx="2453610" cy="443618"/>
          </a:xfrm>
        </p:grpSpPr>
        <p:sp>
          <p:nvSpPr>
            <p:cNvPr id="218" name="矩形 217"/>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组合 218"/>
            <p:cNvGrpSpPr/>
            <p:nvPr/>
          </p:nvGrpSpPr>
          <p:grpSpPr>
            <a:xfrm>
              <a:off x="-1" y="648122"/>
              <a:ext cx="2453610" cy="94074"/>
              <a:chOff x="-1" y="648122"/>
              <a:chExt cx="2453610" cy="94074"/>
            </a:xfrm>
          </p:grpSpPr>
          <p:cxnSp>
            <p:nvCxnSpPr>
              <p:cNvPr id="220" name="直接连接符 219"/>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21" name="椭圆 220"/>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8" name="组合 27"/>
          <p:cNvGrpSpPr/>
          <p:nvPr/>
        </p:nvGrpSpPr>
        <p:grpSpPr>
          <a:xfrm>
            <a:off x="714279" y="4680570"/>
            <a:ext cx="10087318" cy="1389074"/>
            <a:chOff x="672291" y="4488795"/>
            <a:chExt cx="10087318" cy="1389074"/>
          </a:xfrm>
        </p:grpSpPr>
        <p:sp>
          <p:nvSpPr>
            <p:cNvPr id="229" name="圆角矩形 228"/>
            <p:cNvSpPr/>
            <p:nvPr/>
          </p:nvSpPr>
          <p:spPr>
            <a:xfrm rot="5400000">
              <a:off x="164982"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1" name="圆角矩形 230"/>
            <p:cNvSpPr/>
            <p:nvPr/>
          </p:nvSpPr>
          <p:spPr>
            <a:xfrm rot="5400000">
              <a:off x="699184"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2" name="圆角矩形 231"/>
            <p:cNvSpPr/>
            <p:nvPr/>
          </p:nvSpPr>
          <p:spPr>
            <a:xfrm rot="5400000">
              <a:off x="1233386"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3" name="圆角矩形 232"/>
            <p:cNvSpPr/>
            <p:nvPr/>
          </p:nvSpPr>
          <p:spPr>
            <a:xfrm rot="5400000">
              <a:off x="1767588"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4" name="圆角矩形 233"/>
            <p:cNvSpPr/>
            <p:nvPr/>
          </p:nvSpPr>
          <p:spPr>
            <a:xfrm rot="5400000">
              <a:off x="2301790"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5" name="圆角矩形 234"/>
            <p:cNvSpPr/>
            <p:nvPr/>
          </p:nvSpPr>
          <p:spPr>
            <a:xfrm rot="5400000">
              <a:off x="2835991"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grpSp>
          <p:nvGrpSpPr>
            <p:cNvPr id="6" name="组合 5"/>
            <p:cNvGrpSpPr/>
            <p:nvPr/>
          </p:nvGrpSpPr>
          <p:grpSpPr>
            <a:xfrm>
              <a:off x="4176861" y="4488795"/>
              <a:ext cx="3045464" cy="1389074"/>
              <a:chOff x="4176861" y="4488795"/>
              <a:chExt cx="3045464" cy="1389074"/>
            </a:xfrm>
          </p:grpSpPr>
          <p:sp>
            <p:nvSpPr>
              <p:cNvPr id="236" name="圆角矩形 235"/>
              <p:cNvSpPr/>
              <p:nvPr/>
            </p:nvSpPr>
            <p:spPr>
              <a:xfrm rot="5400000">
                <a:off x="3669552"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7" name="圆角矩形 236"/>
              <p:cNvSpPr/>
              <p:nvPr/>
            </p:nvSpPr>
            <p:spPr>
              <a:xfrm rot="5400000">
                <a:off x="4203754"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8" name="圆角矩形 237"/>
              <p:cNvSpPr/>
              <p:nvPr/>
            </p:nvSpPr>
            <p:spPr>
              <a:xfrm rot="5400000">
                <a:off x="4737956"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39" name="圆角矩形 238"/>
              <p:cNvSpPr/>
              <p:nvPr/>
            </p:nvSpPr>
            <p:spPr>
              <a:xfrm rot="5400000">
                <a:off x="5272158"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0" name="圆角矩形 239"/>
              <p:cNvSpPr/>
              <p:nvPr/>
            </p:nvSpPr>
            <p:spPr>
              <a:xfrm rot="5400000">
                <a:off x="5806360"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1" name="圆角矩形 240"/>
              <p:cNvSpPr/>
              <p:nvPr/>
            </p:nvSpPr>
            <p:spPr>
              <a:xfrm rot="5400000">
                <a:off x="6340561"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grpSp>
        <p:grpSp>
          <p:nvGrpSpPr>
            <p:cNvPr id="7" name="组合 6"/>
            <p:cNvGrpSpPr/>
            <p:nvPr/>
          </p:nvGrpSpPr>
          <p:grpSpPr>
            <a:xfrm>
              <a:off x="7714145" y="4488795"/>
              <a:ext cx="3045464" cy="1389074"/>
              <a:chOff x="7714145" y="4488795"/>
              <a:chExt cx="3045464" cy="1389074"/>
            </a:xfrm>
          </p:grpSpPr>
          <p:sp>
            <p:nvSpPr>
              <p:cNvPr id="242" name="圆角矩形 241"/>
              <p:cNvSpPr/>
              <p:nvPr/>
            </p:nvSpPr>
            <p:spPr>
              <a:xfrm rot="5400000">
                <a:off x="7206836"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3" name="圆角矩形 242"/>
              <p:cNvSpPr/>
              <p:nvPr/>
            </p:nvSpPr>
            <p:spPr>
              <a:xfrm rot="5400000">
                <a:off x="7741038"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4" name="圆角矩形 243"/>
              <p:cNvSpPr/>
              <p:nvPr/>
            </p:nvSpPr>
            <p:spPr>
              <a:xfrm rot="5400000">
                <a:off x="8275240"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5" name="圆角矩形 244"/>
              <p:cNvSpPr/>
              <p:nvPr/>
            </p:nvSpPr>
            <p:spPr>
              <a:xfrm rot="5400000">
                <a:off x="8809442"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6" name="圆角矩形 245"/>
              <p:cNvSpPr/>
              <p:nvPr/>
            </p:nvSpPr>
            <p:spPr>
              <a:xfrm rot="5400000">
                <a:off x="9343644"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47" name="圆角矩形 246"/>
              <p:cNvSpPr/>
              <p:nvPr/>
            </p:nvSpPr>
            <p:spPr>
              <a:xfrm rot="5400000">
                <a:off x="9877845" y="4996104"/>
                <a:ext cx="1389074" cy="374455"/>
              </a:xfrm>
              <a:prstGeom prst="round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grpSp>
      </p:grpSp>
      <p:cxnSp>
        <p:nvCxnSpPr>
          <p:cNvPr id="9" name="直接连接符 8"/>
          <p:cNvCxnSpPr/>
          <p:nvPr/>
        </p:nvCxnSpPr>
        <p:spPr>
          <a:xfrm>
            <a:off x="5821455" y="1657969"/>
            <a:ext cx="0" cy="96151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400319" y="2400406"/>
            <a:ext cx="6797543" cy="0"/>
            <a:chOff x="2358331" y="2184382"/>
            <a:chExt cx="6797543" cy="0"/>
          </a:xfrm>
        </p:grpSpPr>
        <p:cxnSp>
          <p:nvCxnSpPr>
            <p:cNvPr id="248" name="直接连接符 247"/>
            <p:cNvCxnSpPr/>
            <p:nvPr/>
          </p:nvCxnSpPr>
          <p:spPr>
            <a:xfrm flipH="1">
              <a:off x="2358331" y="2184382"/>
              <a:ext cx="3577713"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flipH="1">
              <a:off x="5578161" y="2184382"/>
              <a:ext cx="3577713"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cxnSp>
        <p:nvCxnSpPr>
          <p:cNvPr id="250" name="直接连接符 249"/>
          <p:cNvCxnSpPr/>
          <p:nvPr/>
        </p:nvCxnSpPr>
        <p:spPr>
          <a:xfrm>
            <a:off x="9208323" y="2400406"/>
            <a:ext cx="0" cy="96151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a:off x="2407833" y="2400406"/>
            <a:ext cx="0" cy="96151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435709" y="3313459"/>
            <a:ext cx="8452296" cy="937426"/>
            <a:chOff x="1393721" y="3097435"/>
            <a:chExt cx="8452296" cy="937426"/>
          </a:xfrm>
        </p:grpSpPr>
        <p:cxnSp>
          <p:nvCxnSpPr>
            <p:cNvPr id="252" name="直接连接符 251"/>
            <p:cNvCxnSpPr/>
            <p:nvPr/>
          </p:nvCxnSpPr>
          <p:spPr>
            <a:xfrm flipH="1">
              <a:off x="1393721" y="3097435"/>
              <a:ext cx="807110" cy="721402"/>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flipH="1">
              <a:off x="4963080" y="3097435"/>
              <a:ext cx="807110" cy="721402"/>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flipH="1">
              <a:off x="8370889" y="3097435"/>
              <a:ext cx="807110" cy="721402"/>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5" name="直接连接符 254"/>
            <p:cNvCxnSpPr>
              <a:stCxn id="96" idx="2"/>
            </p:cNvCxnSpPr>
            <p:nvPr/>
          </p:nvCxnSpPr>
          <p:spPr>
            <a:xfrm>
              <a:off x="2307273" y="3361925"/>
              <a:ext cx="684076" cy="672936"/>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a:off x="5814823" y="3145901"/>
              <a:ext cx="684076" cy="672936"/>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a:off x="9161941" y="3145901"/>
              <a:ext cx="684076" cy="672936"/>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130" name="组合 129"/>
          <p:cNvGrpSpPr/>
          <p:nvPr/>
        </p:nvGrpSpPr>
        <p:grpSpPr>
          <a:xfrm>
            <a:off x="5104091" y="1368202"/>
            <a:ext cx="1505440" cy="480233"/>
            <a:chOff x="4334734" y="1608049"/>
            <a:chExt cx="1505440" cy="480233"/>
          </a:xfrm>
        </p:grpSpPr>
        <p:sp>
          <p:nvSpPr>
            <p:cNvPr id="131" name="圆角矩形 130"/>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32" name="TextBox 131"/>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1" name="组合 10"/>
          <p:cNvGrpSpPr/>
          <p:nvPr/>
        </p:nvGrpSpPr>
        <p:grpSpPr>
          <a:xfrm>
            <a:off x="741543" y="3794745"/>
            <a:ext cx="10039831" cy="480233"/>
            <a:chOff x="699555" y="3578721"/>
            <a:chExt cx="10039831" cy="480233"/>
          </a:xfrm>
        </p:grpSpPr>
        <p:grpSp>
          <p:nvGrpSpPr>
            <p:cNvPr id="4" name="组合 3"/>
            <p:cNvGrpSpPr/>
            <p:nvPr/>
          </p:nvGrpSpPr>
          <p:grpSpPr>
            <a:xfrm>
              <a:off x="699555" y="3578721"/>
              <a:ext cx="1389074" cy="480233"/>
              <a:chOff x="1540236" y="3961812"/>
              <a:chExt cx="1389074" cy="480233"/>
            </a:xfrm>
          </p:grpSpPr>
          <p:sp>
            <p:nvSpPr>
              <p:cNvPr id="101" name="圆角矩形 100"/>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02" name="TextBox 101"/>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24" name="组合 123"/>
            <p:cNvGrpSpPr/>
            <p:nvPr/>
          </p:nvGrpSpPr>
          <p:grpSpPr>
            <a:xfrm>
              <a:off x="2309767" y="3578721"/>
              <a:ext cx="1389074" cy="480233"/>
              <a:chOff x="1540236" y="3961812"/>
              <a:chExt cx="1389074" cy="480233"/>
            </a:xfrm>
          </p:grpSpPr>
          <p:sp>
            <p:nvSpPr>
              <p:cNvPr id="125" name="圆角矩形 124"/>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26" name="TextBox 125"/>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27" name="组合 126"/>
            <p:cNvGrpSpPr/>
            <p:nvPr/>
          </p:nvGrpSpPr>
          <p:grpSpPr>
            <a:xfrm>
              <a:off x="4248869" y="3578721"/>
              <a:ext cx="1389074" cy="480233"/>
              <a:chOff x="1540236" y="3961812"/>
              <a:chExt cx="1389074" cy="480233"/>
            </a:xfrm>
          </p:grpSpPr>
          <p:sp>
            <p:nvSpPr>
              <p:cNvPr id="128" name="圆角矩形 127"/>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38" name="TextBox 137"/>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39" name="组合 138"/>
            <p:cNvGrpSpPr/>
            <p:nvPr/>
          </p:nvGrpSpPr>
          <p:grpSpPr>
            <a:xfrm>
              <a:off x="5821920" y="3578721"/>
              <a:ext cx="1389074" cy="480233"/>
              <a:chOff x="1540236" y="3961812"/>
              <a:chExt cx="1389074" cy="480233"/>
            </a:xfrm>
          </p:grpSpPr>
          <p:sp>
            <p:nvSpPr>
              <p:cNvPr id="140" name="圆角矩形 139"/>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41" name="TextBox 140"/>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222" name="组合 221"/>
            <p:cNvGrpSpPr/>
            <p:nvPr/>
          </p:nvGrpSpPr>
          <p:grpSpPr>
            <a:xfrm>
              <a:off x="7777261" y="3578721"/>
              <a:ext cx="1389074" cy="480233"/>
              <a:chOff x="1540236" y="3961812"/>
              <a:chExt cx="1389074" cy="480233"/>
            </a:xfrm>
          </p:grpSpPr>
          <p:sp>
            <p:nvSpPr>
              <p:cNvPr id="223" name="圆角矩形 222"/>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24" name="TextBox 223"/>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225" name="组合 224"/>
            <p:cNvGrpSpPr/>
            <p:nvPr/>
          </p:nvGrpSpPr>
          <p:grpSpPr>
            <a:xfrm>
              <a:off x="9350312" y="3578721"/>
              <a:ext cx="1389074" cy="480233"/>
              <a:chOff x="1540236" y="3961812"/>
              <a:chExt cx="1389074" cy="480233"/>
            </a:xfrm>
          </p:grpSpPr>
          <p:sp>
            <p:nvSpPr>
              <p:cNvPr id="226" name="圆角矩形 225"/>
              <p:cNvSpPr/>
              <p:nvPr/>
            </p:nvSpPr>
            <p:spPr>
              <a:xfrm>
                <a:off x="1540236" y="3961812"/>
                <a:ext cx="1389074"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27" name="TextBox 226"/>
              <p:cNvSpPr txBox="1"/>
              <p:nvPr/>
            </p:nvSpPr>
            <p:spPr>
              <a:xfrm>
                <a:off x="1550697" y="4032498"/>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cxnSp>
        <p:nvCxnSpPr>
          <p:cNvPr id="259" name="直接连接符 258"/>
          <p:cNvCxnSpPr/>
          <p:nvPr/>
        </p:nvCxnSpPr>
        <p:spPr>
          <a:xfrm>
            <a:off x="5821455" y="2400406"/>
            <a:ext cx="0" cy="961519"/>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554553" y="2952378"/>
            <a:ext cx="8464673" cy="480233"/>
            <a:chOff x="1512565" y="2736354"/>
            <a:chExt cx="8464673" cy="480233"/>
          </a:xfrm>
        </p:grpSpPr>
        <p:grpSp>
          <p:nvGrpSpPr>
            <p:cNvPr id="174" name="组合 173"/>
            <p:cNvGrpSpPr/>
            <p:nvPr/>
          </p:nvGrpSpPr>
          <p:grpSpPr>
            <a:xfrm>
              <a:off x="5062103" y="2736354"/>
              <a:ext cx="1505440" cy="480233"/>
              <a:chOff x="4334734" y="1608049"/>
              <a:chExt cx="1505440" cy="480233"/>
            </a:xfrm>
          </p:grpSpPr>
          <p:sp>
            <p:nvSpPr>
              <p:cNvPr id="175" name="圆角矩形 174"/>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76" name="TextBox 17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销售经理</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94" name="组合 93"/>
            <p:cNvGrpSpPr/>
            <p:nvPr/>
          </p:nvGrpSpPr>
          <p:grpSpPr>
            <a:xfrm>
              <a:off x="1512565" y="2736354"/>
              <a:ext cx="1505440" cy="480233"/>
              <a:chOff x="4334734" y="1608049"/>
              <a:chExt cx="1505440" cy="480233"/>
            </a:xfrm>
          </p:grpSpPr>
          <p:sp>
            <p:nvSpPr>
              <p:cNvPr id="95" name="圆角矩形 94"/>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6" name="TextBox 9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开发经理</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97" name="组合 96"/>
            <p:cNvGrpSpPr/>
            <p:nvPr/>
          </p:nvGrpSpPr>
          <p:grpSpPr>
            <a:xfrm>
              <a:off x="8471798" y="2736354"/>
              <a:ext cx="1505440" cy="480233"/>
              <a:chOff x="4334734" y="1608049"/>
              <a:chExt cx="1505440" cy="480233"/>
            </a:xfrm>
          </p:grpSpPr>
          <p:sp>
            <p:nvSpPr>
              <p:cNvPr id="98" name="圆角矩形 97"/>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9" name="TextBox 98"/>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行政经理</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grpSp>
        <p:nvGrpSpPr>
          <p:cNvPr id="154" name="组合 153"/>
          <p:cNvGrpSpPr/>
          <p:nvPr/>
        </p:nvGrpSpPr>
        <p:grpSpPr>
          <a:xfrm>
            <a:off x="5104091" y="2160290"/>
            <a:ext cx="1505440" cy="480233"/>
            <a:chOff x="4334734" y="1608049"/>
            <a:chExt cx="1505440" cy="480233"/>
          </a:xfrm>
        </p:grpSpPr>
        <p:sp>
          <p:nvSpPr>
            <p:cNvPr id="155" name="圆角矩形 154"/>
            <p:cNvSpPr/>
            <p:nvPr/>
          </p:nvSpPr>
          <p:spPr>
            <a:xfrm>
              <a:off x="4334734" y="1608049"/>
              <a:ext cx="1505440" cy="480233"/>
            </a:xfrm>
            <a:prstGeom prst="roundRect">
              <a:avLst/>
            </a:prstGeom>
            <a:blipFill dpi="0" rotWithShape="1">
              <a:blip r:embed="rId4"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56" name="TextBox 15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总 经 理</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402971348"/>
      </p:ext>
    </p:extLst>
  </p:cSld>
  <p:clrMapOvr>
    <a:masterClrMapping/>
  </p:clrMapOvr>
  <mc:AlternateContent xmlns:mc="http://schemas.openxmlformats.org/markup-compatibility/2006">
    <mc:Choice xmlns:p14="http://schemas.microsoft.com/office/powerpoint/2010/main" Requires="p14">
      <p:transition spd="slow" p14:dur="1400" advTm="7173">
        <p14:ripple/>
      </p:transition>
    </mc:Choice>
    <mc:Fallback>
      <p:transition spd="slow" advTm="71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7"/>
                                        </p:tgtEl>
                                        <p:attrNameLst>
                                          <p:attrName>style.visibility</p:attrName>
                                        </p:attrNameLst>
                                      </p:cBhvr>
                                      <p:to>
                                        <p:strVal val="visible"/>
                                      </p:to>
                                    </p:set>
                                    <p:animEffect transition="in" filter="wipe(left)">
                                      <p:cBhvr>
                                        <p:cTn id="7" dur="500"/>
                                        <p:tgtEl>
                                          <p:spTgt spid="217"/>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14"/>
                                        </p:tgtEl>
                                        <p:attrNameLst>
                                          <p:attrName>style.visibility</p:attrName>
                                        </p:attrNameLst>
                                      </p:cBhvr>
                                      <p:to>
                                        <p:strVal val="visible"/>
                                      </p:to>
                                    </p:set>
                                    <p:animEffect transition="in" filter="fade">
                                      <p:cBhvr>
                                        <p:cTn id="10" dur="500"/>
                                        <p:tgtEl>
                                          <p:spTgt spid="21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15"/>
                                        </p:tgtEl>
                                        <p:attrNameLst>
                                          <p:attrName>style.visibility</p:attrName>
                                        </p:attrNameLst>
                                      </p:cBhvr>
                                      <p:to>
                                        <p:strVal val="visible"/>
                                      </p:to>
                                    </p:set>
                                    <p:animEffect transition="in" filter="wipe(left)">
                                      <p:cBhvr>
                                        <p:cTn id="13" dur="500"/>
                                        <p:tgtEl>
                                          <p:spTgt spid="215"/>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16"/>
                                        </p:tgtEl>
                                        <p:attrNameLst>
                                          <p:attrName>style.visibility</p:attrName>
                                        </p:attrNameLst>
                                      </p:cBhvr>
                                      <p:to>
                                        <p:strVal val="visible"/>
                                      </p:to>
                                    </p:set>
                                    <p:animEffect transition="in" filter="wipe(left)">
                                      <p:cBhvr>
                                        <p:cTn id="16" dur="500"/>
                                        <p:tgtEl>
                                          <p:spTgt spid="216"/>
                                        </p:tgtEl>
                                      </p:cBhvr>
                                    </p:animEffect>
                                  </p:childTnLst>
                                </p:cTn>
                              </p:par>
                            </p:childTnLst>
                          </p:cTn>
                        </p:par>
                        <p:par>
                          <p:cTn id="17" fill="hold">
                            <p:stCondLst>
                              <p:cond delay="1200"/>
                            </p:stCondLst>
                            <p:childTnLst>
                              <p:par>
                                <p:cTn id="18" presetID="49" presetClass="entr" presetSubtype="0" decel="100000" fill="hold" nodeType="afterEffect">
                                  <p:stCondLst>
                                    <p:cond delay="0"/>
                                  </p:stCondLst>
                                  <p:childTnLst>
                                    <p:set>
                                      <p:cBhvr>
                                        <p:cTn id="19" dur="1" fill="hold">
                                          <p:stCondLst>
                                            <p:cond delay="0"/>
                                          </p:stCondLst>
                                        </p:cTn>
                                        <p:tgtEl>
                                          <p:spTgt spid="130"/>
                                        </p:tgtEl>
                                        <p:attrNameLst>
                                          <p:attrName>style.visibility</p:attrName>
                                        </p:attrNameLst>
                                      </p:cBhvr>
                                      <p:to>
                                        <p:strVal val="visible"/>
                                      </p:to>
                                    </p:set>
                                    <p:anim calcmode="lin" valueType="num">
                                      <p:cBhvr>
                                        <p:cTn id="20" dur="500" fill="hold"/>
                                        <p:tgtEl>
                                          <p:spTgt spid="130"/>
                                        </p:tgtEl>
                                        <p:attrNameLst>
                                          <p:attrName>ppt_w</p:attrName>
                                        </p:attrNameLst>
                                      </p:cBhvr>
                                      <p:tavLst>
                                        <p:tav tm="0">
                                          <p:val>
                                            <p:fltVal val="0"/>
                                          </p:val>
                                        </p:tav>
                                        <p:tav tm="100000">
                                          <p:val>
                                            <p:strVal val="#ppt_w"/>
                                          </p:val>
                                        </p:tav>
                                      </p:tavLst>
                                    </p:anim>
                                    <p:anim calcmode="lin" valueType="num">
                                      <p:cBhvr>
                                        <p:cTn id="21" dur="500" fill="hold"/>
                                        <p:tgtEl>
                                          <p:spTgt spid="130"/>
                                        </p:tgtEl>
                                        <p:attrNameLst>
                                          <p:attrName>ppt_h</p:attrName>
                                        </p:attrNameLst>
                                      </p:cBhvr>
                                      <p:tavLst>
                                        <p:tav tm="0">
                                          <p:val>
                                            <p:fltVal val="0"/>
                                          </p:val>
                                        </p:tav>
                                        <p:tav tm="100000">
                                          <p:val>
                                            <p:strVal val="#ppt_h"/>
                                          </p:val>
                                        </p:tav>
                                      </p:tavLst>
                                    </p:anim>
                                    <p:anim calcmode="lin" valueType="num">
                                      <p:cBhvr>
                                        <p:cTn id="22" dur="500" fill="hold"/>
                                        <p:tgtEl>
                                          <p:spTgt spid="130"/>
                                        </p:tgtEl>
                                        <p:attrNameLst>
                                          <p:attrName>style.rotation</p:attrName>
                                        </p:attrNameLst>
                                      </p:cBhvr>
                                      <p:tavLst>
                                        <p:tav tm="0">
                                          <p:val>
                                            <p:fltVal val="360"/>
                                          </p:val>
                                        </p:tav>
                                        <p:tav tm="100000">
                                          <p:val>
                                            <p:fltVal val="0"/>
                                          </p:val>
                                        </p:tav>
                                      </p:tavLst>
                                    </p:anim>
                                    <p:animEffect transition="in" filter="fade">
                                      <p:cBhvr>
                                        <p:cTn id="23" dur="500"/>
                                        <p:tgtEl>
                                          <p:spTgt spid="130"/>
                                        </p:tgtEl>
                                      </p:cBhvr>
                                    </p:animEffect>
                                  </p:childTnLst>
                                </p:cTn>
                              </p:par>
                            </p:childTnLst>
                          </p:cTn>
                        </p:par>
                        <p:par>
                          <p:cTn id="24" fill="hold">
                            <p:stCondLst>
                              <p:cond delay="1700"/>
                            </p:stCondLst>
                            <p:childTnLst>
                              <p:par>
                                <p:cTn id="25" presetID="22" presetClass="entr" presetSubtype="1"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up)">
                                      <p:cBhvr>
                                        <p:cTn id="27" dur="500"/>
                                        <p:tgtEl>
                                          <p:spTgt spid="9"/>
                                        </p:tgtEl>
                                      </p:cBhvr>
                                    </p:animEffect>
                                  </p:childTnLst>
                                </p:cTn>
                              </p:par>
                            </p:childTnLst>
                          </p:cTn>
                        </p:par>
                        <p:par>
                          <p:cTn id="28" fill="hold">
                            <p:stCondLst>
                              <p:cond delay="2200"/>
                            </p:stCondLst>
                            <p:childTnLst>
                              <p:par>
                                <p:cTn id="29" presetID="49" presetClass="entr" presetSubtype="0" decel="100000" fill="hold" nodeType="afterEffect">
                                  <p:stCondLst>
                                    <p:cond delay="0"/>
                                  </p:stCondLst>
                                  <p:childTnLst>
                                    <p:set>
                                      <p:cBhvr>
                                        <p:cTn id="30" dur="1" fill="hold">
                                          <p:stCondLst>
                                            <p:cond delay="0"/>
                                          </p:stCondLst>
                                        </p:cTn>
                                        <p:tgtEl>
                                          <p:spTgt spid="154"/>
                                        </p:tgtEl>
                                        <p:attrNameLst>
                                          <p:attrName>style.visibility</p:attrName>
                                        </p:attrNameLst>
                                      </p:cBhvr>
                                      <p:to>
                                        <p:strVal val="visible"/>
                                      </p:to>
                                    </p:set>
                                    <p:anim calcmode="lin" valueType="num">
                                      <p:cBhvr>
                                        <p:cTn id="31" dur="500" fill="hold"/>
                                        <p:tgtEl>
                                          <p:spTgt spid="154"/>
                                        </p:tgtEl>
                                        <p:attrNameLst>
                                          <p:attrName>ppt_w</p:attrName>
                                        </p:attrNameLst>
                                      </p:cBhvr>
                                      <p:tavLst>
                                        <p:tav tm="0">
                                          <p:val>
                                            <p:fltVal val="0"/>
                                          </p:val>
                                        </p:tav>
                                        <p:tav tm="100000">
                                          <p:val>
                                            <p:strVal val="#ppt_w"/>
                                          </p:val>
                                        </p:tav>
                                      </p:tavLst>
                                    </p:anim>
                                    <p:anim calcmode="lin" valueType="num">
                                      <p:cBhvr>
                                        <p:cTn id="32" dur="500" fill="hold"/>
                                        <p:tgtEl>
                                          <p:spTgt spid="154"/>
                                        </p:tgtEl>
                                        <p:attrNameLst>
                                          <p:attrName>ppt_h</p:attrName>
                                        </p:attrNameLst>
                                      </p:cBhvr>
                                      <p:tavLst>
                                        <p:tav tm="0">
                                          <p:val>
                                            <p:fltVal val="0"/>
                                          </p:val>
                                        </p:tav>
                                        <p:tav tm="100000">
                                          <p:val>
                                            <p:strVal val="#ppt_h"/>
                                          </p:val>
                                        </p:tav>
                                      </p:tavLst>
                                    </p:anim>
                                    <p:anim calcmode="lin" valueType="num">
                                      <p:cBhvr>
                                        <p:cTn id="33" dur="500" fill="hold"/>
                                        <p:tgtEl>
                                          <p:spTgt spid="154"/>
                                        </p:tgtEl>
                                        <p:attrNameLst>
                                          <p:attrName>style.rotation</p:attrName>
                                        </p:attrNameLst>
                                      </p:cBhvr>
                                      <p:tavLst>
                                        <p:tav tm="0">
                                          <p:val>
                                            <p:fltVal val="360"/>
                                          </p:val>
                                        </p:tav>
                                        <p:tav tm="100000">
                                          <p:val>
                                            <p:fltVal val="0"/>
                                          </p:val>
                                        </p:tav>
                                      </p:tavLst>
                                    </p:anim>
                                    <p:animEffect transition="in" filter="fade">
                                      <p:cBhvr>
                                        <p:cTn id="34" dur="500"/>
                                        <p:tgtEl>
                                          <p:spTgt spid="154"/>
                                        </p:tgtEl>
                                      </p:cBhvr>
                                    </p:animEffect>
                                  </p:childTnLst>
                                </p:cTn>
                              </p:par>
                            </p:childTnLst>
                          </p:cTn>
                        </p:par>
                        <p:par>
                          <p:cTn id="35" fill="hold">
                            <p:stCondLst>
                              <p:cond delay="2700"/>
                            </p:stCondLst>
                            <p:childTnLst>
                              <p:par>
                                <p:cTn id="36" presetID="16" presetClass="entr" presetSubtype="37"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outVertical)">
                                      <p:cBhvr>
                                        <p:cTn id="38" dur="500"/>
                                        <p:tgtEl>
                                          <p:spTgt spid="15"/>
                                        </p:tgtEl>
                                      </p:cBhvr>
                                    </p:animEffect>
                                  </p:childTnLst>
                                </p:cTn>
                              </p:par>
                            </p:childTnLst>
                          </p:cTn>
                        </p:par>
                        <p:par>
                          <p:cTn id="39" fill="hold">
                            <p:stCondLst>
                              <p:cond delay="3200"/>
                            </p:stCondLst>
                            <p:childTnLst>
                              <p:par>
                                <p:cTn id="40" presetID="22" presetClass="entr" presetSubtype="1" fill="hold" nodeType="afterEffect">
                                  <p:stCondLst>
                                    <p:cond delay="0"/>
                                  </p:stCondLst>
                                  <p:childTnLst>
                                    <p:set>
                                      <p:cBhvr>
                                        <p:cTn id="41" dur="1" fill="hold">
                                          <p:stCondLst>
                                            <p:cond delay="0"/>
                                          </p:stCondLst>
                                        </p:cTn>
                                        <p:tgtEl>
                                          <p:spTgt spid="250"/>
                                        </p:tgtEl>
                                        <p:attrNameLst>
                                          <p:attrName>style.visibility</p:attrName>
                                        </p:attrNameLst>
                                      </p:cBhvr>
                                      <p:to>
                                        <p:strVal val="visible"/>
                                      </p:to>
                                    </p:set>
                                    <p:animEffect transition="in" filter="wipe(up)">
                                      <p:cBhvr>
                                        <p:cTn id="42" dur="500"/>
                                        <p:tgtEl>
                                          <p:spTgt spid="250"/>
                                        </p:tgtEl>
                                      </p:cBhvr>
                                    </p:animEffect>
                                  </p:childTnLst>
                                </p:cTn>
                              </p:par>
                              <p:par>
                                <p:cTn id="43" presetID="22" presetClass="entr" presetSubtype="1" fill="hold" nodeType="withEffect">
                                  <p:stCondLst>
                                    <p:cond delay="0"/>
                                  </p:stCondLst>
                                  <p:childTnLst>
                                    <p:set>
                                      <p:cBhvr>
                                        <p:cTn id="44" dur="1" fill="hold">
                                          <p:stCondLst>
                                            <p:cond delay="0"/>
                                          </p:stCondLst>
                                        </p:cTn>
                                        <p:tgtEl>
                                          <p:spTgt spid="251"/>
                                        </p:tgtEl>
                                        <p:attrNameLst>
                                          <p:attrName>style.visibility</p:attrName>
                                        </p:attrNameLst>
                                      </p:cBhvr>
                                      <p:to>
                                        <p:strVal val="visible"/>
                                      </p:to>
                                    </p:set>
                                    <p:animEffect transition="in" filter="wipe(up)">
                                      <p:cBhvr>
                                        <p:cTn id="45" dur="500"/>
                                        <p:tgtEl>
                                          <p:spTgt spid="251"/>
                                        </p:tgtEl>
                                      </p:cBhvr>
                                    </p:animEffect>
                                  </p:childTnLst>
                                </p:cTn>
                              </p:par>
                              <p:par>
                                <p:cTn id="46" presetID="22" presetClass="entr" presetSubtype="1" fill="hold" nodeType="withEffect">
                                  <p:stCondLst>
                                    <p:cond delay="0"/>
                                  </p:stCondLst>
                                  <p:childTnLst>
                                    <p:set>
                                      <p:cBhvr>
                                        <p:cTn id="47" dur="1" fill="hold">
                                          <p:stCondLst>
                                            <p:cond delay="0"/>
                                          </p:stCondLst>
                                        </p:cTn>
                                        <p:tgtEl>
                                          <p:spTgt spid="259"/>
                                        </p:tgtEl>
                                        <p:attrNameLst>
                                          <p:attrName>style.visibility</p:attrName>
                                        </p:attrNameLst>
                                      </p:cBhvr>
                                      <p:to>
                                        <p:strVal val="visible"/>
                                      </p:to>
                                    </p:set>
                                    <p:animEffect transition="in" filter="wipe(up)">
                                      <p:cBhvr>
                                        <p:cTn id="48" dur="500"/>
                                        <p:tgtEl>
                                          <p:spTgt spid="259"/>
                                        </p:tgtEl>
                                      </p:cBhvr>
                                    </p:animEffect>
                                  </p:childTnLst>
                                </p:cTn>
                              </p:par>
                            </p:childTnLst>
                          </p:cTn>
                        </p:par>
                        <p:par>
                          <p:cTn id="49" fill="hold">
                            <p:stCondLst>
                              <p:cond delay="3700"/>
                            </p:stCondLst>
                            <p:childTnLst>
                              <p:par>
                                <p:cTn id="50" presetID="22" presetClass="entr" presetSubtype="1" fill="hold"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up)">
                                      <p:cBhvr>
                                        <p:cTn id="52" dur="500"/>
                                        <p:tgtEl>
                                          <p:spTgt spid="10"/>
                                        </p:tgtEl>
                                      </p:cBhvr>
                                    </p:animEffect>
                                  </p:childTnLst>
                                </p:cTn>
                              </p:par>
                            </p:childTnLst>
                          </p:cTn>
                        </p:par>
                        <p:par>
                          <p:cTn id="53" fill="hold">
                            <p:stCondLst>
                              <p:cond delay="4200"/>
                            </p:stCondLst>
                            <p:childTnLst>
                              <p:par>
                                <p:cTn id="54" presetID="22" presetClass="entr" presetSubtype="1"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childTnLst>
                          </p:cTn>
                        </p:par>
                        <p:par>
                          <p:cTn id="57" fill="hold">
                            <p:stCondLst>
                              <p:cond delay="4700"/>
                            </p:stCondLst>
                            <p:childTnLst>
                              <p:par>
                                <p:cTn id="58" presetID="22" presetClass="entr" presetSubtype="1"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up)">
                                      <p:cBhvr>
                                        <p:cTn id="60" dur="500"/>
                                        <p:tgtEl>
                                          <p:spTgt spid="11"/>
                                        </p:tgtEl>
                                      </p:cBhvr>
                                    </p:animEffect>
                                  </p:childTnLst>
                                </p:cTn>
                              </p:par>
                            </p:childTnLst>
                          </p:cTn>
                        </p:par>
                        <p:par>
                          <p:cTn id="61" fill="hold">
                            <p:stCondLst>
                              <p:cond delay="5200"/>
                            </p:stCondLst>
                            <p:childTnLst>
                              <p:par>
                                <p:cTn id="62" presetID="22" presetClass="entr" presetSubtype="1"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ipe(up)">
                                      <p:cBhvr>
                                        <p:cTn id="64" dur="500"/>
                                        <p:tgtEl>
                                          <p:spTgt spid="29"/>
                                        </p:tgtEl>
                                      </p:cBhvr>
                                    </p:animEffect>
                                  </p:childTnLst>
                                </p:cTn>
                              </p:par>
                            </p:childTnLst>
                          </p:cTn>
                        </p:par>
                        <p:par>
                          <p:cTn id="65" fill="hold">
                            <p:stCondLst>
                              <p:cond delay="5700"/>
                            </p:stCondLst>
                            <p:childTnLst>
                              <p:par>
                                <p:cTn id="66" presetID="22" presetClass="entr" presetSubtype="1" fill="hold" nodeType="after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wipe(up)">
                                      <p:cBhvr>
                                        <p:cTn id="6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 grpId="0"/>
      <p:bldP spid="215" grpId="0" animBg="1"/>
      <p:bldP spid="2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16818" r="6826"/>
          <a:stretch/>
        </p:blipFill>
        <p:spPr>
          <a:xfrm>
            <a:off x="5915812" y="1728243"/>
            <a:ext cx="4957793" cy="2642694"/>
          </a:xfrm>
          <a:prstGeom prst="round2DiagRect">
            <a:avLst/>
          </a:prstGeom>
          <a:ln w="28575">
            <a:solidFill>
              <a:schemeClr val="bg1"/>
            </a:solidFill>
          </a:ln>
          <a:effectLst>
            <a:outerShdw blurRad="279400" dist="190500" dir="7380000" algn="tr" rotWithShape="0">
              <a:prstClr val="black">
                <a:alpha val="20000"/>
              </a:prstClr>
            </a:outerShdw>
          </a:effectLst>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8998" y="1728243"/>
            <a:ext cx="2756546" cy="2642694"/>
          </a:xfrm>
          <a:prstGeom prst="round2DiagRect">
            <a:avLst/>
          </a:prstGeom>
          <a:ln w="28575">
            <a:solidFill>
              <a:schemeClr val="bg1"/>
            </a:solidFill>
          </a:ln>
          <a:effectLst>
            <a:outerShdw blurRad="279400" dist="190500" dir="7380000" algn="tr" rotWithShape="0">
              <a:prstClr val="black">
                <a:alpha val="20000"/>
              </a:prstClr>
            </a:outerShdw>
          </a:effectLst>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77695" y="1728243"/>
            <a:ext cx="2025965" cy="2642694"/>
          </a:xfrm>
          <a:prstGeom prst="round2DiagRect">
            <a:avLst/>
          </a:prstGeom>
          <a:ln w="28575">
            <a:solidFill>
              <a:schemeClr val="bg1"/>
            </a:solidFill>
          </a:ln>
          <a:effectLst>
            <a:outerShdw blurRad="279400" dist="190500" dir="7380000" algn="tr" rotWithShape="0">
              <a:prstClr val="black">
                <a:alpha val="20000"/>
              </a:prstClr>
            </a:outerShdw>
          </a:effectLst>
        </p:spPr>
      </p:pic>
      <p:sp>
        <p:nvSpPr>
          <p:cNvPr id="11" name="TextBox 10"/>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服务理念</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等腰三角形 11"/>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4" name="组合 13"/>
          <p:cNvGrpSpPr/>
          <p:nvPr/>
        </p:nvGrpSpPr>
        <p:grpSpPr>
          <a:xfrm>
            <a:off x="-1" y="298578"/>
            <a:ext cx="2453610" cy="443618"/>
            <a:chOff x="-1" y="298578"/>
            <a:chExt cx="2453610" cy="443618"/>
          </a:xfrm>
        </p:grpSpPr>
        <p:sp>
          <p:nvSpPr>
            <p:cNvPr id="15" name="矩形 14"/>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 y="648122"/>
              <a:ext cx="2453610" cy="94074"/>
              <a:chOff x="-1" y="648122"/>
              <a:chExt cx="2453610" cy="94074"/>
            </a:xfrm>
          </p:grpSpPr>
          <p:cxnSp>
            <p:nvCxnSpPr>
              <p:cNvPr id="17" name="直接连接符 16"/>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TextBox 18"/>
          <p:cNvSpPr txBox="1"/>
          <p:nvPr/>
        </p:nvSpPr>
        <p:spPr>
          <a:xfrm>
            <a:off x="576460" y="4955228"/>
            <a:ext cx="5127199" cy="877470"/>
          </a:xfrm>
          <a:prstGeom prst="rect">
            <a:avLst/>
          </a:prstGeom>
          <a:noFill/>
        </p:spPr>
        <p:txBody>
          <a:bodyPr wrap="square" lIns="106985" tIns="53492" rIns="106985" bIns="53492" rtlCol="0">
            <a:spAutoFit/>
          </a:bodyPr>
          <a:lstStyle/>
          <a:p>
            <a:pPr algn="just">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20" name="TextBox 19"/>
          <p:cNvSpPr txBox="1"/>
          <p:nvPr/>
        </p:nvSpPr>
        <p:spPr>
          <a:xfrm>
            <a:off x="5833045" y="4955228"/>
            <a:ext cx="5127199" cy="877470"/>
          </a:xfrm>
          <a:prstGeom prst="rect">
            <a:avLst/>
          </a:prstGeom>
          <a:noFill/>
        </p:spPr>
        <p:txBody>
          <a:bodyPr wrap="square" lIns="106985" tIns="53492" rIns="106985" bIns="53492" rtlCol="0">
            <a:spAutoFit/>
          </a:bodyPr>
          <a:lstStyle/>
          <a:p>
            <a:pPr algn="just">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cxnSp>
        <p:nvCxnSpPr>
          <p:cNvPr id="21" name="直接连接符 20"/>
          <p:cNvCxnSpPr/>
          <p:nvPr/>
        </p:nvCxnSpPr>
        <p:spPr>
          <a:xfrm>
            <a:off x="720476" y="4680570"/>
            <a:ext cx="10081121"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8481448"/>
      </p:ext>
    </p:extLst>
  </p:cSld>
  <p:clrMapOvr>
    <a:masterClrMapping/>
  </p:clrMapOvr>
  <mc:AlternateContent xmlns:mc="http://schemas.openxmlformats.org/markup-compatibility/2006">
    <mc:Choice xmlns:p14="http://schemas.microsoft.com/office/powerpoint/2010/main" Requires="p14">
      <p:transition spd="slow" p14:dur="1500" advTm="30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2"/>
                                        </p:tgtEl>
                                        <p:attrNameLst>
                                          <p:attrName>style.visibility</p:attrName>
                                        </p:attrNameLst>
                                      </p:cBhvr>
                                      <p:to>
                                        <p:strVal val="visible"/>
                                      </p:to>
                                    </p:set>
                                    <p:animEffect transition="in" filter="wipe(left)">
                                      <p:cBhvr>
                                        <p:cTn id="13" dur="500"/>
                                        <p:tgtEl>
                                          <p:spTgt spid="12"/>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3"/>
                                        </p:tgtEl>
                                        <p:attrNameLst>
                                          <p:attrName>style.visibility</p:attrName>
                                        </p:attrNameLst>
                                      </p:cBhvr>
                                      <p:to>
                                        <p:strVal val="visible"/>
                                      </p:to>
                                    </p:set>
                                    <p:animEffect transition="in" filter="wipe(left)">
                                      <p:cBhvr>
                                        <p:cTn id="16" dur="500"/>
                                        <p:tgtEl>
                                          <p:spTgt spid="13"/>
                                        </p:tgtEl>
                                      </p:cBhvr>
                                    </p:animEffect>
                                  </p:childTnLst>
                                </p:cTn>
                              </p:par>
                              <p:par>
                                <p:cTn id="17" presetID="52" presetClass="entr" presetSubtype="0" fill="hold" nodeType="withEffect">
                                  <p:stCondLst>
                                    <p:cond delay="700"/>
                                  </p:stCondLst>
                                  <p:childTnLst>
                                    <p:set>
                                      <p:cBhvr>
                                        <p:cTn id="18" dur="1" fill="hold">
                                          <p:stCondLst>
                                            <p:cond delay="0"/>
                                          </p:stCondLst>
                                        </p:cTn>
                                        <p:tgtEl>
                                          <p:spTgt spid="22"/>
                                        </p:tgtEl>
                                        <p:attrNameLst>
                                          <p:attrName>style.visibility</p:attrName>
                                        </p:attrNameLst>
                                      </p:cBhvr>
                                      <p:to>
                                        <p:strVal val="visible"/>
                                      </p:to>
                                    </p:set>
                                    <p:animScale>
                                      <p:cBhvr>
                                        <p:cTn id="19"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2"/>
                                        </p:tgtEl>
                                        <p:attrNameLst>
                                          <p:attrName>ppt_x</p:attrName>
                                          <p:attrName>ppt_y</p:attrName>
                                        </p:attrNameLst>
                                      </p:cBhvr>
                                    </p:animMotion>
                                    <p:animEffect transition="in" filter="fade">
                                      <p:cBhvr>
                                        <p:cTn id="21" dur="1000"/>
                                        <p:tgtEl>
                                          <p:spTgt spid="22"/>
                                        </p:tgtEl>
                                      </p:cBhvr>
                                    </p:animEffect>
                                  </p:childTnLst>
                                </p:cTn>
                              </p:par>
                              <p:par>
                                <p:cTn id="22" presetID="52" presetClass="entr" presetSubtype="0" fill="hold" nodeType="withEffect">
                                  <p:stCondLst>
                                    <p:cond delay="1100"/>
                                  </p:stCondLst>
                                  <p:childTnLst>
                                    <p:set>
                                      <p:cBhvr>
                                        <p:cTn id="23" dur="1" fill="hold">
                                          <p:stCondLst>
                                            <p:cond delay="0"/>
                                          </p:stCondLst>
                                        </p:cTn>
                                        <p:tgtEl>
                                          <p:spTgt spid="23"/>
                                        </p:tgtEl>
                                        <p:attrNameLst>
                                          <p:attrName>style.visibility</p:attrName>
                                        </p:attrNameLst>
                                      </p:cBhvr>
                                      <p:to>
                                        <p:strVal val="visible"/>
                                      </p:to>
                                    </p:set>
                                    <p:animScale>
                                      <p:cBhvr>
                                        <p:cTn id="24"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3"/>
                                        </p:tgtEl>
                                        <p:attrNameLst>
                                          <p:attrName>ppt_x</p:attrName>
                                          <p:attrName>ppt_y</p:attrName>
                                        </p:attrNameLst>
                                      </p:cBhvr>
                                    </p:animMotion>
                                    <p:animEffect transition="in" filter="fade">
                                      <p:cBhvr>
                                        <p:cTn id="26" dur="1000"/>
                                        <p:tgtEl>
                                          <p:spTgt spid="23"/>
                                        </p:tgtEl>
                                      </p:cBhvr>
                                    </p:animEffect>
                                  </p:childTnLst>
                                </p:cTn>
                              </p:par>
                              <p:par>
                                <p:cTn id="27" presetID="45" presetClass="entr" presetSubtype="0" fill="hold" nodeType="withEffect">
                                  <p:stCondLst>
                                    <p:cond delay="110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ppt_w</p:attrName>
                                        </p:attrNameLst>
                                      </p:cBhvr>
                                      <p:tavLst>
                                        <p:tav tm="0" fmla="#ppt_w*sin(2.5*pi*$)">
                                          <p:val>
                                            <p:fltVal val="0"/>
                                          </p:val>
                                        </p:tav>
                                        <p:tav tm="100000">
                                          <p:val>
                                            <p:fltVal val="1"/>
                                          </p:val>
                                        </p:tav>
                                      </p:tavLst>
                                    </p:anim>
                                    <p:anim calcmode="lin" valueType="num">
                                      <p:cBhvr>
                                        <p:cTn id="31" dur="1000" fill="hold"/>
                                        <p:tgtEl>
                                          <p:spTgt spid="23"/>
                                        </p:tgtEl>
                                        <p:attrNameLst>
                                          <p:attrName>ppt_h</p:attrName>
                                        </p:attrNameLst>
                                      </p:cBhvr>
                                      <p:tavLst>
                                        <p:tav tm="0">
                                          <p:val>
                                            <p:strVal val="#ppt_h"/>
                                          </p:val>
                                        </p:tav>
                                        <p:tav tm="100000">
                                          <p:val>
                                            <p:strVal val="#ppt_h"/>
                                          </p:val>
                                        </p:tav>
                                      </p:tavLst>
                                    </p:anim>
                                  </p:childTnLst>
                                </p:cTn>
                              </p:par>
                              <p:par>
                                <p:cTn id="32" presetID="52" presetClass="entr" presetSubtype="0" fill="hold" nodeType="withEffect">
                                  <p:stCondLst>
                                    <p:cond delay="1300"/>
                                  </p:stCondLst>
                                  <p:childTnLst>
                                    <p:set>
                                      <p:cBhvr>
                                        <p:cTn id="33" dur="1" fill="hold">
                                          <p:stCondLst>
                                            <p:cond delay="0"/>
                                          </p:stCondLst>
                                        </p:cTn>
                                        <p:tgtEl>
                                          <p:spTgt spid="3"/>
                                        </p:tgtEl>
                                        <p:attrNameLst>
                                          <p:attrName>style.visibility</p:attrName>
                                        </p:attrNameLst>
                                      </p:cBhvr>
                                      <p:to>
                                        <p:strVal val="visible"/>
                                      </p:to>
                                    </p:set>
                                    <p:animScale>
                                      <p:cBhvr>
                                        <p:cTn id="3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3"/>
                                        </p:tgtEl>
                                        <p:attrNameLst>
                                          <p:attrName>ppt_x</p:attrName>
                                          <p:attrName>ppt_y</p:attrName>
                                        </p:attrNameLst>
                                      </p:cBhvr>
                                    </p:animMotion>
                                    <p:animEffect transition="in" filter="fade">
                                      <p:cBhvr>
                                        <p:cTn id="36" dur="1000"/>
                                        <p:tgtEl>
                                          <p:spTgt spid="3"/>
                                        </p:tgtEl>
                                      </p:cBhvr>
                                    </p:animEffect>
                                  </p:childTnLst>
                                </p:cTn>
                              </p:par>
                              <p:par>
                                <p:cTn id="37" presetID="45" presetClass="entr" presetSubtype="0" fill="hold" nodeType="withEffect">
                                  <p:stCondLst>
                                    <p:cond delay="130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1000"/>
                                        <p:tgtEl>
                                          <p:spTgt spid="3"/>
                                        </p:tgtEl>
                                      </p:cBhvr>
                                    </p:animEffect>
                                    <p:anim calcmode="lin" valueType="num">
                                      <p:cBhvr>
                                        <p:cTn id="40" dur="1000" fill="hold"/>
                                        <p:tgtEl>
                                          <p:spTgt spid="3"/>
                                        </p:tgtEl>
                                        <p:attrNameLst>
                                          <p:attrName>ppt_w</p:attrName>
                                        </p:attrNameLst>
                                      </p:cBhvr>
                                      <p:tavLst>
                                        <p:tav tm="0" fmla="#ppt_w*sin(2.5*pi*$)">
                                          <p:val>
                                            <p:fltVal val="0"/>
                                          </p:val>
                                        </p:tav>
                                        <p:tav tm="100000">
                                          <p:val>
                                            <p:fltVal val="1"/>
                                          </p:val>
                                        </p:tav>
                                      </p:tavLst>
                                    </p:anim>
                                    <p:anim calcmode="lin" valueType="num">
                                      <p:cBhvr>
                                        <p:cTn id="41" dur="1000" fill="hold"/>
                                        <p:tgtEl>
                                          <p:spTgt spid="3"/>
                                        </p:tgtEl>
                                        <p:attrNameLst>
                                          <p:attrName>ppt_h</p:attrName>
                                        </p:attrNameLst>
                                      </p:cBhvr>
                                      <p:tavLst>
                                        <p:tav tm="0">
                                          <p:val>
                                            <p:strVal val="#ppt_h"/>
                                          </p:val>
                                        </p:tav>
                                        <p:tav tm="100000">
                                          <p:val>
                                            <p:strVal val="#ppt_h"/>
                                          </p:val>
                                        </p:tav>
                                      </p:tavLst>
                                    </p:anim>
                                  </p:childTnLst>
                                </p:cTn>
                              </p:par>
                              <p:par>
                                <p:cTn id="42" presetID="45" presetClass="entr" presetSubtype="0" fill="hold" nodeType="withEffect">
                                  <p:stCondLst>
                                    <p:cond delay="7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ppt_w</p:attrName>
                                        </p:attrNameLst>
                                      </p:cBhvr>
                                      <p:tavLst>
                                        <p:tav tm="0" fmla="#ppt_w*sin(2.5*pi*$)">
                                          <p:val>
                                            <p:fltVal val="0"/>
                                          </p:val>
                                        </p:tav>
                                        <p:tav tm="100000">
                                          <p:val>
                                            <p:fltVal val="1"/>
                                          </p:val>
                                        </p:tav>
                                      </p:tavLst>
                                    </p:anim>
                                    <p:anim calcmode="lin" valueType="num">
                                      <p:cBhvr>
                                        <p:cTn id="46" dur="1000" fill="hold"/>
                                        <p:tgtEl>
                                          <p:spTgt spid="22"/>
                                        </p:tgtEl>
                                        <p:attrNameLst>
                                          <p:attrName>ppt_h</p:attrName>
                                        </p:attrNameLst>
                                      </p:cBhvr>
                                      <p:tavLst>
                                        <p:tav tm="0">
                                          <p:val>
                                            <p:strVal val="#ppt_h"/>
                                          </p:val>
                                        </p:tav>
                                        <p:tav tm="100000">
                                          <p:val>
                                            <p:strVal val="#ppt_h"/>
                                          </p:val>
                                        </p:tav>
                                      </p:tavLst>
                                    </p:anim>
                                  </p:childTnLst>
                                </p:cTn>
                              </p:par>
                              <p:par>
                                <p:cTn id="47" presetID="47" presetClass="entr" presetSubtype="0" fill="hold" grpId="0" nodeType="withEffect">
                                  <p:stCondLst>
                                    <p:cond delay="160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1000"/>
                                        <p:tgtEl>
                                          <p:spTgt spid="19"/>
                                        </p:tgtEl>
                                      </p:cBhvr>
                                    </p:animEffect>
                                    <p:anim calcmode="lin" valueType="num">
                                      <p:cBhvr>
                                        <p:cTn id="50" dur="1000" fill="hold"/>
                                        <p:tgtEl>
                                          <p:spTgt spid="19"/>
                                        </p:tgtEl>
                                        <p:attrNameLst>
                                          <p:attrName>ppt_x</p:attrName>
                                        </p:attrNameLst>
                                      </p:cBhvr>
                                      <p:tavLst>
                                        <p:tav tm="0">
                                          <p:val>
                                            <p:strVal val="#ppt_x"/>
                                          </p:val>
                                        </p:tav>
                                        <p:tav tm="100000">
                                          <p:val>
                                            <p:strVal val="#ppt_x"/>
                                          </p:val>
                                        </p:tav>
                                      </p:tavLst>
                                    </p:anim>
                                    <p:anim calcmode="lin" valueType="num">
                                      <p:cBhvr>
                                        <p:cTn id="51" dur="1000" fill="hold"/>
                                        <p:tgtEl>
                                          <p:spTgt spid="19"/>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160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1000"/>
                                        <p:tgtEl>
                                          <p:spTgt spid="20"/>
                                        </p:tgtEl>
                                      </p:cBhvr>
                                    </p:animEffect>
                                    <p:anim calcmode="lin" valueType="num">
                                      <p:cBhvr>
                                        <p:cTn id="55" dur="1000" fill="hold"/>
                                        <p:tgtEl>
                                          <p:spTgt spid="20"/>
                                        </p:tgtEl>
                                        <p:attrNameLst>
                                          <p:attrName>ppt_x</p:attrName>
                                        </p:attrNameLst>
                                      </p:cBhvr>
                                      <p:tavLst>
                                        <p:tav tm="0">
                                          <p:val>
                                            <p:strVal val="#ppt_x"/>
                                          </p:val>
                                        </p:tav>
                                        <p:tav tm="100000">
                                          <p:val>
                                            <p:strVal val="#ppt_x"/>
                                          </p:val>
                                        </p:tav>
                                      </p:tavLst>
                                    </p:anim>
                                    <p:anim calcmode="lin" valueType="num">
                                      <p:cBhvr>
                                        <p:cTn id="56" dur="1000" fill="hold"/>
                                        <p:tgtEl>
                                          <p:spTgt spid="20"/>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160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p:bldP spid="19"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8" name="组合 37"/>
          <p:cNvGrpSpPr/>
          <p:nvPr/>
        </p:nvGrpSpPr>
        <p:grpSpPr>
          <a:xfrm>
            <a:off x="2852284" y="1979008"/>
            <a:ext cx="1806738" cy="1757412"/>
            <a:chOff x="2796704" y="2422756"/>
            <a:chExt cx="1864065" cy="1813174"/>
          </a:xfrm>
        </p:grpSpPr>
        <p:sp>
          <p:nvSpPr>
            <p:cNvPr id="25" name="椭圆 24"/>
            <p:cNvSpPr/>
            <p:nvPr/>
          </p:nvSpPr>
          <p:spPr>
            <a:xfrm>
              <a:off x="2796704"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670364" y="1979008"/>
            <a:ext cx="10253354" cy="2845578"/>
            <a:chOff x="670364" y="1979008"/>
            <a:chExt cx="10253354" cy="2845578"/>
          </a:xfrm>
        </p:grpSpPr>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67935"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grpSp>
      <p:sp>
        <p:nvSpPr>
          <p:cNvPr id="56" name="椭圆 55"/>
          <p:cNvSpPr/>
          <p:nvPr/>
        </p:nvSpPr>
        <p:spPr>
          <a:xfrm>
            <a:off x="3633865" y="3194102"/>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7" name="椭圆 56"/>
          <p:cNvSpPr/>
          <p:nvPr/>
        </p:nvSpPr>
        <p:spPr>
          <a:xfrm>
            <a:off x="2665715" y="3265283"/>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8" name="椭圆 57"/>
          <p:cNvSpPr/>
          <p:nvPr/>
        </p:nvSpPr>
        <p:spPr>
          <a:xfrm>
            <a:off x="1872605" y="3369136"/>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9" name="椭圆 58"/>
          <p:cNvSpPr/>
          <p:nvPr/>
        </p:nvSpPr>
        <p:spPr>
          <a:xfrm flipH="1">
            <a:off x="6966802" y="3194102"/>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0" name="椭圆 59"/>
          <p:cNvSpPr/>
          <p:nvPr/>
        </p:nvSpPr>
        <p:spPr>
          <a:xfrm flipH="1">
            <a:off x="8081310" y="3265283"/>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1" name="椭圆 60"/>
          <p:cNvSpPr/>
          <p:nvPr/>
        </p:nvSpPr>
        <p:spPr>
          <a:xfrm flipH="1">
            <a:off x="9087956" y="3369136"/>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2" name="TextBox 61"/>
          <p:cNvSpPr txBox="1"/>
          <p:nvPr/>
        </p:nvSpPr>
        <p:spPr>
          <a:xfrm>
            <a:off x="4042070" y="4464546"/>
            <a:ext cx="3445174" cy="656590"/>
          </a:xfrm>
          <a:prstGeom prst="rect">
            <a:avLst/>
          </a:prstGeom>
          <a:noFill/>
        </p:spPr>
        <p:txBody>
          <a:bodyPr wrap="none" rtlCol="0">
            <a:spAutoFit/>
          </a:bodyPr>
          <a:lstStyle/>
          <a:p>
            <a:pPr algn="ctr">
              <a:lnSpc>
                <a:spcPts val="2200"/>
              </a:lnSpc>
            </a:pPr>
            <a:r>
              <a:rPr lang="zh-CN" altLang="en-US" sz="1600" spc="100" dirty="0">
                <a:latin typeface="微软雅黑" panose="020B0503020204020204" pitchFamily="34" charset="-122"/>
                <a:ea typeface="微软雅黑" panose="020B0503020204020204" pitchFamily="34" charset="-122"/>
              </a:rPr>
              <a:t>项目</a:t>
            </a:r>
            <a:r>
              <a:rPr lang="zh-CN" altLang="en-US" sz="1600" spc="100" dirty="0" smtClean="0">
                <a:latin typeface="微软雅黑" panose="020B0503020204020204" pitchFamily="34" charset="-122"/>
                <a:ea typeface="微软雅黑" panose="020B0503020204020204" pitchFamily="34" charset="-122"/>
              </a:rPr>
              <a:t>来源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解决问题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竞争</a:t>
            </a:r>
            <a:r>
              <a:rPr lang="zh-CN" altLang="en-US" sz="1600" spc="100" dirty="0">
                <a:latin typeface="微软雅黑" panose="020B0503020204020204" pitchFamily="34" charset="-122"/>
                <a:ea typeface="微软雅黑" panose="020B0503020204020204" pitchFamily="34" charset="-122"/>
              </a:rPr>
              <a:t>对手 </a:t>
            </a:r>
            <a:endParaRPr lang="en-US" altLang="zh-CN" sz="1600" spc="100" dirty="0">
              <a:latin typeface="微软雅黑" panose="020B0503020204020204" pitchFamily="34" charset="-122"/>
              <a:ea typeface="微软雅黑" panose="020B0503020204020204" pitchFamily="34" charset="-122"/>
            </a:endParaRPr>
          </a:p>
          <a:p>
            <a:pPr algn="ctr">
              <a:lnSpc>
                <a:spcPts val="2200"/>
              </a:lnSpc>
            </a:pPr>
            <a:r>
              <a:rPr lang="zh-CN" altLang="en-US" sz="1600" spc="100" dirty="0" smtClean="0">
                <a:latin typeface="微软雅黑" panose="020B0503020204020204" pitchFamily="34" charset="-122"/>
                <a:ea typeface="微软雅黑" panose="020B0503020204020204" pitchFamily="34" charset="-122"/>
              </a:rPr>
              <a:t>需求分析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行业</a:t>
            </a:r>
            <a:r>
              <a:rPr lang="zh-CN" altLang="en-US" sz="1600" spc="100" dirty="0">
                <a:latin typeface="微软雅黑" panose="020B0503020204020204" pitchFamily="34" charset="-122"/>
                <a:ea typeface="微软雅黑" panose="020B0503020204020204" pitchFamily="34" charset="-122"/>
              </a:rPr>
              <a:t>前景 </a:t>
            </a:r>
          </a:p>
        </p:txBody>
      </p:sp>
    </p:spTree>
    <p:extLst>
      <p:ext uri="{BB962C8B-B14F-4D97-AF65-F5344CB8AC3E}">
        <p14:creationId xmlns:p14="http://schemas.microsoft.com/office/powerpoint/2010/main" val="4016687533"/>
      </p:ext>
    </p:extLst>
  </p:cSld>
  <p:clrMapOvr>
    <a:masterClrMapping/>
  </p:clrMapOvr>
  <p:transition spd="slow" advTm="3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4.6832E-6 -5.06831E-7 L 0.17396 -0.05685 " pathEditMode="relative" rAng="0" ptsTypes="AA">
                                      <p:cBhvr>
                                        <p:cTn id="6" dur="2000" fill="hold"/>
                                        <p:tgtEl>
                                          <p:spTgt spid="38"/>
                                        </p:tgtEl>
                                        <p:attrNameLst>
                                          <p:attrName>ppt_x</p:attrName>
                                          <p:attrName>ppt_y</p:attrName>
                                        </p:attrNameLst>
                                      </p:cBhvr>
                                      <p:rCtr x="8691" y="-2843"/>
                                    </p:animMotion>
                                  </p:childTnLst>
                                </p:cTn>
                              </p:par>
                              <p:par>
                                <p:cTn id="7" presetID="42" presetClass="path" presetSubtype="0" accel="50000" decel="50000" fill="hold" nodeType="withEffect">
                                  <p:stCondLst>
                                    <p:cond delay="0"/>
                                  </p:stCondLst>
                                  <p:childTnLst>
                                    <p:animMotion origin="layout" path="M -4.35262E-6 -1.89952E-6 L 0.17397 -0.06324 " pathEditMode="relative" rAng="0" ptsTypes="AA">
                                      <p:cBhvr>
                                        <p:cTn id="8" dur="2000" fill="hold"/>
                                        <p:tgtEl>
                                          <p:spTgt spid="52"/>
                                        </p:tgtEl>
                                        <p:attrNameLst>
                                          <p:attrName>ppt_x</p:attrName>
                                          <p:attrName>ppt_y</p:attrName>
                                        </p:attrNameLst>
                                      </p:cBhvr>
                                      <p:rCtr x="8691" y="-3173"/>
                                    </p:animMotion>
                                  </p:childTnLst>
                                </p:cTn>
                              </p:par>
                              <p:par>
                                <p:cTn id="9" presetID="10" presetClass="exit" presetSubtype="0" fill="hold" nodeType="withEffect">
                                  <p:stCondLst>
                                    <p:cond delay="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10" presetClass="entr" presetSubtype="0" fill="hold" grpId="0" nodeType="withEffect">
                                  <p:stCondLst>
                                    <p:cond delay="9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2" presetClass="entr" presetSubtype="2" fill="hold" grpId="0" nodeType="withEffect">
                                  <p:stCondLst>
                                    <p:cond delay="120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1+#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1+#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0-#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项目来源</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等腰三角形 2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9" name="组合 28"/>
          <p:cNvGrpSpPr/>
          <p:nvPr/>
        </p:nvGrpSpPr>
        <p:grpSpPr>
          <a:xfrm>
            <a:off x="-1" y="298578"/>
            <a:ext cx="2453610" cy="443618"/>
            <a:chOff x="-1" y="298578"/>
            <a:chExt cx="2453610" cy="443618"/>
          </a:xfrm>
        </p:grpSpPr>
        <p:sp>
          <p:nvSpPr>
            <p:cNvPr id="30" name="矩形 2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1" y="648122"/>
              <a:ext cx="2453610" cy="94074"/>
              <a:chOff x="-1" y="648122"/>
              <a:chExt cx="2453610" cy="94074"/>
            </a:xfrm>
          </p:grpSpPr>
          <p:cxnSp>
            <p:nvCxnSpPr>
              <p:cNvPr id="32" name="直接连接符 3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1" name="流程图: 离页连接符 60"/>
          <p:cNvSpPr/>
          <p:nvPr/>
        </p:nvSpPr>
        <p:spPr>
          <a:xfrm flipH="1">
            <a:off x="692679" y="1584226"/>
            <a:ext cx="2332054" cy="2495077"/>
          </a:xfrm>
          <a:prstGeom prst="flowChartOffpageConnector">
            <a:avLst/>
          </a:prstGeom>
          <a:blipFill dpi="0" rotWithShape="1">
            <a:blip r:embed="rId3">
              <a:extLst>
                <a:ext uri="{28A0092B-C50C-407E-A947-70E740481C1C}">
                  <a14:useLocalDpi xmlns:a14="http://schemas.microsoft.com/office/drawing/2010/main" val="0"/>
                </a:ext>
              </a:extLst>
            </a:blip>
            <a:srcRect/>
            <a:stretch>
              <a:fillRect l="-24294" t="-3171" r="-24294" b="-3171"/>
            </a:stretch>
          </a:blipFill>
          <a:ln w="38100">
            <a:solidFill>
              <a:schemeClr val="bg1"/>
            </a:solidFill>
          </a:ln>
          <a:effectLst>
            <a:outerShdw blurRad="2794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ln>
                <a:solidFill>
                  <a:schemeClr val="tx2">
                    <a:lumMod val="40000"/>
                    <a:lumOff val="60000"/>
                  </a:schemeClr>
                </a:solidFill>
              </a:ln>
            </a:endParaRPr>
          </a:p>
        </p:txBody>
      </p:sp>
      <p:sp>
        <p:nvSpPr>
          <p:cNvPr id="62" name="流程图: 离页连接符 61"/>
          <p:cNvSpPr/>
          <p:nvPr/>
        </p:nvSpPr>
        <p:spPr>
          <a:xfrm>
            <a:off x="3289482" y="1584226"/>
            <a:ext cx="2332055" cy="2495077"/>
          </a:xfrm>
          <a:prstGeom prst="flowChartOffpageConnector">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bg1"/>
            </a:solidFill>
          </a:ln>
          <a:effectLst>
            <a:outerShdw blurRad="2794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ln>
                <a:solidFill>
                  <a:schemeClr val="tx2">
                    <a:lumMod val="40000"/>
                    <a:lumOff val="60000"/>
                  </a:schemeClr>
                </a:solidFill>
              </a:ln>
            </a:endParaRPr>
          </a:p>
        </p:txBody>
      </p:sp>
      <p:sp>
        <p:nvSpPr>
          <p:cNvPr id="63" name="流程图: 离页连接符 62"/>
          <p:cNvSpPr/>
          <p:nvPr/>
        </p:nvSpPr>
        <p:spPr>
          <a:xfrm>
            <a:off x="5886286" y="1584226"/>
            <a:ext cx="2332055" cy="2495077"/>
          </a:xfrm>
          <a:prstGeom prst="flowChartOffpageConnector">
            <a:avLst/>
          </a:prstGeom>
          <a:blipFill dpi="0" rotWithShape="1">
            <a:blip r:embed="rId5" cstate="print">
              <a:extLst>
                <a:ext uri="{28A0092B-C50C-407E-A947-70E740481C1C}">
                  <a14:useLocalDpi xmlns:a14="http://schemas.microsoft.com/office/drawing/2010/main" val="0"/>
                </a:ext>
              </a:extLst>
            </a:blip>
            <a:srcRect/>
            <a:stretch>
              <a:fillRect/>
            </a:stretch>
          </a:blipFill>
          <a:ln w="38100">
            <a:solidFill>
              <a:schemeClr val="bg1"/>
            </a:solidFill>
          </a:ln>
          <a:effectLst>
            <a:outerShdw blurRad="2794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ln>
                <a:solidFill>
                  <a:schemeClr val="tx2">
                    <a:lumMod val="40000"/>
                    <a:lumOff val="60000"/>
                  </a:schemeClr>
                </a:solidFill>
              </a:ln>
            </a:endParaRPr>
          </a:p>
        </p:txBody>
      </p:sp>
      <p:sp>
        <p:nvSpPr>
          <p:cNvPr id="64" name="流程图: 离页连接符 63"/>
          <p:cNvSpPr/>
          <p:nvPr/>
        </p:nvSpPr>
        <p:spPr>
          <a:xfrm>
            <a:off x="8483090" y="1584226"/>
            <a:ext cx="2332055" cy="2495077"/>
          </a:xfrm>
          <a:prstGeom prst="flowChartOffpageConnector">
            <a:avLst/>
          </a:prstGeom>
          <a:blipFill dpi="0" rotWithShape="1">
            <a:blip r:embed="rId6">
              <a:extLst>
                <a:ext uri="{28A0092B-C50C-407E-A947-70E740481C1C}">
                  <a14:useLocalDpi xmlns:a14="http://schemas.microsoft.com/office/drawing/2010/main" val="0"/>
                </a:ext>
              </a:extLst>
            </a:blip>
            <a:srcRect/>
            <a:stretch>
              <a:fillRect l="-19605" r="-19605"/>
            </a:stretch>
          </a:blipFill>
          <a:ln w="38100">
            <a:solidFill>
              <a:schemeClr val="bg1"/>
            </a:solidFill>
          </a:ln>
          <a:effectLst>
            <a:outerShdw blurRad="2794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ln>
                <a:solidFill>
                  <a:schemeClr val="tx2">
                    <a:lumMod val="40000"/>
                    <a:lumOff val="60000"/>
                  </a:schemeClr>
                </a:solidFill>
              </a:ln>
            </a:endParaRPr>
          </a:p>
        </p:txBody>
      </p:sp>
      <p:grpSp>
        <p:nvGrpSpPr>
          <p:cNvPr id="9" name="组合 8"/>
          <p:cNvGrpSpPr/>
          <p:nvPr/>
        </p:nvGrpSpPr>
        <p:grpSpPr>
          <a:xfrm>
            <a:off x="648469" y="4079303"/>
            <a:ext cx="10201302" cy="158228"/>
            <a:chOff x="692679" y="4367335"/>
            <a:chExt cx="10201302" cy="158228"/>
          </a:xfrm>
        </p:grpSpPr>
        <p:cxnSp>
          <p:nvCxnSpPr>
            <p:cNvPr id="65" name="直接连接符 64"/>
            <p:cNvCxnSpPr>
              <a:endCxn id="85" idx="6"/>
            </p:cNvCxnSpPr>
            <p:nvPr/>
          </p:nvCxnSpPr>
          <p:spPr>
            <a:xfrm>
              <a:off x="792485" y="4446449"/>
              <a:ext cx="10101496"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692679" y="4367335"/>
              <a:ext cx="157672" cy="15822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85" name="椭圆 84"/>
            <p:cNvSpPr/>
            <p:nvPr/>
          </p:nvSpPr>
          <p:spPr>
            <a:xfrm>
              <a:off x="10736309" y="4367335"/>
              <a:ext cx="157672" cy="158228"/>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grpSp>
      <p:grpSp>
        <p:nvGrpSpPr>
          <p:cNvPr id="72" name="组合 71"/>
          <p:cNvGrpSpPr/>
          <p:nvPr/>
        </p:nvGrpSpPr>
        <p:grpSpPr>
          <a:xfrm>
            <a:off x="1596545" y="3903414"/>
            <a:ext cx="524321" cy="510006"/>
            <a:chOff x="2796704" y="2422756"/>
            <a:chExt cx="1864065" cy="1813174"/>
          </a:xfrm>
        </p:grpSpPr>
        <p:sp>
          <p:nvSpPr>
            <p:cNvPr id="73" name="椭圆 72"/>
            <p:cNvSpPr/>
            <p:nvPr/>
          </p:nvSpPr>
          <p:spPr>
            <a:xfrm>
              <a:off x="2796704" y="2422756"/>
              <a:ext cx="1864065" cy="18131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74" name="图片 7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75" name="组合 74"/>
          <p:cNvGrpSpPr/>
          <p:nvPr/>
        </p:nvGrpSpPr>
        <p:grpSpPr>
          <a:xfrm>
            <a:off x="4193348" y="3903414"/>
            <a:ext cx="524321" cy="510006"/>
            <a:chOff x="2796704" y="2422756"/>
            <a:chExt cx="1864065" cy="1813174"/>
          </a:xfrm>
        </p:grpSpPr>
        <p:sp>
          <p:nvSpPr>
            <p:cNvPr id="76" name="椭圆 75"/>
            <p:cNvSpPr/>
            <p:nvPr/>
          </p:nvSpPr>
          <p:spPr>
            <a:xfrm>
              <a:off x="2796704" y="2422756"/>
              <a:ext cx="1864065" cy="18131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77" name="图片 7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78" name="组合 77"/>
          <p:cNvGrpSpPr/>
          <p:nvPr/>
        </p:nvGrpSpPr>
        <p:grpSpPr>
          <a:xfrm>
            <a:off x="6790152" y="3903414"/>
            <a:ext cx="524321" cy="510006"/>
            <a:chOff x="2796704" y="2422756"/>
            <a:chExt cx="1864065" cy="1813174"/>
          </a:xfrm>
        </p:grpSpPr>
        <p:sp>
          <p:nvSpPr>
            <p:cNvPr id="79" name="椭圆 78"/>
            <p:cNvSpPr/>
            <p:nvPr/>
          </p:nvSpPr>
          <p:spPr>
            <a:xfrm>
              <a:off x="2796704" y="2422756"/>
              <a:ext cx="1864065" cy="18131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80" name="图片 7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81" name="组合 80"/>
          <p:cNvGrpSpPr/>
          <p:nvPr/>
        </p:nvGrpSpPr>
        <p:grpSpPr>
          <a:xfrm>
            <a:off x="9386956" y="3903414"/>
            <a:ext cx="524321" cy="510006"/>
            <a:chOff x="2796704" y="2422756"/>
            <a:chExt cx="1864065" cy="1813174"/>
          </a:xfrm>
        </p:grpSpPr>
        <p:sp>
          <p:nvSpPr>
            <p:cNvPr id="82" name="椭圆 81"/>
            <p:cNvSpPr/>
            <p:nvPr/>
          </p:nvSpPr>
          <p:spPr>
            <a:xfrm>
              <a:off x="2796704" y="2422756"/>
              <a:ext cx="1864065" cy="1813174"/>
            </a:xfrm>
            <a:prstGeom prst="ellipse">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83" name="图片 8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sp>
        <p:nvSpPr>
          <p:cNvPr id="86" name="TextBox 85"/>
          <p:cNvSpPr txBox="1"/>
          <p:nvPr/>
        </p:nvSpPr>
        <p:spPr>
          <a:xfrm>
            <a:off x="648469" y="4666179"/>
            <a:ext cx="2412268" cy="145455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0" name="TextBox 89"/>
          <p:cNvSpPr txBox="1"/>
          <p:nvPr/>
        </p:nvSpPr>
        <p:spPr>
          <a:xfrm>
            <a:off x="3299830" y="4666179"/>
            <a:ext cx="2412268" cy="145455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1" name="TextBox 90"/>
          <p:cNvSpPr txBox="1"/>
          <p:nvPr/>
        </p:nvSpPr>
        <p:spPr>
          <a:xfrm>
            <a:off x="5886286" y="4666179"/>
            <a:ext cx="2412268" cy="145455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2" name="TextBox 91"/>
          <p:cNvSpPr txBox="1"/>
          <p:nvPr/>
        </p:nvSpPr>
        <p:spPr>
          <a:xfrm>
            <a:off x="8389329" y="4666179"/>
            <a:ext cx="2412268" cy="145455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81141967"/>
      </p:ext>
    </p:extLst>
  </p:cSld>
  <p:clrMapOvr>
    <a:masterClrMapping/>
  </p:clrMapOvr>
  <p:transition spd="slow" advTm="4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500"/>
                                        <p:tgtEl>
                                          <p:spTgt spid="28"/>
                                        </p:tgtEl>
                                      </p:cBhvr>
                                    </p:animEffect>
                                  </p:childTnLst>
                                </p:cTn>
                              </p:par>
                            </p:childTnLst>
                          </p:cTn>
                        </p:par>
                        <p:par>
                          <p:cTn id="17" fill="hold">
                            <p:stCondLst>
                              <p:cond delay="1200"/>
                            </p:stCondLst>
                            <p:childTnLst>
                              <p:par>
                                <p:cTn id="18" presetID="16" presetClass="entr" presetSubtype="37"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outVertical)">
                                      <p:cBhvr>
                                        <p:cTn id="20" dur="500"/>
                                        <p:tgtEl>
                                          <p:spTgt spid="9"/>
                                        </p:tgtEl>
                                      </p:cBhvr>
                                    </p:animEffect>
                                  </p:childTnLst>
                                </p:cTn>
                              </p:par>
                            </p:childTnLst>
                          </p:cTn>
                        </p:par>
                        <p:par>
                          <p:cTn id="21" fill="hold">
                            <p:stCondLst>
                              <p:cond delay="1700"/>
                            </p:stCondLst>
                            <p:childTnLst>
                              <p:par>
                                <p:cTn id="22" presetID="10" presetClass="entr" presetSubtype="0" fill="hold"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down)">
                                      <p:cBhvr>
                                        <p:cTn id="27" dur="500"/>
                                        <p:tgtEl>
                                          <p:spTgt spid="6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wipe(up)">
                                      <p:cBhvr>
                                        <p:cTn id="30" dur="500"/>
                                        <p:tgtEl>
                                          <p:spTgt spid="86"/>
                                        </p:tgtEl>
                                      </p:cBhvr>
                                    </p:animEffect>
                                  </p:childTnLst>
                                </p:cTn>
                              </p:par>
                            </p:childTnLst>
                          </p:cTn>
                        </p:par>
                        <p:par>
                          <p:cTn id="31" fill="hold">
                            <p:stCondLst>
                              <p:cond delay="2200"/>
                            </p:stCondLst>
                            <p:childTnLst>
                              <p:par>
                                <p:cTn id="32" presetID="10" presetClass="entr" presetSubtype="0" fill="hold"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down)">
                                      <p:cBhvr>
                                        <p:cTn id="37" dur="500"/>
                                        <p:tgtEl>
                                          <p:spTgt spid="62"/>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up)">
                                      <p:cBhvr>
                                        <p:cTn id="40" dur="500"/>
                                        <p:tgtEl>
                                          <p:spTgt spid="90"/>
                                        </p:tgtEl>
                                      </p:cBhvr>
                                    </p:animEffect>
                                  </p:childTnLst>
                                </p:cTn>
                              </p:par>
                            </p:childTnLst>
                          </p:cTn>
                        </p:par>
                        <p:par>
                          <p:cTn id="41" fill="hold">
                            <p:stCondLst>
                              <p:cond delay="2700"/>
                            </p:stCondLst>
                            <p:childTnLst>
                              <p:par>
                                <p:cTn id="42" presetID="10" presetClass="entr" presetSubtype="0" fill="hold" nodeType="after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down)">
                                      <p:cBhvr>
                                        <p:cTn id="47" dur="500"/>
                                        <p:tgtEl>
                                          <p:spTgt spid="63"/>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wipe(up)">
                                      <p:cBhvr>
                                        <p:cTn id="50" dur="500"/>
                                        <p:tgtEl>
                                          <p:spTgt spid="91"/>
                                        </p:tgtEl>
                                      </p:cBhvr>
                                    </p:animEffect>
                                  </p:childTnLst>
                                </p:cTn>
                              </p:par>
                            </p:childTnLst>
                          </p:cTn>
                        </p:par>
                        <p:par>
                          <p:cTn id="51" fill="hold">
                            <p:stCondLst>
                              <p:cond delay="3200"/>
                            </p:stCondLst>
                            <p:childTnLst>
                              <p:par>
                                <p:cTn id="52" presetID="10" presetClass="entr" presetSubtype="0" fill="hold" nodeType="afterEffect">
                                  <p:stCondLst>
                                    <p:cond delay="0"/>
                                  </p:stCondLst>
                                  <p:childTnLst>
                                    <p:set>
                                      <p:cBhvr>
                                        <p:cTn id="53" dur="1" fill="hold">
                                          <p:stCondLst>
                                            <p:cond delay="0"/>
                                          </p:stCondLst>
                                        </p:cTn>
                                        <p:tgtEl>
                                          <p:spTgt spid="81"/>
                                        </p:tgtEl>
                                        <p:attrNameLst>
                                          <p:attrName>style.visibility</p:attrName>
                                        </p:attrNameLst>
                                      </p:cBhvr>
                                      <p:to>
                                        <p:strVal val="visible"/>
                                      </p:to>
                                    </p:set>
                                    <p:animEffect transition="in" filter="fade">
                                      <p:cBhvr>
                                        <p:cTn id="54" dur="500"/>
                                        <p:tgtEl>
                                          <p:spTgt spid="81"/>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wipe(down)">
                                      <p:cBhvr>
                                        <p:cTn id="57" dur="500"/>
                                        <p:tgtEl>
                                          <p:spTgt spid="64"/>
                                        </p:tgtEl>
                                      </p:cBhvr>
                                    </p:animEffect>
                                  </p:childTnLst>
                                </p:cTn>
                              </p:par>
                              <p:par>
                                <p:cTn id="58" presetID="22" presetClass="entr" presetSubtype="1" fill="hold" grpId="0" nodeType="withEffect">
                                  <p:stCondLst>
                                    <p:cond delay="0"/>
                                  </p:stCondLst>
                                  <p:childTnLst>
                                    <p:set>
                                      <p:cBhvr>
                                        <p:cTn id="59" dur="1" fill="hold">
                                          <p:stCondLst>
                                            <p:cond delay="0"/>
                                          </p:stCondLst>
                                        </p:cTn>
                                        <p:tgtEl>
                                          <p:spTgt spid="92"/>
                                        </p:tgtEl>
                                        <p:attrNameLst>
                                          <p:attrName>style.visibility</p:attrName>
                                        </p:attrNameLst>
                                      </p:cBhvr>
                                      <p:to>
                                        <p:strVal val="visible"/>
                                      </p:to>
                                    </p:set>
                                    <p:animEffect transition="in" filter="wipe(up)">
                                      <p:cBhvr>
                                        <p:cTn id="6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animBg="1"/>
      <p:bldP spid="28" grpId="0"/>
      <p:bldP spid="61" grpId="0" animBg="1"/>
      <p:bldP spid="62" grpId="0" animBg="1"/>
      <p:bldP spid="63" grpId="0" animBg="1"/>
      <p:bldP spid="64" grpId="0" animBg="1"/>
      <p:bldP spid="86" grpId="0"/>
      <p:bldP spid="90" grpId="0"/>
      <p:bldP spid="91" grpId="0"/>
      <p:bldP spid="9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解决问题</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0" name="等腰三角形 49"/>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53" name="组合 52"/>
          <p:cNvGrpSpPr/>
          <p:nvPr/>
        </p:nvGrpSpPr>
        <p:grpSpPr>
          <a:xfrm>
            <a:off x="-1" y="298578"/>
            <a:ext cx="2453610" cy="443618"/>
            <a:chOff x="-1" y="298578"/>
            <a:chExt cx="2453610" cy="443618"/>
          </a:xfrm>
        </p:grpSpPr>
        <p:sp>
          <p:nvSpPr>
            <p:cNvPr id="54" name="矩形 53"/>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1" y="648122"/>
              <a:ext cx="2453610" cy="94074"/>
              <a:chOff x="-1" y="648122"/>
              <a:chExt cx="2453610" cy="94074"/>
            </a:xfrm>
          </p:grpSpPr>
          <p:cxnSp>
            <p:nvCxnSpPr>
              <p:cNvPr id="56" name="直接连接符 55"/>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8" name="矩形 57"/>
          <p:cNvSpPr/>
          <p:nvPr/>
        </p:nvSpPr>
        <p:spPr>
          <a:xfrm>
            <a:off x="792485" y="1993735"/>
            <a:ext cx="1810284" cy="2420594"/>
          </a:xfrm>
          <a:prstGeom prst="rect">
            <a:avLst/>
          </a:prstGeom>
          <a:blipFill dpi="0" rotWithShape="1">
            <a:blip r:embed="rId3">
              <a:extLst>
                <a:ext uri="{28A0092B-C50C-407E-A947-70E740481C1C}">
                  <a14:useLocalDpi xmlns:a14="http://schemas.microsoft.com/office/drawing/2010/main" val="0"/>
                </a:ext>
              </a:extLst>
            </a:blip>
            <a:srcRect/>
            <a:stretch>
              <a:fillRect t="-29008" b="-7024"/>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59" name="矩形 58"/>
          <p:cNvSpPr/>
          <p:nvPr/>
        </p:nvSpPr>
        <p:spPr>
          <a:xfrm>
            <a:off x="6933982" y="3388440"/>
            <a:ext cx="1810284" cy="2420594"/>
          </a:xfrm>
          <a:prstGeom prst="rect">
            <a:avLst/>
          </a:prstGeom>
          <a:blipFill dpi="0" rotWithShape="1">
            <a:blip r:embed="rId4">
              <a:extLst>
                <a:ext uri="{28A0092B-C50C-407E-A947-70E740481C1C}">
                  <a14:useLocalDpi xmlns:a14="http://schemas.microsoft.com/office/drawing/2010/main" val="0"/>
                </a:ext>
              </a:extLst>
            </a:blip>
            <a:srcRect/>
            <a:stretch>
              <a:fillRect l="-19000" t="-1" r="-5436" b="-47"/>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0" name="矩形 59"/>
          <p:cNvSpPr/>
          <p:nvPr/>
        </p:nvSpPr>
        <p:spPr>
          <a:xfrm>
            <a:off x="2839650" y="3360210"/>
            <a:ext cx="1810284" cy="2420594"/>
          </a:xfrm>
          <a:prstGeom prst="rect">
            <a:avLst/>
          </a:prstGeom>
          <a:blipFill dpi="0" rotWithShape="1">
            <a:blip r:embed="rId5">
              <a:extLst>
                <a:ext uri="{28A0092B-C50C-407E-A947-70E740481C1C}">
                  <a14:useLocalDpi xmlns:a14="http://schemas.microsoft.com/office/drawing/2010/main" val="0"/>
                </a:ext>
              </a:extLst>
            </a:blip>
            <a:srcRect/>
            <a:stretch>
              <a:fillRect l="-41072" t="-1" r="-18334" b="-47"/>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1" name="矩形 60"/>
          <p:cNvSpPr/>
          <p:nvPr/>
        </p:nvSpPr>
        <p:spPr>
          <a:xfrm>
            <a:off x="4886817" y="1993735"/>
            <a:ext cx="1810284" cy="2420594"/>
          </a:xfrm>
          <a:prstGeom prst="rect">
            <a:avLst/>
          </a:prstGeom>
          <a:blipFill dpi="0" rotWithShape="1">
            <a:blip r:embed="rId6" cstate="print">
              <a:extLst>
                <a:ext uri="{28A0092B-C50C-407E-A947-70E740481C1C}">
                  <a14:useLocalDpi xmlns:a14="http://schemas.microsoft.com/office/drawing/2010/main" val="0"/>
                </a:ext>
              </a:extLst>
            </a:blip>
            <a:srcRect/>
            <a:stretch>
              <a:fillRect l="-30334" r="-30334"/>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2" name="矩形 61"/>
          <p:cNvSpPr/>
          <p:nvPr/>
        </p:nvSpPr>
        <p:spPr>
          <a:xfrm>
            <a:off x="8981149" y="1993736"/>
            <a:ext cx="1810284" cy="2473818"/>
          </a:xfrm>
          <a:prstGeom prst="rect">
            <a:avLst/>
          </a:prstGeom>
          <a:blipFill dpi="0" rotWithShape="1">
            <a:blip r:embed="rId7" cstate="print">
              <a:extLst>
                <a:ext uri="{28A0092B-C50C-407E-A947-70E740481C1C}">
                  <a14:useLocalDpi xmlns:a14="http://schemas.microsoft.com/office/drawing/2010/main" val="0"/>
                </a:ext>
              </a:extLst>
            </a:blip>
            <a:srcRect/>
            <a:stretch>
              <a:fillRect t="-1320" r="-103436" b="1320"/>
            </a:stretch>
          </a:blipFill>
          <a:ln w="38100">
            <a:solidFill>
              <a:schemeClr val="bg1"/>
            </a:solidFill>
          </a:ln>
          <a:effectLst>
            <a:outerShdw blurRad="279400" dist="139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3" name="TextBox 62"/>
          <p:cNvSpPr txBox="1"/>
          <p:nvPr/>
        </p:nvSpPr>
        <p:spPr>
          <a:xfrm>
            <a:off x="720477" y="4570507"/>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4" name="TextBox 63"/>
          <p:cNvSpPr txBox="1"/>
          <p:nvPr/>
        </p:nvSpPr>
        <p:spPr>
          <a:xfrm>
            <a:off x="2736701" y="1993736"/>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4752925" y="4570507"/>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6" name="TextBox 65"/>
          <p:cNvSpPr txBox="1"/>
          <p:nvPr/>
        </p:nvSpPr>
        <p:spPr>
          <a:xfrm>
            <a:off x="6831012" y="1993736"/>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7" name="TextBox 66"/>
          <p:cNvSpPr txBox="1"/>
          <p:nvPr/>
        </p:nvSpPr>
        <p:spPr>
          <a:xfrm>
            <a:off x="8857381" y="4570507"/>
            <a:ext cx="2016224" cy="126219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grpSp>
        <p:nvGrpSpPr>
          <p:cNvPr id="9" name="组合 8"/>
          <p:cNvGrpSpPr/>
          <p:nvPr/>
        </p:nvGrpSpPr>
        <p:grpSpPr>
          <a:xfrm>
            <a:off x="2232645" y="1738733"/>
            <a:ext cx="524321" cy="510006"/>
            <a:chOff x="2232645" y="1738733"/>
            <a:chExt cx="524321" cy="510006"/>
          </a:xfrm>
        </p:grpSpPr>
        <p:sp>
          <p:nvSpPr>
            <p:cNvPr id="72" name="椭圆 71"/>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4" name="TextBox 3"/>
            <p:cNvSpPr txBox="1"/>
            <p:nvPr/>
          </p:nvSpPr>
          <p:spPr>
            <a:xfrm>
              <a:off x="2320719" y="1785987"/>
              <a:ext cx="348172" cy="415498"/>
            </a:xfrm>
            <a:prstGeom prst="rect">
              <a:avLst/>
            </a:prstGeom>
            <a:noFill/>
          </p:spPr>
          <p:txBody>
            <a:bodyPr wrap="none" rtlCol="0">
              <a:spAutoFit/>
            </a:bodyPr>
            <a:lstStyle/>
            <a:p>
              <a:r>
                <a:rPr lang="en-US" altLang="zh-CN" b="1" dirty="0" smtClean="0">
                  <a:solidFill>
                    <a:schemeClr val="tx1">
                      <a:lumMod val="50000"/>
                      <a:lumOff val="50000"/>
                    </a:schemeClr>
                  </a:solidFill>
                </a:rPr>
                <a:t>A</a:t>
              </a:r>
              <a:endParaRPr lang="zh-CN" altLang="en-US" b="1" dirty="0">
                <a:solidFill>
                  <a:schemeClr val="tx1">
                    <a:lumMod val="50000"/>
                    <a:lumOff val="50000"/>
                  </a:schemeClr>
                </a:solidFill>
              </a:endParaRPr>
            </a:p>
          </p:txBody>
        </p:sp>
      </p:grpSp>
      <p:grpSp>
        <p:nvGrpSpPr>
          <p:cNvPr id="83" name="组合 82"/>
          <p:cNvGrpSpPr/>
          <p:nvPr/>
        </p:nvGrpSpPr>
        <p:grpSpPr>
          <a:xfrm>
            <a:off x="6409661" y="1738733"/>
            <a:ext cx="524321" cy="510006"/>
            <a:chOff x="2232645" y="1738733"/>
            <a:chExt cx="524321" cy="510006"/>
          </a:xfrm>
        </p:grpSpPr>
        <p:sp>
          <p:nvSpPr>
            <p:cNvPr id="84" name="椭圆 83"/>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5" name="TextBox 84"/>
            <p:cNvSpPr txBox="1"/>
            <p:nvPr/>
          </p:nvSpPr>
          <p:spPr>
            <a:xfrm>
              <a:off x="2320719" y="1785987"/>
              <a:ext cx="348172" cy="415498"/>
            </a:xfrm>
            <a:prstGeom prst="rect">
              <a:avLst/>
            </a:prstGeom>
            <a:noFill/>
          </p:spPr>
          <p:txBody>
            <a:bodyPr wrap="none" rtlCol="0">
              <a:spAutoFit/>
            </a:bodyPr>
            <a:lstStyle/>
            <a:p>
              <a:r>
                <a:rPr lang="en-US" altLang="zh-CN" b="1" dirty="0" smtClean="0">
                  <a:solidFill>
                    <a:schemeClr val="tx1">
                      <a:lumMod val="50000"/>
                      <a:lumOff val="50000"/>
                    </a:schemeClr>
                  </a:solidFill>
                </a:rPr>
                <a:t>B</a:t>
              </a:r>
              <a:endParaRPr lang="zh-CN" altLang="en-US" b="1" dirty="0">
                <a:solidFill>
                  <a:schemeClr val="tx1">
                    <a:lumMod val="50000"/>
                    <a:lumOff val="50000"/>
                  </a:schemeClr>
                </a:solidFill>
              </a:endParaRPr>
            </a:p>
          </p:txBody>
        </p:sp>
      </p:grpSp>
      <p:grpSp>
        <p:nvGrpSpPr>
          <p:cNvPr id="86" name="组合 85"/>
          <p:cNvGrpSpPr/>
          <p:nvPr/>
        </p:nvGrpSpPr>
        <p:grpSpPr>
          <a:xfrm>
            <a:off x="472918" y="3954540"/>
            <a:ext cx="524321" cy="510006"/>
            <a:chOff x="2232645" y="1738733"/>
            <a:chExt cx="524321" cy="510006"/>
          </a:xfrm>
        </p:grpSpPr>
        <p:sp>
          <p:nvSpPr>
            <p:cNvPr id="87" name="椭圆 86"/>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8" name="TextBox 87"/>
            <p:cNvSpPr txBox="1"/>
            <p:nvPr/>
          </p:nvSpPr>
          <p:spPr>
            <a:xfrm>
              <a:off x="2320719" y="1785987"/>
              <a:ext cx="327334" cy="415498"/>
            </a:xfrm>
            <a:prstGeom prst="rect">
              <a:avLst/>
            </a:prstGeom>
            <a:noFill/>
          </p:spPr>
          <p:txBody>
            <a:bodyPr wrap="none" rtlCol="0">
              <a:spAutoFit/>
            </a:bodyPr>
            <a:lstStyle/>
            <a:p>
              <a:r>
                <a:rPr lang="en-US" altLang="zh-CN" b="1" dirty="0" smtClean="0">
                  <a:solidFill>
                    <a:schemeClr val="tx1">
                      <a:lumMod val="50000"/>
                      <a:lumOff val="50000"/>
                    </a:schemeClr>
                  </a:solidFill>
                </a:rPr>
                <a:t>C</a:t>
              </a:r>
              <a:endParaRPr lang="zh-CN" altLang="en-US" b="1" dirty="0">
                <a:solidFill>
                  <a:schemeClr val="tx1">
                    <a:lumMod val="50000"/>
                    <a:lumOff val="50000"/>
                  </a:schemeClr>
                </a:solidFill>
              </a:endParaRPr>
            </a:p>
          </p:txBody>
        </p:sp>
      </p:grpSp>
      <p:grpSp>
        <p:nvGrpSpPr>
          <p:cNvPr id="89" name="组合 88"/>
          <p:cNvGrpSpPr/>
          <p:nvPr/>
        </p:nvGrpSpPr>
        <p:grpSpPr>
          <a:xfrm>
            <a:off x="4649934" y="3954540"/>
            <a:ext cx="524321" cy="510006"/>
            <a:chOff x="2232645" y="1738733"/>
            <a:chExt cx="524321" cy="510006"/>
          </a:xfrm>
        </p:grpSpPr>
        <p:sp>
          <p:nvSpPr>
            <p:cNvPr id="90" name="椭圆 89"/>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1" name="TextBox 90"/>
            <p:cNvSpPr txBox="1"/>
            <p:nvPr/>
          </p:nvSpPr>
          <p:spPr>
            <a:xfrm>
              <a:off x="2320719" y="1785987"/>
              <a:ext cx="354584" cy="415498"/>
            </a:xfrm>
            <a:prstGeom prst="rect">
              <a:avLst/>
            </a:prstGeom>
            <a:noFill/>
          </p:spPr>
          <p:txBody>
            <a:bodyPr wrap="none" rtlCol="0">
              <a:spAutoFit/>
            </a:bodyPr>
            <a:lstStyle/>
            <a:p>
              <a:r>
                <a:rPr lang="en-US" altLang="zh-CN" b="1" dirty="0" smtClean="0">
                  <a:solidFill>
                    <a:schemeClr val="tx1">
                      <a:lumMod val="50000"/>
                      <a:lumOff val="50000"/>
                    </a:schemeClr>
                  </a:solidFill>
                </a:rPr>
                <a:t>D</a:t>
              </a:r>
              <a:endParaRPr lang="zh-CN" altLang="en-US" b="1" dirty="0">
                <a:solidFill>
                  <a:schemeClr val="tx1">
                    <a:lumMod val="50000"/>
                    <a:lumOff val="50000"/>
                  </a:schemeClr>
                </a:solidFill>
              </a:endParaRPr>
            </a:p>
          </p:txBody>
        </p:sp>
      </p:grpSp>
      <p:grpSp>
        <p:nvGrpSpPr>
          <p:cNvPr id="92" name="组合 91"/>
          <p:cNvGrpSpPr/>
          <p:nvPr/>
        </p:nvGrpSpPr>
        <p:grpSpPr>
          <a:xfrm>
            <a:off x="8482105" y="3954540"/>
            <a:ext cx="524321" cy="510006"/>
            <a:chOff x="2232645" y="1738733"/>
            <a:chExt cx="524321" cy="510006"/>
          </a:xfrm>
        </p:grpSpPr>
        <p:sp>
          <p:nvSpPr>
            <p:cNvPr id="93" name="椭圆 92"/>
            <p:cNvSpPr/>
            <p:nvPr/>
          </p:nvSpPr>
          <p:spPr>
            <a:xfrm>
              <a:off x="2232645" y="1738733"/>
              <a:ext cx="524321" cy="510006"/>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4" name="TextBox 93"/>
            <p:cNvSpPr txBox="1"/>
            <p:nvPr/>
          </p:nvSpPr>
          <p:spPr>
            <a:xfrm>
              <a:off x="2320719" y="1785987"/>
              <a:ext cx="316112" cy="415498"/>
            </a:xfrm>
            <a:prstGeom prst="rect">
              <a:avLst/>
            </a:prstGeom>
            <a:noFill/>
          </p:spPr>
          <p:txBody>
            <a:bodyPr wrap="none" rtlCol="0">
              <a:spAutoFit/>
            </a:bodyPr>
            <a:lstStyle/>
            <a:p>
              <a:r>
                <a:rPr lang="en-US" altLang="zh-CN" b="1" dirty="0" smtClean="0">
                  <a:solidFill>
                    <a:schemeClr val="tx1">
                      <a:lumMod val="50000"/>
                      <a:lumOff val="50000"/>
                    </a:schemeClr>
                  </a:solidFill>
                </a:rPr>
                <a:t>E</a:t>
              </a:r>
              <a:endParaRPr lang="zh-CN" altLang="en-US" b="1" dirty="0">
                <a:solidFill>
                  <a:schemeClr val="tx1">
                    <a:lumMod val="50000"/>
                    <a:lumOff val="50000"/>
                  </a:schemeClr>
                </a:solidFill>
              </a:endParaRPr>
            </a:p>
          </p:txBody>
        </p:sp>
      </p:grpSp>
    </p:spTree>
    <p:extLst>
      <p:ext uri="{BB962C8B-B14F-4D97-AF65-F5344CB8AC3E}">
        <p14:creationId xmlns:p14="http://schemas.microsoft.com/office/powerpoint/2010/main" val="3386575207"/>
      </p:ext>
    </p:extLst>
  </p:cSld>
  <p:clrMapOvr>
    <a:masterClrMapping/>
  </p:clrMapOvr>
  <p:transition spd="slow" advTm="4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50"/>
                                        </p:tgtEl>
                                        <p:attrNameLst>
                                          <p:attrName>style.visibility</p:attrName>
                                        </p:attrNameLst>
                                      </p:cBhvr>
                                      <p:to>
                                        <p:strVal val="visible"/>
                                      </p:to>
                                    </p:set>
                                    <p:animEffect transition="in" filter="wipe(left)">
                                      <p:cBhvr>
                                        <p:cTn id="13" dur="500"/>
                                        <p:tgtEl>
                                          <p:spTgt spid="50"/>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52"/>
                                        </p:tgtEl>
                                        <p:attrNameLst>
                                          <p:attrName>style.visibility</p:attrName>
                                        </p:attrNameLst>
                                      </p:cBhvr>
                                      <p:to>
                                        <p:strVal val="visible"/>
                                      </p:to>
                                    </p:set>
                                    <p:animEffect transition="in" filter="wipe(left)">
                                      <p:cBhvr>
                                        <p:cTn id="16" dur="500"/>
                                        <p:tgtEl>
                                          <p:spTgt spid="52"/>
                                        </p:tgtEl>
                                      </p:cBhvr>
                                    </p:animEffect>
                                  </p:childTnLst>
                                </p:cTn>
                              </p:par>
                              <p:par>
                                <p:cTn id="17" presetID="52" presetClass="entr" presetSubtype="0" fill="hold" nodeType="withEffect">
                                  <p:stCondLst>
                                    <p:cond delay="1100"/>
                                  </p:stCondLst>
                                  <p:childTnLst>
                                    <p:set>
                                      <p:cBhvr>
                                        <p:cTn id="18" dur="1" fill="hold">
                                          <p:stCondLst>
                                            <p:cond delay="0"/>
                                          </p:stCondLst>
                                        </p:cTn>
                                        <p:tgtEl>
                                          <p:spTgt spid="9"/>
                                        </p:tgtEl>
                                        <p:attrNameLst>
                                          <p:attrName>style.visibility</p:attrName>
                                        </p:attrNameLst>
                                      </p:cBhvr>
                                      <p:to>
                                        <p:strVal val="visible"/>
                                      </p:to>
                                    </p:set>
                                    <p:animScale>
                                      <p:cBhvr>
                                        <p:cTn id="19" dur="75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750" decel="50000" fill="hold">
                                          <p:stCondLst>
                                            <p:cond delay="0"/>
                                          </p:stCondLst>
                                        </p:cTn>
                                        <p:tgtEl>
                                          <p:spTgt spid="9"/>
                                        </p:tgtEl>
                                        <p:attrNameLst>
                                          <p:attrName>ppt_x</p:attrName>
                                          <p:attrName>ppt_y</p:attrName>
                                        </p:attrNameLst>
                                      </p:cBhvr>
                                    </p:animMotion>
                                    <p:animEffect transition="in" filter="fade">
                                      <p:cBhvr>
                                        <p:cTn id="21" dur="750"/>
                                        <p:tgtEl>
                                          <p:spTgt spid="9"/>
                                        </p:tgtEl>
                                      </p:cBhvr>
                                    </p:animEffect>
                                  </p:childTnLst>
                                </p:cTn>
                              </p:par>
                              <p:par>
                                <p:cTn id="22" presetID="52" presetClass="entr" presetSubtype="0" fill="hold" nodeType="withEffect">
                                  <p:stCondLst>
                                    <p:cond delay="1000"/>
                                  </p:stCondLst>
                                  <p:childTnLst>
                                    <p:set>
                                      <p:cBhvr>
                                        <p:cTn id="23" dur="1" fill="hold">
                                          <p:stCondLst>
                                            <p:cond delay="0"/>
                                          </p:stCondLst>
                                        </p:cTn>
                                        <p:tgtEl>
                                          <p:spTgt spid="83"/>
                                        </p:tgtEl>
                                        <p:attrNameLst>
                                          <p:attrName>style.visibility</p:attrName>
                                        </p:attrNameLst>
                                      </p:cBhvr>
                                      <p:to>
                                        <p:strVal val="visible"/>
                                      </p:to>
                                    </p:set>
                                    <p:animScale>
                                      <p:cBhvr>
                                        <p:cTn id="24" dur="750" decel="50000" fill="hold">
                                          <p:stCondLst>
                                            <p:cond delay="0"/>
                                          </p:stCondLst>
                                        </p:cTn>
                                        <p:tgtEl>
                                          <p:spTgt spid="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750" decel="50000" fill="hold">
                                          <p:stCondLst>
                                            <p:cond delay="0"/>
                                          </p:stCondLst>
                                        </p:cTn>
                                        <p:tgtEl>
                                          <p:spTgt spid="83"/>
                                        </p:tgtEl>
                                        <p:attrNameLst>
                                          <p:attrName>ppt_x</p:attrName>
                                          <p:attrName>ppt_y</p:attrName>
                                        </p:attrNameLst>
                                      </p:cBhvr>
                                    </p:animMotion>
                                    <p:animEffect transition="in" filter="fade">
                                      <p:cBhvr>
                                        <p:cTn id="26" dur="750"/>
                                        <p:tgtEl>
                                          <p:spTgt spid="83"/>
                                        </p:tgtEl>
                                      </p:cBhvr>
                                    </p:animEffect>
                                  </p:childTnLst>
                                </p:cTn>
                              </p:par>
                              <p:par>
                                <p:cTn id="27" presetID="52" presetClass="entr" presetSubtype="0" fill="hold" nodeType="withEffect">
                                  <p:stCondLst>
                                    <p:cond delay="1300"/>
                                  </p:stCondLst>
                                  <p:childTnLst>
                                    <p:set>
                                      <p:cBhvr>
                                        <p:cTn id="28" dur="1" fill="hold">
                                          <p:stCondLst>
                                            <p:cond delay="0"/>
                                          </p:stCondLst>
                                        </p:cTn>
                                        <p:tgtEl>
                                          <p:spTgt spid="86"/>
                                        </p:tgtEl>
                                        <p:attrNameLst>
                                          <p:attrName>style.visibility</p:attrName>
                                        </p:attrNameLst>
                                      </p:cBhvr>
                                      <p:to>
                                        <p:strVal val="visible"/>
                                      </p:to>
                                    </p:set>
                                    <p:animScale>
                                      <p:cBhvr>
                                        <p:cTn id="29" dur="75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86"/>
                                        </p:tgtEl>
                                        <p:attrNameLst>
                                          <p:attrName>ppt_x</p:attrName>
                                          <p:attrName>ppt_y</p:attrName>
                                        </p:attrNameLst>
                                      </p:cBhvr>
                                    </p:animMotion>
                                    <p:animEffect transition="in" filter="fade">
                                      <p:cBhvr>
                                        <p:cTn id="31" dur="750"/>
                                        <p:tgtEl>
                                          <p:spTgt spid="86"/>
                                        </p:tgtEl>
                                      </p:cBhvr>
                                    </p:animEffect>
                                  </p:childTnLst>
                                </p:cTn>
                              </p:par>
                              <p:par>
                                <p:cTn id="32" presetID="52" presetClass="entr" presetSubtype="0" fill="hold" nodeType="withEffect">
                                  <p:stCondLst>
                                    <p:cond delay="1100"/>
                                  </p:stCondLst>
                                  <p:childTnLst>
                                    <p:set>
                                      <p:cBhvr>
                                        <p:cTn id="33" dur="1" fill="hold">
                                          <p:stCondLst>
                                            <p:cond delay="0"/>
                                          </p:stCondLst>
                                        </p:cTn>
                                        <p:tgtEl>
                                          <p:spTgt spid="89"/>
                                        </p:tgtEl>
                                        <p:attrNameLst>
                                          <p:attrName>style.visibility</p:attrName>
                                        </p:attrNameLst>
                                      </p:cBhvr>
                                      <p:to>
                                        <p:strVal val="visible"/>
                                      </p:to>
                                    </p:set>
                                    <p:animScale>
                                      <p:cBhvr>
                                        <p:cTn id="34" dur="750" decel="50000" fill="hold">
                                          <p:stCondLst>
                                            <p:cond delay="0"/>
                                          </p:stCondLst>
                                        </p:cTn>
                                        <p:tgtEl>
                                          <p:spTgt spid="8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750" decel="50000" fill="hold">
                                          <p:stCondLst>
                                            <p:cond delay="0"/>
                                          </p:stCondLst>
                                        </p:cTn>
                                        <p:tgtEl>
                                          <p:spTgt spid="89"/>
                                        </p:tgtEl>
                                        <p:attrNameLst>
                                          <p:attrName>ppt_x</p:attrName>
                                          <p:attrName>ppt_y</p:attrName>
                                        </p:attrNameLst>
                                      </p:cBhvr>
                                    </p:animMotion>
                                    <p:animEffect transition="in" filter="fade">
                                      <p:cBhvr>
                                        <p:cTn id="36" dur="750"/>
                                        <p:tgtEl>
                                          <p:spTgt spid="89"/>
                                        </p:tgtEl>
                                      </p:cBhvr>
                                    </p:animEffect>
                                  </p:childTnLst>
                                </p:cTn>
                              </p:par>
                              <p:par>
                                <p:cTn id="37" presetID="52" presetClass="entr" presetSubtype="0" fill="hold" nodeType="withEffect">
                                  <p:stCondLst>
                                    <p:cond delay="1600"/>
                                  </p:stCondLst>
                                  <p:childTnLst>
                                    <p:set>
                                      <p:cBhvr>
                                        <p:cTn id="38" dur="1" fill="hold">
                                          <p:stCondLst>
                                            <p:cond delay="0"/>
                                          </p:stCondLst>
                                        </p:cTn>
                                        <p:tgtEl>
                                          <p:spTgt spid="92"/>
                                        </p:tgtEl>
                                        <p:attrNameLst>
                                          <p:attrName>style.visibility</p:attrName>
                                        </p:attrNameLst>
                                      </p:cBhvr>
                                      <p:to>
                                        <p:strVal val="visible"/>
                                      </p:to>
                                    </p:set>
                                    <p:animScale>
                                      <p:cBhvr>
                                        <p:cTn id="39" dur="75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750" decel="50000" fill="hold">
                                          <p:stCondLst>
                                            <p:cond delay="0"/>
                                          </p:stCondLst>
                                        </p:cTn>
                                        <p:tgtEl>
                                          <p:spTgt spid="92"/>
                                        </p:tgtEl>
                                        <p:attrNameLst>
                                          <p:attrName>ppt_x</p:attrName>
                                          <p:attrName>ppt_y</p:attrName>
                                        </p:attrNameLst>
                                      </p:cBhvr>
                                    </p:animMotion>
                                    <p:animEffect transition="in" filter="fade">
                                      <p:cBhvr>
                                        <p:cTn id="41" dur="750"/>
                                        <p:tgtEl>
                                          <p:spTgt spid="92"/>
                                        </p:tgtEl>
                                      </p:cBhvr>
                                    </p:animEffect>
                                  </p:childTnLst>
                                </p:cTn>
                              </p:par>
                              <p:par>
                                <p:cTn id="42" presetID="37" presetClass="entr" presetSubtype="0" fill="hold" grpId="0" nodeType="withEffect">
                                  <p:stCondLst>
                                    <p:cond delay="1600"/>
                                  </p:stCondLst>
                                  <p:childTnLst>
                                    <p:set>
                                      <p:cBhvr>
                                        <p:cTn id="43" dur="1" fill="hold">
                                          <p:stCondLst>
                                            <p:cond delay="0"/>
                                          </p:stCondLst>
                                        </p:cTn>
                                        <p:tgtEl>
                                          <p:spTgt spid="58"/>
                                        </p:tgtEl>
                                        <p:attrNameLst>
                                          <p:attrName>style.visibility</p:attrName>
                                        </p:attrNameLst>
                                      </p:cBhvr>
                                      <p:to>
                                        <p:strVal val="visible"/>
                                      </p:to>
                                    </p:set>
                                    <p:animEffect transition="in" filter="fade">
                                      <p:cBhvr>
                                        <p:cTn id="44" dur="1000"/>
                                        <p:tgtEl>
                                          <p:spTgt spid="58"/>
                                        </p:tgtEl>
                                      </p:cBhvr>
                                    </p:animEffect>
                                    <p:anim calcmode="lin" valueType="num">
                                      <p:cBhvr>
                                        <p:cTn id="45" dur="1000" fill="hold"/>
                                        <p:tgtEl>
                                          <p:spTgt spid="58"/>
                                        </p:tgtEl>
                                        <p:attrNameLst>
                                          <p:attrName>ppt_x</p:attrName>
                                        </p:attrNameLst>
                                      </p:cBhvr>
                                      <p:tavLst>
                                        <p:tav tm="0">
                                          <p:val>
                                            <p:strVal val="#ppt_x"/>
                                          </p:val>
                                        </p:tav>
                                        <p:tav tm="100000">
                                          <p:val>
                                            <p:strVal val="#ppt_x"/>
                                          </p:val>
                                        </p:tav>
                                      </p:tavLst>
                                    </p:anim>
                                    <p:anim calcmode="lin" valueType="num">
                                      <p:cBhvr>
                                        <p:cTn id="46" dur="900" decel="100000" fill="hold"/>
                                        <p:tgtEl>
                                          <p:spTgt spid="58"/>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par>
                                <p:cTn id="48" presetID="22" presetClass="entr" presetSubtype="8" fill="hold" grpId="0" nodeType="withEffect">
                                  <p:stCondLst>
                                    <p:cond delay="2600"/>
                                  </p:stCondLst>
                                  <p:childTnLst>
                                    <p:set>
                                      <p:cBhvr>
                                        <p:cTn id="49" dur="1" fill="hold">
                                          <p:stCondLst>
                                            <p:cond delay="0"/>
                                          </p:stCondLst>
                                        </p:cTn>
                                        <p:tgtEl>
                                          <p:spTgt spid="64"/>
                                        </p:tgtEl>
                                        <p:attrNameLst>
                                          <p:attrName>style.visibility</p:attrName>
                                        </p:attrNameLst>
                                      </p:cBhvr>
                                      <p:to>
                                        <p:strVal val="visible"/>
                                      </p:to>
                                    </p:set>
                                    <p:animEffect transition="in" filter="wipe(left)">
                                      <p:cBhvr>
                                        <p:cTn id="50" dur="500"/>
                                        <p:tgtEl>
                                          <p:spTgt spid="64"/>
                                        </p:tgtEl>
                                      </p:cBhvr>
                                    </p:animEffect>
                                  </p:childTnLst>
                                </p:cTn>
                              </p:par>
                              <p:par>
                                <p:cTn id="51" presetID="22" presetClass="entr" presetSubtype="1" fill="hold" grpId="0" nodeType="withEffect">
                                  <p:stCondLst>
                                    <p:cond delay="2600"/>
                                  </p:stCondLst>
                                  <p:childTnLst>
                                    <p:set>
                                      <p:cBhvr>
                                        <p:cTn id="52" dur="1" fill="hold">
                                          <p:stCondLst>
                                            <p:cond delay="0"/>
                                          </p:stCondLst>
                                        </p:cTn>
                                        <p:tgtEl>
                                          <p:spTgt spid="63"/>
                                        </p:tgtEl>
                                        <p:attrNameLst>
                                          <p:attrName>style.visibility</p:attrName>
                                        </p:attrNameLst>
                                      </p:cBhvr>
                                      <p:to>
                                        <p:strVal val="visible"/>
                                      </p:to>
                                    </p:set>
                                    <p:animEffect transition="in" filter="wipe(up)">
                                      <p:cBhvr>
                                        <p:cTn id="53" dur="500"/>
                                        <p:tgtEl>
                                          <p:spTgt spid="63"/>
                                        </p:tgtEl>
                                      </p:cBhvr>
                                    </p:animEffect>
                                  </p:childTnLst>
                                </p:cTn>
                              </p:par>
                              <p:par>
                                <p:cTn id="54" presetID="37" presetClass="entr" presetSubtype="0" fill="hold" grpId="0" nodeType="withEffect">
                                  <p:stCondLst>
                                    <p:cond delay="190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1000"/>
                                        <p:tgtEl>
                                          <p:spTgt spid="61"/>
                                        </p:tgtEl>
                                      </p:cBhvr>
                                    </p:animEffect>
                                    <p:anim calcmode="lin" valueType="num">
                                      <p:cBhvr>
                                        <p:cTn id="57" dur="1000" fill="hold"/>
                                        <p:tgtEl>
                                          <p:spTgt spid="61"/>
                                        </p:tgtEl>
                                        <p:attrNameLst>
                                          <p:attrName>ppt_x</p:attrName>
                                        </p:attrNameLst>
                                      </p:cBhvr>
                                      <p:tavLst>
                                        <p:tav tm="0">
                                          <p:val>
                                            <p:strVal val="#ppt_x"/>
                                          </p:val>
                                        </p:tav>
                                        <p:tav tm="100000">
                                          <p:val>
                                            <p:strVal val="#ppt_x"/>
                                          </p:val>
                                        </p:tav>
                                      </p:tavLst>
                                    </p:anim>
                                    <p:anim calcmode="lin" valueType="num">
                                      <p:cBhvr>
                                        <p:cTn id="58" dur="900" decel="100000" fill="hold"/>
                                        <p:tgtEl>
                                          <p:spTgt spid="61"/>
                                        </p:tgtEl>
                                        <p:attrNameLst>
                                          <p:attrName>ppt_y</p:attrName>
                                        </p:attrNameLst>
                                      </p:cBhvr>
                                      <p:tavLst>
                                        <p:tav tm="0">
                                          <p:val>
                                            <p:strVal val="#ppt_y+1"/>
                                          </p:val>
                                        </p:tav>
                                        <p:tav tm="100000">
                                          <p:val>
                                            <p:strVal val="#ppt_y-.03"/>
                                          </p:val>
                                        </p:tav>
                                      </p:tavLst>
                                    </p:anim>
                                    <p:anim calcmode="lin" valueType="num">
                                      <p:cBhvr>
                                        <p:cTn id="59"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60" presetID="22" presetClass="entr" presetSubtype="8" fill="hold" grpId="0" nodeType="withEffect">
                                  <p:stCondLst>
                                    <p:cond delay="2600"/>
                                  </p:stCondLst>
                                  <p:childTnLst>
                                    <p:set>
                                      <p:cBhvr>
                                        <p:cTn id="61" dur="1" fill="hold">
                                          <p:stCondLst>
                                            <p:cond delay="0"/>
                                          </p:stCondLst>
                                        </p:cTn>
                                        <p:tgtEl>
                                          <p:spTgt spid="66"/>
                                        </p:tgtEl>
                                        <p:attrNameLst>
                                          <p:attrName>style.visibility</p:attrName>
                                        </p:attrNameLst>
                                      </p:cBhvr>
                                      <p:to>
                                        <p:strVal val="visible"/>
                                      </p:to>
                                    </p:set>
                                    <p:animEffect transition="in" filter="wipe(left)">
                                      <p:cBhvr>
                                        <p:cTn id="62" dur="500"/>
                                        <p:tgtEl>
                                          <p:spTgt spid="66"/>
                                        </p:tgtEl>
                                      </p:cBhvr>
                                    </p:animEffect>
                                  </p:childTnLst>
                                </p:cTn>
                              </p:par>
                              <p:par>
                                <p:cTn id="63" presetID="37" presetClass="entr" presetSubtype="0" fill="hold" grpId="0" nodeType="withEffect">
                                  <p:stCondLst>
                                    <p:cond delay="210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900" decel="100000" fill="hold"/>
                                        <p:tgtEl>
                                          <p:spTgt spid="62"/>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par>
                                <p:cTn id="69" presetID="2" presetClass="entr" presetSubtype="1" fill="hold" grpId="0" nodeType="withEffect">
                                  <p:stCondLst>
                                    <p:cond delay="1700"/>
                                  </p:stCondLst>
                                  <p:childTnLst>
                                    <p:set>
                                      <p:cBhvr>
                                        <p:cTn id="70" dur="1" fill="hold">
                                          <p:stCondLst>
                                            <p:cond delay="0"/>
                                          </p:stCondLst>
                                        </p:cTn>
                                        <p:tgtEl>
                                          <p:spTgt spid="60"/>
                                        </p:tgtEl>
                                        <p:attrNameLst>
                                          <p:attrName>style.visibility</p:attrName>
                                        </p:attrNameLst>
                                      </p:cBhvr>
                                      <p:to>
                                        <p:strVal val="visible"/>
                                      </p:to>
                                    </p:set>
                                    <p:anim calcmode="lin" valueType="num">
                                      <p:cBhvr additive="base">
                                        <p:cTn id="71" dur="1000" fill="hold"/>
                                        <p:tgtEl>
                                          <p:spTgt spid="60"/>
                                        </p:tgtEl>
                                        <p:attrNameLst>
                                          <p:attrName>ppt_x</p:attrName>
                                        </p:attrNameLst>
                                      </p:cBhvr>
                                      <p:tavLst>
                                        <p:tav tm="0">
                                          <p:val>
                                            <p:strVal val="#ppt_x"/>
                                          </p:val>
                                        </p:tav>
                                        <p:tav tm="100000">
                                          <p:val>
                                            <p:strVal val="#ppt_x"/>
                                          </p:val>
                                        </p:tav>
                                      </p:tavLst>
                                    </p:anim>
                                    <p:anim calcmode="lin" valueType="num">
                                      <p:cBhvr additive="base">
                                        <p:cTn id="72" dur="1000" fill="hold"/>
                                        <p:tgtEl>
                                          <p:spTgt spid="60"/>
                                        </p:tgtEl>
                                        <p:attrNameLst>
                                          <p:attrName>ppt_y</p:attrName>
                                        </p:attrNameLst>
                                      </p:cBhvr>
                                      <p:tavLst>
                                        <p:tav tm="0">
                                          <p:val>
                                            <p:strVal val="0-#ppt_h/2"/>
                                          </p:val>
                                        </p:tav>
                                        <p:tav tm="100000">
                                          <p:val>
                                            <p:strVal val="#ppt_y"/>
                                          </p:val>
                                        </p:tav>
                                      </p:tavLst>
                                    </p:anim>
                                  </p:childTnLst>
                                </p:cTn>
                              </p:par>
                              <p:par>
                                <p:cTn id="73" presetID="22" presetClass="entr" presetSubtype="8" fill="hold" grpId="0" nodeType="withEffect">
                                  <p:stCondLst>
                                    <p:cond delay="2400"/>
                                  </p:stCondLst>
                                  <p:childTnLst>
                                    <p:set>
                                      <p:cBhvr>
                                        <p:cTn id="74" dur="1" fill="hold">
                                          <p:stCondLst>
                                            <p:cond delay="0"/>
                                          </p:stCondLst>
                                        </p:cTn>
                                        <p:tgtEl>
                                          <p:spTgt spid="65"/>
                                        </p:tgtEl>
                                        <p:attrNameLst>
                                          <p:attrName>style.visibility</p:attrName>
                                        </p:attrNameLst>
                                      </p:cBhvr>
                                      <p:to>
                                        <p:strVal val="visible"/>
                                      </p:to>
                                    </p:set>
                                    <p:animEffect transition="in" filter="wipe(left)">
                                      <p:cBhvr>
                                        <p:cTn id="75" dur="500"/>
                                        <p:tgtEl>
                                          <p:spTgt spid="65"/>
                                        </p:tgtEl>
                                      </p:cBhvr>
                                    </p:animEffect>
                                  </p:childTnLst>
                                </p:cTn>
                              </p:par>
                              <p:par>
                                <p:cTn id="76" presetID="2" presetClass="entr" presetSubtype="1" fill="hold" grpId="0" nodeType="withEffect">
                                  <p:stCondLst>
                                    <p:cond delay="1900"/>
                                  </p:stCondLst>
                                  <p:childTnLst>
                                    <p:set>
                                      <p:cBhvr>
                                        <p:cTn id="77" dur="1" fill="hold">
                                          <p:stCondLst>
                                            <p:cond delay="0"/>
                                          </p:stCondLst>
                                        </p:cTn>
                                        <p:tgtEl>
                                          <p:spTgt spid="59"/>
                                        </p:tgtEl>
                                        <p:attrNameLst>
                                          <p:attrName>style.visibility</p:attrName>
                                        </p:attrNameLst>
                                      </p:cBhvr>
                                      <p:to>
                                        <p:strVal val="visible"/>
                                      </p:to>
                                    </p:set>
                                    <p:anim calcmode="lin" valueType="num">
                                      <p:cBhvr additive="base">
                                        <p:cTn id="78" dur="1000" fill="hold"/>
                                        <p:tgtEl>
                                          <p:spTgt spid="59"/>
                                        </p:tgtEl>
                                        <p:attrNameLst>
                                          <p:attrName>ppt_x</p:attrName>
                                        </p:attrNameLst>
                                      </p:cBhvr>
                                      <p:tavLst>
                                        <p:tav tm="0">
                                          <p:val>
                                            <p:strVal val="#ppt_x"/>
                                          </p:val>
                                        </p:tav>
                                        <p:tav tm="100000">
                                          <p:val>
                                            <p:strVal val="#ppt_x"/>
                                          </p:val>
                                        </p:tav>
                                      </p:tavLst>
                                    </p:anim>
                                    <p:anim calcmode="lin" valueType="num">
                                      <p:cBhvr additive="base">
                                        <p:cTn id="79" dur="1000" fill="hold"/>
                                        <p:tgtEl>
                                          <p:spTgt spid="59"/>
                                        </p:tgtEl>
                                        <p:attrNameLst>
                                          <p:attrName>ppt_y</p:attrName>
                                        </p:attrNameLst>
                                      </p:cBhvr>
                                      <p:tavLst>
                                        <p:tav tm="0">
                                          <p:val>
                                            <p:strVal val="0-#ppt_h/2"/>
                                          </p:val>
                                        </p:tav>
                                        <p:tav tm="100000">
                                          <p:val>
                                            <p:strVal val="#ppt_y"/>
                                          </p:val>
                                        </p:tav>
                                      </p:tavLst>
                                    </p:anim>
                                  </p:childTnLst>
                                </p:cTn>
                              </p:par>
                              <p:par>
                                <p:cTn id="80" presetID="22" presetClass="entr" presetSubtype="8" fill="hold" grpId="0" nodeType="withEffect">
                                  <p:stCondLst>
                                    <p:cond delay="2600"/>
                                  </p:stCondLst>
                                  <p:childTnLst>
                                    <p:set>
                                      <p:cBhvr>
                                        <p:cTn id="81" dur="1" fill="hold">
                                          <p:stCondLst>
                                            <p:cond delay="0"/>
                                          </p:stCondLst>
                                        </p:cTn>
                                        <p:tgtEl>
                                          <p:spTgt spid="67"/>
                                        </p:tgtEl>
                                        <p:attrNameLst>
                                          <p:attrName>style.visibility</p:attrName>
                                        </p:attrNameLst>
                                      </p:cBhvr>
                                      <p:to>
                                        <p:strVal val="visible"/>
                                      </p:to>
                                    </p:set>
                                    <p:animEffect transition="in" filter="wipe(left)">
                                      <p:cBhvr>
                                        <p:cTn id="8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0" grpId="0" animBg="1"/>
      <p:bldP spid="52" grpId="0"/>
      <p:bldP spid="58" grpId="0" animBg="1"/>
      <p:bldP spid="59" grpId="0" animBg="1"/>
      <p:bldP spid="60" grpId="0" animBg="1"/>
      <p:bldP spid="61" grpId="0" animBg="1"/>
      <p:bldP spid="62" grpId="0" animBg="1"/>
      <p:bldP spid="63" grpId="0"/>
      <p:bldP spid="64" grpId="0"/>
      <p:bldP spid="65" grpId="0"/>
      <p:bldP spid="66" grpId="0"/>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竞争对手</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等腰三角形 13"/>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6" name="组合 15"/>
          <p:cNvGrpSpPr/>
          <p:nvPr/>
        </p:nvGrpSpPr>
        <p:grpSpPr>
          <a:xfrm>
            <a:off x="-1" y="298578"/>
            <a:ext cx="2453610" cy="443618"/>
            <a:chOff x="-1" y="298578"/>
            <a:chExt cx="2453610" cy="443618"/>
          </a:xfrm>
        </p:grpSpPr>
        <p:sp>
          <p:nvSpPr>
            <p:cNvPr id="17" name="矩形 16"/>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1" y="648122"/>
              <a:ext cx="2453610" cy="94074"/>
              <a:chOff x="-1" y="648122"/>
              <a:chExt cx="2453610" cy="94074"/>
            </a:xfrm>
          </p:grpSpPr>
          <p:cxnSp>
            <p:nvCxnSpPr>
              <p:cNvPr id="19" name="直接连接符 18"/>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任意多边形 20"/>
          <p:cNvSpPr/>
          <p:nvPr/>
        </p:nvSpPr>
        <p:spPr>
          <a:xfrm>
            <a:off x="781298" y="1979599"/>
            <a:ext cx="2076827" cy="3410829"/>
          </a:xfrm>
          <a:custGeom>
            <a:avLst/>
            <a:gdLst>
              <a:gd name="connsiteX0" fmla="*/ 0 w 1991320"/>
              <a:gd name="connsiteY0" fmla="*/ 199132 h 4063999"/>
              <a:gd name="connsiteX1" fmla="*/ 199132 w 1991320"/>
              <a:gd name="connsiteY1" fmla="*/ 0 h 4063999"/>
              <a:gd name="connsiteX2" fmla="*/ 1792188 w 1991320"/>
              <a:gd name="connsiteY2" fmla="*/ 0 h 4063999"/>
              <a:gd name="connsiteX3" fmla="*/ 1991320 w 1991320"/>
              <a:gd name="connsiteY3" fmla="*/ 199132 h 4063999"/>
              <a:gd name="connsiteX4" fmla="*/ 1991320 w 1991320"/>
              <a:gd name="connsiteY4" fmla="*/ 3864867 h 4063999"/>
              <a:gd name="connsiteX5" fmla="*/ 1792188 w 1991320"/>
              <a:gd name="connsiteY5" fmla="*/ 4063999 h 4063999"/>
              <a:gd name="connsiteX6" fmla="*/ 199132 w 1991320"/>
              <a:gd name="connsiteY6" fmla="*/ 4063999 h 4063999"/>
              <a:gd name="connsiteX7" fmla="*/ 0 w 1991320"/>
              <a:gd name="connsiteY7" fmla="*/ 3864867 h 4063999"/>
              <a:gd name="connsiteX8" fmla="*/ 0 w 1991320"/>
              <a:gd name="connsiteY8" fmla="*/ 199132 h 406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20" h="4063999">
                <a:moveTo>
                  <a:pt x="0" y="199132"/>
                </a:moveTo>
                <a:cubicBezTo>
                  <a:pt x="0" y="89154"/>
                  <a:pt x="89154" y="0"/>
                  <a:pt x="199132" y="0"/>
                </a:cubicBezTo>
                <a:lnTo>
                  <a:pt x="1792188" y="0"/>
                </a:lnTo>
                <a:cubicBezTo>
                  <a:pt x="1902166" y="0"/>
                  <a:pt x="1991320" y="89154"/>
                  <a:pt x="1991320" y="199132"/>
                </a:cubicBezTo>
                <a:lnTo>
                  <a:pt x="1991320" y="3864867"/>
                </a:lnTo>
                <a:cubicBezTo>
                  <a:pt x="1991320" y="3974845"/>
                  <a:pt x="1902166" y="4063999"/>
                  <a:pt x="1792188" y="4063999"/>
                </a:cubicBezTo>
                <a:lnTo>
                  <a:pt x="199132" y="4063999"/>
                </a:lnTo>
                <a:cubicBezTo>
                  <a:pt x="89154" y="4063999"/>
                  <a:pt x="0" y="3974845"/>
                  <a:pt x="0" y="3864867"/>
                </a:cubicBezTo>
                <a:lnTo>
                  <a:pt x="0" y="199132"/>
                </a:lnTo>
                <a:close/>
              </a:path>
            </a:pathLst>
          </a:custGeom>
          <a:solidFill>
            <a:srgbClr val="00B0F0"/>
          </a:solidFill>
          <a:effectLst>
            <a:outerShdw blurRad="127000" dist="127000" dir="8100000" algn="tr" rotWithShape="0">
              <a:prstClr val="black">
                <a:alpha val="2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163" tIns="2243115" rIns="341163" bIns="1292137" numCol="1" spcCol="1486" anchor="ctr" anchorCtr="0">
            <a:noAutofit/>
          </a:bodyPr>
          <a:lstStyle/>
          <a:p>
            <a:pPr algn="ctr" defTabSz="2132267">
              <a:lnSpc>
                <a:spcPct val="90000"/>
              </a:lnSpc>
              <a:spcBef>
                <a:spcPct val="0"/>
              </a:spcBef>
              <a:spcAft>
                <a:spcPct val="35000"/>
              </a:spcAft>
            </a:pPr>
            <a:endParaRPr lang="zh-CN" altLang="en-US" sz="4800" dirty="0"/>
          </a:p>
        </p:txBody>
      </p:sp>
      <p:sp>
        <p:nvSpPr>
          <p:cNvPr id="22" name="任意多边形 21"/>
          <p:cNvSpPr/>
          <p:nvPr/>
        </p:nvSpPr>
        <p:spPr>
          <a:xfrm>
            <a:off x="3350401" y="1836833"/>
            <a:ext cx="2076827" cy="3410829"/>
          </a:xfrm>
          <a:custGeom>
            <a:avLst/>
            <a:gdLst>
              <a:gd name="connsiteX0" fmla="*/ 0 w 1991320"/>
              <a:gd name="connsiteY0" fmla="*/ 199132 h 4063999"/>
              <a:gd name="connsiteX1" fmla="*/ 199132 w 1991320"/>
              <a:gd name="connsiteY1" fmla="*/ 0 h 4063999"/>
              <a:gd name="connsiteX2" fmla="*/ 1792188 w 1991320"/>
              <a:gd name="connsiteY2" fmla="*/ 0 h 4063999"/>
              <a:gd name="connsiteX3" fmla="*/ 1991320 w 1991320"/>
              <a:gd name="connsiteY3" fmla="*/ 199132 h 4063999"/>
              <a:gd name="connsiteX4" fmla="*/ 1991320 w 1991320"/>
              <a:gd name="connsiteY4" fmla="*/ 3864867 h 4063999"/>
              <a:gd name="connsiteX5" fmla="*/ 1792188 w 1991320"/>
              <a:gd name="connsiteY5" fmla="*/ 4063999 h 4063999"/>
              <a:gd name="connsiteX6" fmla="*/ 199132 w 1991320"/>
              <a:gd name="connsiteY6" fmla="*/ 4063999 h 4063999"/>
              <a:gd name="connsiteX7" fmla="*/ 0 w 1991320"/>
              <a:gd name="connsiteY7" fmla="*/ 3864867 h 4063999"/>
              <a:gd name="connsiteX8" fmla="*/ 0 w 1991320"/>
              <a:gd name="connsiteY8" fmla="*/ 199132 h 406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20" h="4063999">
                <a:moveTo>
                  <a:pt x="0" y="199132"/>
                </a:moveTo>
                <a:cubicBezTo>
                  <a:pt x="0" y="89154"/>
                  <a:pt x="89154" y="0"/>
                  <a:pt x="199132" y="0"/>
                </a:cubicBezTo>
                <a:lnTo>
                  <a:pt x="1792188" y="0"/>
                </a:lnTo>
                <a:cubicBezTo>
                  <a:pt x="1902166" y="0"/>
                  <a:pt x="1991320" y="89154"/>
                  <a:pt x="1991320" y="199132"/>
                </a:cubicBezTo>
                <a:lnTo>
                  <a:pt x="1991320" y="3864867"/>
                </a:lnTo>
                <a:cubicBezTo>
                  <a:pt x="1991320" y="3974845"/>
                  <a:pt x="1902166" y="4063999"/>
                  <a:pt x="1792188" y="4063999"/>
                </a:cubicBezTo>
                <a:lnTo>
                  <a:pt x="199132" y="4063999"/>
                </a:lnTo>
                <a:cubicBezTo>
                  <a:pt x="89154" y="4063999"/>
                  <a:pt x="0" y="3974845"/>
                  <a:pt x="0" y="3864867"/>
                </a:cubicBezTo>
                <a:lnTo>
                  <a:pt x="0" y="199132"/>
                </a:lnTo>
                <a:close/>
              </a:path>
            </a:pathLst>
          </a:custGeom>
          <a:solidFill>
            <a:srgbClr val="0070C0"/>
          </a:solidFill>
          <a:effectLst>
            <a:outerShdw blurRad="127000" dist="127000" dir="8100000" algn="tr" rotWithShape="0">
              <a:prstClr val="black">
                <a:alpha val="2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163" tIns="2243115" rIns="341163" bIns="1292137" numCol="1" spcCol="1486" anchor="ctr" anchorCtr="0">
            <a:noAutofit/>
          </a:bodyPr>
          <a:lstStyle/>
          <a:p>
            <a:pPr algn="ctr" defTabSz="2132267">
              <a:lnSpc>
                <a:spcPct val="90000"/>
              </a:lnSpc>
              <a:spcBef>
                <a:spcPct val="0"/>
              </a:spcBef>
              <a:spcAft>
                <a:spcPct val="35000"/>
              </a:spcAft>
            </a:pPr>
            <a:endParaRPr lang="zh-CN" altLang="en-US" sz="4800"/>
          </a:p>
        </p:txBody>
      </p:sp>
      <p:sp>
        <p:nvSpPr>
          <p:cNvPr id="23" name="椭圆 22"/>
          <p:cNvSpPr/>
          <p:nvPr/>
        </p:nvSpPr>
        <p:spPr>
          <a:xfrm>
            <a:off x="3041263" y="1368202"/>
            <a:ext cx="2708882" cy="2476742"/>
          </a:xfrm>
          <a:prstGeom prst="ellipse">
            <a:avLst/>
          </a:prstGeom>
          <a:blipFill dpi="0" rotWithShape="1">
            <a:blip r:embed="rId3">
              <a:extLst>
                <a:ext uri="{28A0092B-C50C-407E-A947-70E740481C1C}">
                  <a14:useLocalDpi xmlns:a14="http://schemas.microsoft.com/office/drawing/2010/main" val="0"/>
                </a:ext>
              </a:extLst>
            </a:blip>
            <a:srcRect/>
            <a:stretch>
              <a:fillRect l="-51308" t="-7087" b="-7561"/>
            </a:stretch>
          </a:blipFill>
          <a:ln w="38100">
            <a:solidFill>
              <a:schemeClr val="bg1"/>
            </a:solidFill>
          </a:ln>
          <a:effectLst>
            <a:outerShdw blurRad="127000" dist="139700" dir="8100000" algn="tr" rotWithShape="0">
              <a:prstClr val="black">
                <a:alpha val="20000"/>
              </a:prstClr>
            </a:outerShdw>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4" name="任意多边形 23"/>
          <p:cNvSpPr/>
          <p:nvPr/>
        </p:nvSpPr>
        <p:spPr>
          <a:xfrm>
            <a:off x="5973388" y="1979599"/>
            <a:ext cx="2076827" cy="3410829"/>
          </a:xfrm>
          <a:custGeom>
            <a:avLst/>
            <a:gdLst>
              <a:gd name="connsiteX0" fmla="*/ 0 w 1991320"/>
              <a:gd name="connsiteY0" fmla="*/ 199132 h 4063999"/>
              <a:gd name="connsiteX1" fmla="*/ 199132 w 1991320"/>
              <a:gd name="connsiteY1" fmla="*/ 0 h 4063999"/>
              <a:gd name="connsiteX2" fmla="*/ 1792188 w 1991320"/>
              <a:gd name="connsiteY2" fmla="*/ 0 h 4063999"/>
              <a:gd name="connsiteX3" fmla="*/ 1991320 w 1991320"/>
              <a:gd name="connsiteY3" fmla="*/ 199132 h 4063999"/>
              <a:gd name="connsiteX4" fmla="*/ 1991320 w 1991320"/>
              <a:gd name="connsiteY4" fmla="*/ 3864867 h 4063999"/>
              <a:gd name="connsiteX5" fmla="*/ 1792188 w 1991320"/>
              <a:gd name="connsiteY5" fmla="*/ 4063999 h 4063999"/>
              <a:gd name="connsiteX6" fmla="*/ 199132 w 1991320"/>
              <a:gd name="connsiteY6" fmla="*/ 4063999 h 4063999"/>
              <a:gd name="connsiteX7" fmla="*/ 0 w 1991320"/>
              <a:gd name="connsiteY7" fmla="*/ 3864867 h 4063999"/>
              <a:gd name="connsiteX8" fmla="*/ 0 w 1991320"/>
              <a:gd name="connsiteY8" fmla="*/ 199132 h 406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20" h="4063999">
                <a:moveTo>
                  <a:pt x="0" y="199132"/>
                </a:moveTo>
                <a:cubicBezTo>
                  <a:pt x="0" y="89154"/>
                  <a:pt x="89154" y="0"/>
                  <a:pt x="199132" y="0"/>
                </a:cubicBezTo>
                <a:lnTo>
                  <a:pt x="1792188" y="0"/>
                </a:lnTo>
                <a:cubicBezTo>
                  <a:pt x="1902166" y="0"/>
                  <a:pt x="1991320" y="89154"/>
                  <a:pt x="1991320" y="199132"/>
                </a:cubicBezTo>
                <a:lnTo>
                  <a:pt x="1991320" y="3864867"/>
                </a:lnTo>
                <a:cubicBezTo>
                  <a:pt x="1991320" y="3974845"/>
                  <a:pt x="1902166" y="4063999"/>
                  <a:pt x="1792188" y="4063999"/>
                </a:cubicBezTo>
                <a:lnTo>
                  <a:pt x="199132" y="4063999"/>
                </a:lnTo>
                <a:cubicBezTo>
                  <a:pt x="89154" y="4063999"/>
                  <a:pt x="0" y="3974845"/>
                  <a:pt x="0" y="3864867"/>
                </a:cubicBezTo>
                <a:lnTo>
                  <a:pt x="0" y="199132"/>
                </a:lnTo>
                <a:close/>
              </a:path>
            </a:pathLst>
          </a:custGeom>
          <a:solidFill>
            <a:srgbClr val="00B0F0"/>
          </a:solidFill>
          <a:effectLst>
            <a:outerShdw blurRad="127000" dist="127000" dir="8100000" algn="tr" rotWithShape="0">
              <a:prstClr val="black">
                <a:alpha val="2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163" tIns="2243115" rIns="341163" bIns="1292137" numCol="1" spcCol="1486" anchor="ctr" anchorCtr="0">
            <a:noAutofit/>
          </a:bodyPr>
          <a:lstStyle/>
          <a:p>
            <a:pPr algn="ctr" defTabSz="2132267">
              <a:lnSpc>
                <a:spcPct val="90000"/>
              </a:lnSpc>
              <a:spcBef>
                <a:spcPct val="0"/>
              </a:spcBef>
              <a:spcAft>
                <a:spcPct val="35000"/>
              </a:spcAft>
            </a:pPr>
            <a:endParaRPr lang="zh-CN" altLang="en-US" sz="4800"/>
          </a:p>
        </p:txBody>
      </p:sp>
      <p:sp>
        <p:nvSpPr>
          <p:cNvPr id="25" name="椭圆 24"/>
          <p:cNvSpPr/>
          <p:nvPr/>
        </p:nvSpPr>
        <p:spPr>
          <a:xfrm>
            <a:off x="5624535" y="3519121"/>
            <a:ext cx="2708882" cy="2529601"/>
          </a:xfrm>
          <a:prstGeom prst="ellipse">
            <a:avLst/>
          </a:prstGeom>
          <a:blipFill dpi="0" rotWithShape="1">
            <a:blip r:embed="rId4" cstate="print">
              <a:extLst>
                <a:ext uri="{28A0092B-C50C-407E-A947-70E740481C1C}">
                  <a14:useLocalDpi xmlns:a14="http://schemas.microsoft.com/office/drawing/2010/main" val="0"/>
                </a:ext>
              </a:extLst>
            </a:blip>
            <a:srcRect/>
            <a:stretch>
              <a:fillRect l="-16200" r="-18624"/>
            </a:stretch>
          </a:blipFill>
          <a:ln w="38100">
            <a:solidFill>
              <a:schemeClr val="bg1"/>
            </a:solidFill>
          </a:ln>
          <a:effectLst>
            <a:outerShdw blurRad="127000" dist="139700" dir="8100000" algn="tr" rotWithShape="0">
              <a:prstClr val="black">
                <a:alpha val="20000"/>
              </a:prstClr>
            </a:outerShdw>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26" name="椭圆 25"/>
          <p:cNvSpPr/>
          <p:nvPr/>
        </p:nvSpPr>
        <p:spPr>
          <a:xfrm>
            <a:off x="432445" y="3519121"/>
            <a:ext cx="2708882" cy="2529601"/>
          </a:xfrm>
          <a:prstGeom prst="ellipse">
            <a:avLst/>
          </a:prstGeom>
          <a:blipFill dpi="0" rotWithShape="1">
            <a:blip r:embed="rId5" cstate="print">
              <a:extLst>
                <a:ext uri="{28A0092B-C50C-407E-A947-70E740481C1C}">
                  <a14:useLocalDpi xmlns:a14="http://schemas.microsoft.com/office/drawing/2010/main" val="0"/>
                </a:ext>
              </a:extLst>
            </a:blip>
            <a:srcRect/>
            <a:stretch>
              <a:fillRect l="-7718" r="-7718"/>
            </a:stretch>
          </a:blipFill>
          <a:ln w="38100">
            <a:solidFill>
              <a:schemeClr val="bg1"/>
            </a:solidFill>
          </a:ln>
          <a:effectLst>
            <a:outerShdw blurRad="127000" dist="139700" dir="8100000" algn="tr" rotWithShape="0">
              <a:prstClr val="black">
                <a:alpha val="20000"/>
              </a:prstClr>
            </a:outerShdw>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34" name="任意多边形 33"/>
          <p:cNvSpPr/>
          <p:nvPr/>
        </p:nvSpPr>
        <p:spPr>
          <a:xfrm>
            <a:off x="8545869" y="1836833"/>
            <a:ext cx="2076827" cy="3410829"/>
          </a:xfrm>
          <a:custGeom>
            <a:avLst/>
            <a:gdLst>
              <a:gd name="connsiteX0" fmla="*/ 0 w 1991320"/>
              <a:gd name="connsiteY0" fmla="*/ 199132 h 4063999"/>
              <a:gd name="connsiteX1" fmla="*/ 199132 w 1991320"/>
              <a:gd name="connsiteY1" fmla="*/ 0 h 4063999"/>
              <a:gd name="connsiteX2" fmla="*/ 1792188 w 1991320"/>
              <a:gd name="connsiteY2" fmla="*/ 0 h 4063999"/>
              <a:gd name="connsiteX3" fmla="*/ 1991320 w 1991320"/>
              <a:gd name="connsiteY3" fmla="*/ 199132 h 4063999"/>
              <a:gd name="connsiteX4" fmla="*/ 1991320 w 1991320"/>
              <a:gd name="connsiteY4" fmla="*/ 3864867 h 4063999"/>
              <a:gd name="connsiteX5" fmla="*/ 1792188 w 1991320"/>
              <a:gd name="connsiteY5" fmla="*/ 4063999 h 4063999"/>
              <a:gd name="connsiteX6" fmla="*/ 199132 w 1991320"/>
              <a:gd name="connsiteY6" fmla="*/ 4063999 h 4063999"/>
              <a:gd name="connsiteX7" fmla="*/ 0 w 1991320"/>
              <a:gd name="connsiteY7" fmla="*/ 3864867 h 4063999"/>
              <a:gd name="connsiteX8" fmla="*/ 0 w 1991320"/>
              <a:gd name="connsiteY8" fmla="*/ 199132 h 4063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1320" h="4063999">
                <a:moveTo>
                  <a:pt x="0" y="199132"/>
                </a:moveTo>
                <a:cubicBezTo>
                  <a:pt x="0" y="89154"/>
                  <a:pt x="89154" y="0"/>
                  <a:pt x="199132" y="0"/>
                </a:cubicBezTo>
                <a:lnTo>
                  <a:pt x="1792188" y="0"/>
                </a:lnTo>
                <a:cubicBezTo>
                  <a:pt x="1902166" y="0"/>
                  <a:pt x="1991320" y="89154"/>
                  <a:pt x="1991320" y="199132"/>
                </a:cubicBezTo>
                <a:lnTo>
                  <a:pt x="1991320" y="3864867"/>
                </a:lnTo>
                <a:cubicBezTo>
                  <a:pt x="1991320" y="3974845"/>
                  <a:pt x="1902166" y="4063999"/>
                  <a:pt x="1792188" y="4063999"/>
                </a:cubicBezTo>
                <a:lnTo>
                  <a:pt x="199132" y="4063999"/>
                </a:lnTo>
                <a:cubicBezTo>
                  <a:pt x="89154" y="4063999"/>
                  <a:pt x="0" y="3974845"/>
                  <a:pt x="0" y="3864867"/>
                </a:cubicBezTo>
                <a:lnTo>
                  <a:pt x="0" y="199132"/>
                </a:lnTo>
                <a:close/>
              </a:path>
            </a:pathLst>
          </a:custGeom>
          <a:solidFill>
            <a:srgbClr val="0070C0"/>
          </a:solidFill>
          <a:effectLst>
            <a:outerShdw blurRad="127000" dist="127000" dir="8100000" algn="tr" rotWithShape="0">
              <a:prstClr val="black">
                <a:alpha val="2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41163" tIns="2243115" rIns="341163" bIns="1292137" numCol="1" spcCol="1486" anchor="ctr" anchorCtr="0">
            <a:noAutofit/>
          </a:bodyPr>
          <a:lstStyle/>
          <a:p>
            <a:pPr algn="ctr" defTabSz="2132267">
              <a:lnSpc>
                <a:spcPct val="90000"/>
              </a:lnSpc>
              <a:spcBef>
                <a:spcPct val="0"/>
              </a:spcBef>
              <a:spcAft>
                <a:spcPct val="35000"/>
              </a:spcAft>
            </a:pPr>
            <a:endParaRPr lang="zh-CN" altLang="en-US" sz="4800"/>
          </a:p>
        </p:txBody>
      </p:sp>
      <p:sp>
        <p:nvSpPr>
          <p:cNvPr id="35" name="椭圆 34"/>
          <p:cNvSpPr/>
          <p:nvPr/>
        </p:nvSpPr>
        <p:spPr>
          <a:xfrm>
            <a:off x="8236731" y="1368202"/>
            <a:ext cx="2708882" cy="2476742"/>
          </a:xfrm>
          <a:prstGeom prst="ellipse">
            <a:avLst/>
          </a:prstGeom>
          <a:blipFill dpi="0" rotWithShape="1">
            <a:blip r:embed="rId6">
              <a:extLst>
                <a:ext uri="{28A0092B-C50C-407E-A947-70E740481C1C}">
                  <a14:useLocalDpi xmlns:a14="http://schemas.microsoft.com/office/drawing/2010/main" val="0"/>
                </a:ext>
              </a:extLst>
            </a:blip>
            <a:srcRect/>
            <a:stretch>
              <a:fillRect l="-47860" t="1" r="-49873" b="-5907"/>
            </a:stretch>
          </a:blipFill>
          <a:ln w="38100">
            <a:solidFill>
              <a:schemeClr val="bg1"/>
            </a:solidFill>
          </a:ln>
          <a:effectLst>
            <a:outerShdw blurRad="127000" dist="139700" dir="8100000" algn="tr" rotWithShape="0">
              <a:prstClr val="black">
                <a:alpha val="20000"/>
              </a:prstClr>
            </a:outerShdw>
          </a:effectLst>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36" name="组合 35"/>
          <p:cNvGrpSpPr/>
          <p:nvPr/>
        </p:nvGrpSpPr>
        <p:grpSpPr>
          <a:xfrm>
            <a:off x="1066991" y="1752065"/>
            <a:ext cx="1505440" cy="480233"/>
            <a:chOff x="4334734" y="1608049"/>
            <a:chExt cx="1505440" cy="480233"/>
          </a:xfrm>
        </p:grpSpPr>
        <p:sp>
          <p:nvSpPr>
            <p:cNvPr id="37" name="圆角矩形 36"/>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8" name="TextBox 37"/>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43" name="组合 42"/>
          <p:cNvGrpSpPr/>
          <p:nvPr/>
        </p:nvGrpSpPr>
        <p:grpSpPr>
          <a:xfrm>
            <a:off x="6259081" y="1752065"/>
            <a:ext cx="1505440" cy="480233"/>
            <a:chOff x="4334734" y="1608049"/>
            <a:chExt cx="1505440" cy="480233"/>
          </a:xfrm>
        </p:grpSpPr>
        <p:sp>
          <p:nvSpPr>
            <p:cNvPr id="44" name="圆角矩形 43"/>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45" name="TextBox 44"/>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46" name="组合 45"/>
          <p:cNvGrpSpPr/>
          <p:nvPr/>
        </p:nvGrpSpPr>
        <p:grpSpPr>
          <a:xfrm>
            <a:off x="3636094" y="5007545"/>
            <a:ext cx="1505440" cy="480233"/>
            <a:chOff x="4334734" y="1608049"/>
            <a:chExt cx="1505440" cy="480233"/>
          </a:xfrm>
        </p:grpSpPr>
        <p:sp>
          <p:nvSpPr>
            <p:cNvPr id="47" name="圆角矩形 46"/>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48" name="TextBox 47"/>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49" name="组合 48"/>
          <p:cNvGrpSpPr/>
          <p:nvPr/>
        </p:nvGrpSpPr>
        <p:grpSpPr>
          <a:xfrm>
            <a:off x="8828184" y="5007545"/>
            <a:ext cx="1505440" cy="480233"/>
            <a:chOff x="4334734" y="1608049"/>
            <a:chExt cx="1505440" cy="480233"/>
          </a:xfrm>
        </p:grpSpPr>
        <p:sp>
          <p:nvSpPr>
            <p:cNvPr id="61" name="圆角矩形 60"/>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2" name="TextBox 61"/>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董 事 长</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3" name="组合 2"/>
          <p:cNvGrpSpPr/>
          <p:nvPr/>
        </p:nvGrpSpPr>
        <p:grpSpPr>
          <a:xfrm>
            <a:off x="864493" y="2506956"/>
            <a:ext cx="9793088" cy="2403012"/>
            <a:chOff x="864493" y="2506956"/>
            <a:chExt cx="9793088" cy="2403012"/>
          </a:xfrm>
        </p:grpSpPr>
        <p:sp>
          <p:nvSpPr>
            <p:cNvPr id="63" name="TextBox 62"/>
            <p:cNvSpPr txBox="1"/>
            <p:nvPr/>
          </p:nvSpPr>
          <p:spPr>
            <a:xfrm>
              <a:off x="864493" y="2506956"/>
              <a:ext cx="2016224" cy="877470"/>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bg1"/>
                  </a:solidFill>
                  <a:latin typeface="微软雅黑" pitchFamily="34" charset="-122"/>
                  <a:ea typeface="微软雅黑" pitchFamily="34" charset="-122"/>
                </a:rPr>
                <a:t>输入文字标题</a:t>
              </a:r>
              <a:endParaRPr lang="en-US" altLang="zh-CN" sz="1300" b="1" spc="100" dirty="0">
                <a:solidFill>
                  <a:schemeClr val="bg1"/>
                </a:solidFill>
                <a:latin typeface="微软雅黑" pitchFamily="34" charset="-122"/>
                <a:ea typeface="微软雅黑" pitchFamily="34" charset="-122"/>
              </a:endParaRPr>
            </a:p>
            <a:p>
              <a:pPr>
                <a:lnSpc>
                  <a:spcPts val="1500"/>
                </a:lnSpc>
              </a:pPr>
              <a:r>
                <a:rPr lang="zh-CN" altLang="en-US" sz="1100" spc="100" dirty="0" smtClean="0">
                  <a:solidFill>
                    <a:schemeClr val="bg1"/>
                  </a:solidFill>
                  <a:latin typeface="微软雅黑" pitchFamily="34" charset="-122"/>
                  <a:ea typeface="微软雅黑" pitchFamily="34" charset="-122"/>
                </a:rPr>
                <a:t>你</a:t>
              </a:r>
              <a:r>
                <a:rPr lang="zh-CN" altLang="en-US" sz="1100" spc="100" dirty="0">
                  <a:solidFill>
                    <a:schemeClr val="bg1"/>
                  </a:solidFill>
                  <a:latin typeface="微软雅黑" pitchFamily="34" charset="-122"/>
                  <a:ea typeface="微软雅黑" pitchFamily="34" charset="-122"/>
                </a:rPr>
                <a:t>的文字你的文字你的</a:t>
              </a:r>
              <a:r>
                <a:rPr lang="zh-CN" altLang="en-US" sz="1100" spc="100" dirty="0" smtClean="0">
                  <a:solidFill>
                    <a:schemeClr val="bg1"/>
                  </a:solidFill>
                  <a:latin typeface="微软雅黑" pitchFamily="34" charset="-122"/>
                  <a:ea typeface="微软雅黑" pitchFamily="34" charset="-122"/>
                </a:rPr>
                <a:t>文字你</a:t>
              </a:r>
              <a:r>
                <a:rPr lang="zh-CN" altLang="en-US" sz="1100" spc="100" dirty="0">
                  <a:solidFill>
                    <a:schemeClr val="bg1"/>
                  </a:solidFill>
                  <a:latin typeface="微软雅黑" pitchFamily="34" charset="-122"/>
                  <a:ea typeface="微软雅黑" pitchFamily="34" charset="-122"/>
                </a:rPr>
                <a:t>的文字你的文字你的文字你</a:t>
              </a:r>
              <a:r>
                <a:rPr lang="zh-CN" altLang="en-US" sz="1100" spc="100" dirty="0" smtClean="0">
                  <a:solidFill>
                    <a:schemeClr val="bg1"/>
                  </a:solidFill>
                  <a:latin typeface="微软雅黑" pitchFamily="34" charset="-122"/>
                  <a:ea typeface="微软雅黑" pitchFamily="34" charset="-122"/>
                </a:rPr>
                <a:t>的文字</a:t>
              </a:r>
              <a:r>
                <a:rPr lang="zh-CN" altLang="en-US" sz="1100" spc="100" dirty="0">
                  <a:solidFill>
                    <a:schemeClr val="bg1"/>
                  </a:solidFill>
                  <a:latin typeface="微软雅黑" pitchFamily="34" charset="-122"/>
                  <a:ea typeface="微软雅黑" pitchFamily="34" charset="-122"/>
                </a:rPr>
                <a:t>你的</a:t>
              </a:r>
              <a:r>
                <a:rPr lang="zh-CN" altLang="en-US" sz="1100" spc="100" dirty="0" smtClean="0">
                  <a:solidFill>
                    <a:schemeClr val="bg1"/>
                  </a:solidFill>
                  <a:latin typeface="微软雅黑" pitchFamily="34" charset="-122"/>
                  <a:ea typeface="微软雅黑" pitchFamily="34" charset="-122"/>
                </a:rPr>
                <a:t>文字</a:t>
              </a:r>
              <a:endParaRPr lang="en-US" altLang="zh-CN" sz="1100" spc="100" dirty="0" smtClean="0">
                <a:solidFill>
                  <a:schemeClr val="bg1"/>
                </a:solidFill>
                <a:latin typeface="微软雅黑" pitchFamily="34" charset="-122"/>
                <a:ea typeface="微软雅黑" pitchFamily="34" charset="-122"/>
              </a:endParaRPr>
            </a:p>
          </p:txBody>
        </p:sp>
        <p:sp>
          <p:nvSpPr>
            <p:cNvPr id="64" name="TextBox 63"/>
            <p:cNvSpPr txBox="1"/>
            <p:nvPr/>
          </p:nvSpPr>
          <p:spPr>
            <a:xfrm>
              <a:off x="3456781" y="4032498"/>
              <a:ext cx="2016224" cy="877470"/>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bg1"/>
                  </a:solidFill>
                  <a:latin typeface="微软雅黑" pitchFamily="34" charset="-122"/>
                  <a:ea typeface="微软雅黑" pitchFamily="34" charset="-122"/>
                </a:rPr>
                <a:t>输入文字标题</a:t>
              </a:r>
              <a:endParaRPr lang="en-US" altLang="zh-CN" sz="1300" b="1" spc="100" dirty="0">
                <a:solidFill>
                  <a:schemeClr val="bg1"/>
                </a:solidFill>
                <a:latin typeface="微软雅黑" pitchFamily="34" charset="-122"/>
                <a:ea typeface="微软雅黑" pitchFamily="34" charset="-122"/>
              </a:endParaRPr>
            </a:p>
            <a:p>
              <a:pPr>
                <a:lnSpc>
                  <a:spcPts val="1500"/>
                </a:lnSpc>
              </a:pPr>
              <a:r>
                <a:rPr lang="zh-CN" altLang="en-US" sz="1100" spc="100" dirty="0" smtClean="0">
                  <a:solidFill>
                    <a:schemeClr val="bg1"/>
                  </a:solidFill>
                  <a:latin typeface="微软雅黑" pitchFamily="34" charset="-122"/>
                  <a:ea typeface="微软雅黑" pitchFamily="34" charset="-122"/>
                </a:rPr>
                <a:t>你</a:t>
              </a:r>
              <a:r>
                <a:rPr lang="zh-CN" altLang="en-US" sz="1100" spc="100" dirty="0">
                  <a:solidFill>
                    <a:schemeClr val="bg1"/>
                  </a:solidFill>
                  <a:latin typeface="微软雅黑" pitchFamily="34" charset="-122"/>
                  <a:ea typeface="微软雅黑" pitchFamily="34" charset="-122"/>
                </a:rPr>
                <a:t>的文字你的文字你的</a:t>
              </a:r>
              <a:r>
                <a:rPr lang="zh-CN" altLang="en-US" sz="1100" spc="100" dirty="0" smtClean="0">
                  <a:solidFill>
                    <a:schemeClr val="bg1"/>
                  </a:solidFill>
                  <a:latin typeface="微软雅黑" pitchFamily="34" charset="-122"/>
                  <a:ea typeface="微软雅黑" pitchFamily="34" charset="-122"/>
                </a:rPr>
                <a:t>文字你</a:t>
              </a:r>
              <a:r>
                <a:rPr lang="zh-CN" altLang="en-US" sz="1100" spc="100" dirty="0">
                  <a:solidFill>
                    <a:schemeClr val="bg1"/>
                  </a:solidFill>
                  <a:latin typeface="微软雅黑" pitchFamily="34" charset="-122"/>
                  <a:ea typeface="微软雅黑" pitchFamily="34" charset="-122"/>
                </a:rPr>
                <a:t>的文字你的文字你的文字你</a:t>
              </a:r>
              <a:r>
                <a:rPr lang="zh-CN" altLang="en-US" sz="1100" spc="100" dirty="0" smtClean="0">
                  <a:solidFill>
                    <a:schemeClr val="bg1"/>
                  </a:solidFill>
                  <a:latin typeface="微软雅黑" pitchFamily="34" charset="-122"/>
                  <a:ea typeface="微软雅黑" pitchFamily="34" charset="-122"/>
                </a:rPr>
                <a:t>的文字</a:t>
              </a:r>
              <a:r>
                <a:rPr lang="zh-CN" altLang="en-US" sz="1100" spc="100" dirty="0">
                  <a:solidFill>
                    <a:schemeClr val="bg1"/>
                  </a:solidFill>
                  <a:latin typeface="微软雅黑" pitchFamily="34" charset="-122"/>
                  <a:ea typeface="微软雅黑" pitchFamily="34" charset="-122"/>
                </a:rPr>
                <a:t>你的</a:t>
              </a:r>
              <a:r>
                <a:rPr lang="zh-CN" altLang="en-US" sz="1100" spc="100" dirty="0" smtClean="0">
                  <a:solidFill>
                    <a:schemeClr val="bg1"/>
                  </a:solidFill>
                  <a:latin typeface="微软雅黑" pitchFamily="34" charset="-122"/>
                  <a:ea typeface="微软雅黑" pitchFamily="34" charset="-122"/>
                </a:rPr>
                <a:t>文字</a:t>
              </a:r>
              <a:endParaRPr lang="en-US" altLang="zh-CN" sz="1100" spc="100" dirty="0" smtClean="0">
                <a:solidFill>
                  <a:schemeClr val="bg1"/>
                </a:solidFill>
                <a:latin typeface="微软雅黑" pitchFamily="34" charset="-122"/>
                <a:ea typeface="微软雅黑" pitchFamily="34" charset="-122"/>
              </a:endParaRPr>
            </a:p>
          </p:txBody>
        </p:sp>
        <p:sp>
          <p:nvSpPr>
            <p:cNvPr id="65" name="TextBox 64"/>
            <p:cNvSpPr txBox="1"/>
            <p:nvPr/>
          </p:nvSpPr>
          <p:spPr>
            <a:xfrm>
              <a:off x="6049069" y="2506956"/>
              <a:ext cx="2016224" cy="877470"/>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bg1"/>
                  </a:solidFill>
                  <a:latin typeface="微软雅黑" pitchFamily="34" charset="-122"/>
                  <a:ea typeface="微软雅黑" pitchFamily="34" charset="-122"/>
                </a:rPr>
                <a:t>输入文字标题</a:t>
              </a:r>
              <a:endParaRPr lang="en-US" altLang="zh-CN" sz="1300" b="1" spc="100" dirty="0">
                <a:solidFill>
                  <a:schemeClr val="bg1"/>
                </a:solidFill>
                <a:latin typeface="微软雅黑" pitchFamily="34" charset="-122"/>
                <a:ea typeface="微软雅黑" pitchFamily="34" charset="-122"/>
              </a:endParaRPr>
            </a:p>
            <a:p>
              <a:pPr>
                <a:lnSpc>
                  <a:spcPts val="1500"/>
                </a:lnSpc>
              </a:pPr>
              <a:r>
                <a:rPr lang="zh-CN" altLang="en-US" sz="1100" spc="100" dirty="0" smtClean="0">
                  <a:solidFill>
                    <a:schemeClr val="bg1"/>
                  </a:solidFill>
                  <a:latin typeface="微软雅黑" pitchFamily="34" charset="-122"/>
                  <a:ea typeface="微软雅黑" pitchFamily="34" charset="-122"/>
                </a:rPr>
                <a:t>你</a:t>
              </a:r>
              <a:r>
                <a:rPr lang="zh-CN" altLang="en-US" sz="1100" spc="100" dirty="0">
                  <a:solidFill>
                    <a:schemeClr val="bg1"/>
                  </a:solidFill>
                  <a:latin typeface="微软雅黑" pitchFamily="34" charset="-122"/>
                  <a:ea typeface="微软雅黑" pitchFamily="34" charset="-122"/>
                </a:rPr>
                <a:t>的文字你的文字你的</a:t>
              </a:r>
              <a:r>
                <a:rPr lang="zh-CN" altLang="en-US" sz="1100" spc="100" dirty="0" smtClean="0">
                  <a:solidFill>
                    <a:schemeClr val="bg1"/>
                  </a:solidFill>
                  <a:latin typeface="微软雅黑" pitchFamily="34" charset="-122"/>
                  <a:ea typeface="微软雅黑" pitchFamily="34" charset="-122"/>
                </a:rPr>
                <a:t>文字你</a:t>
              </a:r>
              <a:r>
                <a:rPr lang="zh-CN" altLang="en-US" sz="1100" spc="100" dirty="0">
                  <a:solidFill>
                    <a:schemeClr val="bg1"/>
                  </a:solidFill>
                  <a:latin typeface="微软雅黑" pitchFamily="34" charset="-122"/>
                  <a:ea typeface="微软雅黑" pitchFamily="34" charset="-122"/>
                </a:rPr>
                <a:t>的文字你的文字你的文字你</a:t>
              </a:r>
              <a:r>
                <a:rPr lang="zh-CN" altLang="en-US" sz="1100" spc="100" dirty="0" smtClean="0">
                  <a:solidFill>
                    <a:schemeClr val="bg1"/>
                  </a:solidFill>
                  <a:latin typeface="微软雅黑" pitchFamily="34" charset="-122"/>
                  <a:ea typeface="微软雅黑" pitchFamily="34" charset="-122"/>
                </a:rPr>
                <a:t>的文字</a:t>
              </a:r>
              <a:r>
                <a:rPr lang="zh-CN" altLang="en-US" sz="1100" spc="100" dirty="0">
                  <a:solidFill>
                    <a:schemeClr val="bg1"/>
                  </a:solidFill>
                  <a:latin typeface="微软雅黑" pitchFamily="34" charset="-122"/>
                  <a:ea typeface="微软雅黑" pitchFamily="34" charset="-122"/>
                </a:rPr>
                <a:t>你的</a:t>
              </a:r>
              <a:r>
                <a:rPr lang="zh-CN" altLang="en-US" sz="1100" spc="100" dirty="0" smtClean="0">
                  <a:solidFill>
                    <a:schemeClr val="bg1"/>
                  </a:solidFill>
                  <a:latin typeface="微软雅黑" pitchFamily="34" charset="-122"/>
                  <a:ea typeface="微软雅黑" pitchFamily="34" charset="-122"/>
                </a:rPr>
                <a:t>文字</a:t>
              </a:r>
              <a:endParaRPr lang="en-US" altLang="zh-CN" sz="1100" spc="100" dirty="0" smtClean="0">
                <a:solidFill>
                  <a:schemeClr val="bg1"/>
                </a:solidFill>
                <a:latin typeface="微软雅黑" pitchFamily="34" charset="-122"/>
                <a:ea typeface="微软雅黑" pitchFamily="34" charset="-122"/>
              </a:endParaRPr>
            </a:p>
          </p:txBody>
        </p:sp>
        <p:sp>
          <p:nvSpPr>
            <p:cNvPr id="66" name="TextBox 65"/>
            <p:cNvSpPr txBox="1"/>
            <p:nvPr/>
          </p:nvSpPr>
          <p:spPr>
            <a:xfrm>
              <a:off x="8641357" y="4032498"/>
              <a:ext cx="2016224" cy="877470"/>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bg1"/>
                  </a:solidFill>
                  <a:latin typeface="微软雅黑" pitchFamily="34" charset="-122"/>
                  <a:ea typeface="微软雅黑" pitchFamily="34" charset="-122"/>
                </a:rPr>
                <a:t>输入文字标题</a:t>
              </a:r>
              <a:endParaRPr lang="en-US" altLang="zh-CN" sz="1300" b="1" spc="100" dirty="0">
                <a:solidFill>
                  <a:schemeClr val="bg1"/>
                </a:solidFill>
                <a:latin typeface="微软雅黑" pitchFamily="34" charset="-122"/>
                <a:ea typeface="微软雅黑" pitchFamily="34" charset="-122"/>
              </a:endParaRPr>
            </a:p>
            <a:p>
              <a:pPr>
                <a:lnSpc>
                  <a:spcPts val="1500"/>
                </a:lnSpc>
              </a:pPr>
              <a:r>
                <a:rPr lang="zh-CN" altLang="en-US" sz="1100" spc="100" dirty="0" smtClean="0">
                  <a:solidFill>
                    <a:schemeClr val="bg1"/>
                  </a:solidFill>
                  <a:latin typeface="微软雅黑" pitchFamily="34" charset="-122"/>
                  <a:ea typeface="微软雅黑" pitchFamily="34" charset="-122"/>
                </a:rPr>
                <a:t>你</a:t>
              </a:r>
              <a:r>
                <a:rPr lang="zh-CN" altLang="en-US" sz="1100" spc="100" dirty="0">
                  <a:solidFill>
                    <a:schemeClr val="bg1"/>
                  </a:solidFill>
                  <a:latin typeface="微软雅黑" pitchFamily="34" charset="-122"/>
                  <a:ea typeface="微软雅黑" pitchFamily="34" charset="-122"/>
                </a:rPr>
                <a:t>的文字你的文字你的</a:t>
              </a:r>
              <a:r>
                <a:rPr lang="zh-CN" altLang="en-US" sz="1100" spc="100" dirty="0" smtClean="0">
                  <a:solidFill>
                    <a:schemeClr val="bg1"/>
                  </a:solidFill>
                  <a:latin typeface="微软雅黑" pitchFamily="34" charset="-122"/>
                  <a:ea typeface="微软雅黑" pitchFamily="34" charset="-122"/>
                </a:rPr>
                <a:t>文字你</a:t>
              </a:r>
              <a:r>
                <a:rPr lang="zh-CN" altLang="en-US" sz="1100" spc="100" dirty="0">
                  <a:solidFill>
                    <a:schemeClr val="bg1"/>
                  </a:solidFill>
                  <a:latin typeface="微软雅黑" pitchFamily="34" charset="-122"/>
                  <a:ea typeface="微软雅黑" pitchFamily="34" charset="-122"/>
                </a:rPr>
                <a:t>的文字你的文字你的文字你</a:t>
              </a:r>
              <a:r>
                <a:rPr lang="zh-CN" altLang="en-US" sz="1100" spc="100" dirty="0" smtClean="0">
                  <a:solidFill>
                    <a:schemeClr val="bg1"/>
                  </a:solidFill>
                  <a:latin typeface="微软雅黑" pitchFamily="34" charset="-122"/>
                  <a:ea typeface="微软雅黑" pitchFamily="34" charset="-122"/>
                </a:rPr>
                <a:t>的文字</a:t>
              </a:r>
              <a:r>
                <a:rPr lang="zh-CN" altLang="en-US" sz="1100" spc="100" dirty="0">
                  <a:solidFill>
                    <a:schemeClr val="bg1"/>
                  </a:solidFill>
                  <a:latin typeface="微软雅黑" pitchFamily="34" charset="-122"/>
                  <a:ea typeface="微软雅黑" pitchFamily="34" charset="-122"/>
                </a:rPr>
                <a:t>你的</a:t>
              </a:r>
              <a:r>
                <a:rPr lang="zh-CN" altLang="en-US" sz="1100" spc="100" dirty="0" smtClean="0">
                  <a:solidFill>
                    <a:schemeClr val="bg1"/>
                  </a:solidFill>
                  <a:latin typeface="微软雅黑" pitchFamily="34" charset="-122"/>
                  <a:ea typeface="微软雅黑" pitchFamily="34" charset="-122"/>
                </a:rPr>
                <a:t>文字</a:t>
              </a:r>
              <a:endParaRPr lang="en-US" altLang="zh-CN" sz="1100" spc="100" dirty="0" smtClea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77619723"/>
      </p:ext>
    </p:extLst>
  </p:cSld>
  <p:clrMapOvr>
    <a:masterClrMapping/>
  </p:clrMapOvr>
  <mc:AlternateContent xmlns:mc="http://schemas.openxmlformats.org/markup-compatibility/2006">
    <mc:Choice xmlns:p14="http://schemas.microsoft.com/office/powerpoint/2010/main" Requires="p14">
      <p:transition spd="slow" p14:dur="2500" advTm="4000">
        <p:checker/>
      </p:transition>
    </mc:Choice>
    <mc:Fallback>
      <p:transition spd="slow" advTm="400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5"/>
                                        </p:tgtEl>
                                        <p:attrNameLst>
                                          <p:attrName>style.visibility</p:attrName>
                                        </p:attrNameLst>
                                      </p:cBhvr>
                                      <p:to>
                                        <p:strVal val="visible"/>
                                      </p:to>
                                    </p:set>
                                    <p:animEffect transition="in" filter="wipe(left)">
                                      <p:cBhvr>
                                        <p:cTn id="16" dur="500"/>
                                        <p:tgtEl>
                                          <p:spTgt spid="15"/>
                                        </p:tgtEl>
                                      </p:cBhvr>
                                    </p:animEffect>
                                  </p:childTnLst>
                                </p:cTn>
                              </p:par>
                              <p:par>
                                <p:cTn id="17" presetID="15" presetClass="entr" presetSubtype="0" fill="hold" nodeType="withEffect">
                                  <p:stCondLst>
                                    <p:cond delay="700"/>
                                  </p:stCondLst>
                                  <p:childTnLst>
                                    <p:set>
                                      <p:cBhvr>
                                        <p:cTn id="18" dur="1" fill="hold">
                                          <p:stCondLst>
                                            <p:cond delay="0"/>
                                          </p:stCondLst>
                                        </p:cTn>
                                        <p:tgtEl>
                                          <p:spTgt spid="26"/>
                                        </p:tgtEl>
                                        <p:attrNameLst>
                                          <p:attrName>style.visibility</p:attrName>
                                        </p:attrNameLst>
                                      </p:cBhvr>
                                      <p:to>
                                        <p:strVal val="visible"/>
                                      </p:to>
                                    </p:set>
                                    <p:anim calcmode="lin" valueType="num">
                                      <p:cBhvr>
                                        <p:cTn id="19" dur="1000" fill="hold"/>
                                        <p:tgtEl>
                                          <p:spTgt spid="26"/>
                                        </p:tgtEl>
                                        <p:attrNameLst>
                                          <p:attrName>ppt_w</p:attrName>
                                        </p:attrNameLst>
                                      </p:cBhvr>
                                      <p:tavLst>
                                        <p:tav tm="0">
                                          <p:val>
                                            <p:fltVal val="0"/>
                                          </p:val>
                                        </p:tav>
                                        <p:tav tm="100000">
                                          <p:val>
                                            <p:strVal val="#ppt_w"/>
                                          </p:val>
                                        </p:tav>
                                      </p:tavLst>
                                    </p:anim>
                                    <p:anim calcmode="lin" valueType="num">
                                      <p:cBhvr>
                                        <p:cTn id="20" dur="1000" fill="hold"/>
                                        <p:tgtEl>
                                          <p:spTgt spid="26"/>
                                        </p:tgtEl>
                                        <p:attrNameLst>
                                          <p:attrName>ppt_h</p:attrName>
                                        </p:attrNameLst>
                                      </p:cBhvr>
                                      <p:tavLst>
                                        <p:tav tm="0">
                                          <p:val>
                                            <p:fltVal val="0"/>
                                          </p:val>
                                        </p:tav>
                                        <p:tav tm="100000">
                                          <p:val>
                                            <p:strVal val="#ppt_h"/>
                                          </p:val>
                                        </p:tav>
                                      </p:tavLst>
                                    </p:anim>
                                    <p:anim calcmode="lin" valueType="num">
                                      <p:cBhvr>
                                        <p:cTn id="21" dur="1000" fill="hold"/>
                                        <p:tgtEl>
                                          <p:spTgt spid="26"/>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6"/>
                                        </p:tgtEl>
                                        <p:attrNameLst>
                                          <p:attrName>ppt_y</p:attrName>
                                        </p:attrNameLst>
                                      </p:cBhvr>
                                      <p:tavLst>
                                        <p:tav tm="0" fmla="#ppt_y+(sin(-2*pi*(1-$))*-#ppt_x+cos(-2*pi*(1-$))*(1-#ppt_y))*(1-$)">
                                          <p:val>
                                            <p:fltVal val="0"/>
                                          </p:val>
                                        </p:tav>
                                        <p:tav tm="100000">
                                          <p:val>
                                            <p:fltVal val="1"/>
                                          </p:val>
                                        </p:tav>
                                      </p:tavLst>
                                    </p:anim>
                                  </p:childTnLst>
                                </p:cTn>
                              </p:par>
                              <p:par>
                                <p:cTn id="23" presetID="22" presetClass="entr" presetSubtype="4" fill="hold" grpId="0" nodeType="withEffect">
                                  <p:stCondLst>
                                    <p:cond delay="160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par>
                                <p:cTn id="26" presetID="49" presetClass="entr" presetSubtype="0" decel="100000" fill="hold" nodeType="withEffect">
                                  <p:stCondLst>
                                    <p:cond delay="160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 calcmode="lin" valueType="num">
                                      <p:cBhvr>
                                        <p:cTn id="30" dur="500" fill="hold"/>
                                        <p:tgtEl>
                                          <p:spTgt spid="36"/>
                                        </p:tgtEl>
                                        <p:attrNameLst>
                                          <p:attrName>style.rotation</p:attrName>
                                        </p:attrNameLst>
                                      </p:cBhvr>
                                      <p:tavLst>
                                        <p:tav tm="0">
                                          <p:val>
                                            <p:fltVal val="360"/>
                                          </p:val>
                                        </p:tav>
                                        <p:tav tm="100000">
                                          <p:val>
                                            <p:fltVal val="0"/>
                                          </p:val>
                                        </p:tav>
                                      </p:tavLst>
                                    </p:anim>
                                    <p:animEffect transition="in" filter="fade">
                                      <p:cBhvr>
                                        <p:cTn id="31" dur="500"/>
                                        <p:tgtEl>
                                          <p:spTgt spid="36"/>
                                        </p:tgtEl>
                                      </p:cBhvr>
                                    </p:animEffect>
                                  </p:childTnLst>
                                </p:cTn>
                              </p:par>
                              <p:par>
                                <p:cTn id="32" presetID="15" presetClass="entr" presetSubtype="0" fill="hold" nodeType="withEffect">
                                  <p:stCondLst>
                                    <p:cond delay="1000"/>
                                  </p:stCondLst>
                                  <p:childTnLst>
                                    <p:set>
                                      <p:cBhvr>
                                        <p:cTn id="33" dur="1" fill="hold">
                                          <p:stCondLst>
                                            <p:cond delay="0"/>
                                          </p:stCondLst>
                                        </p:cTn>
                                        <p:tgtEl>
                                          <p:spTgt spid="23"/>
                                        </p:tgtEl>
                                        <p:attrNameLst>
                                          <p:attrName>style.visibility</p:attrName>
                                        </p:attrNameLst>
                                      </p:cBhvr>
                                      <p:to>
                                        <p:strVal val="visible"/>
                                      </p:to>
                                    </p:set>
                                    <p:anim calcmode="lin" valueType="num">
                                      <p:cBhvr>
                                        <p:cTn id="34" dur="1000" fill="hold"/>
                                        <p:tgtEl>
                                          <p:spTgt spid="23"/>
                                        </p:tgtEl>
                                        <p:attrNameLst>
                                          <p:attrName>ppt_w</p:attrName>
                                        </p:attrNameLst>
                                      </p:cBhvr>
                                      <p:tavLst>
                                        <p:tav tm="0">
                                          <p:val>
                                            <p:fltVal val="0"/>
                                          </p:val>
                                        </p:tav>
                                        <p:tav tm="100000">
                                          <p:val>
                                            <p:strVal val="#ppt_w"/>
                                          </p:val>
                                        </p:tav>
                                      </p:tavLst>
                                    </p:anim>
                                    <p:anim calcmode="lin" valueType="num">
                                      <p:cBhvr>
                                        <p:cTn id="35" dur="1000" fill="hold"/>
                                        <p:tgtEl>
                                          <p:spTgt spid="23"/>
                                        </p:tgtEl>
                                        <p:attrNameLst>
                                          <p:attrName>ppt_h</p:attrName>
                                        </p:attrNameLst>
                                      </p:cBhvr>
                                      <p:tavLst>
                                        <p:tav tm="0">
                                          <p:val>
                                            <p:fltVal val="0"/>
                                          </p:val>
                                        </p:tav>
                                        <p:tav tm="100000">
                                          <p:val>
                                            <p:strVal val="#ppt_h"/>
                                          </p:val>
                                        </p:tav>
                                      </p:tavLst>
                                    </p:anim>
                                    <p:anim calcmode="lin" valueType="num">
                                      <p:cBhvr>
                                        <p:cTn id="36" dur="1000" fill="hold"/>
                                        <p:tgtEl>
                                          <p:spTgt spid="23"/>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23"/>
                                        </p:tgtEl>
                                        <p:attrNameLst>
                                          <p:attrName>ppt_y</p:attrName>
                                        </p:attrNameLst>
                                      </p:cBhvr>
                                      <p:tavLst>
                                        <p:tav tm="0" fmla="#ppt_y+(sin(-2*pi*(1-$))*-#ppt_x+cos(-2*pi*(1-$))*(1-#ppt_y))*(1-$)">
                                          <p:val>
                                            <p:fltVal val="0"/>
                                          </p:val>
                                        </p:tav>
                                        <p:tav tm="100000">
                                          <p:val>
                                            <p:fltVal val="1"/>
                                          </p:val>
                                        </p:tav>
                                      </p:tavLst>
                                    </p:anim>
                                  </p:childTnLst>
                                </p:cTn>
                              </p:par>
                              <p:par>
                                <p:cTn id="38" presetID="22" presetClass="entr" presetSubtype="1" fill="hold" grpId="0" nodeType="withEffect">
                                  <p:stCondLst>
                                    <p:cond delay="1800"/>
                                  </p:stCondLst>
                                  <p:childTnLst>
                                    <p:set>
                                      <p:cBhvr>
                                        <p:cTn id="39" dur="1" fill="hold">
                                          <p:stCondLst>
                                            <p:cond delay="0"/>
                                          </p:stCondLst>
                                        </p:cTn>
                                        <p:tgtEl>
                                          <p:spTgt spid="22"/>
                                        </p:tgtEl>
                                        <p:attrNameLst>
                                          <p:attrName>style.visibility</p:attrName>
                                        </p:attrNameLst>
                                      </p:cBhvr>
                                      <p:to>
                                        <p:strVal val="visible"/>
                                      </p:to>
                                    </p:set>
                                    <p:animEffect transition="in" filter="wipe(up)">
                                      <p:cBhvr>
                                        <p:cTn id="40" dur="500"/>
                                        <p:tgtEl>
                                          <p:spTgt spid="22"/>
                                        </p:tgtEl>
                                      </p:cBhvr>
                                    </p:animEffect>
                                  </p:childTnLst>
                                </p:cTn>
                              </p:par>
                              <p:par>
                                <p:cTn id="41" presetID="49" presetClass="entr" presetSubtype="0" decel="100000" fill="hold" nodeType="withEffect">
                                  <p:stCondLst>
                                    <p:cond delay="1800"/>
                                  </p:stCondLst>
                                  <p:childTnLst>
                                    <p:set>
                                      <p:cBhvr>
                                        <p:cTn id="42" dur="1" fill="hold">
                                          <p:stCondLst>
                                            <p:cond delay="0"/>
                                          </p:stCondLst>
                                        </p:cTn>
                                        <p:tgtEl>
                                          <p:spTgt spid="46"/>
                                        </p:tgtEl>
                                        <p:attrNameLst>
                                          <p:attrName>style.visibility</p:attrName>
                                        </p:attrNameLst>
                                      </p:cBhvr>
                                      <p:to>
                                        <p:strVal val="visible"/>
                                      </p:to>
                                    </p:set>
                                    <p:anim calcmode="lin" valueType="num">
                                      <p:cBhvr>
                                        <p:cTn id="43" dur="500" fill="hold"/>
                                        <p:tgtEl>
                                          <p:spTgt spid="46"/>
                                        </p:tgtEl>
                                        <p:attrNameLst>
                                          <p:attrName>ppt_w</p:attrName>
                                        </p:attrNameLst>
                                      </p:cBhvr>
                                      <p:tavLst>
                                        <p:tav tm="0">
                                          <p:val>
                                            <p:fltVal val="0"/>
                                          </p:val>
                                        </p:tav>
                                        <p:tav tm="100000">
                                          <p:val>
                                            <p:strVal val="#ppt_w"/>
                                          </p:val>
                                        </p:tav>
                                      </p:tavLst>
                                    </p:anim>
                                    <p:anim calcmode="lin" valueType="num">
                                      <p:cBhvr>
                                        <p:cTn id="44" dur="500" fill="hold"/>
                                        <p:tgtEl>
                                          <p:spTgt spid="46"/>
                                        </p:tgtEl>
                                        <p:attrNameLst>
                                          <p:attrName>ppt_h</p:attrName>
                                        </p:attrNameLst>
                                      </p:cBhvr>
                                      <p:tavLst>
                                        <p:tav tm="0">
                                          <p:val>
                                            <p:fltVal val="0"/>
                                          </p:val>
                                        </p:tav>
                                        <p:tav tm="100000">
                                          <p:val>
                                            <p:strVal val="#ppt_h"/>
                                          </p:val>
                                        </p:tav>
                                      </p:tavLst>
                                    </p:anim>
                                    <p:anim calcmode="lin" valueType="num">
                                      <p:cBhvr>
                                        <p:cTn id="45" dur="500" fill="hold"/>
                                        <p:tgtEl>
                                          <p:spTgt spid="46"/>
                                        </p:tgtEl>
                                        <p:attrNameLst>
                                          <p:attrName>style.rotation</p:attrName>
                                        </p:attrNameLst>
                                      </p:cBhvr>
                                      <p:tavLst>
                                        <p:tav tm="0">
                                          <p:val>
                                            <p:fltVal val="360"/>
                                          </p:val>
                                        </p:tav>
                                        <p:tav tm="100000">
                                          <p:val>
                                            <p:fltVal val="0"/>
                                          </p:val>
                                        </p:tav>
                                      </p:tavLst>
                                    </p:anim>
                                    <p:animEffect transition="in" filter="fade">
                                      <p:cBhvr>
                                        <p:cTn id="46" dur="500"/>
                                        <p:tgtEl>
                                          <p:spTgt spid="46"/>
                                        </p:tgtEl>
                                      </p:cBhvr>
                                    </p:animEffect>
                                  </p:childTnLst>
                                </p:cTn>
                              </p:par>
                              <p:par>
                                <p:cTn id="47" presetID="15" presetClass="entr" presetSubtype="0" fill="hold" nodeType="withEffect">
                                  <p:stCondLst>
                                    <p:cond delay="1200"/>
                                  </p:stCondLst>
                                  <p:childTnLst>
                                    <p:set>
                                      <p:cBhvr>
                                        <p:cTn id="48" dur="1" fill="hold">
                                          <p:stCondLst>
                                            <p:cond delay="0"/>
                                          </p:stCondLst>
                                        </p:cTn>
                                        <p:tgtEl>
                                          <p:spTgt spid="25"/>
                                        </p:tgtEl>
                                        <p:attrNameLst>
                                          <p:attrName>style.visibility</p:attrName>
                                        </p:attrNameLst>
                                      </p:cBhvr>
                                      <p:to>
                                        <p:strVal val="visible"/>
                                      </p:to>
                                    </p:set>
                                    <p:anim calcmode="lin" valueType="num">
                                      <p:cBhvr>
                                        <p:cTn id="49" dur="1000" fill="hold"/>
                                        <p:tgtEl>
                                          <p:spTgt spid="25"/>
                                        </p:tgtEl>
                                        <p:attrNameLst>
                                          <p:attrName>ppt_w</p:attrName>
                                        </p:attrNameLst>
                                      </p:cBhvr>
                                      <p:tavLst>
                                        <p:tav tm="0">
                                          <p:val>
                                            <p:fltVal val="0"/>
                                          </p:val>
                                        </p:tav>
                                        <p:tav tm="100000">
                                          <p:val>
                                            <p:strVal val="#ppt_w"/>
                                          </p:val>
                                        </p:tav>
                                      </p:tavLst>
                                    </p:anim>
                                    <p:anim calcmode="lin" valueType="num">
                                      <p:cBhvr>
                                        <p:cTn id="50" dur="1000" fill="hold"/>
                                        <p:tgtEl>
                                          <p:spTgt spid="25"/>
                                        </p:tgtEl>
                                        <p:attrNameLst>
                                          <p:attrName>ppt_h</p:attrName>
                                        </p:attrNameLst>
                                      </p:cBhvr>
                                      <p:tavLst>
                                        <p:tav tm="0">
                                          <p:val>
                                            <p:fltVal val="0"/>
                                          </p:val>
                                        </p:tav>
                                        <p:tav tm="100000">
                                          <p:val>
                                            <p:strVal val="#ppt_h"/>
                                          </p:val>
                                        </p:tav>
                                      </p:tavLst>
                                    </p:anim>
                                    <p:anim calcmode="lin" valueType="num">
                                      <p:cBhvr>
                                        <p:cTn id="51"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25"/>
                                        </p:tgtEl>
                                        <p:attrNameLst>
                                          <p:attrName>ppt_y</p:attrName>
                                        </p:attrNameLst>
                                      </p:cBhvr>
                                      <p:tavLst>
                                        <p:tav tm="0" fmla="#ppt_y+(sin(-2*pi*(1-$))*-#ppt_x+cos(-2*pi*(1-$))*(1-#ppt_y))*(1-$)">
                                          <p:val>
                                            <p:fltVal val="0"/>
                                          </p:val>
                                        </p:tav>
                                        <p:tav tm="100000">
                                          <p:val>
                                            <p:fltVal val="1"/>
                                          </p:val>
                                        </p:tav>
                                      </p:tavLst>
                                    </p:anim>
                                  </p:childTnLst>
                                </p:cTn>
                              </p:par>
                              <p:par>
                                <p:cTn id="53" presetID="22" presetClass="entr" presetSubtype="4" fill="hold" grpId="0" nodeType="withEffect">
                                  <p:stCondLst>
                                    <p:cond delay="2000"/>
                                  </p:stCondLst>
                                  <p:childTnLst>
                                    <p:set>
                                      <p:cBhvr>
                                        <p:cTn id="54" dur="1" fill="hold">
                                          <p:stCondLst>
                                            <p:cond delay="0"/>
                                          </p:stCondLst>
                                        </p:cTn>
                                        <p:tgtEl>
                                          <p:spTgt spid="24"/>
                                        </p:tgtEl>
                                        <p:attrNameLst>
                                          <p:attrName>style.visibility</p:attrName>
                                        </p:attrNameLst>
                                      </p:cBhvr>
                                      <p:to>
                                        <p:strVal val="visible"/>
                                      </p:to>
                                    </p:set>
                                    <p:animEffect transition="in" filter="wipe(down)">
                                      <p:cBhvr>
                                        <p:cTn id="55" dur="500"/>
                                        <p:tgtEl>
                                          <p:spTgt spid="24"/>
                                        </p:tgtEl>
                                      </p:cBhvr>
                                    </p:animEffect>
                                  </p:childTnLst>
                                </p:cTn>
                              </p:par>
                              <p:par>
                                <p:cTn id="56" presetID="49" presetClass="entr" presetSubtype="0" decel="100000" fill="hold" nodeType="withEffect">
                                  <p:stCondLst>
                                    <p:cond delay="200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 calcmode="lin" valueType="num">
                                      <p:cBhvr>
                                        <p:cTn id="60" dur="500" fill="hold"/>
                                        <p:tgtEl>
                                          <p:spTgt spid="43"/>
                                        </p:tgtEl>
                                        <p:attrNameLst>
                                          <p:attrName>style.rotation</p:attrName>
                                        </p:attrNameLst>
                                      </p:cBhvr>
                                      <p:tavLst>
                                        <p:tav tm="0">
                                          <p:val>
                                            <p:fltVal val="360"/>
                                          </p:val>
                                        </p:tav>
                                        <p:tav tm="100000">
                                          <p:val>
                                            <p:fltVal val="0"/>
                                          </p:val>
                                        </p:tav>
                                      </p:tavLst>
                                    </p:anim>
                                    <p:animEffect transition="in" filter="fade">
                                      <p:cBhvr>
                                        <p:cTn id="61" dur="500"/>
                                        <p:tgtEl>
                                          <p:spTgt spid="43"/>
                                        </p:tgtEl>
                                      </p:cBhvr>
                                    </p:animEffect>
                                  </p:childTnLst>
                                </p:cTn>
                              </p:par>
                              <p:par>
                                <p:cTn id="62" presetID="15" presetClass="entr" presetSubtype="0" fill="hold" nodeType="withEffect">
                                  <p:stCondLst>
                                    <p:cond delay="1300"/>
                                  </p:stCondLst>
                                  <p:childTnLst>
                                    <p:set>
                                      <p:cBhvr>
                                        <p:cTn id="63" dur="1" fill="hold">
                                          <p:stCondLst>
                                            <p:cond delay="0"/>
                                          </p:stCondLst>
                                        </p:cTn>
                                        <p:tgtEl>
                                          <p:spTgt spid="35"/>
                                        </p:tgtEl>
                                        <p:attrNameLst>
                                          <p:attrName>style.visibility</p:attrName>
                                        </p:attrNameLst>
                                      </p:cBhvr>
                                      <p:to>
                                        <p:strVal val="visible"/>
                                      </p:to>
                                    </p:set>
                                    <p:anim calcmode="lin" valueType="num">
                                      <p:cBhvr>
                                        <p:cTn id="64" dur="1000" fill="hold"/>
                                        <p:tgtEl>
                                          <p:spTgt spid="35"/>
                                        </p:tgtEl>
                                        <p:attrNameLst>
                                          <p:attrName>ppt_w</p:attrName>
                                        </p:attrNameLst>
                                      </p:cBhvr>
                                      <p:tavLst>
                                        <p:tav tm="0">
                                          <p:val>
                                            <p:fltVal val="0"/>
                                          </p:val>
                                        </p:tav>
                                        <p:tav tm="100000">
                                          <p:val>
                                            <p:strVal val="#ppt_w"/>
                                          </p:val>
                                        </p:tav>
                                      </p:tavLst>
                                    </p:anim>
                                    <p:anim calcmode="lin" valueType="num">
                                      <p:cBhvr>
                                        <p:cTn id="65" dur="1000" fill="hold"/>
                                        <p:tgtEl>
                                          <p:spTgt spid="35"/>
                                        </p:tgtEl>
                                        <p:attrNameLst>
                                          <p:attrName>ppt_h</p:attrName>
                                        </p:attrNameLst>
                                      </p:cBhvr>
                                      <p:tavLst>
                                        <p:tav tm="0">
                                          <p:val>
                                            <p:fltVal val="0"/>
                                          </p:val>
                                        </p:tav>
                                        <p:tav tm="100000">
                                          <p:val>
                                            <p:strVal val="#ppt_h"/>
                                          </p:val>
                                        </p:tav>
                                      </p:tavLst>
                                    </p:anim>
                                    <p:anim calcmode="lin" valueType="num">
                                      <p:cBhvr>
                                        <p:cTn id="66"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67" dur="1000" fill="hold"/>
                                        <p:tgtEl>
                                          <p:spTgt spid="35"/>
                                        </p:tgtEl>
                                        <p:attrNameLst>
                                          <p:attrName>ppt_y</p:attrName>
                                        </p:attrNameLst>
                                      </p:cBhvr>
                                      <p:tavLst>
                                        <p:tav tm="0" fmla="#ppt_y+(sin(-2*pi*(1-$))*-#ppt_x+cos(-2*pi*(1-$))*(1-#ppt_y))*(1-$)">
                                          <p:val>
                                            <p:fltVal val="0"/>
                                          </p:val>
                                        </p:tav>
                                        <p:tav tm="100000">
                                          <p:val>
                                            <p:fltVal val="1"/>
                                          </p:val>
                                        </p:tav>
                                      </p:tavLst>
                                    </p:anim>
                                  </p:childTnLst>
                                </p:cTn>
                              </p:par>
                              <p:par>
                                <p:cTn id="68" presetID="22" presetClass="entr" presetSubtype="1" fill="hold" grpId="0" nodeType="withEffect">
                                  <p:stCondLst>
                                    <p:cond delay="2000"/>
                                  </p:stCondLst>
                                  <p:childTnLst>
                                    <p:set>
                                      <p:cBhvr>
                                        <p:cTn id="69" dur="1" fill="hold">
                                          <p:stCondLst>
                                            <p:cond delay="0"/>
                                          </p:stCondLst>
                                        </p:cTn>
                                        <p:tgtEl>
                                          <p:spTgt spid="34"/>
                                        </p:tgtEl>
                                        <p:attrNameLst>
                                          <p:attrName>style.visibility</p:attrName>
                                        </p:attrNameLst>
                                      </p:cBhvr>
                                      <p:to>
                                        <p:strVal val="visible"/>
                                      </p:to>
                                    </p:set>
                                    <p:animEffect transition="in" filter="wipe(up)">
                                      <p:cBhvr>
                                        <p:cTn id="70" dur="500"/>
                                        <p:tgtEl>
                                          <p:spTgt spid="34"/>
                                        </p:tgtEl>
                                      </p:cBhvr>
                                    </p:animEffect>
                                  </p:childTnLst>
                                </p:cTn>
                              </p:par>
                              <p:par>
                                <p:cTn id="71" presetID="49" presetClass="entr" presetSubtype="0" decel="100000" fill="hold" nodeType="withEffect">
                                  <p:stCondLst>
                                    <p:cond delay="2000"/>
                                  </p:stCondLst>
                                  <p:childTnLst>
                                    <p:set>
                                      <p:cBhvr>
                                        <p:cTn id="72" dur="1" fill="hold">
                                          <p:stCondLst>
                                            <p:cond delay="0"/>
                                          </p:stCondLst>
                                        </p:cTn>
                                        <p:tgtEl>
                                          <p:spTgt spid="49"/>
                                        </p:tgtEl>
                                        <p:attrNameLst>
                                          <p:attrName>style.visibility</p:attrName>
                                        </p:attrNameLst>
                                      </p:cBhvr>
                                      <p:to>
                                        <p:strVal val="visible"/>
                                      </p:to>
                                    </p:set>
                                    <p:anim calcmode="lin" valueType="num">
                                      <p:cBhvr>
                                        <p:cTn id="73" dur="500" fill="hold"/>
                                        <p:tgtEl>
                                          <p:spTgt spid="49"/>
                                        </p:tgtEl>
                                        <p:attrNameLst>
                                          <p:attrName>ppt_w</p:attrName>
                                        </p:attrNameLst>
                                      </p:cBhvr>
                                      <p:tavLst>
                                        <p:tav tm="0">
                                          <p:val>
                                            <p:fltVal val="0"/>
                                          </p:val>
                                        </p:tav>
                                        <p:tav tm="100000">
                                          <p:val>
                                            <p:strVal val="#ppt_w"/>
                                          </p:val>
                                        </p:tav>
                                      </p:tavLst>
                                    </p:anim>
                                    <p:anim calcmode="lin" valueType="num">
                                      <p:cBhvr>
                                        <p:cTn id="74" dur="500" fill="hold"/>
                                        <p:tgtEl>
                                          <p:spTgt spid="49"/>
                                        </p:tgtEl>
                                        <p:attrNameLst>
                                          <p:attrName>ppt_h</p:attrName>
                                        </p:attrNameLst>
                                      </p:cBhvr>
                                      <p:tavLst>
                                        <p:tav tm="0">
                                          <p:val>
                                            <p:fltVal val="0"/>
                                          </p:val>
                                        </p:tav>
                                        <p:tav tm="100000">
                                          <p:val>
                                            <p:strVal val="#ppt_h"/>
                                          </p:val>
                                        </p:tav>
                                      </p:tavLst>
                                    </p:anim>
                                    <p:anim calcmode="lin" valueType="num">
                                      <p:cBhvr>
                                        <p:cTn id="75" dur="500" fill="hold"/>
                                        <p:tgtEl>
                                          <p:spTgt spid="49"/>
                                        </p:tgtEl>
                                        <p:attrNameLst>
                                          <p:attrName>style.rotation</p:attrName>
                                        </p:attrNameLst>
                                      </p:cBhvr>
                                      <p:tavLst>
                                        <p:tav tm="0">
                                          <p:val>
                                            <p:fltVal val="360"/>
                                          </p:val>
                                        </p:tav>
                                        <p:tav tm="100000">
                                          <p:val>
                                            <p:fltVal val="0"/>
                                          </p:val>
                                        </p:tav>
                                      </p:tavLst>
                                    </p:anim>
                                    <p:animEffect transition="in" filter="fade">
                                      <p:cBhvr>
                                        <p:cTn id="76" dur="500"/>
                                        <p:tgtEl>
                                          <p:spTgt spid="49"/>
                                        </p:tgtEl>
                                      </p:cBhvr>
                                    </p:animEffect>
                                  </p:childTnLst>
                                </p:cTn>
                              </p:par>
                              <p:par>
                                <p:cTn id="77" presetID="10" presetClass="entr" presetSubtype="0" fill="hold" nodeType="withEffect">
                                  <p:stCondLst>
                                    <p:cond delay="2300"/>
                                  </p:stCondLst>
                                  <p:childTnLst>
                                    <p:set>
                                      <p:cBhvr>
                                        <p:cTn id="78" dur="1" fill="hold">
                                          <p:stCondLst>
                                            <p:cond delay="0"/>
                                          </p:stCondLst>
                                        </p:cTn>
                                        <p:tgtEl>
                                          <p:spTgt spid="3"/>
                                        </p:tgtEl>
                                        <p:attrNameLst>
                                          <p:attrName>style.visibility</p:attrName>
                                        </p:attrNameLst>
                                      </p:cBhvr>
                                      <p:to>
                                        <p:strVal val="visible"/>
                                      </p:to>
                                    </p:set>
                                    <p:animEffect transition="in" filter="fade">
                                      <p:cBhvr>
                                        <p:cTn id="7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21" grpId="0" animBg="1"/>
      <p:bldP spid="22" grpId="0" animBg="1"/>
      <p:bldP spid="24"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biLevel thresh="75000"/>
            <a:extLst>
              <a:ext uri="{28A0092B-C50C-407E-A947-70E740481C1C}">
                <a14:useLocalDpi xmlns:a14="http://schemas.microsoft.com/office/drawing/2010/main" val="0"/>
              </a:ext>
            </a:extLst>
          </a:blip>
          <a:stretch>
            <a:fillRect/>
          </a:stretch>
        </p:blipFill>
        <p:spPr>
          <a:xfrm rot="12024599">
            <a:off x="-571401" y="2604509"/>
            <a:ext cx="9838087" cy="1500188"/>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97540">
            <a:off x="8674107" y="3815301"/>
            <a:ext cx="3463825" cy="3490907"/>
          </a:xfrm>
          <a:prstGeom prst="rect">
            <a:avLst/>
          </a:prstGeom>
        </p:spPr>
      </p:pic>
      <p:sp>
        <p:nvSpPr>
          <p:cNvPr id="5" name="圆角矩形标注 4"/>
          <p:cNvSpPr/>
          <p:nvPr/>
        </p:nvSpPr>
        <p:spPr>
          <a:xfrm>
            <a:off x="831480" y="2912780"/>
            <a:ext cx="1257149" cy="1965818"/>
          </a:xfrm>
          <a:prstGeom prst="wedgeRoundRectCallout">
            <a:avLst>
              <a:gd name="adj1" fmla="val -17823"/>
              <a:gd name="adj2" fmla="val -98657"/>
              <a:gd name="adj3" fmla="val 16667"/>
            </a:avLst>
          </a:prstGeom>
          <a:solidFill>
            <a:srgbClr val="00B0F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2011 </a:t>
            </a:r>
            <a:endParaRPr lang="en-US" altLang="zh-CN" sz="1500" dirty="0">
              <a:solidFill>
                <a:schemeClr val="bg1"/>
              </a:solidFill>
              <a:latin typeface="微软雅黑" pitchFamily="34" charset="-122"/>
              <a:ea typeface="微软雅黑" pitchFamily="34" charset="-122"/>
            </a:endParaRPr>
          </a:p>
          <a:p>
            <a:pPr>
              <a:lnSpc>
                <a:spcPts val="1500"/>
              </a:lnSpc>
            </a:pPr>
            <a:r>
              <a:rPr lang="zh-CN" altLang="en-US" sz="1300" dirty="0">
                <a:latin typeface="微软雅黑" panose="020B0503020204020204" pitchFamily="34" charset="-122"/>
                <a:ea typeface="微软雅黑" panose="020B0503020204020204" pitchFamily="34" charset="-122"/>
              </a:rPr>
              <a:t>你的文字你的文字你的文字你的文字你的文字你的文字你的</a:t>
            </a:r>
            <a:r>
              <a:rPr lang="zh-CN" altLang="en-US" sz="1300" dirty="0" smtClean="0">
                <a:latin typeface="微软雅黑" panose="020B0503020204020204" pitchFamily="34" charset="-122"/>
                <a:ea typeface="微软雅黑" panose="020B0503020204020204" pitchFamily="34" charset="-122"/>
              </a:rPr>
              <a:t>文字</a:t>
            </a:r>
            <a:endParaRPr lang="zh-CN" altLang="en-US" sz="1300" dirty="0">
              <a:latin typeface="微软雅黑" panose="020B0503020204020204" pitchFamily="34" charset="-122"/>
              <a:ea typeface="微软雅黑" panose="020B0503020204020204" pitchFamily="34" charset="-122"/>
            </a:endParaRPr>
          </a:p>
        </p:txBody>
      </p:sp>
      <p:sp>
        <p:nvSpPr>
          <p:cNvPr id="20" name="圆角矩形标注 19"/>
          <p:cNvSpPr/>
          <p:nvPr/>
        </p:nvSpPr>
        <p:spPr>
          <a:xfrm>
            <a:off x="3244513" y="1357407"/>
            <a:ext cx="2932781" cy="1266938"/>
          </a:xfrm>
          <a:prstGeom prst="wedgeRoundRectCallout">
            <a:avLst>
              <a:gd name="adj1" fmla="val -73916"/>
              <a:gd name="adj2" fmla="val 72236"/>
              <a:gd name="adj3" fmla="val 16667"/>
            </a:avLst>
          </a:prstGeom>
          <a:solidFill>
            <a:srgbClr val="00B0F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2012 </a:t>
            </a:r>
            <a:endParaRPr lang="en-US" altLang="zh-CN" sz="1500" dirty="0">
              <a:solidFill>
                <a:schemeClr val="bg1"/>
              </a:solidFill>
              <a:latin typeface="微软雅黑" pitchFamily="34" charset="-122"/>
              <a:ea typeface="微软雅黑" pitchFamily="34" charset="-122"/>
            </a:endParaRPr>
          </a:p>
          <a:p>
            <a:pPr>
              <a:lnSpc>
                <a:spcPts val="1500"/>
              </a:lnSpc>
            </a:pPr>
            <a:r>
              <a:rPr lang="zh-CN" altLang="en-US" sz="1300" dirty="0">
                <a:latin typeface="微软雅黑" panose="020B0503020204020204" pitchFamily="34" charset="-122"/>
                <a:ea typeface="微软雅黑" panose="020B0503020204020204" pitchFamily="34" charset="-122"/>
              </a:rPr>
              <a:t>你的文字你的文字你的文字你的文字你的文字你的文字你的文字</a:t>
            </a:r>
          </a:p>
          <a:p>
            <a:pPr>
              <a:lnSpc>
                <a:spcPts val="1500"/>
              </a:lnSpc>
            </a:pPr>
            <a:r>
              <a:rPr lang="zh-CN" altLang="en-US" sz="1300" dirty="0">
                <a:latin typeface="微软雅黑" panose="020B0503020204020204" pitchFamily="34" charset="-122"/>
                <a:ea typeface="微软雅黑" panose="020B0503020204020204" pitchFamily="34" charset="-122"/>
              </a:rPr>
              <a:t>你的文字你的文字你的文字你的文字你的文字你的文字</a:t>
            </a:r>
          </a:p>
        </p:txBody>
      </p:sp>
      <p:sp>
        <p:nvSpPr>
          <p:cNvPr id="21" name="圆角矩形标注 20"/>
          <p:cNvSpPr/>
          <p:nvPr/>
        </p:nvSpPr>
        <p:spPr>
          <a:xfrm>
            <a:off x="2664693" y="3700124"/>
            <a:ext cx="1280886" cy="1860630"/>
          </a:xfrm>
          <a:prstGeom prst="wedgeRoundRectCallout">
            <a:avLst>
              <a:gd name="adj1" fmla="val 99143"/>
              <a:gd name="adj2" fmla="val -63887"/>
              <a:gd name="adj3" fmla="val 16667"/>
            </a:avLst>
          </a:prstGeom>
          <a:solidFill>
            <a:srgbClr val="0070C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2013</a:t>
            </a:r>
            <a:endParaRPr lang="en-US" altLang="zh-CN" sz="1500" dirty="0">
              <a:solidFill>
                <a:schemeClr val="bg1"/>
              </a:solidFill>
              <a:latin typeface="微软雅黑" pitchFamily="34" charset="-122"/>
              <a:ea typeface="微软雅黑" pitchFamily="34" charset="-122"/>
            </a:endParaRPr>
          </a:p>
          <a:p>
            <a:pPr>
              <a:lnSpc>
                <a:spcPts val="1500"/>
              </a:lnSpc>
            </a:pPr>
            <a:r>
              <a:rPr lang="zh-CN" altLang="en-US" sz="1300" dirty="0">
                <a:latin typeface="微软雅黑" panose="020B0503020204020204" pitchFamily="34" charset="-122"/>
                <a:ea typeface="微软雅黑" panose="020B0503020204020204" pitchFamily="34" charset="-122"/>
              </a:rPr>
              <a:t>你的文字你的文字你的文字你的文字你的文字你的文字你的</a:t>
            </a:r>
            <a:r>
              <a:rPr lang="zh-CN" altLang="en-US" sz="1300" dirty="0" smtClean="0">
                <a:latin typeface="微软雅黑" panose="020B0503020204020204" pitchFamily="34" charset="-122"/>
                <a:ea typeface="微软雅黑" panose="020B0503020204020204" pitchFamily="34" charset="-122"/>
              </a:rPr>
              <a:t>文字</a:t>
            </a:r>
            <a:endParaRPr lang="zh-CN" altLang="en-US" sz="1300"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04653" y="2437527"/>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5614" y="3291341"/>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4342" y="2005479"/>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sp>
        <p:nvSpPr>
          <p:cNvPr id="22" name="圆角矩形标注 21"/>
          <p:cNvSpPr/>
          <p:nvPr/>
        </p:nvSpPr>
        <p:spPr>
          <a:xfrm>
            <a:off x="6481117" y="2291661"/>
            <a:ext cx="1250388" cy="1598516"/>
          </a:xfrm>
          <a:prstGeom prst="wedgeRoundRectCallout">
            <a:avLst>
              <a:gd name="adj1" fmla="val -94100"/>
              <a:gd name="adj2" fmla="val 49593"/>
              <a:gd name="adj3" fmla="val 16667"/>
            </a:avLst>
          </a:prstGeom>
          <a:solidFill>
            <a:srgbClr val="0070C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2014</a:t>
            </a:r>
            <a:endParaRPr lang="en-US" altLang="zh-CN" sz="1500" dirty="0">
              <a:solidFill>
                <a:schemeClr val="bg1"/>
              </a:solidFill>
              <a:latin typeface="微软雅黑" pitchFamily="34" charset="-122"/>
              <a:ea typeface="微软雅黑" pitchFamily="34" charset="-122"/>
            </a:endParaRPr>
          </a:p>
          <a:p>
            <a:pPr>
              <a:lnSpc>
                <a:spcPts val="1500"/>
              </a:lnSpc>
            </a:pPr>
            <a:r>
              <a:rPr lang="zh-CN" altLang="en-US" sz="1100" dirty="0" smtClean="0">
                <a:latin typeface="微软雅黑" panose="020B0503020204020204" pitchFamily="34" charset="-122"/>
                <a:ea typeface="微软雅黑" panose="020B0503020204020204" pitchFamily="34" charset="-122"/>
              </a:rPr>
              <a:t>的</a:t>
            </a:r>
            <a:r>
              <a:rPr lang="zh-CN" altLang="en-US" sz="1100" dirty="0">
                <a:latin typeface="微软雅黑" panose="020B0503020204020204" pitchFamily="34" charset="-122"/>
                <a:ea typeface="微软雅黑" panose="020B0503020204020204" pitchFamily="34" charset="-122"/>
              </a:rPr>
              <a:t>文字你的文字你的文字你的文字你的文字你的文字你</a:t>
            </a:r>
            <a:r>
              <a:rPr lang="zh-CN" altLang="en-US" sz="1100" dirty="0" smtClean="0">
                <a:latin typeface="微软雅黑" panose="020B0503020204020204" pitchFamily="34" charset="-122"/>
                <a:ea typeface="微软雅黑" panose="020B0503020204020204" pitchFamily="34" charset="-122"/>
              </a:rPr>
              <a:t>的字你</a:t>
            </a:r>
            <a:r>
              <a:rPr lang="zh-CN" altLang="en-US" sz="1100" dirty="0">
                <a:latin typeface="微软雅黑" panose="020B0503020204020204" pitchFamily="34" charset="-122"/>
                <a:ea typeface="微软雅黑" panose="020B0503020204020204" pitchFamily="34" charset="-122"/>
              </a:rPr>
              <a:t>的</a:t>
            </a:r>
            <a:r>
              <a:rPr lang="zh-CN" altLang="en-US" sz="1100" dirty="0" smtClean="0">
                <a:latin typeface="微软雅黑" panose="020B0503020204020204" pitchFamily="34" charset="-122"/>
                <a:ea typeface="微软雅黑" panose="020B0503020204020204" pitchFamily="34" charset="-122"/>
              </a:rPr>
              <a:t>文字</a:t>
            </a:r>
            <a:endParaRPr lang="zh-CN" altLang="en-US" sz="1100" dirty="0">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17021" y="3674153"/>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sp>
        <p:nvSpPr>
          <p:cNvPr id="23" name="圆角矩形标注 22"/>
          <p:cNvSpPr/>
          <p:nvPr/>
        </p:nvSpPr>
        <p:spPr>
          <a:xfrm>
            <a:off x="4608909" y="4836398"/>
            <a:ext cx="2367363" cy="1433653"/>
          </a:xfrm>
          <a:prstGeom prst="wedgeRoundRectCallout">
            <a:avLst>
              <a:gd name="adj1" fmla="val 96949"/>
              <a:gd name="adj2" fmla="val -57945"/>
              <a:gd name="adj3" fmla="val 16667"/>
            </a:avLst>
          </a:prstGeom>
          <a:solidFill>
            <a:srgbClr val="00B0F0"/>
          </a:solid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nSpc>
                <a:spcPts val="1500"/>
              </a:lnSpc>
            </a:pPr>
            <a:r>
              <a:rPr lang="en-US" altLang="zh-CN" sz="1500" dirty="0" smtClean="0">
                <a:solidFill>
                  <a:schemeClr val="bg1"/>
                </a:solidFill>
                <a:latin typeface="微软雅黑" pitchFamily="34" charset="-122"/>
                <a:ea typeface="微软雅黑" pitchFamily="34" charset="-122"/>
              </a:rPr>
              <a:t>2015 </a:t>
            </a:r>
          </a:p>
          <a:p>
            <a:pPr>
              <a:lnSpc>
                <a:spcPts val="1500"/>
              </a:lnSpc>
            </a:pPr>
            <a:r>
              <a:rPr lang="zh-CN" altLang="en-US" sz="1100" dirty="0" smtClean="0">
                <a:latin typeface="微软雅黑" panose="020B0503020204020204" pitchFamily="34" charset="-122"/>
                <a:ea typeface="微软雅黑" panose="020B0503020204020204" pitchFamily="34" charset="-122"/>
              </a:rPr>
              <a:t>你的文字你的文字你的文字你的文字你的文字</a:t>
            </a:r>
            <a:r>
              <a:rPr lang="zh-CN" altLang="en-US" sz="1100" dirty="0">
                <a:latin typeface="微软雅黑" panose="020B0503020204020204" pitchFamily="34" charset="-122"/>
                <a:ea typeface="微软雅黑" panose="020B0503020204020204" pitchFamily="34" charset="-122"/>
              </a:rPr>
              <a:t>你的文字你的文字</a:t>
            </a:r>
          </a:p>
          <a:p>
            <a:pPr>
              <a:lnSpc>
                <a:spcPts val="1500"/>
              </a:lnSpc>
            </a:pPr>
            <a:r>
              <a:rPr lang="zh-CN" altLang="en-US" sz="1100" dirty="0">
                <a:latin typeface="微软雅黑" panose="020B0503020204020204" pitchFamily="34" charset="-122"/>
                <a:ea typeface="微软雅黑" panose="020B0503020204020204" pitchFamily="34" charset="-122"/>
              </a:rPr>
              <a:t>你的文字你的</a:t>
            </a:r>
            <a:r>
              <a:rPr lang="zh-CN" altLang="en-US" sz="1100" dirty="0" smtClean="0">
                <a:latin typeface="微软雅黑" panose="020B0503020204020204" pitchFamily="34" charset="-122"/>
                <a:ea typeface="微软雅黑" panose="020B0503020204020204" pitchFamily="34" charset="-122"/>
              </a:rPr>
              <a:t>文字</a:t>
            </a:r>
            <a:r>
              <a:rPr lang="zh-CN" altLang="en-US" sz="1100" dirty="0">
                <a:latin typeface="微软雅黑" panose="020B0503020204020204" pitchFamily="34" charset="-122"/>
                <a:ea typeface="微软雅黑" panose="020B0503020204020204" pitchFamily="34" charset="-122"/>
              </a:rPr>
              <a:t>你的文字你的</a:t>
            </a:r>
            <a:r>
              <a:rPr lang="zh-CN" altLang="en-US" sz="1100" dirty="0" smtClean="0">
                <a:latin typeface="微软雅黑" panose="020B0503020204020204" pitchFamily="34" charset="-122"/>
                <a:ea typeface="微软雅黑" panose="020B0503020204020204" pitchFamily="34" charset="-122"/>
              </a:rPr>
              <a:t>文字</a:t>
            </a:r>
            <a:r>
              <a:rPr lang="zh-CN" altLang="en-US" sz="1100" dirty="0">
                <a:latin typeface="微软雅黑" panose="020B0503020204020204" pitchFamily="34" charset="-122"/>
                <a:ea typeface="微软雅黑" panose="020B0503020204020204" pitchFamily="34" charset="-122"/>
              </a:rPr>
              <a:t>你的文字你的</a:t>
            </a:r>
            <a:r>
              <a:rPr lang="zh-CN" altLang="en-US" sz="1100" dirty="0" smtClean="0">
                <a:latin typeface="微软雅黑" panose="020B0503020204020204" pitchFamily="34" charset="-122"/>
                <a:ea typeface="微软雅黑" panose="020B0503020204020204" pitchFamily="34" charset="-122"/>
              </a:rPr>
              <a:t>文字</a:t>
            </a:r>
            <a:endParaRPr lang="zh-CN" altLang="en-US" sz="1100" dirty="0">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98811" y="4529460"/>
            <a:ext cx="572363" cy="572363"/>
          </a:xfrm>
          <a:prstGeom prst="ellipse">
            <a:avLst/>
          </a:prstGeom>
          <a:solidFill>
            <a:schemeClr val="bg1"/>
          </a:solidFill>
          <a:ln w="38100">
            <a:noFill/>
          </a:ln>
          <a:effectLst>
            <a:outerShdw blurRad="127000" dist="127000" dir="8100000" algn="tr" rotWithShape="0">
              <a:prstClr val="black">
                <a:alpha val="20000"/>
              </a:prstClr>
            </a:outerShdw>
          </a:effectLst>
        </p:spPr>
      </p:pic>
      <p:sp>
        <p:nvSpPr>
          <p:cNvPr id="24" name="TextBox 23"/>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需求分析</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等腰三角形 24"/>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7" name="组合 26"/>
          <p:cNvGrpSpPr/>
          <p:nvPr/>
        </p:nvGrpSpPr>
        <p:grpSpPr>
          <a:xfrm>
            <a:off x="-1" y="298578"/>
            <a:ext cx="2453610" cy="443618"/>
            <a:chOff x="-1" y="298578"/>
            <a:chExt cx="2453610" cy="443618"/>
          </a:xfrm>
        </p:grpSpPr>
        <p:sp>
          <p:nvSpPr>
            <p:cNvPr id="28" name="矩形 27"/>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1" y="648122"/>
              <a:ext cx="2453610" cy="94074"/>
              <a:chOff x="-1" y="648122"/>
              <a:chExt cx="2453610" cy="94074"/>
            </a:xfrm>
          </p:grpSpPr>
          <p:cxnSp>
            <p:nvCxnSpPr>
              <p:cNvPr id="32" name="直接连接符 3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4" name="TextBox 33"/>
          <p:cNvSpPr txBox="1"/>
          <p:nvPr/>
        </p:nvSpPr>
        <p:spPr>
          <a:xfrm>
            <a:off x="7993751" y="1224186"/>
            <a:ext cx="2879854" cy="2993434"/>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你的文字你的文字你的文字你的文字你的文字你的文字你的文字你的文字你的文字你的文字你的文字你的文字你的文字你的文字你的文字你的文字你的文字你的文字你的文字你的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267593806"/>
      </p:ext>
    </p:extLst>
  </p:cSld>
  <p:clrMapOvr>
    <a:masterClrMapping/>
  </p:clrMapOvr>
  <mc:AlternateContent xmlns:mc="http://schemas.openxmlformats.org/markup-compatibility/2006">
    <mc:Choice xmlns:p14="http://schemas.microsoft.com/office/powerpoint/2010/main" Requires="p14">
      <p:transition spd="med" p14:dur="700" advTm="8000">
        <p:fade/>
      </p:transition>
    </mc:Choice>
    <mc:Fallback>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par>
                                <p:cTn id="17" presetID="10" presetClass="entr" presetSubtype="0" fill="hold" nodeType="withEffect">
                                  <p:stCondLst>
                                    <p:cond delay="110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6" presetClass="emph" presetSubtype="0" fill="hold" nodeType="withEffect">
                                  <p:stCondLst>
                                    <p:cond delay="1100"/>
                                  </p:stCondLst>
                                  <p:childTnLst>
                                    <p:animScale>
                                      <p:cBhvr>
                                        <p:cTn id="21" dur="800" fill="hold"/>
                                        <p:tgtEl>
                                          <p:spTgt spid="14"/>
                                        </p:tgtEl>
                                      </p:cBhvr>
                                      <p:by x="150000" y="150000"/>
                                    </p:animScale>
                                  </p:childTnLst>
                                </p:cTn>
                              </p:par>
                              <p:par>
                                <p:cTn id="22" presetID="6" presetClass="emph" presetSubtype="0" fill="hold" nodeType="withEffect">
                                  <p:stCondLst>
                                    <p:cond delay="1600"/>
                                  </p:stCondLst>
                                  <p:childTnLst>
                                    <p:animScale>
                                      <p:cBhvr>
                                        <p:cTn id="23" dur="800" fill="hold"/>
                                        <p:tgtEl>
                                          <p:spTgt spid="14"/>
                                        </p:tgtEl>
                                      </p:cBhvr>
                                      <p:by x="60000" y="60000"/>
                                    </p:animScale>
                                  </p:childTnLst>
                                </p:cTn>
                              </p:par>
                              <p:par>
                                <p:cTn id="24" presetID="22" presetClass="entr" presetSubtype="1" fill="hold" grpId="0" nodeType="withEffect">
                                  <p:stCondLst>
                                    <p:cond delay="160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900"/>
                                        <p:tgtEl>
                                          <p:spTgt spid="5"/>
                                        </p:tgtEl>
                                      </p:cBhvr>
                                    </p:animEffect>
                                  </p:childTnLst>
                                </p:cTn>
                              </p:par>
                              <p:par>
                                <p:cTn id="27" presetID="10" presetClass="entr" presetSubtype="0" fill="hold" nodeType="withEffect">
                                  <p:stCondLst>
                                    <p:cond delay="250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6" presetClass="emph" presetSubtype="0" fill="hold" nodeType="withEffect">
                                  <p:stCondLst>
                                    <p:cond delay="2500"/>
                                  </p:stCondLst>
                                  <p:childTnLst>
                                    <p:animScale>
                                      <p:cBhvr>
                                        <p:cTn id="31" dur="800" fill="hold"/>
                                        <p:tgtEl>
                                          <p:spTgt spid="15"/>
                                        </p:tgtEl>
                                      </p:cBhvr>
                                      <p:by x="150000" y="150000"/>
                                    </p:animScale>
                                  </p:childTnLst>
                                </p:cTn>
                              </p:par>
                              <p:par>
                                <p:cTn id="32" presetID="6" presetClass="emph" presetSubtype="0" fill="hold" nodeType="withEffect">
                                  <p:stCondLst>
                                    <p:cond delay="3000"/>
                                  </p:stCondLst>
                                  <p:childTnLst>
                                    <p:animScale>
                                      <p:cBhvr>
                                        <p:cTn id="33" dur="800" fill="hold"/>
                                        <p:tgtEl>
                                          <p:spTgt spid="15"/>
                                        </p:tgtEl>
                                      </p:cBhvr>
                                      <p:by x="60000" y="60000"/>
                                    </p:animScale>
                                  </p:childTnLst>
                                </p:cTn>
                              </p:par>
                              <p:par>
                                <p:cTn id="34" presetID="22" presetClass="entr" presetSubtype="8" fill="hold" grpId="0" nodeType="withEffect">
                                  <p:stCondLst>
                                    <p:cond delay="300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900"/>
                                        <p:tgtEl>
                                          <p:spTgt spid="20"/>
                                        </p:tgtEl>
                                      </p:cBhvr>
                                    </p:animEffect>
                                  </p:childTnLst>
                                </p:cTn>
                              </p:par>
                              <p:par>
                                <p:cTn id="37" presetID="10" presetClass="entr" presetSubtype="0" fill="hold" nodeType="withEffect">
                                  <p:stCondLst>
                                    <p:cond delay="38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6" presetClass="emph" presetSubtype="0" fill="hold" nodeType="withEffect">
                                  <p:stCondLst>
                                    <p:cond delay="3800"/>
                                  </p:stCondLst>
                                  <p:childTnLst>
                                    <p:animScale>
                                      <p:cBhvr>
                                        <p:cTn id="41" dur="800" fill="hold"/>
                                        <p:tgtEl>
                                          <p:spTgt spid="16"/>
                                        </p:tgtEl>
                                      </p:cBhvr>
                                      <p:by x="150000" y="150000"/>
                                    </p:animScale>
                                  </p:childTnLst>
                                </p:cTn>
                              </p:par>
                              <p:par>
                                <p:cTn id="42" presetID="6" presetClass="emph" presetSubtype="0" fill="hold" nodeType="withEffect">
                                  <p:stCondLst>
                                    <p:cond delay="4300"/>
                                  </p:stCondLst>
                                  <p:childTnLst>
                                    <p:animScale>
                                      <p:cBhvr>
                                        <p:cTn id="43" dur="800" fill="hold"/>
                                        <p:tgtEl>
                                          <p:spTgt spid="16"/>
                                        </p:tgtEl>
                                      </p:cBhvr>
                                      <p:by x="60000" y="60000"/>
                                    </p:animScale>
                                  </p:childTnLst>
                                </p:cTn>
                              </p:par>
                              <p:par>
                                <p:cTn id="44" presetID="22" presetClass="entr" presetSubtype="2" fill="hold" grpId="0" nodeType="withEffect">
                                  <p:stCondLst>
                                    <p:cond delay="4300"/>
                                  </p:stCondLst>
                                  <p:childTnLst>
                                    <p:set>
                                      <p:cBhvr>
                                        <p:cTn id="45" dur="1" fill="hold">
                                          <p:stCondLst>
                                            <p:cond delay="0"/>
                                          </p:stCondLst>
                                        </p:cTn>
                                        <p:tgtEl>
                                          <p:spTgt spid="21"/>
                                        </p:tgtEl>
                                        <p:attrNameLst>
                                          <p:attrName>style.visibility</p:attrName>
                                        </p:attrNameLst>
                                      </p:cBhvr>
                                      <p:to>
                                        <p:strVal val="visible"/>
                                      </p:to>
                                    </p:set>
                                    <p:animEffect transition="in" filter="wipe(right)">
                                      <p:cBhvr>
                                        <p:cTn id="46" dur="900"/>
                                        <p:tgtEl>
                                          <p:spTgt spid="21"/>
                                        </p:tgtEl>
                                      </p:cBhvr>
                                    </p:animEffect>
                                  </p:childTnLst>
                                </p:cTn>
                              </p:par>
                              <p:par>
                                <p:cTn id="47" presetID="10" presetClass="entr" presetSubtype="0" fill="hold" nodeType="withEffect">
                                  <p:stCondLst>
                                    <p:cond delay="510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6" presetClass="emph" presetSubtype="0" fill="hold" nodeType="withEffect">
                                  <p:stCondLst>
                                    <p:cond delay="5100"/>
                                  </p:stCondLst>
                                  <p:childTnLst>
                                    <p:animScale>
                                      <p:cBhvr>
                                        <p:cTn id="51" dur="800" fill="hold"/>
                                        <p:tgtEl>
                                          <p:spTgt spid="17"/>
                                        </p:tgtEl>
                                      </p:cBhvr>
                                      <p:by x="150000" y="150000"/>
                                    </p:animScale>
                                  </p:childTnLst>
                                </p:cTn>
                              </p:par>
                              <p:par>
                                <p:cTn id="52" presetID="6" presetClass="emph" presetSubtype="0" fill="hold" nodeType="withEffect">
                                  <p:stCondLst>
                                    <p:cond delay="5500"/>
                                  </p:stCondLst>
                                  <p:childTnLst>
                                    <p:animScale>
                                      <p:cBhvr>
                                        <p:cTn id="53" dur="800" fill="hold"/>
                                        <p:tgtEl>
                                          <p:spTgt spid="17"/>
                                        </p:tgtEl>
                                      </p:cBhvr>
                                      <p:by x="60000" y="60000"/>
                                    </p:animScale>
                                  </p:childTnLst>
                                </p:cTn>
                              </p:par>
                              <p:par>
                                <p:cTn id="54" presetID="22" presetClass="entr" presetSubtype="8" fill="hold" grpId="0" nodeType="withEffect">
                                  <p:stCondLst>
                                    <p:cond delay="550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900"/>
                                        <p:tgtEl>
                                          <p:spTgt spid="22"/>
                                        </p:tgtEl>
                                      </p:cBhvr>
                                    </p:animEffect>
                                  </p:childTnLst>
                                </p:cTn>
                              </p:par>
                              <p:par>
                                <p:cTn id="57" presetID="10" presetClass="entr" presetSubtype="0" fill="hold" nodeType="withEffect">
                                  <p:stCondLst>
                                    <p:cond delay="620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500"/>
                                        <p:tgtEl>
                                          <p:spTgt spid="18"/>
                                        </p:tgtEl>
                                      </p:cBhvr>
                                    </p:animEffect>
                                  </p:childTnLst>
                                </p:cTn>
                              </p:par>
                              <p:par>
                                <p:cTn id="60" presetID="6" presetClass="emph" presetSubtype="0" fill="hold" nodeType="withEffect">
                                  <p:stCondLst>
                                    <p:cond delay="6200"/>
                                  </p:stCondLst>
                                  <p:childTnLst>
                                    <p:animScale>
                                      <p:cBhvr>
                                        <p:cTn id="61" dur="800" fill="hold"/>
                                        <p:tgtEl>
                                          <p:spTgt spid="18"/>
                                        </p:tgtEl>
                                      </p:cBhvr>
                                      <p:by x="150000" y="150000"/>
                                    </p:animScale>
                                  </p:childTnLst>
                                </p:cTn>
                              </p:par>
                              <p:par>
                                <p:cTn id="62" presetID="6" presetClass="emph" presetSubtype="0" fill="hold" nodeType="withEffect">
                                  <p:stCondLst>
                                    <p:cond delay="6600"/>
                                  </p:stCondLst>
                                  <p:childTnLst>
                                    <p:animScale>
                                      <p:cBhvr>
                                        <p:cTn id="63" dur="800" fill="hold"/>
                                        <p:tgtEl>
                                          <p:spTgt spid="18"/>
                                        </p:tgtEl>
                                      </p:cBhvr>
                                      <p:by x="60000" y="60000"/>
                                    </p:animScale>
                                  </p:childTnLst>
                                </p:cTn>
                              </p:par>
                              <p:par>
                                <p:cTn id="64" presetID="22" presetClass="entr" presetSubtype="2" fill="hold" grpId="0" nodeType="withEffect">
                                  <p:stCondLst>
                                    <p:cond delay="6600"/>
                                  </p:stCondLst>
                                  <p:childTnLst>
                                    <p:set>
                                      <p:cBhvr>
                                        <p:cTn id="65" dur="1" fill="hold">
                                          <p:stCondLst>
                                            <p:cond delay="0"/>
                                          </p:stCondLst>
                                        </p:cTn>
                                        <p:tgtEl>
                                          <p:spTgt spid="23"/>
                                        </p:tgtEl>
                                        <p:attrNameLst>
                                          <p:attrName>style.visibility</p:attrName>
                                        </p:attrNameLst>
                                      </p:cBhvr>
                                      <p:to>
                                        <p:strVal val="visible"/>
                                      </p:to>
                                    </p:set>
                                    <p:animEffect transition="in" filter="wipe(right)">
                                      <p:cBhvr>
                                        <p:cTn id="66" dur="900"/>
                                        <p:tgtEl>
                                          <p:spTgt spid="23"/>
                                        </p:tgtEl>
                                      </p:cBhvr>
                                    </p:animEffect>
                                  </p:childTnLst>
                                </p:cTn>
                              </p:par>
                              <p:par>
                                <p:cTn id="67" presetID="10" presetClass="entr" presetSubtype="0" fill="hold" grpId="0" nodeType="withEffect">
                                  <p:stCondLst>
                                    <p:cond delay="6000"/>
                                  </p:stCondLst>
                                  <p:iterate type="lt">
                                    <p:tmPct val="228"/>
                                  </p:iterate>
                                  <p:childTnLst>
                                    <p:set>
                                      <p:cBhvr>
                                        <p:cTn id="68" dur="1" fill="hold">
                                          <p:stCondLst>
                                            <p:cond delay="0"/>
                                          </p:stCondLst>
                                        </p:cTn>
                                        <p:tgtEl>
                                          <p:spTgt spid="34"/>
                                        </p:tgtEl>
                                        <p:attrNameLst>
                                          <p:attrName>style.visibility</p:attrName>
                                        </p:attrNameLst>
                                      </p:cBhvr>
                                      <p:to>
                                        <p:strVal val="visible"/>
                                      </p:to>
                                    </p:set>
                                    <p:animEffect transition="in" filter="fade">
                                      <p:cBhvr>
                                        <p:cTn id="69" dur="12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P spid="22" grpId="0" animBg="1"/>
      <p:bldP spid="23" grpId="0" animBg="1"/>
      <p:bldP spid="24" grpId="0"/>
      <p:bldP spid="25" grpId="0" animBg="1"/>
      <p:bldP spid="26" grpId="0"/>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3" cstate="print">
            <a:extLst>
              <a:ext uri="{28A0092B-C50C-407E-A947-70E740481C1C}">
                <a14:useLocalDpi xmlns:a14="http://schemas.microsoft.com/office/drawing/2010/main" val="0"/>
              </a:ext>
            </a:extLst>
          </a:blip>
          <a:srcRect t="15350" b="12342"/>
          <a:stretch/>
        </p:blipFill>
        <p:spPr>
          <a:xfrm>
            <a:off x="6168421" y="2880369"/>
            <a:ext cx="4567896" cy="2038472"/>
          </a:xfrm>
          <a:prstGeom prst="rect">
            <a:avLst/>
          </a:prstGeom>
        </p:spPr>
      </p:pic>
      <p:grpSp>
        <p:nvGrpSpPr>
          <p:cNvPr id="3" name="组合 2"/>
          <p:cNvGrpSpPr/>
          <p:nvPr/>
        </p:nvGrpSpPr>
        <p:grpSpPr>
          <a:xfrm>
            <a:off x="1151639" y="2178187"/>
            <a:ext cx="2800554" cy="3165919"/>
            <a:chOff x="1151639" y="2178187"/>
            <a:chExt cx="2800554" cy="3165919"/>
          </a:xfrm>
        </p:grpSpPr>
        <p:cxnSp>
          <p:nvCxnSpPr>
            <p:cNvPr id="28" name="肘形连接符 27"/>
            <p:cNvCxnSpPr/>
            <p:nvPr/>
          </p:nvCxnSpPr>
          <p:spPr>
            <a:xfrm flipV="1">
              <a:off x="1428242" y="2178187"/>
              <a:ext cx="2523951" cy="1361235"/>
            </a:xfrm>
            <a:prstGeom prst="bentConnector3">
              <a:avLst>
                <a:gd name="adj1" fmla="val 13888"/>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a:off x="1428242" y="3982598"/>
              <a:ext cx="2523951" cy="1361508"/>
            </a:xfrm>
            <a:prstGeom prst="bentConnector3">
              <a:avLst>
                <a:gd name="adj1" fmla="val 12866"/>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60795" y="3233493"/>
              <a:ext cx="2791398" cy="1"/>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151639" y="4288800"/>
              <a:ext cx="2800553"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504453" y="2472262"/>
            <a:ext cx="2651762" cy="2565916"/>
            <a:chOff x="541247" y="2274969"/>
            <a:chExt cx="3059550" cy="2960502"/>
          </a:xfrm>
          <a:effectLst>
            <a:outerShdw blurRad="127000" dist="127000" dir="8100000" algn="tr" rotWithShape="0">
              <a:prstClr val="black">
                <a:alpha val="20000"/>
              </a:prstClr>
            </a:outerShdw>
          </a:effectLst>
        </p:grpSpPr>
        <p:pic>
          <p:nvPicPr>
            <p:cNvPr id="36" name="图片 35"/>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41247" y="2274969"/>
              <a:ext cx="3059550" cy="2960502"/>
            </a:xfrm>
            <a:prstGeom prst="rect">
              <a:avLst/>
            </a:prstGeom>
          </p:spPr>
        </p:pic>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628" y="2595402"/>
              <a:ext cx="2757135" cy="2283252"/>
            </a:xfrm>
            <a:prstGeom prst="ellipse">
              <a:avLst/>
            </a:prstGeom>
            <a:ln>
              <a:noFill/>
            </a:ln>
            <a:effectLst>
              <a:softEdge rad="112500"/>
            </a:effectLst>
          </p:spPr>
        </p:pic>
      </p:grpSp>
      <p:pic>
        <p:nvPicPr>
          <p:cNvPr id="40" name="图片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36880" y="1956661"/>
            <a:ext cx="611855" cy="611855"/>
          </a:xfrm>
          <a:prstGeom prst="rect">
            <a:avLst/>
          </a:prstGeom>
          <a:effectLst>
            <a:outerShdw blurRad="127000" dist="127000" dir="8100000" algn="tr" rotWithShape="0">
              <a:prstClr val="black">
                <a:alpha val="20000"/>
              </a:prstClr>
            </a:outerShdw>
          </a:effectLst>
        </p:spPr>
      </p:pic>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32187" y="2964593"/>
            <a:ext cx="611855" cy="611855"/>
          </a:xfrm>
          <a:prstGeom prst="rect">
            <a:avLst/>
          </a:prstGeom>
          <a:effectLst>
            <a:outerShdw blurRad="127000" dist="127000" dir="8100000" algn="tr" rotWithShape="0">
              <a:prstClr val="black">
                <a:alpha val="20000"/>
              </a:prstClr>
            </a:outerShdw>
          </a:effectLst>
        </p:spPr>
      </p:pic>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41573" y="3948702"/>
            <a:ext cx="611855" cy="611855"/>
          </a:xfrm>
          <a:prstGeom prst="rect">
            <a:avLst/>
          </a:prstGeom>
          <a:effectLst>
            <a:outerShdw blurRad="127000" dist="127000" dir="8100000" algn="tr" rotWithShape="0">
              <a:prstClr val="black">
                <a:alpha val="20000"/>
              </a:prstClr>
            </a:outerShdw>
          </a:effectLst>
        </p:spPr>
      </p:pic>
      <p:pic>
        <p:nvPicPr>
          <p:cNvPr id="43" name="图片 4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46266" y="4932811"/>
            <a:ext cx="611855" cy="611855"/>
          </a:xfrm>
          <a:prstGeom prst="rect">
            <a:avLst/>
          </a:prstGeom>
          <a:effectLst>
            <a:outerShdw blurRad="127000" dist="127000" dir="8100000" algn="tr" rotWithShape="0">
              <a:prstClr val="black">
                <a:alpha val="20000"/>
              </a:prstClr>
            </a:outerShdw>
          </a:effectLst>
        </p:spPr>
      </p:pic>
      <p:sp>
        <p:nvSpPr>
          <p:cNvPr id="25" name="TextBox 24"/>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行业前景</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32" name="组合 31"/>
          <p:cNvGrpSpPr/>
          <p:nvPr/>
        </p:nvGrpSpPr>
        <p:grpSpPr>
          <a:xfrm>
            <a:off x="-1" y="298578"/>
            <a:ext cx="2453610" cy="443618"/>
            <a:chOff x="-1" y="298578"/>
            <a:chExt cx="2453610" cy="443618"/>
          </a:xfrm>
        </p:grpSpPr>
        <p:sp>
          <p:nvSpPr>
            <p:cNvPr id="33" name="矩形 32"/>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1" y="648122"/>
              <a:ext cx="2453610" cy="94074"/>
              <a:chOff x="-1" y="648122"/>
              <a:chExt cx="2453610" cy="94074"/>
            </a:xfrm>
          </p:grpSpPr>
          <p:cxnSp>
            <p:nvCxnSpPr>
              <p:cNvPr id="52" name="直接连接符 5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54" name="椭圆 53"/>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5" name="组合 54"/>
          <p:cNvGrpSpPr/>
          <p:nvPr/>
        </p:nvGrpSpPr>
        <p:grpSpPr>
          <a:xfrm>
            <a:off x="4368221" y="2040097"/>
            <a:ext cx="1505440" cy="480233"/>
            <a:chOff x="4334734" y="1608049"/>
            <a:chExt cx="1505440" cy="480233"/>
          </a:xfrm>
        </p:grpSpPr>
        <p:sp>
          <p:nvSpPr>
            <p:cNvPr id="56" name="圆角矩形 55"/>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7" name="TextBox 56"/>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58" name="组合 57"/>
          <p:cNvGrpSpPr/>
          <p:nvPr/>
        </p:nvGrpSpPr>
        <p:grpSpPr>
          <a:xfrm>
            <a:off x="4368221" y="3040268"/>
            <a:ext cx="1505440" cy="480233"/>
            <a:chOff x="4334734" y="1608049"/>
            <a:chExt cx="1505440" cy="480233"/>
          </a:xfrm>
        </p:grpSpPr>
        <p:sp>
          <p:nvSpPr>
            <p:cNvPr id="59" name="圆角矩形 58"/>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0" name="TextBox 59"/>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61" name="组合 60"/>
          <p:cNvGrpSpPr/>
          <p:nvPr/>
        </p:nvGrpSpPr>
        <p:grpSpPr>
          <a:xfrm>
            <a:off x="4368221" y="4040439"/>
            <a:ext cx="1505440" cy="480233"/>
            <a:chOff x="4334734" y="1608049"/>
            <a:chExt cx="1505440" cy="480233"/>
          </a:xfrm>
        </p:grpSpPr>
        <p:sp>
          <p:nvSpPr>
            <p:cNvPr id="62" name="圆角矩形 61"/>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3" name="TextBox 62"/>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64" name="组合 63"/>
          <p:cNvGrpSpPr/>
          <p:nvPr/>
        </p:nvGrpSpPr>
        <p:grpSpPr>
          <a:xfrm>
            <a:off x="4368221" y="5040610"/>
            <a:ext cx="1505440" cy="480233"/>
            <a:chOff x="4334734" y="1608049"/>
            <a:chExt cx="1505440" cy="480233"/>
          </a:xfrm>
        </p:grpSpPr>
        <p:sp>
          <p:nvSpPr>
            <p:cNvPr id="65" name="圆角矩形 64"/>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6" name="TextBox 6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sp>
        <p:nvSpPr>
          <p:cNvPr id="67" name="TextBox 66"/>
          <p:cNvSpPr txBox="1"/>
          <p:nvPr/>
        </p:nvSpPr>
        <p:spPr>
          <a:xfrm>
            <a:off x="6049069" y="1944266"/>
            <a:ext cx="4752528" cy="87747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8" name="TextBox 67"/>
          <p:cNvSpPr txBox="1"/>
          <p:nvPr/>
        </p:nvSpPr>
        <p:spPr>
          <a:xfrm>
            <a:off x="6049069" y="5003572"/>
            <a:ext cx="4752528" cy="68511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35741107"/>
      </p:ext>
    </p:extLst>
  </p:cSld>
  <p:clrMapOvr>
    <a:masterClrMapping/>
  </p:clrMapOvr>
  <mc:AlternateContent xmlns:mc="http://schemas.openxmlformats.org/markup-compatibility/2006">
    <mc:Choice xmlns:p14="http://schemas.microsoft.com/office/powerpoint/2010/main" Requires="p14">
      <p:transition spd="slow" p14:dur="3900" advTm="4000">
        <p14:glitter dir="d" pattern="hexagon"/>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6"/>
                                        </p:tgtEl>
                                        <p:attrNameLst>
                                          <p:attrName>style.visibility</p:attrName>
                                        </p:attrNameLst>
                                      </p:cBhvr>
                                      <p:to>
                                        <p:strVal val="visible"/>
                                      </p:to>
                                    </p:set>
                                    <p:animEffect transition="in" filter="wipe(left)">
                                      <p:cBhvr>
                                        <p:cTn id="13" dur="500"/>
                                        <p:tgtEl>
                                          <p:spTgt spid="26"/>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500"/>
                                        <p:tgtEl>
                                          <p:spTgt spid="27"/>
                                        </p:tgtEl>
                                      </p:cBhvr>
                                    </p:animEffect>
                                  </p:childTnLst>
                                </p:cTn>
                              </p:par>
                              <p:par>
                                <p:cTn id="17" presetID="31" presetClass="entr" presetSubtype="0" fill="hold" nodeType="withEffect">
                                  <p:stCondLst>
                                    <p:cond delay="70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childTnLst>
                          </p:cTn>
                        </p:par>
                        <p:par>
                          <p:cTn id="23" fill="hold">
                            <p:stCondLst>
                              <p:cond delay="1700"/>
                            </p:stCondLst>
                            <p:childTnLst>
                              <p:par>
                                <p:cTn id="24" presetID="22" presetClass="entr" presetSubtype="8"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left)">
                                      <p:cBhvr>
                                        <p:cTn id="26" dur="500"/>
                                        <p:tgtEl>
                                          <p:spTgt spid="3"/>
                                        </p:tgtEl>
                                      </p:cBhvr>
                                    </p:animEffect>
                                  </p:childTnLst>
                                </p:cTn>
                              </p:par>
                            </p:childTnLst>
                          </p:cTn>
                        </p:par>
                        <p:par>
                          <p:cTn id="27" fill="hold">
                            <p:stCondLst>
                              <p:cond delay="2200"/>
                            </p:stCondLst>
                            <p:childTnLst>
                              <p:par>
                                <p:cTn id="28" presetID="10" presetClass="entr" presetSubtype="0" fill="hold"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10" presetClass="entr" presetSubtype="0" fill="hold"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2700"/>
                            </p:stCondLst>
                            <p:childTnLst>
                              <p:par>
                                <p:cTn id="41" presetID="22" presetClass="entr" presetSubtype="8"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wipe(left)">
                                      <p:cBhvr>
                                        <p:cTn id="43" dur="500"/>
                                        <p:tgtEl>
                                          <p:spTgt spid="55"/>
                                        </p:tgtEl>
                                      </p:cBhvr>
                                    </p:animEffect>
                                  </p:childTnLst>
                                </p:cTn>
                              </p:par>
                              <p:par>
                                <p:cTn id="44" presetID="22" presetClass="entr" presetSubtype="8"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left)">
                                      <p:cBhvr>
                                        <p:cTn id="46" dur="500"/>
                                        <p:tgtEl>
                                          <p:spTgt spid="58"/>
                                        </p:tgtEl>
                                      </p:cBhvr>
                                    </p:animEffect>
                                  </p:childTnLst>
                                </p:cTn>
                              </p:par>
                              <p:par>
                                <p:cTn id="47" presetID="22" presetClass="entr" presetSubtype="8" fill="hold"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left)">
                                      <p:cBhvr>
                                        <p:cTn id="49" dur="500"/>
                                        <p:tgtEl>
                                          <p:spTgt spid="61"/>
                                        </p:tgtEl>
                                      </p:cBhvr>
                                    </p:animEffect>
                                  </p:childTnLst>
                                </p:cTn>
                              </p:par>
                              <p:par>
                                <p:cTn id="50" presetID="22" presetClass="entr" presetSubtype="8"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wipe(left)">
                                      <p:cBhvr>
                                        <p:cTn id="52" dur="500"/>
                                        <p:tgtEl>
                                          <p:spTgt spid="64"/>
                                        </p:tgtEl>
                                      </p:cBhvr>
                                    </p:animEffect>
                                  </p:childTnLst>
                                </p:cTn>
                              </p:par>
                            </p:childTnLst>
                          </p:cTn>
                        </p:par>
                        <p:par>
                          <p:cTn id="53" fill="hold">
                            <p:stCondLst>
                              <p:cond delay="3200"/>
                            </p:stCondLst>
                            <p:childTnLst>
                              <p:par>
                                <p:cTn id="54" presetID="22" presetClass="entr" presetSubtype="8" fill="hold"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left)">
                                      <p:cBhvr>
                                        <p:cTn id="56" dur="500"/>
                                        <p:tgtEl>
                                          <p:spTgt spid="35"/>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67"/>
                                        </p:tgtEl>
                                        <p:attrNameLst>
                                          <p:attrName>style.visibility</p:attrName>
                                        </p:attrNameLst>
                                      </p:cBhvr>
                                      <p:to>
                                        <p:strVal val="visible"/>
                                      </p:to>
                                    </p:set>
                                    <p:animEffect transition="in" filter="wipe(left)">
                                      <p:cBhvr>
                                        <p:cTn id="59" dur="500"/>
                                        <p:tgtEl>
                                          <p:spTgt spid="67"/>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ipe(left)">
                                      <p:cBhvr>
                                        <p:cTn id="6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animBg="1"/>
      <p:bldP spid="27" grpId="0"/>
      <p:bldP spid="67" grpId="0"/>
      <p:bldP spid="6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670364" y="1979008"/>
            <a:ext cx="10253354" cy="2845578"/>
            <a:chOff x="670364" y="1979008"/>
            <a:chExt cx="10253354" cy="2845578"/>
          </a:xfrm>
        </p:grpSpPr>
        <p:sp>
          <p:nvSpPr>
            <p:cNvPr id="25" name="椭圆 24"/>
            <p:cNvSpPr/>
            <p:nvPr/>
          </p:nvSpPr>
          <p:spPr>
            <a:xfrm>
              <a:off x="2852284" y="1979008"/>
              <a:ext cx="1806738" cy="175741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43302" y="2414611"/>
              <a:ext cx="915435" cy="811325"/>
            </a:xfrm>
            <a:prstGeom prst="rect">
              <a:avLst/>
            </a:prstGeom>
          </p:spPr>
        </p:pic>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67935"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grpSp>
      <p:sp>
        <p:nvSpPr>
          <p:cNvPr id="56" name="椭圆 55"/>
          <p:cNvSpPr/>
          <p:nvPr/>
        </p:nvSpPr>
        <p:spPr>
          <a:xfrm>
            <a:off x="3633865" y="333811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7" name="椭圆 56"/>
          <p:cNvSpPr/>
          <p:nvPr/>
        </p:nvSpPr>
        <p:spPr>
          <a:xfrm>
            <a:off x="2665715" y="340929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8" name="椭圆 57"/>
          <p:cNvSpPr/>
          <p:nvPr/>
        </p:nvSpPr>
        <p:spPr>
          <a:xfrm>
            <a:off x="1872605" y="351315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9" name="椭圆 58"/>
          <p:cNvSpPr/>
          <p:nvPr/>
        </p:nvSpPr>
        <p:spPr>
          <a:xfrm flipH="1">
            <a:off x="6966802" y="333811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0" name="椭圆 59"/>
          <p:cNvSpPr/>
          <p:nvPr/>
        </p:nvSpPr>
        <p:spPr>
          <a:xfrm flipH="1">
            <a:off x="8081310" y="340929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1" name="椭圆 60"/>
          <p:cNvSpPr/>
          <p:nvPr/>
        </p:nvSpPr>
        <p:spPr>
          <a:xfrm flipH="1">
            <a:off x="9087956" y="351315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2" name="TextBox 61"/>
          <p:cNvSpPr txBox="1"/>
          <p:nvPr/>
        </p:nvSpPr>
        <p:spPr>
          <a:xfrm>
            <a:off x="4224812" y="4464546"/>
            <a:ext cx="3297699" cy="656590"/>
          </a:xfrm>
          <a:prstGeom prst="rect">
            <a:avLst/>
          </a:prstGeom>
          <a:noFill/>
        </p:spPr>
        <p:txBody>
          <a:bodyPr wrap="none" rtlCol="0">
            <a:spAutoFit/>
          </a:bodyPr>
          <a:lstStyle/>
          <a:p>
            <a:pPr algn="ctr">
              <a:lnSpc>
                <a:spcPts val="2200"/>
              </a:lnSpc>
            </a:pPr>
            <a:r>
              <a:rPr lang="zh-CN" altLang="en-US" sz="1600" spc="100" dirty="0" smtClean="0">
                <a:latin typeface="微软雅黑" panose="020B0503020204020204" pitchFamily="34" charset="-122"/>
                <a:ea typeface="微软雅黑" panose="020B0503020204020204" pitchFamily="34" charset="-122"/>
              </a:rPr>
              <a:t>产品概述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营销方案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代理推广</a:t>
            </a:r>
            <a:endParaRPr lang="en-US" altLang="zh-CN" sz="1600" spc="100" dirty="0">
              <a:latin typeface="微软雅黑" panose="020B0503020204020204" pitchFamily="34" charset="-122"/>
              <a:ea typeface="微软雅黑" panose="020B0503020204020204" pitchFamily="34" charset="-122"/>
            </a:endParaRPr>
          </a:p>
          <a:p>
            <a:pPr algn="ctr">
              <a:lnSpc>
                <a:spcPts val="2200"/>
              </a:lnSpc>
            </a:pPr>
            <a:r>
              <a:rPr lang="zh-CN" altLang="en-US" sz="1600" spc="100" dirty="0" smtClean="0">
                <a:latin typeface="微软雅黑" panose="020B0503020204020204" pitchFamily="34" charset="-122"/>
                <a:ea typeface="微软雅黑" panose="020B0503020204020204" pitchFamily="34" charset="-122"/>
              </a:rPr>
              <a:t>市场规划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地面推广</a:t>
            </a:r>
            <a:endParaRPr lang="zh-CN" altLang="en-US" sz="1600" spc="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35178474"/>
      </p:ext>
    </p:extLst>
  </p:cSld>
  <p:clrMapOvr>
    <a:masterClrMapping/>
  </p:clrMapOvr>
  <mc:AlternateContent xmlns:mc="http://schemas.openxmlformats.org/markup-compatibility/2006">
    <mc:Choice xmlns:p14="http://schemas.microsoft.com/office/powerpoint/2010/main" Requires="p14">
      <p:transition spd="slow" p14:dur="1200" advTm="3398">
        <p:dissolve/>
      </p:transition>
    </mc:Choice>
    <mc:Fallback>
      <p:transition spd="slow" advTm="3398">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64" presetClass="path" presetSubtype="0" accel="50000" decel="50000" fill="hold" nodeType="withEffect">
                                  <p:stCondLst>
                                    <p:cond delay="0"/>
                                  </p:stCondLst>
                                  <p:childTnLst>
                                    <p:animMotion origin="layout" path="M 3.25985E-6 -3.95062E-6 L -0.00207 -0.06724 " pathEditMode="relative" rAng="0" ptsTypes="AA">
                                      <p:cBhvr>
                                        <p:cTn id="9" dur="2000" fill="hold"/>
                                        <p:tgtEl>
                                          <p:spTgt spid="53"/>
                                        </p:tgtEl>
                                        <p:attrNameLst>
                                          <p:attrName>ppt_x</p:attrName>
                                          <p:attrName>ppt_y</p:attrName>
                                        </p:attrNameLst>
                                      </p:cBhvr>
                                      <p:rCtr x="-110" y="-3373"/>
                                    </p:animMotion>
                                  </p:childTnLst>
                                </p:cTn>
                              </p:par>
                              <p:par>
                                <p:cTn id="10" presetID="64" presetClass="path" presetSubtype="0" accel="50000" decel="50000" fill="hold" nodeType="withEffect">
                                  <p:stCondLst>
                                    <p:cond delay="0"/>
                                  </p:stCondLst>
                                  <p:childTnLst>
                                    <p:animMotion origin="layout" path="M -4.96488E-6 4.22907E-6 L -0.00096 -0.05683 " pathEditMode="relative" rAng="0" ptsTypes="AA">
                                      <p:cBhvr>
                                        <p:cTn id="11" dur="2000" fill="hold"/>
                                        <p:tgtEl>
                                          <p:spTgt spid="37"/>
                                        </p:tgtEl>
                                        <p:attrNameLst>
                                          <p:attrName>ppt_x</p:attrName>
                                          <p:attrName>ppt_y</p:attrName>
                                        </p:attrNameLst>
                                      </p:cBhvr>
                                      <p:rCtr x="-55" y="-2841"/>
                                    </p:animMotion>
                                  </p:childTnLst>
                                </p:cTn>
                              </p:par>
                              <p:par>
                                <p:cTn id="12" presetID="10" presetClass="entr" presetSubtype="0" fill="hold" grpId="0" nodeType="withEffect">
                                  <p:stCondLst>
                                    <p:cond delay="9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2" presetClass="entr" presetSubtype="2" fill="hold" grpId="0" nodeType="withEffect">
                                  <p:stCondLst>
                                    <p:cond delay="120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1+#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1+#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0-#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六边形 3"/>
          <p:cNvSpPr/>
          <p:nvPr/>
        </p:nvSpPr>
        <p:spPr>
          <a:xfrm>
            <a:off x="648469" y="1872259"/>
            <a:ext cx="2278281" cy="233817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4198"/>
              <a:gd name="connsiteX1" fmla="*/ 21600 w 21600"/>
              <a:gd name="connsiteY1" fmla="*/ 0 h 24198"/>
              <a:gd name="connsiteX2" fmla="*/ 21600 w 21600"/>
              <a:gd name="connsiteY2" fmla="*/ 17322 h 24198"/>
              <a:gd name="connsiteX3" fmla="*/ 0 w 21600"/>
              <a:gd name="connsiteY3" fmla="*/ 23341 h 24198"/>
              <a:gd name="connsiteX4" fmla="*/ 0 w 21600"/>
              <a:gd name="connsiteY4" fmla="*/ 0 h 24198"/>
              <a:gd name="connsiteX0" fmla="*/ 0 w 21600"/>
              <a:gd name="connsiteY0" fmla="*/ 0 h 23540"/>
              <a:gd name="connsiteX1" fmla="*/ 21600 w 21600"/>
              <a:gd name="connsiteY1" fmla="*/ 0 h 23540"/>
              <a:gd name="connsiteX2" fmla="*/ 21600 w 21600"/>
              <a:gd name="connsiteY2" fmla="*/ 17322 h 23540"/>
              <a:gd name="connsiteX3" fmla="*/ 0 w 21600"/>
              <a:gd name="connsiteY3" fmla="*/ 23341 h 23540"/>
              <a:gd name="connsiteX4" fmla="*/ 0 w 21600"/>
              <a:gd name="connsiteY4" fmla="*/ 0 h 23540"/>
              <a:gd name="connsiteX0" fmla="*/ 0 w 21732"/>
              <a:gd name="connsiteY0" fmla="*/ 0 h 23594"/>
              <a:gd name="connsiteX1" fmla="*/ 21600 w 21732"/>
              <a:gd name="connsiteY1" fmla="*/ 0 h 23594"/>
              <a:gd name="connsiteX2" fmla="*/ 21732 w 21732"/>
              <a:gd name="connsiteY2" fmla="*/ 19171 h 23594"/>
              <a:gd name="connsiteX3" fmla="*/ 0 w 21732"/>
              <a:gd name="connsiteY3" fmla="*/ 23341 h 23594"/>
              <a:gd name="connsiteX4" fmla="*/ 0 w 21732"/>
              <a:gd name="connsiteY4" fmla="*/ 0 h 23594"/>
              <a:gd name="connsiteX0" fmla="*/ 0 w 21732"/>
              <a:gd name="connsiteY0" fmla="*/ 0 h 23496"/>
              <a:gd name="connsiteX1" fmla="*/ 21600 w 21732"/>
              <a:gd name="connsiteY1" fmla="*/ 0 h 23496"/>
              <a:gd name="connsiteX2" fmla="*/ 21732 w 21732"/>
              <a:gd name="connsiteY2" fmla="*/ 19171 h 23496"/>
              <a:gd name="connsiteX3" fmla="*/ 0 w 21732"/>
              <a:gd name="connsiteY3" fmla="*/ 23341 h 23496"/>
              <a:gd name="connsiteX4" fmla="*/ 0 w 21732"/>
              <a:gd name="connsiteY4" fmla="*/ 0 h 23496"/>
              <a:gd name="connsiteX0" fmla="*/ 0 w 21732"/>
              <a:gd name="connsiteY0" fmla="*/ 0 h 23554"/>
              <a:gd name="connsiteX1" fmla="*/ 21600 w 21732"/>
              <a:gd name="connsiteY1" fmla="*/ 0 h 23554"/>
              <a:gd name="connsiteX2" fmla="*/ 21732 w 21732"/>
              <a:gd name="connsiteY2" fmla="*/ 19171 h 23554"/>
              <a:gd name="connsiteX3" fmla="*/ 0 w 21732"/>
              <a:gd name="connsiteY3" fmla="*/ 23341 h 23554"/>
              <a:gd name="connsiteX4" fmla="*/ 0 w 21732"/>
              <a:gd name="connsiteY4" fmla="*/ 0 h 23554"/>
              <a:gd name="connsiteX0" fmla="*/ 0 w 21732"/>
              <a:gd name="connsiteY0" fmla="*/ 0 h 23341"/>
              <a:gd name="connsiteX1" fmla="*/ 21600 w 21732"/>
              <a:gd name="connsiteY1" fmla="*/ 0 h 23341"/>
              <a:gd name="connsiteX2" fmla="*/ 21732 w 21732"/>
              <a:gd name="connsiteY2" fmla="*/ 19171 h 23341"/>
              <a:gd name="connsiteX3" fmla="*/ 0 w 21732"/>
              <a:gd name="connsiteY3" fmla="*/ 23341 h 23341"/>
              <a:gd name="connsiteX4" fmla="*/ 0 w 21732"/>
              <a:gd name="connsiteY4" fmla="*/ 0 h 2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 h="23341">
                <a:moveTo>
                  <a:pt x="0" y="0"/>
                </a:moveTo>
                <a:lnTo>
                  <a:pt x="21600" y="0"/>
                </a:lnTo>
                <a:lnTo>
                  <a:pt x="21732" y="19171"/>
                </a:lnTo>
                <a:cubicBezTo>
                  <a:pt x="3915" y="17850"/>
                  <a:pt x="4975" y="23261"/>
                  <a:pt x="0" y="23341"/>
                </a:cubicBezTo>
                <a:lnTo>
                  <a:pt x="0" y="0"/>
                </a:lnTo>
                <a:close/>
              </a:path>
            </a:pathLst>
          </a:custGeom>
          <a:blipFill dpi="0" rotWithShape="1">
            <a:blip r:embed="rId3">
              <a:extLst>
                <a:ext uri="{28A0092B-C50C-407E-A947-70E740481C1C}">
                  <a14:useLocalDpi xmlns:a14="http://schemas.microsoft.com/office/drawing/2010/main" val="0"/>
                </a:ext>
              </a:extLst>
            </a:blip>
            <a:srcRect/>
            <a:stretch>
              <a:fillRect r="-23265"/>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8" name="六边形 3"/>
          <p:cNvSpPr/>
          <p:nvPr/>
        </p:nvSpPr>
        <p:spPr>
          <a:xfrm>
            <a:off x="3273418" y="1872259"/>
            <a:ext cx="2278281" cy="233817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4198"/>
              <a:gd name="connsiteX1" fmla="*/ 21600 w 21600"/>
              <a:gd name="connsiteY1" fmla="*/ 0 h 24198"/>
              <a:gd name="connsiteX2" fmla="*/ 21600 w 21600"/>
              <a:gd name="connsiteY2" fmla="*/ 17322 h 24198"/>
              <a:gd name="connsiteX3" fmla="*/ 0 w 21600"/>
              <a:gd name="connsiteY3" fmla="*/ 23341 h 24198"/>
              <a:gd name="connsiteX4" fmla="*/ 0 w 21600"/>
              <a:gd name="connsiteY4" fmla="*/ 0 h 24198"/>
              <a:gd name="connsiteX0" fmla="*/ 0 w 21600"/>
              <a:gd name="connsiteY0" fmla="*/ 0 h 23540"/>
              <a:gd name="connsiteX1" fmla="*/ 21600 w 21600"/>
              <a:gd name="connsiteY1" fmla="*/ 0 h 23540"/>
              <a:gd name="connsiteX2" fmla="*/ 21600 w 21600"/>
              <a:gd name="connsiteY2" fmla="*/ 17322 h 23540"/>
              <a:gd name="connsiteX3" fmla="*/ 0 w 21600"/>
              <a:gd name="connsiteY3" fmla="*/ 23341 h 23540"/>
              <a:gd name="connsiteX4" fmla="*/ 0 w 21600"/>
              <a:gd name="connsiteY4" fmla="*/ 0 h 23540"/>
              <a:gd name="connsiteX0" fmla="*/ 0 w 21732"/>
              <a:gd name="connsiteY0" fmla="*/ 0 h 23594"/>
              <a:gd name="connsiteX1" fmla="*/ 21600 w 21732"/>
              <a:gd name="connsiteY1" fmla="*/ 0 h 23594"/>
              <a:gd name="connsiteX2" fmla="*/ 21732 w 21732"/>
              <a:gd name="connsiteY2" fmla="*/ 19171 h 23594"/>
              <a:gd name="connsiteX3" fmla="*/ 0 w 21732"/>
              <a:gd name="connsiteY3" fmla="*/ 23341 h 23594"/>
              <a:gd name="connsiteX4" fmla="*/ 0 w 21732"/>
              <a:gd name="connsiteY4" fmla="*/ 0 h 23594"/>
              <a:gd name="connsiteX0" fmla="*/ 0 w 21732"/>
              <a:gd name="connsiteY0" fmla="*/ 0 h 23496"/>
              <a:gd name="connsiteX1" fmla="*/ 21600 w 21732"/>
              <a:gd name="connsiteY1" fmla="*/ 0 h 23496"/>
              <a:gd name="connsiteX2" fmla="*/ 21732 w 21732"/>
              <a:gd name="connsiteY2" fmla="*/ 19171 h 23496"/>
              <a:gd name="connsiteX3" fmla="*/ 0 w 21732"/>
              <a:gd name="connsiteY3" fmla="*/ 23341 h 23496"/>
              <a:gd name="connsiteX4" fmla="*/ 0 w 21732"/>
              <a:gd name="connsiteY4" fmla="*/ 0 h 23496"/>
              <a:gd name="connsiteX0" fmla="*/ 0 w 21732"/>
              <a:gd name="connsiteY0" fmla="*/ 0 h 23554"/>
              <a:gd name="connsiteX1" fmla="*/ 21600 w 21732"/>
              <a:gd name="connsiteY1" fmla="*/ 0 h 23554"/>
              <a:gd name="connsiteX2" fmla="*/ 21732 w 21732"/>
              <a:gd name="connsiteY2" fmla="*/ 19171 h 23554"/>
              <a:gd name="connsiteX3" fmla="*/ 0 w 21732"/>
              <a:gd name="connsiteY3" fmla="*/ 23341 h 23554"/>
              <a:gd name="connsiteX4" fmla="*/ 0 w 21732"/>
              <a:gd name="connsiteY4" fmla="*/ 0 h 23554"/>
              <a:gd name="connsiteX0" fmla="*/ 0 w 21732"/>
              <a:gd name="connsiteY0" fmla="*/ 0 h 23341"/>
              <a:gd name="connsiteX1" fmla="*/ 21600 w 21732"/>
              <a:gd name="connsiteY1" fmla="*/ 0 h 23341"/>
              <a:gd name="connsiteX2" fmla="*/ 21732 w 21732"/>
              <a:gd name="connsiteY2" fmla="*/ 19171 h 23341"/>
              <a:gd name="connsiteX3" fmla="*/ 0 w 21732"/>
              <a:gd name="connsiteY3" fmla="*/ 23341 h 23341"/>
              <a:gd name="connsiteX4" fmla="*/ 0 w 21732"/>
              <a:gd name="connsiteY4" fmla="*/ 0 h 2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 h="23341">
                <a:moveTo>
                  <a:pt x="0" y="0"/>
                </a:moveTo>
                <a:lnTo>
                  <a:pt x="21600" y="0"/>
                </a:lnTo>
                <a:lnTo>
                  <a:pt x="21732" y="19171"/>
                </a:lnTo>
                <a:cubicBezTo>
                  <a:pt x="3915" y="17850"/>
                  <a:pt x="4975" y="23261"/>
                  <a:pt x="0" y="23341"/>
                </a:cubicBezTo>
                <a:lnTo>
                  <a:pt x="0" y="0"/>
                </a:lnTo>
                <a:close/>
              </a:path>
            </a:pathLst>
          </a:custGeom>
          <a:blipFill dpi="0" rotWithShape="1">
            <a:blip r:embed="rId4">
              <a:extLst>
                <a:ext uri="{28A0092B-C50C-407E-A947-70E740481C1C}">
                  <a14:useLocalDpi xmlns:a14="http://schemas.microsoft.com/office/drawing/2010/main" val="0"/>
                </a:ext>
              </a:extLst>
            </a:blip>
            <a:srcRect/>
            <a:stretch>
              <a:fillRect l="-14114" r="-8502"/>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0" name="六边形 3"/>
          <p:cNvSpPr/>
          <p:nvPr/>
        </p:nvSpPr>
        <p:spPr>
          <a:xfrm>
            <a:off x="5898367" y="1872259"/>
            <a:ext cx="2278281" cy="233817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4198"/>
              <a:gd name="connsiteX1" fmla="*/ 21600 w 21600"/>
              <a:gd name="connsiteY1" fmla="*/ 0 h 24198"/>
              <a:gd name="connsiteX2" fmla="*/ 21600 w 21600"/>
              <a:gd name="connsiteY2" fmla="*/ 17322 h 24198"/>
              <a:gd name="connsiteX3" fmla="*/ 0 w 21600"/>
              <a:gd name="connsiteY3" fmla="*/ 23341 h 24198"/>
              <a:gd name="connsiteX4" fmla="*/ 0 w 21600"/>
              <a:gd name="connsiteY4" fmla="*/ 0 h 24198"/>
              <a:gd name="connsiteX0" fmla="*/ 0 w 21600"/>
              <a:gd name="connsiteY0" fmla="*/ 0 h 23540"/>
              <a:gd name="connsiteX1" fmla="*/ 21600 w 21600"/>
              <a:gd name="connsiteY1" fmla="*/ 0 h 23540"/>
              <a:gd name="connsiteX2" fmla="*/ 21600 w 21600"/>
              <a:gd name="connsiteY2" fmla="*/ 17322 h 23540"/>
              <a:gd name="connsiteX3" fmla="*/ 0 w 21600"/>
              <a:gd name="connsiteY3" fmla="*/ 23341 h 23540"/>
              <a:gd name="connsiteX4" fmla="*/ 0 w 21600"/>
              <a:gd name="connsiteY4" fmla="*/ 0 h 23540"/>
              <a:gd name="connsiteX0" fmla="*/ 0 w 21732"/>
              <a:gd name="connsiteY0" fmla="*/ 0 h 23594"/>
              <a:gd name="connsiteX1" fmla="*/ 21600 w 21732"/>
              <a:gd name="connsiteY1" fmla="*/ 0 h 23594"/>
              <a:gd name="connsiteX2" fmla="*/ 21732 w 21732"/>
              <a:gd name="connsiteY2" fmla="*/ 19171 h 23594"/>
              <a:gd name="connsiteX3" fmla="*/ 0 w 21732"/>
              <a:gd name="connsiteY3" fmla="*/ 23341 h 23594"/>
              <a:gd name="connsiteX4" fmla="*/ 0 w 21732"/>
              <a:gd name="connsiteY4" fmla="*/ 0 h 23594"/>
              <a:gd name="connsiteX0" fmla="*/ 0 w 21732"/>
              <a:gd name="connsiteY0" fmla="*/ 0 h 23496"/>
              <a:gd name="connsiteX1" fmla="*/ 21600 w 21732"/>
              <a:gd name="connsiteY1" fmla="*/ 0 h 23496"/>
              <a:gd name="connsiteX2" fmla="*/ 21732 w 21732"/>
              <a:gd name="connsiteY2" fmla="*/ 19171 h 23496"/>
              <a:gd name="connsiteX3" fmla="*/ 0 w 21732"/>
              <a:gd name="connsiteY3" fmla="*/ 23341 h 23496"/>
              <a:gd name="connsiteX4" fmla="*/ 0 w 21732"/>
              <a:gd name="connsiteY4" fmla="*/ 0 h 23496"/>
              <a:gd name="connsiteX0" fmla="*/ 0 w 21732"/>
              <a:gd name="connsiteY0" fmla="*/ 0 h 23554"/>
              <a:gd name="connsiteX1" fmla="*/ 21600 w 21732"/>
              <a:gd name="connsiteY1" fmla="*/ 0 h 23554"/>
              <a:gd name="connsiteX2" fmla="*/ 21732 w 21732"/>
              <a:gd name="connsiteY2" fmla="*/ 19171 h 23554"/>
              <a:gd name="connsiteX3" fmla="*/ 0 w 21732"/>
              <a:gd name="connsiteY3" fmla="*/ 23341 h 23554"/>
              <a:gd name="connsiteX4" fmla="*/ 0 w 21732"/>
              <a:gd name="connsiteY4" fmla="*/ 0 h 23554"/>
              <a:gd name="connsiteX0" fmla="*/ 0 w 21732"/>
              <a:gd name="connsiteY0" fmla="*/ 0 h 23341"/>
              <a:gd name="connsiteX1" fmla="*/ 21600 w 21732"/>
              <a:gd name="connsiteY1" fmla="*/ 0 h 23341"/>
              <a:gd name="connsiteX2" fmla="*/ 21732 w 21732"/>
              <a:gd name="connsiteY2" fmla="*/ 19171 h 23341"/>
              <a:gd name="connsiteX3" fmla="*/ 0 w 21732"/>
              <a:gd name="connsiteY3" fmla="*/ 23341 h 23341"/>
              <a:gd name="connsiteX4" fmla="*/ 0 w 21732"/>
              <a:gd name="connsiteY4" fmla="*/ 0 h 2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 h="23341">
                <a:moveTo>
                  <a:pt x="0" y="0"/>
                </a:moveTo>
                <a:lnTo>
                  <a:pt x="21600" y="0"/>
                </a:lnTo>
                <a:lnTo>
                  <a:pt x="21732" y="19171"/>
                </a:lnTo>
                <a:cubicBezTo>
                  <a:pt x="3915" y="17850"/>
                  <a:pt x="4975" y="23261"/>
                  <a:pt x="0" y="23341"/>
                </a:cubicBezTo>
                <a:lnTo>
                  <a:pt x="0" y="0"/>
                </a:lnTo>
                <a:close/>
              </a:path>
            </a:pathLst>
          </a:custGeom>
          <a:blipFill dpi="0" rotWithShape="1">
            <a:blip r:embed="rId5">
              <a:extLst>
                <a:ext uri="{28A0092B-C50C-407E-A947-70E740481C1C}">
                  <a14:useLocalDpi xmlns:a14="http://schemas.microsoft.com/office/drawing/2010/main" val="0"/>
                </a:ext>
              </a:extLst>
            </a:blip>
            <a:srcRect/>
            <a:stretch>
              <a:fillRect l="-6028" r="-16909"/>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1" name="六边形 3"/>
          <p:cNvSpPr/>
          <p:nvPr/>
        </p:nvSpPr>
        <p:spPr>
          <a:xfrm>
            <a:off x="8523316" y="1872258"/>
            <a:ext cx="2278281" cy="233817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4198"/>
              <a:gd name="connsiteX1" fmla="*/ 21600 w 21600"/>
              <a:gd name="connsiteY1" fmla="*/ 0 h 24198"/>
              <a:gd name="connsiteX2" fmla="*/ 21600 w 21600"/>
              <a:gd name="connsiteY2" fmla="*/ 17322 h 24198"/>
              <a:gd name="connsiteX3" fmla="*/ 0 w 21600"/>
              <a:gd name="connsiteY3" fmla="*/ 23341 h 24198"/>
              <a:gd name="connsiteX4" fmla="*/ 0 w 21600"/>
              <a:gd name="connsiteY4" fmla="*/ 0 h 24198"/>
              <a:gd name="connsiteX0" fmla="*/ 0 w 21600"/>
              <a:gd name="connsiteY0" fmla="*/ 0 h 23540"/>
              <a:gd name="connsiteX1" fmla="*/ 21600 w 21600"/>
              <a:gd name="connsiteY1" fmla="*/ 0 h 23540"/>
              <a:gd name="connsiteX2" fmla="*/ 21600 w 21600"/>
              <a:gd name="connsiteY2" fmla="*/ 17322 h 23540"/>
              <a:gd name="connsiteX3" fmla="*/ 0 w 21600"/>
              <a:gd name="connsiteY3" fmla="*/ 23341 h 23540"/>
              <a:gd name="connsiteX4" fmla="*/ 0 w 21600"/>
              <a:gd name="connsiteY4" fmla="*/ 0 h 23540"/>
              <a:gd name="connsiteX0" fmla="*/ 0 w 21732"/>
              <a:gd name="connsiteY0" fmla="*/ 0 h 23594"/>
              <a:gd name="connsiteX1" fmla="*/ 21600 w 21732"/>
              <a:gd name="connsiteY1" fmla="*/ 0 h 23594"/>
              <a:gd name="connsiteX2" fmla="*/ 21732 w 21732"/>
              <a:gd name="connsiteY2" fmla="*/ 19171 h 23594"/>
              <a:gd name="connsiteX3" fmla="*/ 0 w 21732"/>
              <a:gd name="connsiteY3" fmla="*/ 23341 h 23594"/>
              <a:gd name="connsiteX4" fmla="*/ 0 w 21732"/>
              <a:gd name="connsiteY4" fmla="*/ 0 h 23594"/>
              <a:gd name="connsiteX0" fmla="*/ 0 w 21732"/>
              <a:gd name="connsiteY0" fmla="*/ 0 h 23496"/>
              <a:gd name="connsiteX1" fmla="*/ 21600 w 21732"/>
              <a:gd name="connsiteY1" fmla="*/ 0 h 23496"/>
              <a:gd name="connsiteX2" fmla="*/ 21732 w 21732"/>
              <a:gd name="connsiteY2" fmla="*/ 19171 h 23496"/>
              <a:gd name="connsiteX3" fmla="*/ 0 w 21732"/>
              <a:gd name="connsiteY3" fmla="*/ 23341 h 23496"/>
              <a:gd name="connsiteX4" fmla="*/ 0 w 21732"/>
              <a:gd name="connsiteY4" fmla="*/ 0 h 23496"/>
              <a:gd name="connsiteX0" fmla="*/ 0 w 21732"/>
              <a:gd name="connsiteY0" fmla="*/ 0 h 23554"/>
              <a:gd name="connsiteX1" fmla="*/ 21600 w 21732"/>
              <a:gd name="connsiteY1" fmla="*/ 0 h 23554"/>
              <a:gd name="connsiteX2" fmla="*/ 21732 w 21732"/>
              <a:gd name="connsiteY2" fmla="*/ 19171 h 23554"/>
              <a:gd name="connsiteX3" fmla="*/ 0 w 21732"/>
              <a:gd name="connsiteY3" fmla="*/ 23341 h 23554"/>
              <a:gd name="connsiteX4" fmla="*/ 0 w 21732"/>
              <a:gd name="connsiteY4" fmla="*/ 0 h 23554"/>
              <a:gd name="connsiteX0" fmla="*/ 0 w 21732"/>
              <a:gd name="connsiteY0" fmla="*/ 0 h 23341"/>
              <a:gd name="connsiteX1" fmla="*/ 21600 w 21732"/>
              <a:gd name="connsiteY1" fmla="*/ 0 h 23341"/>
              <a:gd name="connsiteX2" fmla="*/ 21732 w 21732"/>
              <a:gd name="connsiteY2" fmla="*/ 19171 h 23341"/>
              <a:gd name="connsiteX3" fmla="*/ 0 w 21732"/>
              <a:gd name="connsiteY3" fmla="*/ 23341 h 23341"/>
              <a:gd name="connsiteX4" fmla="*/ 0 w 21732"/>
              <a:gd name="connsiteY4" fmla="*/ 0 h 23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2" h="23341">
                <a:moveTo>
                  <a:pt x="0" y="0"/>
                </a:moveTo>
                <a:lnTo>
                  <a:pt x="21600" y="0"/>
                </a:lnTo>
                <a:lnTo>
                  <a:pt x="21732" y="19171"/>
                </a:lnTo>
                <a:cubicBezTo>
                  <a:pt x="3915" y="17850"/>
                  <a:pt x="4975" y="23261"/>
                  <a:pt x="0" y="23341"/>
                </a:cubicBezTo>
                <a:lnTo>
                  <a:pt x="0" y="0"/>
                </a:lnTo>
                <a:close/>
              </a:path>
            </a:pathLst>
          </a:custGeom>
          <a:blipFill dpi="0" rotWithShape="1">
            <a:blip r:embed="rId6" cstate="print">
              <a:extLst>
                <a:ext uri="{28A0092B-C50C-407E-A947-70E740481C1C}">
                  <a14:useLocalDpi xmlns:a14="http://schemas.microsoft.com/office/drawing/2010/main" val="0"/>
                </a:ext>
              </a:extLst>
            </a:blip>
            <a:srcRect/>
            <a:stretch>
              <a:fillRect r="-31624"/>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8" name="TextBox 17"/>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产品概述</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1" name="组合 20"/>
          <p:cNvGrpSpPr/>
          <p:nvPr/>
        </p:nvGrpSpPr>
        <p:grpSpPr>
          <a:xfrm>
            <a:off x="-1" y="298578"/>
            <a:ext cx="2453610" cy="443618"/>
            <a:chOff x="-1" y="298578"/>
            <a:chExt cx="2453610" cy="443618"/>
          </a:xfrm>
        </p:grpSpPr>
        <p:sp>
          <p:nvSpPr>
            <p:cNvPr id="22" name="矩形 21"/>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 y="648122"/>
              <a:ext cx="2453610" cy="94074"/>
              <a:chOff x="-1" y="648122"/>
              <a:chExt cx="2453610" cy="94074"/>
            </a:xfrm>
          </p:grpSpPr>
          <p:cxnSp>
            <p:nvCxnSpPr>
              <p:cNvPr id="24" name="直接连接符 23"/>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7034" y="3904510"/>
            <a:ext cx="611855" cy="611855"/>
          </a:xfrm>
          <a:prstGeom prst="rect">
            <a:avLst/>
          </a:prstGeom>
          <a:effectLst>
            <a:outerShdw blurRad="127000" dist="127000" dir="8100000" algn="tr" rotWithShape="0">
              <a:prstClr val="black">
                <a:alpha val="20000"/>
              </a:prstClr>
            </a:outerShdw>
          </a:effectLst>
        </p:spPr>
      </p:pic>
      <p:grpSp>
        <p:nvGrpSpPr>
          <p:cNvPr id="29" name="组合 28"/>
          <p:cNvGrpSpPr/>
          <p:nvPr/>
        </p:nvGrpSpPr>
        <p:grpSpPr>
          <a:xfrm>
            <a:off x="1375277" y="4012309"/>
            <a:ext cx="1505440" cy="480233"/>
            <a:chOff x="4334734" y="1608049"/>
            <a:chExt cx="1505440" cy="480233"/>
          </a:xfrm>
        </p:grpSpPr>
        <p:sp>
          <p:nvSpPr>
            <p:cNvPr id="32" name="圆角矩形 31"/>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3" name="TextBox 32"/>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pic>
        <p:nvPicPr>
          <p:cNvPr id="34" name="图片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29281" y="3904510"/>
            <a:ext cx="611855" cy="611855"/>
          </a:xfrm>
          <a:prstGeom prst="rect">
            <a:avLst/>
          </a:prstGeom>
          <a:effectLst>
            <a:outerShdw blurRad="127000" dist="127000" dir="8100000" algn="tr" rotWithShape="0">
              <a:prstClr val="black">
                <a:alpha val="20000"/>
              </a:prstClr>
            </a:outerShdw>
          </a:effectLst>
        </p:spPr>
      </p:pic>
      <p:grpSp>
        <p:nvGrpSpPr>
          <p:cNvPr id="35" name="组合 34"/>
          <p:cNvGrpSpPr/>
          <p:nvPr/>
        </p:nvGrpSpPr>
        <p:grpSpPr>
          <a:xfrm>
            <a:off x="4007524" y="4012309"/>
            <a:ext cx="1505440" cy="480233"/>
            <a:chOff x="4334734" y="1608049"/>
            <a:chExt cx="1505440" cy="480233"/>
          </a:xfrm>
        </p:grpSpPr>
        <p:sp>
          <p:nvSpPr>
            <p:cNvPr id="36" name="圆角矩形 35"/>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49" name="TextBox 48"/>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pic>
        <p:nvPicPr>
          <p:cNvPr id="50" name="图片 4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61037" y="3904510"/>
            <a:ext cx="611855" cy="611855"/>
          </a:xfrm>
          <a:prstGeom prst="rect">
            <a:avLst/>
          </a:prstGeom>
          <a:effectLst>
            <a:outerShdw blurRad="127000" dist="127000" dir="8100000" algn="tr" rotWithShape="0">
              <a:prstClr val="black">
                <a:alpha val="20000"/>
              </a:prstClr>
            </a:outerShdw>
          </a:effectLst>
        </p:spPr>
      </p:pic>
      <p:grpSp>
        <p:nvGrpSpPr>
          <p:cNvPr id="51" name="组合 50"/>
          <p:cNvGrpSpPr/>
          <p:nvPr/>
        </p:nvGrpSpPr>
        <p:grpSpPr>
          <a:xfrm>
            <a:off x="6539280" y="4012309"/>
            <a:ext cx="1505440" cy="480233"/>
            <a:chOff x="4334734" y="1608049"/>
            <a:chExt cx="1505440" cy="480233"/>
          </a:xfrm>
        </p:grpSpPr>
        <p:sp>
          <p:nvSpPr>
            <p:cNvPr id="52" name="圆角矩形 51"/>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3" name="TextBox 52"/>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pic>
        <p:nvPicPr>
          <p:cNvPr id="54" name="图片 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93284" y="3904510"/>
            <a:ext cx="611855" cy="611855"/>
          </a:xfrm>
          <a:prstGeom prst="rect">
            <a:avLst/>
          </a:prstGeom>
          <a:effectLst>
            <a:outerShdw blurRad="127000" dist="127000" dir="8100000" algn="tr" rotWithShape="0">
              <a:prstClr val="black">
                <a:alpha val="20000"/>
              </a:prstClr>
            </a:outerShdw>
          </a:effectLst>
        </p:spPr>
      </p:pic>
      <p:grpSp>
        <p:nvGrpSpPr>
          <p:cNvPr id="55" name="组合 54"/>
          <p:cNvGrpSpPr/>
          <p:nvPr/>
        </p:nvGrpSpPr>
        <p:grpSpPr>
          <a:xfrm>
            <a:off x="9171527" y="4012309"/>
            <a:ext cx="1505440" cy="480233"/>
            <a:chOff x="4334734" y="1608049"/>
            <a:chExt cx="1505440" cy="480233"/>
          </a:xfrm>
        </p:grpSpPr>
        <p:sp>
          <p:nvSpPr>
            <p:cNvPr id="56" name="圆角矩形 55"/>
            <p:cNvSpPr/>
            <p:nvPr/>
          </p:nvSpPr>
          <p:spPr>
            <a:xfrm>
              <a:off x="4334734" y="1608049"/>
              <a:ext cx="1505440" cy="480233"/>
            </a:xfrm>
            <a:prstGeom prst="roundRect">
              <a:avLst/>
            </a:prstGeom>
            <a:blipFill dpi="0" rotWithShape="1">
              <a:blip r:embed="rId8"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7" name="TextBox 56"/>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sp>
        <p:nvSpPr>
          <p:cNvPr id="62" name="TextBox 61"/>
          <p:cNvSpPr txBox="1"/>
          <p:nvPr/>
        </p:nvSpPr>
        <p:spPr>
          <a:xfrm>
            <a:off x="576461" y="4762867"/>
            <a:ext cx="2652820"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3" name="TextBox 62"/>
          <p:cNvSpPr txBox="1"/>
          <p:nvPr/>
        </p:nvSpPr>
        <p:spPr>
          <a:xfrm>
            <a:off x="3168749" y="4762867"/>
            <a:ext cx="2652820"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4" name="TextBox 63"/>
          <p:cNvSpPr txBox="1"/>
          <p:nvPr/>
        </p:nvSpPr>
        <p:spPr>
          <a:xfrm>
            <a:off x="5844521" y="4762867"/>
            <a:ext cx="2652820"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8436809" y="4762867"/>
            <a:ext cx="2652820"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715679194"/>
      </p:ext>
    </p:extLst>
  </p:cSld>
  <p:clrMapOvr>
    <a:masterClrMapping/>
  </p:clrMapOvr>
  <p:transition spd="slow" advTm="6000">
    <p:wipe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par>
                          <p:cTn id="17" fill="hold">
                            <p:stCondLst>
                              <p:cond delay="1200"/>
                            </p:stCondLst>
                            <p:childTnLst>
                              <p:par>
                                <p:cTn id="18" presetID="52" presetClass="entr" presetSubtype="0" fill="hold" nodeType="afterEffect">
                                  <p:stCondLst>
                                    <p:cond delay="0"/>
                                  </p:stCondLst>
                                  <p:childTnLst>
                                    <p:set>
                                      <p:cBhvr>
                                        <p:cTn id="19" dur="1" fill="hold">
                                          <p:stCondLst>
                                            <p:cond delay="0"/>
                                          </p:stCondLst>
                                        </p:cTn>
                                        <p:tgtEl>
                                          <p:spTgt spid="27"/>
                                        </p:tgtEl>
                                        <p:attrNameLst>
                                          <p:attrName>style.visibility</p:attrName>
                                        </p:attrNameLst>
                                      </p:cBhvr>
                                      <p:to>
                                        <p:strVal val="visible"/>
                                      </p:to>
                                    </p:set>
                                    <p:animScale>
                                      <p:cBhvr>
                                        <p:cTn id="20" dur="5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27"/>
                                        </p:tgtEl>
                                        <p:attrNameLst>
                                          <p:attrName>ppt_x</p:attrName>
                                          <p:attrName>ppt_y</p:attrName>
                                        </p:attrNameLst>
                                      </p:cBhvr>
                                    </p:animMotion>
                                    <p:animEffect transition="in" filter="fade">
                                      <p:cBhvr>
                                        <p:cTn id="22" dur="500"/>
                                        <p:tgtEl>
                                          <p:spTgt spid="27"/>
                                        </p:tgtEl>
                                      </p:cBhvr>
                                    </p:animEffect>
                                  </p:childTnLst>
                                </p:cTn>
                              </p:par>
                            </p:childTnLst>
                          </p:cTn>
                        </p:par>
                        <p:par>
                          <p:cTn id="23" fill="hold">
                            <p:stCondLst>
                              <p:cond delay="1700"/>
                            </p:stCondLst>
                            <p:childTnLst>
                              <p:par>
                                <p:cTn id="24" presetID="22" presetClass="entr" presetSubtype="4"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down)">
                                      <p:cBhvr>
                                        <p:cTn id="26" dur="500"/>
                                        <p:tgtEl>
                                          <p:spTgt spid="26"/>
                                        </p:tgtEl>
                                      </p:cBhvr>
                                    </p:animEffect>
                                  </p:childTnLst>
                                </p:cTn>
                              </p:par>
                              <p:par>
                                <p:cTn id="27" presetID="22" presetClass="entr" presetSubtype="8"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2200"/>
                            </p:stCondLst>
                            <p:childTnLst>
                              <p:par>
                                <p:cTn id="31" presetID="52"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Scale>
                                      <p:cBhvr>
                                        <p:cTn id="33"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500" decel="50000" fill="hold">
                                          <p:stCondLst>
                                            <p:cond delay="0"/>
                                          </p:stCondLst>
                                        </p:cTn>
                                        <p:tgtEl>
                                          <p:spTgt spid="34"/>
                                        </p:tgtEl>
                                        <p:attrNameLst>
                                          <p:attrName>ppt_x</p:attrName>
                                          <p:attrName>ppt_y</p:attrName>
                                        </p:attrNameLst>
                                      </p:cBhvr>
                                    </p:animMotion>
                                    <p:animEffect transition="in" filter="fade">
                                      <p:cBhvr>
                                        <p:cTn id="35" dur="500"/>
                                        <p:tgtEl>
                                          <p:spTgt spid="3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wipe(up)">
                                      <p:cBhvr>
                                        <p:cTn id="38" dur="500"/>
                                        <p:tgtEl>
                                          <p:spTgt spid="62"/>
                                        </p:tgtEl>
                                      </p:cBhvr>
                                    </p:animEffect>
                                  </p:childTnLst>
                                </p:cTn>
                              </p:par>
                            </p:childTnLst>
                          </p:cTn>
                        </p:par>
                        <p:par>
                          <p:cTn id="39" fill="hold">
                            <p:stCondLst>
                              <p:cond delay="2700"/>
                            </p:stCondLst>
                            <p:childTnLst>
                              <p:par>
                                <p:cTn id="40" presetID="22" presetClass="entr" presetSubtype="4"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down)">
                                      <p:cBhvr>
                                        <p:cTn id="42" dur="500"/>
                                        <p:tgtEl>
                                          <p:spTgt spid="28"/>
                                        </p:tgtEl>
                                      </p:cBhvr>
                                    </p:animEffect>
                                  </p:childTnLst>
                                </p:cTn>
                              </p:par>
                              <p:par>
                                <p:cTn id="43" presetID="22" presetClass="entr" presetSubtype="8"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3200"/>
                            </p:stCondLst>
                            <p:childTnLst>
                              <p:par>
                                <p:cTn id="47" presetID="52" presetClass="entr" presetSubtype="0" fill="hold" nodeType="afterEffect">
                                  <p:stCondLst>
                                    <p:cond delay="0"/>
                                  </p:stCondLst>
                                  <p:childTnLst>
                                    <p:set>
                                      <p:cBhvr>
                                        <p:cTn id="48" dur="1" fill="hold">
                                          <p:stCondLst>
                                            <p:cond delay="0"/>
                                          </p:stCondLst>
                                        </p:cTn>
                                        <p:tgtEl>
                                          <p:spTgt spid="50"/>
                                        </p:tgtEl>
                                        <p:attrNameLst>
                                          <p:attrName>style.visibility</p:attrName>
                                        </p:attrNameLst>
                                      </p:cBhvr>
                                      <p:to>
                                        <p:strVal val="visible"/>
                                      </p:to>
                                    </p:set>
                                    <p:animScale>
                                      <p:cBhvr>
                                        <p:cTn id="49" dur="5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500" decel="50000" fill="hold">
                                          <p:stCondLst>
                                            <p:cond delay="0"/>
                                          </p:stCondLst>
                                        </p:cTn>
                                        <p:tgtEl>
                                          <p:spTgt spid="50"/>
                                        </p:tgtEl>
                                        <p:attrNameLst>
                                          <p:attrName>ppt_x</p:attrName>
                                          <p:attrName>ppt_y</p:attrName>
                                        </p:attrNameLst>
                                      </p:cBhvr>
                                    </p:animMotion>
                                    <p:animEffect transition="in" filter="fade">
                                      <p:cBhvr>
                                        <p:cTn id="51" dur="500"/>
                                        <p:tgtEl>
                                          <p:spTgt spid="50"/>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up)">
                                      <p:cBhvr>
                                        <p:cTn id="54" dur="500"/>
                                        <p:tgtEl>
                                          <p:spTgt spid="63"/>
                                        </p:tgtEl>
                                      </p:cBhvr>
                                    </p:animEffect>
                                  </p:childTnLst>
                                </p:cTn>
                              </p:par>
                            </p:childTnLst>
                          </p:cTn>
                        </p:par>
                        <p:par>
                          <p:cTn id="55" fill="hold">
                            <p:stCondLst>
                              <p:cond delay="3700"/>
                            </p:stCondLst>
                            <p:childTnLst>
                              <p:par>
                                <p:cTn id="56" presetID="22" presetClass="entr" presetSubtype="4"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down)">
                                      <p:cBhvr>
                                        <p:cTn id="58" dur="500"/>
                                        <p:tgtEl>
                                          <p:spTgt spid="30"/>
                                        </p:tgtEl>
                                      </p:cBhvr>
                                    </p:animEffect>
                                  </p:childTnLst>
                                </p:cTn>
                              </p:par>
                              <p:par>
                                <p:cTn id="59" presetID="22" presetClass="entr" presetSubtype="8" fill="hold" nodeType="withEffect">
                                  <p:stCondLst>
                                    <p:cond delay="0"/>
                                  </p:stCondLst>
                                  <p:childTnLst>
                                    <p:set>
                                      <p:cBhvr>
                                        <p:cTn id="60" dur="1" fill="hold">
                                          <p:stCondLst>
                                            <p:cond delay="0"/>
                                          </p:stCondLst>
                                        </p:cTn>
                                        <p:tgtEl>
                                          <p:spTgt spid="51"/>
                                        </p:tgtEl>
                                        <p:attrNameLst>
                                          <p:attrName>style.visibility</p:attrName>
                                        </p:attrNameLst>
                                      </p:cBhvr>
                                      <p:to>
                                        <p:strVal val="visible"/>
                                      </p:to>
                                    </p:set>
                                    <p:animEffect transition="in" filter="wipe(left)">
                                      <p:cBhvr>
                                        <p:cTn id="61" dur="500"/>
                                        <p:tgtEl>
                                          <p:spTgt spid="51"/>
                                        </p:tgtEl>
                                      </p:cBhvr>
                                    </p:animEffect>
                                  </p:childTnLst>
                                </p:cTn>
                              </p:par>
                            </p:childTnLst>
                          </p:cTn>
                        </p:par>
                        <p:par>
                          <p:cTn id="62" fill="hold">
                            <p:stCondLst>
                              <p:cond delay="4200"/>
                            </p:stCondLst>
                            <p:childTnLst>
                              <p:par>
                                <p:cTn id="63" presetID="52" presetClass="entr" presetSubtype="0"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Scale>
                                      <p:cBhvr>
                                        <p:cTn id="65" dur="5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500" decel="50000" fill="hold">
                                          <p:stCondLst>
                                            <p:cond delay="0"/>
                                          </p:stCondLst>
                                        </p:cTn>
                                        <p:tgtEl>
                                          <p:spTgt spid="54"/>
                                        </p:tgtEl>
                                        <p:attrNameLst>
                                          <p:attrName>ppt_x</p:attrName>
                                          <p:attrName>ppt_y</p:attrName>
                                        </p:attrNameLst>
                                      </p:cBhvr>
                                    </p:animMotion>
                                    <p:animEffect transition="in" filter="fade">
                                      <p:cBhvr>
                                        <p:cTn id="67" dur="500"/>
                                        <p:tgtEl>
                                          <p:spTgt spid="54"/>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64"/>
                                        </p:tgtEl>
                                        <p:attrNameLst>
                                          <p:attrName>style.visibility</p:attrName>
                                        </p:attrNameLst>
                                      </p:cBhvr>
                                      <p:to>
                                        <p:strVal val="visible"/>
                                      </p:to>
                                    </p:set>
                                    <p:animEffect transition="in" filter="wipe(up)">
                                      <p:cBhvr>
                                        <p:cTn id="70" dur="500"/>
                                        <p:tgtEl>
                                          <p:spTgt spid="64"/>
                                        </p:tgtEl>
                                      </p:cBhvr>
                                    </p:animEffect>
                                  </p:childTnLst>
                                </p:cTn>
                              </p:par>
                            </p:childTnLst>
                          </p:cTn>
                        </p:par>
                        <p:par>
                          <p:cTn id="71" fill="hold">
                            <p:stCondLst>
                              <p:cond delay="4700"/>
                            </p:stCondLst>
                            <p:childTnLst>
                              <p:par>
                                <p:cTn id="72" presetID="22" presetClass="entr" presetSubtype="4" fill="hold" grpId="0" nodeType="after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wipe(down)">
                                      <p:cBhvr>
                                        <p:cTn id="74" dur="500"/>
                                        <p:tgtEl>
                                          <p:spTgt spid="31"/>
                                        </p:tgtEl>
                                      </p:cBhvr>
                                    </p:animEffect>
                                  </p:childTnLst>
                                </p:cTn>
                              </p:par>
                              <p:par>
                                <p:cTn id="75" presetID="22" presetClass="entr" presetSubtype="8" fill="hold" nodeType="with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wipe(left)">
                                      <p:cBhvr>
                                        <p:cTn id="77" dur="500"/>
                                        <p:tgtEl>
                                          <p:spTgt spid="55"/>
                                        </p:tgtEl>
                                      </p:cBhvr>
                                    </p:animEffect>
                                  </p:childTnLst>
                                </p:cTn>
                              </p:par>
                              <p:par>
                                <p:cTn id="78" presetID="22" presetClass="entr" presetSubtype="1" fill="hold" grpId="0" nodeType="withEffect">
                                  <p:stCondLst>
                                    <p:cond delay="0"/>
                                  </p:stCondLst>
                                  <p:childTnLst>
                                    <p:set>
                                      <p:cBhvr>
                                        <p:cTn id="79" dur="1" fill="hold">
                                          <p:stCondLst>
                                            <p:cond delay="0"/>
                                          </p:stCondLst>
                                        </p:cTn>
                                        <p:tgtEl>
                                          <p:spTgt spid="65"/>
                                        </p:tgtEl>
                                        <p:attrNameLst>
                                          <p:attrName>style.visibility</p:attrName>
                                        </p:attrNameLst>
                                      </p:cBhvr>
                                      <p:to>
                                        <p:strVal val="visible"/>
                                      </p:to>
                                    </p:set>
                                    <p:animEffect transition="in" filter="wipe(up)">
                                      <p:cBhvr>
                                        <p:cTn id="80"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30" grpId="0" animBg="1"/>
      <p:bldP spid="31" grpId="0" animBg="1"/>
      <p:bldP spid="18" grpId="0"/>
      <p:bldP spid="19" grpId="0" animBg="1"/>
      <p:bldP spid="20" grpId="0"/>
      <p:bldP spid="62" grpId="0"/>
      <p:bldP spid="63" grpId="0"/>
      <p:bldP spid="64" grpId="0"/>
      <p:bldP spid="6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742808"/>
            <a:ext cx="5035157" cy="1375450"/>
          </a:xfrm>
          <a:prstGeom prst="rect">
            <a:avLst/>
          </a:prstGeom>
          <a:blipFill dpi="0" rotWithShape="1">
            <a:blip r:embed="rId3" cstate="print">
              <a:extLst>
                <a:ext uri="{28A0092B-C50C-407E-A947-70E740481C1C}">
                  <a14:useLocalDpi xmlns:a14="http://schemas.microsoft.com/office/drawing/2010/main" val="0"/>
                </a:ext>
              </a:extLst>
            </a:blip>
            <a:srcRect/>
            <a:stretch>
              <a:fillRect b="-190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 name="矩形 5"/>
          <p:cNvSpPr/>
          <p:nvPr/>
        </p:nvSpPr>
        <p:spPr>
          <a:xfrm>
            <a:off x="5035157" y="1742809"/>
            <a:ext cx="1996172" cy="140399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r>
              <a:rPr lang="zh-CN" altLang="en-US" dirty="0" smtClean="0">
                <a:solidFill>
                  <a:schemeClr val="bg1"/>
                </a:solidFill>
                <a:latin typeface="微软雅黑" pitchFamily="34" charset="-122"/>
                <a:ea typeface="微软雅黑" pitchFamily="34" charset="-122"/>
              </a:rPr>
              <a:t>招商融资</a:t>
            </a:r>
            <a:endParaRPr lang="en-US" altLang="zh-CN" dirty="0">
              <a:solidFill>
                <a:schemeClr val="bg1"/>
              </a:solidFill>
              <a:latin typeface="微软雅黑" pitchFamily="34" charset="-122"/>
              <a:ea typeface="微软雅黑" pitchFamily="34" charset="-122"/>
            </a:endParaRPr>
          </a:p>
        </p:txBody>
      </p:sp>
      <p:sp>
        <p:nvSpPr>
          <p:cNvPr id="7" name="矩形 6"/>
          <p:cNvSpPr/>
          <p:nvPr/>
        </p:nvSpPr>
        <p:spPr>
          <a:xfrm>
            <a:off x="7031329" y="1742809"/>
            <a:ext cx="4490746" cy="102679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r>
              <a:rPr lang="en-US" altLang="zh-CN" sz="1400" dirty="0">
                <a:solidFill>
                  <a:schemeClr val="bg1"/>
                </a:solidFill>
                <a:latin typeface="微软雅黑" pitchFamily="34" charset="-122"/>
                <a:ea typeface="微软雅黑" pitchFamily="34" charset="-122"/>
              </a:rPr>
              <a:t>  ENTERPRISE</a:t>
            </a:r>
          </a:p>
          <a:p>
            <a:r>
              <a:rPr lang="en-US" altLang="zh-CN" sz="1400" dirty="0">
                <a:solidFill>
                  <a:schemeClr val="bg1"/>
                </a:solidFill>
                <a:latin typeface="微软雅黑" pitchFamily="34" charset="-122"/>
                <a:ea typeface="微软雅黑" pitchFamily="34" charset="-122"/>
              </a:rPr>
              <a:t>  INTRODUCTION</a:t>
            </a:r>
            <a:endParaRPr lang="zh-CN" altLang="en-US" sz="1400" dirty="0">
              <a:solidFill>
                <a:schemeClr val="bg1"/>
              </a:solidFill>
              <a:latin typeface="微软雅黑" pitchFamily="34" charset="-122"/>
              <a:ea typeface="微软雅黑" pitchFamily="34" charset="-122"/>
            </a:endParaRPr>
          </a:p>
        </p:txBody>
      </p:sp>
      <p:sp>
        <p:nvSpPr>
          <p:cNvPr id="8" name="矩形 7"/>
          <p:cNvSpPr/>
          <p:nvPr/>
        </p:nvSpPr>
        <p:spPr>
          <a:xfrm>
            <a:off x="0" y="3118259"/>
            <a:ext cx="2993618" cy="93351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9" name="矩形 8"/>
          <p:cNvSpPr/>
          <p:nvPr/>
        </p:nvSpPr>
        <p:spPr>
          <a:xfrm>
            <a:off x="2993618" y="3118258"/>
            <a:ext cx="2041539" cy="93584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r>
              <a:rPr lang="zh-CN" altLang="en-US" dirty="0" smtClean="0">
                <a:solidFill>
                  <a:schemeClr val="bg1"/>
                </a:solidFill>
                <a:latin typeface="微软雅黑" pitchFamily="34" charset="-122"/>
                <a:ea typeface="微软雅黑" pitchFamily="34" charset="-122"/>
              </a:rPr>
              <a:t>发展战略</a:t>
            </a:r>
            <a:endParaRPr lang="zh-CN" altLang="en-US" dirty="0">
              <a:solidFill>
                <a:schemeClr val="bg1"/>
              </a:solidFill>
              <a:latin typeface="微软雅黑" pitchFamily="34" charset="-122"/>
              <a:ea typeface="微软雅黑" pitchFamily="34" charset="-122"/>
            </a:endParaRPr>
          </a:p>
        </p:txBody>
      </p:sp>
      <p:sp>
        <p:nvSpPr>
          <p:cNvPr id="10" name="矩形 9"/>
          <p:cNvSpPr/>
          <p:nvPr/>
        </p:nvSpPr>
        <p:spPr>
          <a:xfrm>
            <a:off x="7031329" y="2749708"/>
            <a:ext cx="2326577" cy="130439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r>
              <a:rPr lang="zh-CN" altLang="en-US" dirty="0">
                <a:solidFill>
                  <a:schemeClr val="bg1"/>
                </a:solidFill>
                <a:latin typeface="微软雅黑" pitchFamily="34" charset="-122"/>
                <a:ea typeface="微软雅黑" pitchFamily="34" charset="-122"/>
              </a:rPr>
              <a:t>市场定</a:t>
            </a:r>
            <a:r>
              <a:rPr lang="zh-CN" altLang="en-US" dirty="0" smtClean="0">
                <a:solidFill>
                  <a:schemeClr val="bg1"/>
                </a:solidFill>
                <a:latin typeface="微软雅黑" pitchFamily="34" charset="-122"/>
                <a:ea typeface="微软雅黑" pitchFamily="34" charset="-122"/>
              </a:rPr>
              <a:t>位</a:t>
            </a:r>
            <a:endParaRPr lang="zh-CN" altLang="en-US" dirty="0">
              <a:solidFill>
                <a:schemeClr val="bg1"/>
              </a:solidFill>
              <a:latin typeface="微软雅黑" pitchFamily="34" charset="-122"/>
              <a:ea typeface="微软雅黑" pitchFamily="34" charset="-122"/>
            </a:endParaRPr>
          </a:p>
        </p:txBody>
      </p:sp>
      <p:sp>
        <p:nvSpPr>
          <p:cNvPr id="12" name="矩形 11"/>
          <p:cNvSpPr/>
          <p:nvPr/>
        </p:nvSpPr>
        <p:spPr>
          <a:xfrm>
            <a:off x="5728917" y="4054100"/>
            <a:ext cx="1846823" cy="128534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r>
              <a:rPr lang="zh-CN" altLang="en-US" dirty="0" smtClean="0">
                <a:solidFill>
                  <a:schemeClr val="bg1"/>
                </a:solidFill>
                <a:latin typeface="微软雅黑" pitchFamily="34" charset="-122"/>
                <a:ea typeface="微软雅黑" pitchFamily="34" charset="-122"/>
              </a:rPr>
              <a:t>企业简介</a:t>
            </a:r>
            <a:endParaRPr lang="zh-CN" altLang="en-US" dirty="0">
              <a:solidFill>
                <a:schemeClr val="bg1"/>
              </a:solidFill>
              <a:latin typeface="微软雅黑" pitchFamily="34" charset="-122"/>
              <a:ea typeface="微软雅黑" pitchFamily="34" charset="-122"/>
            </a:endParaRPr>
          </a:p>
        </p:txBody>
      </p:sp>
      <p:sp>
        <p:nvSpPr>
          <p:cNvPr id="13" name="矩形 12"/>
          <p:cNvSpPr/>
          <p:nvPr/>
        </p:nvSpPr>
        <p:spPr>
          <a:xfrm>
            <a:off x="7575741" y="4054100"/>
            <a:ext cx="3251444" cy="1285343"/>
          </a:xfrm>
          <a:prstGeom prst="rect">
            <a:avLst/>
          </a:prstGeom>
          <a:blipFill dpi="0" rotWithShape="1">
            <a:blip r:embed="rId4" cstate="print">
              <a:extLst>
                <a:ext uri="{28A0092B-C50C-407E-A947-70E740481C1C}">
                  <a14:useLocalDpi xmlns:a14="http://schemas.microsoft.com/office/drawing/2010/main" val="0"/>
                </a:ext>
              </a:extLst>
            </a:blip>
            <a:srcRect/>
            <a:stretch>
              <a:fillRect t="-15387" b="-3077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9" name="矩形 18"/>
          <p:cNvSpPr/>
          <p:nvPr/>
        </p:nvSpPr>
        <p:spPr>
          <a:xfrm>
            <a:off x="5035157" y="3024386"/>
            <a:ext cx="1996172" cy="1027391"/>
          </a:xfrm>
          <a:prstGeom prst="rect">
            <a:avLst/>
          </a:prstGeom>
          <a:blipFill dpi="0" rotWithShape="1">
            <a:blip r:embed="rId5" cstate="print">
              <a:extLst>
                <a:ext uri="{28A0092B-C50C-407E-A947-70E740481C1C}">
                  <a14:useLocalDpi xmlns:a14="http://schemas.microsoft.com/office/drawing/2010/main" val="0"/>
                </a:ext>
              </a:extLst>
            </a:blip>
            <a:srcRect/>
            <a:stretch>
              <a:fillRect t="-15517" b="-1882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0" name="矩形 19"/>
          <p:cNvSpPr/>
          <p:nvPr/>
        </p:nvSpPr>
        <p:spPr>
          <a:xfrm>
            <a:off x="0" y="4035815"/>
            <a:ext cx="5728916" cy="1303628"/>
          </a:xfrm>
          <a:prstGeom prst="rect">
            <a:avLst/>
          </a:prstGeom>
          <a:blipFill dpi="0" rotWithShape="1">
            <a:blip r:embed="rId6">
              <a:extLst>
                <a:ext uri="{28A0092B-C50C-407E-A947-70E740481C1C}">
                  <a14:useLocalDpi xmlns:a14="http://schemas.microsoft.com/office/drawing/2010/main" val="0"/>
                </a:ext>
              </a:extLst>
            </a:blip>
            <a:srcRect/>
            <a:stretch>
              <a:fillRect l="-1044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2" name="矩形 21"/>
          <p:cNvSpPr/>
          <p:nvPr/>
        </p:nvSpPr>
        <p:spPr>
          <a:xfrm>
            <a:off x="9357907" y="2769608"/>
            <a:ext cx="2157905" cy="1285343"/>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4" name="矩形 23"/>
          <p:cNvSpPr/>
          <p:nvPr/>
        </p:nvSpPr>
        <p:spPr>
          <a:xfrm>
            <a:off x="10827185" y="4044763"/>
            <a:ext cx="694890" cy="129468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1" name="矩形 20"/>
          <p:cNvSpPr/>
          <p:nvPr/>
        </p:nvSpPr>
        <p:spPr>
          <a:xfrm>
            <a:off x="5016660" y="3024386"/>
            <a:ext cx="2014667" cy="10159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3" name="矩形 22"/>
          <p:cNvSpPr/>
          <p:nvPr/>
        </p:nvSpPr>
        <p:spPr>
          <a:xfrm>
            <a:off x="7031329" y="2727500"/>
            <a:ext cx="2326577" cy="132745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5" name="矩形 24"/>
          <p:cNvSpPr/>
          <p:nvPr/>
        </p:nvSpPr>
        <p:spPr>
          <a:xfrm>
            <a:off x="9357907" y="2727500"/>
            <a:ext cx="2164168" cy="131726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6" name="矩形 25"/>
          <p:cNvSpPr/>
          <p:nvPr/>
        </p:nvSpPr>
        <p:spPr>
          <a:xfrm>
            <a:off x="7031328" y="1762708"/>
            <a:ext cx="4484483" cy="1006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7" name="矩形 26"/>
          <p:cNvSpPr/>
          <p:nvPr/>
        </p:nvSpPr>
        <p:spPr>
          <a:xfrm>
            <a:off x="5016662" y="1727771"/>
            <a:ext cx="2014667" cy="134892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8" name="矩形 27"/>
          <p:cNvSpPr/>
          <p:nvPr/>
        </p:nvSpPr>
        <p:spPr>
          <a:xfrm>
            <a:off x="7575740" y="4040291"/>
            <a:ext cx="3251444" cy="12991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9" name="矩形 28"/>
          <p:cNvSpPr/>
          <p:nvPr/>
        </p:nvSpPr>
        <p:spPr>
          <a:xfrm>
            <a:off x="5728918" y="4035815"/>
            <a:ext cx="1846822" cy="130362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0" name="矩形 29"/>
          <p:cNvSpPr/>
          <p:nvPr/>
        </p:nvSpPr>
        <p:spPr>
          <a:xfrm>
            <a:off x="0" y="4035814"/>
            <a:ext cx="5728916" cy="130362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1" name="矩形 30"/>
          <p:cNvSpPr/>
          <p:nvPr/>
        </p:nvSpPr>
        <p:spPr>
          <a:xfrm>
            <a:off x="2972101" y="3091736"/>
            <a:ext cx="2063056" cy="94407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2" name="矩形 31"/>
          <p:cNvSpPr/>
          <p:nvPr/>
        </p:nvSpPr>
        <p:spPr>
          <a:xfrm>
            <a:off x="-21517" y="3091736"/>
            <a:ext cx="2993618" cy="95173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3" name="矩形 32"/>
          <p:cNvSpPr/>
          <p:nvPr/>
        </p:nvSpPr>
        <p:spPr>
          <a:xfrm>
            <a:off x="0" y="1727771"/>
            <a:ext cx="5035157" cy="136396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Tree>
    <p:extLst>
      <p:ext uri="{BB962C8B-B14F-4D97-AF65-F5344CB8AC3E}">
        <p14:creationId xmlns:p14="http://schemas.microsoft.com/office/powerpoint/2010/main" val="2464776346"/>
      </p:ext>
    </p:extLst>
  </p:cSld>
  <p:clrMapOvr>
    <a:masterClrMapping/>
  </p:clrMapOvr>
  <mc:AlternateContent xmlns:mc="http://schemas.openxmlformats.org/markup-compatibility/2006">
    <mc:Choice xmlns:p14="http://schemas.microsoft.com/office/powerpoint/2010/main" Requires="p14">
      <p:transition spd="med" p14:dur="700" advTm="6568">
        <p:fade/>
      </p:transition>
    </mc:Choice>
    <mc:Fallback>
      <p:transition spd="med" advTm="656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out)">
                                      <p:cBhvr>
                                        <p:cTn id="7" dur="700"/>
                                        <p:tgtEl>
                                          <p:spTgt spid="21"/>
                                        </p:tgtEl>
                                      </p:cBhvr>
                                    </p:animEffect>
                                  </p:childTnLst>
                                </p:cTn>
                              </p:par>
                              <p:par>
                                <p:cTn id="8" presetID="4" presetClass="exit" presetSubtype="32" fill="hold" grpId="1" nodeType="withEffect">
                                  <p:stCondLst>
                                    <p:cond delay="800"/>
                                  </p:stCondLst>
                                  <p:childTnLst>
                                    <p:animEffect transition="out" filter="box(out)">
                                      <p:cBhvr>
                                        <p:cTn id="9" dur="700"/>
                                        <p:tgtEl>
                                          <p:spTgt spid="21"/>
                                        </p:tgtEl>
                                      </p:cBhvr>
                                    </p:animEffect>
                                    <p:set>
                                      <p:cBhvr>
                                        <p:cTn id="10" dur="1" fill="hold">
                                          <p:stCondLst>
                                            <p:cond delay="699"/>
                                          </p:stCondLst>
                                        </p:cTn>
                                        <p:tgtEl>
                                          <p:spTgt spid="21"/>
                                        </p:tgtEl>
                                        <p:attrNameLst>
                                          <p:attrName>style.visibility</p:attrName>
                                        </p:attrNameLst>
                                      </p:cBhvr>
                                      <p:to>
                                        <p:strVal val="hidden"/>
                                      </p:to>
                                    </p:set>
                                  </p:childTnLst>
                                </p:cTn>
                              </p:par>
                              <p:par>
                                <p:cTn id="11" presetID="1" presetClass="entr" presetSubtype="0" fill="hold" grpId="0" nodeType="withEffect">
                                  <p:stCondLst>
                                    <p:cond delay="800"/>
                                  </p:stCondLst>
                                  <p:childTnLst>
                                    <p:set>
                                      <p:cBhvr>
                                        <p:cTn id="12" dur="1" fill="hold">
                                          <p:stCondLst>
                                            <p:cond delay="0"/>
                                          </p:stCondLst>
                                        </p:cTn>
                                        <p:tgtEl>
                                          <p:spTgt spid="19"/>
                                        </p:tgtEl>
                                        <p:attrNameLst>
                                          <p:attrName>style.visibility</p:attrName>
                                        </p:attrNameLst>
                                      </p:cBhvr>
                                      <p:to>
                                        <p:strVal val="visible"/>
                                      </p:to>
                                    </p:set>
                                  </p:childTnLst>
                                </p:cTn>
                              </p:par>
                              <p:par>
                                <p:cTn id="13" presetID="22" presetClass="entr" presetSubtype="1" fill="hold" grpId="0" nodeType="withEffect">
                                  <p:stCondLst>
                                    <p:cond delay="800"/>
                                  </p:stCondLst>
                                  <p:childTnLst>
                                    <p:set>
                                      <p:cBhvr>
                                        <p:cTn id="14" dur="1" fill="hold">
                                          <p:stCondLst>
                                            <p:cond delay="0"/>
                                          </p:stCondLst>
                                        </p:cTn>
                                        <p:tgtEl>
                                          <p:spTgt spid="29"/>
                                        </p:tgtEl>
                                        <p:attrNameLst>
                                          <p:attrName>style.visibility</p:attrName>
                                        </p:attrNameLst>
                                      </p:cBhvr>
                                      <p:to>
                                        <p:strVal val="visible"/>
                                      </p:to>
                                    </p:set>
                                    <p:animEffect transition="in" filter="wipe(up)">
                                      <p:cBhvr>
                                        <p:cTn id="15" dur="500"/>
                                        <p:tgtEl>
                                          <p:spTgt spid="29"/>
                                        </p:tgtEl>
                                      </p:cBhvr>
                                    </p:animEffect>
                                  </p:childTnLst>
                                </p:cTn>
                              </p:par>
                              <p:par>
                                <p:cTn id="16" presetID="22" presetClass="entr" presetSubtype="4" fill="hold" grpId="0" nodeType="withEffect">
                                  <p:stCondLst>
                                    <p:cond delay="800"/>
                                  </p:stCondLst>
                                  <p:childTnLst>
                                    <p:set>
                                      <p:cBhvr>
                                        <p:cTn id="17" dur="1" fill="hold">
                                          <p:stCondLst>
                                            <p:cond delay="0"/>
                                          </p:stCondLst>
                                        </p:cTn>
                                        <p:tgtEl>
                                          <p:spTgt spid="27"/>
                                        </p:tgtEl>
                                        <p:attrNameLst>
                                          <p:attrName>style.visibility</p:attrName>
                                        </p:attrNameLst>
                                      </p:cBhvr>
                                      <p:to>
                                        <p:strVal val="visible"/>
                                      </p:to>
                                    </p:set>
                                    <p:animEffect transition="in" filter="wipe(down)">
                                      <p:cBhvr>
                                        <p:cTn id="18" dur="500"/>
                                        <p:tgtEl>
                                          <p:spTgt spid="27"/>
                                        </p:tgtEl>
                                      </p:cBhvr>
                                    </p:animEffect>
                                  </p:childTnLst>
                                </p:cTn>
                              </p:par>
                              <p:par>
                                <p:cTn id="19" presetID="22" presetClass="exit" presetSubtype="2" fill="hold" grpId="1" nodeType="withEffect">
                                  <p:stCondLst>
                                    <p:cond delay="1300"/>
                                  </p:stCondLst>
                                  <p:childTnLst>
                                    <p:animEffect transition="out" filter="wipe(right)">
                                      <p:cBhvr>
                                        <p:cTn id="20" dur="500"/>
                                        <p:tgtEl>
                                          <p:spTgt spid="29"/>
                                        </p:tgtEl>
                                      </p:cBhvr>
                                    </p:animEffect>
                                    <p:set>
                                      <p:cBhvr>
                                        <p:cTn id="21" dur="1" fill="hold">
                                          <p:stCondLst>
                                            <p:cond delay="499"/>
                                          </p:stCondLst>
                                        </p:cTn>
                                        <p:tgtEl>
                                          <p:spTgt spid="29"/>
                                        </p:tgtEl>
                                        <p:attrNameLst>
                                          <p:attrName>style.visibility</p:attrName>
                                        </p:attrNameLst>
                                      </p:cBhvr>
                                      <p:to>
                                        <p:strVal val="hidden"/>
                                      </p:to>
                                    </p:set>
                                  </p:childTnLst>
                                </p:cTn>
                              </p:par>
                              <p:par>
                                <p:cTn id="22" presetID="22" presetClass="exit" presetSubtype="4" fill="hold" grpId="1" nodeType="withEffect">
                                  <p:stCondLst>
                                    <p:cond delay="1300"/>
                                  </p:stCondLst>
                                  <p:childTnLst>
                                    <p:animEffect transition="out" filter="wipe(down)">
                                      <p:cBhvr>
                                        <p:cTn id="23" dur="500"/>
                                        <p:tgtEl>
                                          <p:spTgt spid="27"/>
                                        </p:tgtEl>
                                      </p:cBhvr>
                                    </p:animEffect>
                                    <p:set>
                                      <p:cBhvr>
                                        <p:cTn id="24" dur="1" fill="hold">
                                          <p:stCondLst>
                                            <p:cond delay="499"/>
                                          </p:stCondLst>
                                        </p:cTn>
                                        <p:tgtEl>
                                          <p:spTgt spid="27"/>
                                        </p:tgtEl>
                                        <p:attrNameLst>
                                          <p:attrName>style.visibility</p:attrName>
                                        </p:attrNameLst>
                                      </p:cBhvr>
                                      <p:to>
                                        <p:strVal val="hidden"/>
                                      </p:to>
                                    </p:set>
                                  </p:childTnLst>
                                </p:cTn>
                              </p:par>
                              <p:par>
                                <p:cTn id="25" presetID="1" presetClass="entr" presetSubtype="0" fill="hold" grpId="0" nodeType="withEffect">
                                  <p:stCondLst>
                                    <p:cond delay="130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grpId="0" nodeType="withEffect">
                                  <p:stCondLst>
                                    <p:cond delay="1300"/>
                                  </p:stCondLst>
                                  <p:childTnLst>
                                    <p:set>
                                      <p:cBhvr>
                                        <p:cTn id="28" dur="1" fill="hold">
                                          <p:stCondLst>
                                            <p:cond delay="0"/>
                                          </p:stCondLst>
                                        </p:cTn>
                                        <p:tgtEl>
                                          <p:spTgt spid="12"/>
                                        </p:tgtEl>
                                        <p:attrNameLst>
                                          <p:attrName>style.visibility</p:attrName>
                                        </p:attrNameLst>
                                      </p:cBhvr>
                                      <p:to>
                                        <p:strVal val="visible"/>
                                      </p:to>
                                    </p:set>
                                  </p:childTnLst>
                                </p:cTn>
                              </p:par>
                              <p:par>
                                <p:cTn id="29" presetID="22" presetClass="entr" presetSubtype="2" fill="hold" grpId="0" nodeType="withEffect">
                                  <p:stCondLst>
                                    <p:cond delay="1700"/>
                                  </p:stCondLst>
                                  <p:childTnLst>
                                    <p:set>
                                      <p:cBhvr>
                                        <p:cTn id="30" dur="1" fill="hold">
                                          <p:stCondLst>
                                            <p:cond delay="0"/>
                                          </p:stCondLst>
                                        </p:cTn>
                                        <p:tgtEl>
                                          <p:spTgt spid="33"/>
                                        </p:tgtEl>
                                        <p:attrNameLst>
                                          <p:attrName>style.visibility</p:attrName>
                                        </p:attrNameLst>
                                      </p:cBhvr>
                                      <p:to>
                                        <p:strVal val="visible"/>
                                      </p:to>
                                    </p:set>
                                    <p:animEffect transition="in" filter="wipe(right)">
                                      <p:cBhvr>
                                        <p:cTn id="31" dur="500"/>
                                        <p:tgtEl>
                                          <p:spTgt spid="33"/>
                                        </p:tgtEl>
                                      </p:cBhvr>
                                    </p:animEffect>
                                  </p:childTnLst>
                                </p:cTn>
                              </p:par>
                              <p:par>
                                <p:cTn id="32" presetID="22" presetClass="exit" presetSubtype="4" fill="hold" grpId="1" nodeType="withEffect">
                                  <p:stCondLst>
                                    <p:cond delay="2200"/>
                                  </p:stCondLst>
                                  <p:childTnLst>
                                    <p:animEffect transition="out" filter="wipe(down)">
                                      <p:cBhvr>
                                        <p:cTn id="33" dur="300"/>
                                        <p:tgtEl>
                                          <p:spTgt spid="33"/>
                                        </p:tgtEl>
                                      </p:cBhvr>
                                    </p:animEffect>
                                    <p:set>
                                      <p:cBhvr>
                                        <p:cTn id="34" dur="1" fill="hold">
                                          <p:stCondLst>
                                            <p:cond delay="299"/>
                                          </p:stCondLst>
                                        </p:cTn>
                                        <p:tgtEl>
                                          <p:spTgt spid="33"/>
                                        </p:tgtEl>
                                        <p:attrNameLst>
                                          <p:attrName>style.visibility</p:attrName>
                                        </p:attrNameLst>
                                      </p:cBhvr>
                                      <p:to>
                                        <p:strVal val="hidden"/>
                                      </p:to>
                                    </p:set>
                                  </p:childTnLst>
                                </p:cTn>
                              </p:par>
                              <p:par>
                                <p:cTn id="35" presetID="1" presetClass="entr" presetSubtype="0" fill="hold" grpId="0" nodeType="withEffect">
                                  <p:stCondLst>
                                    <p:cond delay="2200"/>
                                  </p:stCondLst>
                                  <p:childTnLst>
                                    <p:set>
                                      <p:cBhvr>
                                        <p:cTn id="36" dur="1" fill="hold">
                                          <p:stCondLst>
                                            <p:cond delay="0"/>
                                          </p:stCondLst>
                                        </p:cTn>
                                        <p:tgtEl>
                                          <p:spTgt spid="4"/>
                                        </p:tgtEl>
                                        <p:attrNameLst>
                                          <p:attrName>style.visibility</p:attrName>
                                        </p:attrNameLst>
                                      </p:cBhvr>
                                      <p:to>
                                        <p:strVal val="visible"/>
                                      </p:to>
                                    </p:set>
                                  </p:childTnLst>
                                </p:cTn>
                              </p:par>
                              <p:par>
                                <p:cTn id="37" presetID="22" presetClass="entr" presetSubtype="2" fill="hold" grpId="0" nodeType="withEffect">
                                  <p:stCondLst>
                                    <p:cond delay="1300"/>
                                  </p:stCondLst>
                                  <p:childTnLst>
                                    <p:set>
                                      <p:cBhvr>
                                        <p:cTn id="38" dur="1" fill="hold">
                                          <p:stCondLst>
                                            <p:cond delay="0"/>
                                          </p:stCondLst>
                                        </p:cTn>
                                        <p:tgtEl>
                                          <p:spTgt spid="30"/>
                                        </p:tgtEl>
                                        <p:attrNameLst>
                                          <p:attrName>style.visibility</p:attrName>
                                        </p:attrNameLst>
                                      </p:cBhvr>
                                      <p:to>
                                        <p:strVal val="visible"/>
                                      </p:to>
                                    </p:set>
                                    <p:animEffect transition="in" filter="wipe(right)">
                                      <p:cBhvr>
                                        <p:cTn id="39" dur="500"/>
                                        <p:tgtEl>
                                          <p:spTgt spid="30"/>
                                        </p:tgtEl>
                                      </p:cBhvr>
                                    </p:animEffect>
                                  </p:childTnLst>
                                </p:cTn>
                              </p:par>
                              <p:par>
                                <p:cTn id="40" presetID="22" presetClass="exit" presetSubtype="2" fill="hold" grpId="1" nodeType="withEffect">
                                  <p:stCondLst>
                                    <p:cond delay="1900"/>
                                  </p:stCondLst>
                                  <p:childTnLst>
                                    <p:animEffect transition="out" filter="wipe(right)">
                                      <p:cBhvr>
                                        <p:cTn id="41" dur="500"/>
                                        <p:tgtEl>
                                          <p:spTgt spid="30"/>
                                        </p:tgtEl>
                                      </p:cBhvr>
                                    </p:animEffect>
                                    <p:set>
                                      <p:cBhvr>
                                        <p:cTn id="42" dur="1" fill="hold">
                                          <p:stCondLst>
                                            <p:cond delay="499"/>
                                          </p:stCondLst>
                                        </p:cTn>
                                        <p:tgtEl>
                                          <p:spTgt spid="30"/>
                                        </p:tgtEl>
                                        <p:attrNameLst>
                                          <p:attrName>style.visibility</p:attrName>
                                        </p:attrNameLst>
                                      </p:cBhvr>
                                      <p:to>
                                        <p:strVal val="hidden"/>
                                      </p:to>
                                    </p:set>
                                  </p:childTnLst>
                                </p:cTn>
                              </p:par>
                              <p:par>
                                <p:cTn id="43" presetID="1" presetClass="entr" presetSubtype="0" fill="hold" grpId="0" nodeType="withEffect">
                                  <p:stCondLst>
                                    <p:cond delay="1900"/>
                                  </p:stCondLst>
                                  <p:childTnLst>
                                    <p:set>
                                      <p:cBhvr>
                                        <p:cTn id="44" dur="1" fill="hold">
                                          <p:stCondLst>
                                            <p:cond delay="0"/>
                                          </p:stCondLst>
                                        </p:cTn>
                                        <p:tgtEl>
                                          <p:spTgt spid="20"/>
                                        </p:tgtEl>
                                        <p:attrNameLst>
                                          <p:attrName>style.visibility</p:attrName>
                                        </p:attrNameLst>
                                      </p:cBhvr>
                                      <p:to>
                                        <p:strVal val="visible"/>
                                      </p:to>
                                    </p:set>
                                  </p:childTnLst>
                                </p:cTn>
                              </p:par>
                              <p:par>
                                <p:cTn id="45" presetID="22" presetClass="entr" presetSubtype="8" fill="hold" grpId="0" nodeType="withEffect">
                                  <p:stCondLst>
                                    <p:cond delay="1900"/>
                                  </p:stCondLst>
                                  <p:childTnLst>
                                    <p:set>
                                      <p:cBhvr>
                                        <p:cTn id="46" dur="1" fill="hold">
                                          <p:stCondLst>
                                            <p:cond delay="0"/>
                                          </p:stCondLst>
                                        </p:cTn>
                                        <p:tgtEl>
                                          <p:spTgt spid="23"/>
                                        </p:tgtEl>
                                        <p:attrNameLst>
                                          <p:attrName>style.visibility</p:attrName>
                                        </p:attrNameLst>
                                      </p:cBhvr>
                                      <p:to>
                                        <p:strVal val="visible"/>
                                      </p:to>
                                    </p:set>
                                    <p:animEffect transition="in" filter="wipe(left)">
                                      <p:cBhvr>
                                        <p:cTn id="47" dur="500"/>
                                        <p:tgtEl>
                                          <p:spTgt spid="23"/>
                                        </p:tgtEl>
                                      </p:cBhvr>
                                    </p:animEffect>
                                  </p:childTnLst>
                                </p:cTn>
                              </p:par>
                              <p:par>
                                <p:cTn id="48" presetID="22" presetClass="exit" presetSubtype="8" fill="hold" grpId="1" nodeType="withEffect">
                                  <p:stCondLst>
                                    <p:cond delay="2400"/>
                                  </p:stCondLst>
                                  <p:childTnLst>
                                    <p:animEffect transition="out" filter="wipe(left)">
                                      <p:cBhvr>
                                        <p:cTn id="49" dur="400"/>
                                        <p:tgtEl>
                                          <p:spTgt spid="23"/>
                                        </p:tgtEl>
                                      </p:cBhvr>
                                    </p:animEffect>
                                    <p:set>
                                      <p:cBhvr>
                                        <p:cTn id="50" dur="1" fill="hold">
                                          <p:stCondLst>
                                            <p:cond delay="399"/>
                                          </p:stCondLst>
                                        </p:cTn>
                                        <p:tgtEl>
                                          <p:spTgt spid="23"/>
                                        </p:tgtEl>
                                        <p:attrNameLst>
                                          <p:attrName>style.visibility</p:attrName>
                                        </p:attrNameLst>
                                      </p:cBhvr>
                                      <p:to>
                                        <p:strVal val="hidden"/>
                                      </p:to>
                                    </p:set>
                                  </p:childTnLst>
                                </p:cTn>
                              </p:par>
                              <p:par>
                                <p:cTn id="51" presetID="1" presetClass="entr" presetSubtype="0" fill="hold" grpId="0" nodeType="withEffect">
                                  <p:stCondLst>
                                    <p:cond delay="2400"/>
                                  </p:stCondLst>
                                  <p:childTnLst>
                                    <p:set>
                                      <p:cBhvr>
                                        <p:cTn id="52" dur="1" fill="hold">
                                          <p:stCondLst>
                                            <p:cond delay="0"/>
                                          </p:stCondLst>
                                        </p:cTn>
                                        <p:tgtEl>
                                          <p:spTgt spid="10"/>
                                        </p:tgtEl>
                                        <p:attrNameLst>
                                          <p:attrName>style.visibility</p:attrName>
                                        </p:attrNameLst>
                                      </p:cBhvr>
                                      <p:to>
                                        <p:strVal val="visible"/>
                                      </p:to>
                                    </p:set>
                                  </p:childTnLst>
                                </p:cTn>
                              </p:par>
                              <p:par>
                                <p:cTn id="53" presetID="22" presetClass="entr" presetSubtype="8" fill="hold" grpId="0" nodeType="withEffect">
                                  <p:stCondLst>
                                    <p:cond delay="300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1" presetClass="entr" presetSubtype="0" fill="hold" grpId="0" nodeType="withEffect">
                                  <p:stCondLst>
                                    <p:cond delay="3500"/>
                                  </p:stCondLst>
                                  <p:childTnLst>
                                    <p:set>
                                      <p:cBhvr>
                                        <p:cTn id="57" dur="1" fill="hold">
                                          <p:stCondLst>
                                            <p:cond delay="0"/>
                                          </p:stCondLst>
                                        </p:cTn>
                                        <p:tgtEl>
                                          <p:spTgt spid="22"/>
                                        </p:tgtEl>
                                        <p:attrNameLst>
                                          <p:attrName>style.visibility</p:attrName>
                                        </p:attrNameLst>
                                      </p:cBhvr>
                                      <p:to>
                                        <p:strVal val="visible"/>
                                      </p:to>
                                    </p:set>
                                  </p:childTnLst>
                                </p:cTn>
                              </p:par>
                              <p:par>
                                <p:cTn id="58" presetID="4" presetClass="exit" presetSubtype="32" fill="hold" grpId="1" nodeType="withEffect">
                                  <p:stCondLst>
                                    <p:cond delay="3500"/>
                                  </p:stCondLst>
                                  <p:childTnLst>
                                    <p:animEffect transition="out" filter="box(out)">
                                      <p:cBhvr>
                                        <p:cTn id="59" dur="700"/>
                                        <p:tgtEl>
                                          <p:spTgt spid="25"/>
                                        </p:tgtEl>
                                      </p:cBhvr>
                                    </p:animEffect>
                                    <p:set>
                                      <p:cBhvr>
                                        <p:cTn id="60" dur="1" fill="hold">
                                          <p:stCondLst>
                                            <p:cond delay="699"/>
                                          </p:stCondLst>
                                        </p:cTn>
                                        <p:tgtEl>
                                          <p:spTgt spid="25"/>
                                        </p:tgtEl>
                                        <p:attrNameLst>
                                          <p:attrName>style.visibility</p:attrName>
                                        </p:attrNameLst>
                                      </p:cBhvr>
                                      <p:to>
                                        <p:strVal val="hidden"/>
                                      </p:to>
                                    </p:set>
                                  </p:childTnLst>
                                </p:cTn>
                              </p:par>
                              <p:par>
                                <p:cTn id="61" presetID="22" presetClass="entr" presetSubtype="4" fill="hold" grpId="0" nodeType="withEffect">
                                  <p:stCondLst>
                                    <p:cond delay="3500"/>
                                  </p:stCondLst>
                                  <p:childTnLst>
                                    <p:set>
                                      <p:cBhvr>
                                        <p:cTn id="62" dur="1" fill="hold">
                                          <p:stCondLst>
                                            <p:cond delay="0"/>
                                          </p:stCondLst>
                                        </p:cTn>
                                        <p:tgtEl>
                                          <p:spTgt spid="26"/>
                                        </p:tgtEl>
                                        <p:attrNameLst>
                                          <p:attrName>style.visibility</p:attrName>
                                        </p:attrNameLst>
                                      </p:cBhvr>
                                      <p:to>
                                        <p:strVal val="visible"/>
                                      </p:to>
                                    </p:set>
                                    <p:animEffect transition="in" filter="wipe(down)">
                                      <p:cBhvr>
                                        <p:cTn id="63" dur="500"/>
                                        <p:tgtEl>
                                          <p:spTgt spid="26"/>
                                        </p:tgtEl>
                                      </p:cBhvr>
                                    </p:animEffect>
                                  </p:childTnLst>
                                </p:cTn>
                              </p:par>
                              <p:par>
                                <p:cTn id="64" presetID="22" presetClass="exit" presetSubtype="8" fill="hold" grpId="1" nodeType="withEffect">
                                  <p:stCondLst>
                                    <p:cond delay="4200"/>
                                  </p:stCondLst>
                                  <p:childTnLst>
                                    <p:animEffect transition="out" filter="wipe(left)">
                                      <p:cBhvr>
                                        <p:cTn id="65" dur="500"/>
                                        <p:tgtEl>
                                          <p:spTgt spid="26"/>
                                        </p:tgtEl>
                                      </p:cBhvr>
                                    </p:animEffect>
                                    <p:set>
                                      <p:cBhvr>
                                        <p:cTn id="66" dur="1" fill="hold">
                                          <p:stCondLst>
                                            <p:cond delay="499"/>
                                          </p:stCondLst>
                                        </p:cTn>
                                        <p:tgtEl>
                                          <p:spTgt spid="26"/>
                                        </p:tgtEl>
                                        <p:attrNameLst>
                                          <p:attrName>style.visibility</p:attrName>
                                        </p:attrNameLst>
                                      </p:cBhvr>
                                      <p:to>
                                        <p:strVal val="hidden"/>
                                      </p:to>
                                    </p:set>
                                  </p:childTnLst>
                                </p:cTn>
                              </p:par>
                              <p:par>
                                <p:cTn id="67" presetID="1" presetClass="entr" presetSubtype="0" fill="hold" grpId="0" nodeType="withEffect">
                                  <p:stCondLst>
                                    <p:cond delay="4200"/>
                                  </p:stCondLst>
                                  <p:childTnLst>
                                    <p:set>
                                      <p:cBhvr>
                                        <p:cTn id="68" dur="1" fill="hold">
                                          <p:stCondLst>
                                            <p:cond delay="0"/>
                                          </p:stCondLst>
                                        </p:cTn>
                                        <p:tgtEl>
                                          <p:spTgt spid="7"/>
                                        </p:tgtEl>
                                        <p:attrNameLst>
                                          <p:attrName>style.visibility</p:attrName>
                                        </p:attrNameLst>
                                      </p:cBhvr>
                                      <p:to>
                                        <p:strVal val="visible"/>
                                      </p:to>
                                    </p:set>
                                  </p:childTnLst>
                                </p:cTn>
                              </p:par>
                              <p:par>
                                <p:cTn id="69" presetID="22" presetClass="entr" presetSubtype="1" fill="hold" grpId="0" nodeType="withEffect">
                                  <p:stCondLst>
                                    <p:cond delay="280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par>
                                <p:cTn id="72" presetID="22" presetClass="exit" presetSubtype="2" fill="hold" grpId="1" nodeType="withEffect">
                                  <p:stCondLst>
                                    <p:cond delay="3400"/>
                                  </p:stCondLst>
                                  <p:childTnLst>
                                    <p:animEffect transition="out" filter="wipe(right)">
                                      <p:cBhvr>
                                        <p:cTn id="73" dur="500"/>
                                        <p:tgtEl>
                                          <p:spTgt spid="28"/>
                                        </p:tgtEl>
                                      </p:cBhvr>
                                    </p:animEffect>
                                    <p:set>
                                      <p:cBhvr>
                                        <p:cTn id="74" dur="1" fill="hold">
                                          <p:stCondLst>
                                            <p:cond delay="499"/>
                                          </p:stCondLst>
                                        </p:cTn>
                                        <p:tgtEl>
                                          <p:spTgt spid="28"/>
                                        </p:tgtEl>
                                        <p:attrNameLst>
                                          <p:attrName>style.visibility</p:attrName>
                                        </p:attrNameLst>
                                      </p:cBhvr>
                                      <p:to>
                                        <p:strVal val="hidden"/>
                                      </p:to>
                                    </p:set>
                                  </p:childTnLst>
                                </p:cTn>
                              </p:par>
                              <p:par>
                                <p:cTn id="75" presetID="22" presetClass="entr" presetSubtype="8" fill="hold" grpId="0" nodeType="withEffect">
                                  <p:stCondLst>
                                    <p:cond delay="3400"/>
                                  </p:stCondLst>
                                  <p:childTnLst>
                                    <p:set>
                                      <p:cBhvr>
                                        <p:cTn id="76" dur="1" fill="hold">
                                          <p:stCondLst>
                                            <p:cond delay="0"/>
                                          </p:stCondLst>
                                        </p:cTn>
                                        <p:tgtEl>
                                          <p:spTgt spid="24"/>
                                        </p:tgtEl>
                                        <p:attrNameLst>
                                          <p:attrName>style.visibility</p:attrName>
                                        </p:attrNameLst>
                                      </p:cBhvr>
                                      <p:to>
                                        <p:strVal val="visible"/>
                                      </p:to>
                                    </p:set>
                                    <p:animEffect transition="in" filter="wipe(left)">
                                      <p:cBhvr>
                                        <p:cTn id="77" dur="500"/>
                                        <p:tgtEl>
                                          <p:spTgt spid="24"/>
                                        </p:tgtEl>
                                      </p:cBhvr>
                                    </p:animEffect>
                                  </p:childTnLst>
                                </p:cTn>
                              </p:par>
                              <p:par>
                                <p:cTn id="78" presetID="1" presetClass="entr" presetSubtype="0" fill="hold" grpId="0" nodeType="withEffect">
                                  <p:stCondLst>
                                    <p:cond delay="3400"/>
                                  </p:stCondLst>
                                  <p:childTnLst>
                                    <p:set>
                                      <p:cBhvr>
                                        <p:cTn id="79" dur="1" fill="hold">
                                          <p:stCondLst>
                                            <p:cond delay="0"/>
                                          </p:stCondLst>
                                        </p:cTn>
                                        <p:tgtEl>
                                          <p:spTgt spid="13"/>
                                        </p:tgtEl>
                                        <p:attrNameLst>
                                          <p:attrName>style.visibility</p:attrName>
                                        </p:attrNameLst>
                                      </p:cBhvr>
                                      <p:to>
                                        <p:strVal val="visible"/>
                                      </p:to>
                                    </p:set>
                                  </p:childTnLst>
                                </p:cTn>
                              </p:par>
                              <p:par>
                                <p:cTn id="80" presetID="22" presetClass="entr" presetSubtype="2" fill="hold" grpId="0" nodeType="withEffect">
                                  <p:stCondLst>
                                    <p:cond delay="1800"/>
                                  </p:stCondLst>
                                  <p:childTnLst>
                                    <p:set>
                                      <p:cBhvr>
                                        <p:cTn id="81" dur="1" fill="hold">
                                          <p:stCondLst>
                                            <p:cond delay="0"/>
                                          </p:stCondLst>
                                        </p:cTn>
                                        <p:tgtEl>
                                          <p:spTgt spid="31"/>
                                        </p:tgtEl>
                                        <p:attrNameLst>
                                          <p:attrName>style.visibility</p:attrName>
                                        </p:attrNameLst>
                                      </p:cBhvr>
                                      <p:to>
                                        <p:strVal val="visible"/>
                                      </p:to>
                                    </p:set>
                                    <p:animEffect transition="in" filter="wipe(right)">
                                      <p:cBhvr>
                                        <p:cTn id="82" dur="500"/>
                                        <p:tgtEl>
                                          <p:spTgt spid="31"/>
                                        </p:tgtEl>
                                      </p:cBhvr>
                                    </p:animEffect>
                                  </p:childTnLst>
                                </p:cTn>
                              </p:par>
                              <p:par>
                                <p:cTn id="83" presetID="22" presetClass="exit" presetSubtype="2" fill="hold" grpId="1" nodeType="withEffect">
                                  <p:stCondLst>
                                    <p:cond delay="2300"/>
                                  </p:stCondLst>
                                  <p:childTnLst>
                                    <p:animEffect transition="out" filter="wipe(right)">
                                      <p:cBhvr>
                                        <p:cTn id="84" dur="500"/>
                                        <p:tgtEl>
                                          <p:spTgt spid="31"/>
                                        </p:tgtEl>
                                      </p:cBhvr>
                                    </p:animEffect>
                                    <p:set>
                                      <p:cBhvr>
                                        <p:cTn id="85" dur="1" fill="hold">
                                          <p:stCondLst>
                                            <p:cond delay="499"/>
                                          </p:stCondLst>
                                        </p:cTn>
                                        <p:tgtEl>
                                          <p:spTgt spid="31"/>
                                        </p:tgtEl>
                                        <p:attrNameLst>
                                          <p:attrName>style.visibility</p:attrName>
                                        </p:attrNameLst>
                                      </p:cBhvr>
                                      <p:to>
                                        <p:strVal val="hidden"/>
                                      </p:to>
                                    </p:set>
                                  </p:childTnLst>
                                </p:cTn>
                              </p:par>
                              <p:par>
                                <p:cTn id="86" presetID="1" presetClass="entr" presetSubtype="0" fill="hold" grpId="0" nodeType="withEffect">
                                  <p:stCondLst>
                                    <p:cond delay="2300"/>
                                  </p:stCondLst>
                                  <p:childTnLst>
                                    <p:set>
                                      <p:cBhvr>
                                        <p:cTn id="87" dur="1" fill="hold">
                                          <p:stCondLst>
                                            <p:cond delay="0"/>
                                          </p:stCondLst>
                                        </p:cTn>
                                        <p:tgtEl>
                                          <p:spTgt spid="9"/>
                                        </p:tgtEl>
                                        <p:attrNameLst>
                                          <p:attrName>style.visibility</p:attrName>
                                        </p:attrNameLst>
                                      </p:cBhvr>
                                      <p:to>
                                        <p:strVal val="visible"/>
                                      </p:to>
                                    </p:set>
                                  </p:childTnLst>
                                </p:cTn>
                              </p:par>
                              <p:par>
                                <p:cTn id="88" presetID="22" presetClass="entr" presetSubtype="2" fill="hold" grpId="0" nodeType="withEffect">
                                  <p:stCondLst>
                                    <p:cond delay="2300"/>
                                  </p:stCondLst>
                                  <p:childTnLst>
                                    <p:set>
                                      <p:cBhvr>
                                        <p:cTn id="89" dur="1" fill="hold">
                                          <p:stCondLst>
                                            <p:cond delay="0"/>
                                          </p:stCondLst>
                                        </p:cTn>
                                        <p:tgtEl>
                                          <p:spTgt spid="32"/>
                                        </p:tgtEl>
                                        <p:attrNameLst>
                                          <p:attrName>style.visibility</p:attrName>
                                        </p:attrNameLst>
                                      </p:cBhvr>
                                      <p:to>
                                        <p:strVal val="visible"/>
                                      </p:to>
                                    </p:set>
                                    <p:animEffect transition="in" filter="wipe(right)">
                                      <p:cBhvr>
                                        <p:cTn id="90" dur="500"/>
                                        <p:tgtEl>
                                          <p:spTgt spid="32"/>
                                        </p:tgtEl>
                                      </p:cBhvr>
                                    </p:animEffect>
                                  </p:childTnLst>
                                </p:cTn>
                              </p:par>
                              <p:par>
                                <p:cTn id="91" presetID="22" presetClass="exit" presetSubtype="4" fill="hold" grpId="1" nodeType="withEffect">
                                  <p:stCondLst>
                                    <p:cond delay="2800"/>
                                  </p:stCondLst>
                                  <p:childTnLst>
                                    <p:animEffect transition="out" filter="wipe(down)">
                                      <p:cBhvr>
                                        <p:cTn id="92" dur="500"/>
                                        <p:tgtEl>
                                          <p:spTgt spid="32"/>
                                        </p:tgtEl>
                                      </p:cBhvr>
                                    </p:animEffect>
                                    <p:set>
                                      <p:cBhvr>
                                        <p:cTn id="93" dur="1" fill="hold">
                                          <p:stCondLst>
                                            <p:cond delay="499"/>
                                          </p:stCondLst>
                                        </p:cTn>
                                        <p:tgtEl>
                                          <p:spTgt spid="32"/>
                                        </p:tgtEl>
                                        <p:attrNameLst>
                                          <p:attrName>style.visibility</p:attrName>
                                        </p:attrNameLst>
                                      </p:cBhvr>
                                      <p:to>
                                        <p:strVal val="hidden"/>
                                      </p:to>
                                    </p:set>
                                  </p:childTnLst>
                                </p:cTn>
                              </p:par>
                              <p:par>
                                <p:cTn id="94" presetID="1" presetClass="entr" presetSubtype="0" fill="hold" grpId="0" nodeType="withEffect">
                                  <p:stCondLst>
                                    <p:cond delay="2800"/>
                                  </p:stCondLst>
                                  <p:childTnLst>
                                    <p:set>
                                      <p:cBhvr>
                                        <p:cTn id="9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animBg="1"/>
      <p:bldP spid="12" grpId="0" animBg="1"/>
      <p:bldP spid="13" grpId="0" animBg="1"/>
      <p:bldP spid="19" grpId="0" animBg="1"/>
      <p:bldP spid="20" grpId="0" animBg="1"/>
      <p:bldP spid="22" grpId="0" animBg="1"/>
      <p:bldP spid="24" grpId="0" animBg="1"/>
      <p:bldP spid="21" grpId="0" animBg="1"/>
      <p:bldP spid="21" grpId="1" animBg="1"/>
      <p:bldP spid="23" grpId="0" animBg="1"/>
      <p:bldP spid="23"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l="6204" t="5199" r="2031" b="3036"/>
          <a:stretch/>
        </p:blipFill>
        <p:spPr>
          <a:xfrm>
            <a:off x="720477" y="1963834"/>
            <a:ext cx="4558008" cy="3796856"/>
          </a:xfrm>
          <a:prstGeom prst="flowChartDelay">
            <a:avLst/>
          </a:prstGeom>
          <a:ln>
            <a:solidFill>
              <a:schemeClr val="bg1"/>
            </a:solidFill>
          </a:ln>
          <a:effectLst>
            <a:outerShdw blurRad="127000" dist="127000" dir="8100000" algn="tr" rotWithShape="0">
              <a:prstClr val="black">
                <a:alpha val="20000"/>
              </a:prstClr>
            </a:outerShdw>
          </a:effectLst>
        </p:spPr>
      </p:pic>
      <p:cxnSp>
        <p:nvCxnSpPr>
          <p:cNvPr id="43" name="直接连接符 42"/>
          <p:cNvCxnSpPr/>
          <p:nvPr/>
        </p:nvCxnSpPr>
        <p:spPr>
          <a:xfrm>
            <a:off x="4640635" y="2312163"/>
            <a:ext cx="1841656" cy="0"/>
          </a:xfrm>
          <a:prstGeom prst="line">
            <a:avLst/>
          </a:prstGeom>
          <a:ln w="127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101494" y="3296768"/>
            <a:ext cx="1380798" cy="0"/>
          </a:xfrm>
          <a:prstGeom prst="line">
            <a:avLst/>
          </a:prstGeom>
          <a:ln w="127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5097374" y="4250456"/>
            <a:ext cx="1398688" cy="0"/>
          </a:xfrm>
          <a:prstGeom prst="line">
            <a:avLst/>
          </a:prstGeom>
          <a:ln w="127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567943" y="5278572"/>
            <a:ext cx="1914348" cy="0"/>
          </a:xfrm>
          <a:prstGeom prst="line">
            <a:avLst/>
          </a:prstGeom>
          <a:ln w="12700">
            <a:solidFill>
              <a:schemeClr val="tx1">
                <a:lumMod val="95000"/>
                <a:lumOff val="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营销方式</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等腰三角形 37"/>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40" name="组合 39"/>
          <p:cNvGrpSpPr/>
          <p:nvPr/>
        </p:nvGrpSpPr>
        <p:grpSpPr>
          <a:xfrm>
            <a:off x="-1" y="298578"/>
            <a:ext cx="2453610" cy="443618"/>
            <a:chOff x="-1" y="298578"/>
            <a:chExt cx="2453610" cy="443618"/>
          </a:xfrm>
        </p:grpSpPr>
        <p:sp>
          <p:nvSpPr>
            <p:cNvPr id="41" name="矩形 40"/>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1" y="648122"/>
              <a:ext cx="2453610" cy="94074"/>
              <a:chOff x="-1" y="648122"/>
              <a:chExt cx="2453610" cy="94074"/>
            </a:xfrm>
          </p:grpSpPr>
          <p:cxnSp>
            <p:nvCxnSpPr>
              <p:cNvPr id="48" name="直接连接符 47"/>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8365" y="2008033"/>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3780" y="2990942"/>
            <a:ext cx="608259" cy="608259"/>
          </a:xfrm>
          <a:prstGeom prst="ellipse">
            <a:avLst/>
          </a:prstGeom>
          <a:solidFill>
            <a:srgbClr val="29C7FF"/>
          </a:solidFill>
          <a:ln w="38100">
            <a:solidFill>
              <a:srgbClr val="F2F2F2">
                <a:alpha val="50196"/>
              </a:srgbClr>
            </a:solidFill>
          </a:ln>
          <a:effectLst>
            <a:outerShdw blurRad="127000" dist="127000" dir="8100000" algn="tr" rotWithShape="0">
              <a:prstClr val="black">
                <a:alpha val="20000"/>
              </a:prstClr>
            </a:outerShdw>
          </a:effectLst>
        </p:spPr>
      </p:pic>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23780" y="3977243"/>
            <a:ext cx="608259" cy="608259"/>
          </a:xfrm>
          <a:prstGeom prst="ellipse">
            <a:avLst/>
          </a:prstGeom>
          <a:solidFill>
            <a:srgbClr val="0070C0"/>
          </a:solidFill>
          <a:ln w="38100">
            <a:solidFill>
              <a:srgbClr val="F2F2F2">
                <a:alpha val="50196"/>
              </a:srgbClr>
            </a:solidFill>
          </a:ln>
          <a:effectLst>
            <a:outerShdw blurRad="127000" dist="127000" dir="8100000" algn="tr" rotWithShape="0">
              <a:prstClr val="black">
                <a:alpha val="20000"/>
              </a:prstClr>
            </a:outerShdw>
          </a:effectLst>
        </p:spPr>
      </p:pic>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8365" y="4960152"/>
            <a:ext cx="608259" cy="608259"/>
          </a:xfrm>
          <a:prstGeom prst="ellipse">
            <a:avLst/>
          </a:prstGeom>
          <a:solidFill>
            <a:srgbClr val="FF2994"/>
          </a:solidFill>
          <a:ln w="38100">
            <a:solidFill>
              <a:srgbClr val="F2F2F2">
                <a:alpha val="50196"/>
              </a:srgbClr>
            </a:solidFill>
          </a:ln>
          <a:effectLst>
            <a:outerShdw blurRad="127000" dist="127000" dir="8100000" algn="tr" rotWithShape="0">
              <a:prstClr val="black">
                <a:alpha val="20000"/>
              </a:prstClr>
            </a:outerShdw>
          </a:effectLst>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42653" y="2005716"/>
            <a:ext cx="629075" cy="520566"/>
          </a:xfrm>
          <a:prstGeom prst="roundRect">
            <a:avLst/>
          </a:prstGeom>
          <a:effectLst>
            <a:outerShdw blurRad="127000" dist="127000" dir="8100000" algn="tr" rotWithShape="0">
              <a:prstClr val="black">
                <a:alpha val="20000"/>
              </a:prstClr>
            </a:outerShdw>
          </a:effectLst>
        </p:spPr>
      </p:pic>
      <p:pic>
        <p:nvPicPr>
          <p:cNvPr id="56" name="图片 5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42652" y="5018289"/>
            <a:ext cx="629077" cy="520566"/>
          </a:xfrm>
          <a:prstGeom prst="roundRect">
            <a:avLst/>
          </a:prstGeom>
          <a:effectLst>
            <a:outerShdw blurRad="127000" dist="127000" dir="8100000" algn="tr" rotWithShape="0">
              <a:prstClr val="black">
                <a:alpha val="20000"/>
              </a:prstClr>
            </a:outerShdw>
          </a:effectLst>
        </p:spPr>
      </p:pic>
      <p:pic>
        <p:nvPicPr>
          <p:cNvPr id="57" name="图片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42654" y="3991331"/>
            <a:ext cx="629076" cy="518249"/>
          </a:xfrm>
          <a:prstGeom prst="roundRect">
            <a:avLst/>
          </a:prstGeom>
          <a:effectLst>
            <a:outerShdw blurRad="127000" dist="127000" dir="8100000" algn="tr" rotWithShape="0">
              <a:prstClr val="black">
                <a:alpha val="20000"/>
              </a:prstClr>
            </a:outerShdw>
          </a:effectLst>
        </p:spPr>
      </p:pic>
      <p:pic>
        <p:nvPicPr>
          <p:cNvPr id="58" name="图片 5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42655" y="3030338"/>
            <a:ext cx="629075" cy="518249"/>
          </a:xfrm>
          <a:prstGeom prst="roundRect">
            <a:avLst/>
          </a:prstGeom>
          <a:effectLst>
            <a:outerShdw blurRad="127000" dist="127000" dir="8100000" algn="tr" rotWithShape="0">
              <a:prstClr val="black">
                <a:alpha val="20000"/>
              </a:prstClr>
            </a:outerShdw>
          </a:effectLst>
        </p:spPr>
      </p:pic>
      <p:sp>
        <p:nvSpPr>
          <p:cNvPr id="50" name="TextBox 49"/>
          <p:cNvSpPr txBox="1"/>
          <p:nvPr/>
        </p:nvSpPr>
        <p:spPr>
          <a:xfrm>
            <a:off x="7232239" y="1936844"/>
            <a:ext cx="3744416" cy="87747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2" name="TextBox 51"/>
          <p:cNvSpPr txBox="1"/>
          <p:nvPr/>
        </p:nvSpPr>
        <p:spPr>
          <a:xfrm>
            <a:off x="7232239" y="2921292"/>
            <a:ext cx="3744416" cy="68511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3" name="TextBox 52"/>
          <p:cNvSpPr txBox="1"/>
          <p:nvPr/>
        </p:nvSpPr>
        <p:spPr>
          <a:xfrm>
            <a:off x="7232239" y="3937278"/>
            <a:ext cx="3744416" cy="87747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4" name="TextBox 53"/>
          <p:cNvSpPr txBox="1"/>
          <p:nvPr/>
        </p:nvSpPr>
        <p:spPr>
          <a:xfrm>
            <a:off x="7232239" y="4921726"/>
            <a:ext cx="3744416" cy="685110"/>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7" name="TextBox 6"/>
          <p:cNvSpPr txBox="1"/>
          <p:nvPr/>
        </p:nvSpPr>
        <p:spPr>
          <a:xfrm>
            <a:off x="4464893" y="2265999"/>
            <a:ext cx="184731" cy="415498"/>
          </a:xfrm>
          <a:prstGeom prst="rect">
            <a:avLst/>
          </a:prstGeom>
          <a:noFill/>
        </p:spPr>
        <p:txBody>
          <a:bodyPr wrap="none" rtlCol="0">
            <a:spAutoFit/>
          </a:bodyPr>
          <a:lstStyle/>
          <a:p>
            <a:endParaRPr lang="zh-CN" altLang="en-US" dirty="0"/>
          </a:p>
        </p:txBody>
      </p:sp>
    </p:spTree>
    <p:extLst>
      <p:ext uri="{BB962C8B-B14F-4D97-AF65-F5344CB8AC3E}">
        <p14:creationId xmlns:p14="http://schemas.microsoft.com/office/powerpoint/2010/main" val="1001357579"/>
      </p:ext>
    </p:extLst>
  </p:cSld>
  <p:clrMapOvr>
    <a:masterClrMapping/>
  </p:clrMapOvr>
  <mc:AlternateContent xmlns:mc="http://schemas.openxmlformats.org/markup-compatibility/2006">
    <mc:Choice xmlns:p14="http://schemas.microsoft.com/office/powerpoint/2010/main" Requires="p14">
      <p:transition spd="slow" p14:dur="1250" advTm="5000">
        <p:blinds dir="vert"/>
      </p:transition>
    </mc:Choice>
    <mc:Fallback>
      <p:transition spd="slow" advTm="5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par>
                                <p:cTn id="8" presetID="10" presetClass="entr" presetSubtype="0" fill="hold" nodeType="withEffect">
                                  <p:stCondLst>
                                    <p:cond delay="40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6" presetClass="emph" presetSubtype="0" fill="hold" nodeType="withEffect">
                                  <p:stCondLst>
                                    <p:cond delay="400"/>
                                  </p:stCondLst>
                                  <p:childTnLst>
                                    <p:animScale>
                                      <p:cBhvr>
                                        <p:cTn id="12" dur="800" fill="hold"/>
                                        <p:tgtEl>
                                          <p:spTgt spid="34"/>
                                        </p:tgtEl>
                                      </p:cBhvr>
                                      <p:by x="123000" y="123000"/>
                                    </p:animScale>
                                  </p:childTnLst>
                                </p:cTn>
                              </p:par>
                              <p:par>
                                <p:cTn id="13" presetID="6" presetClass="emph" presetSubtype="0" fill="hold" nodeType="withEffect">
                                  <p:stCondLst>
                                    <p:cond delay="1200"/>
                                  </p:stCondLst>
                                  <p:childTnLst>
                                    <p:animScale>
                                      <p:cBhvr>
                                        <p:cTn id="14" dur="800" fill="hold"/>
                                        <p:tgtEl>
                                          <p:spTgt spid="34"/>
                                        </p:tgtEl>
                                      </p:cBhvr>
                                      <p:by x="60000" y="60000"/>
                                    </p:animScale>
                                  </p:childTnLst>
                                </p:cTn>
                              </p:par>
                              <p:par>
                                <p:cTn id="15" presetID="22" presetClass="entr" presetSubtype="8" fill="hold" nodeType="withEffect">
                                  <p:stCondLst>
                                    <p:cond delay="120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par>
                                <p:cTn id="18" presetID="10" presetClass="entr" presetSubtype="0" fill="hold" nodeType="withEffect">
                                  <p:stCondLst>
                                    <p:cond delay="12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6" presetClass="emph" presetSubtype="0" fill="hold" nodeType="withEffect">
                                  <p:stCondLst>
                                    <p:cond delay="1200"/>
                                  </p:stCondLst>
                                  <p:childTnLst>
                                    <p:animScale>
                                      <p:cBhvr>
                                        <p:cTn id="22" dur="800" fill="hold"/>
                                        <p:tgtEl>
                                          <p:spTgt spid="35"/>
                                        </p:tgtEl>
                                      </p:cBhvr>
                                      <p:by x="123000" y="123000"/>
                                    </p:animScale>
                                  </p:childTnLst>
                                </p:cTn>
                              </p:par>
                              <p:par>
                                <p:cTn id="23" presetID="6" presetClass="emph" presetSubtype="0" fill="hold" nodeType="withEffect">
                                  <p:stCondLst>
                                    <p:cond delay="2000"/>
                                  </p:stCondLst>
                                  <p:childTnLst>
                                    <p:animScale>
                                      <p:cBhvr>
                                        <p:cTn id="24" dur="800" fill="hold"/>
                                        <p:tgtEl>
                                          <p:spTgt spid="35"/>
                                        </p:tgtEl>
                                      </p:cBhvr>
                                      <p:by x="60000" y="60000"/>
                                    </p:animScale>
                                  </p:childTnLst>
                                </p:cTn>
                              </p:par>
                              <p:par>
                                <p:cTn id="25" presetID="49" presetClass="entr" presetSubtype="0" decel="100000" fill="hold" nodeType="withEffect">
                                  <p:stCondLst>
                                    <p:cond delay="170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par>
                                <p:cTn id="31" presetID="22" presetClass="entr" presetSubtype="8" fill="hold" nodeType="withEffect">
                                  <p:stCondLst>
                                    <p:cond delay="200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par>
                                <p:cTn id="34" presetID="10" presetClass="entr" presetSubtype="0" fill="hold" nodeType="withEffect">
                                  <p:stCondLst>
                                    <p:cond delay="200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500"/>
                                        <p:tgtEl>
                                          <p:spTgt spid="36"/>
                                        </p:tgtEl>
                                      </p:cBhvr>
                                    </p:animEffect>
                                  </p:childTnLst>
                                </p:cTn>
                              </p:par>
                              <p:par>
                                <p:cTn id="37" presetID="6" presetClass="emph" presetSubtype="0" fill="hold" nodeType="withEffect">
                                  <p:stCondLst>
                                    <p:cond delay="2000"/>
                                  </p:stCondLst>
                                  <p:childTnLst>
                                    <p:animScale>
                                      <p:cBhvr>
                                        <p:cTn id="38" dur="800" fill="hold"/>
                                        <p:tgtEl>
                                          <p:spTgt spid="36"/>
                                        </p:tgtEl>
                                      </p:cBhvr>
                                      <p:by x="123000" y="123000"/>
                                    </p:animScale>
                                  </p:childTnLst>
                                </p:cTn>
                              </p:par>
                              <p:par>
                                <p:cTn id="39" presetID="22" presetClass="entr" presetSubtype="8" fill="hold" grpId="0" nodeType="withEffect">
                                  <p:stCondLst>
                                    <p:cond delay="200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par>
                                <p:cTn id="42" presetID="6" presetClass="emph" presetSubtype="0" fill="hold" nodeType="withEffect">
                                  <p:stCondLst>
                                    <p:cond delay="2800"/>
                                  </p:stCondLst>
                                  <p:childTnLst>
                                    <p:animScale>
                                      <p:cBhvr>
                                        <p:cTn id="43" dur="800" fill="hold"/>
                                        <p:tgtEl>
                                          <p:spTgt spid="36"/>
                                        </p:tgtEl>
                                      </p:cBhvr>
                                      <p:by x="60000" y="60000"/>
                                    </p:animScale>
                                  </p:childTnLst>
                                </p:cTn>
                              </p:par>
                              <p:par>
                                <p:cTn id="44" presetID="49" presetClass="entr" presetSubtype="0" decel="100000" fill="hold" nodeType="withEffect">
                                  <p:stCondLst>
                                    <p:cond delay="2500"/>
                                  </p:stCondLst>
                                  <p:childTnLst>
                                    <p:set>
                                      <p:cBhvr>
                                        <p:cTn id="45" dur="1" fill="hold">
                                          <p:stCondLst>
                                            <p:cond delay="0"/>
                                          </p:stCondLst>
                                        </p:cTn>
                                        <p:tgtEl>
                                          <p:spTgt spid="58"/>
                                        </p:tgtEl>
                                        <p:attrNameLst>
                                          <p:attrName>style.visibility</p:attrName>
                                        </p:attrNameLst>
                                      </p:cBhvr>
                                      <p:to>
                                        <p:strVal val="visible"/>
                                      </p:to>
                                    </p:set>
                                    <p:anim calcmode="lin" valueType="num">
                                      <p:cBhvr>
                                        <p:cTn id="46" dur="500" fill="hold"/>
                                        <p:tgtEl>
                                          <p:spTgt spid="58"/>
                                        </p:tgtEl>
                                        <p:attrNameLst>
                                          <p:attrName>ppt_w</p:attrName>
                                        </p:attrNameLst>
                                      </p:cBhvr>
                                      <p:tavLst>
                                        <p:tav tm="0">
                                          <p:val>
                                            <p:fltVal val="0"/>
                                          </p:val>
                                        </p:tav>
                                        <p:tav tm="100000">
                                          <p:val>
                                            <p:strVal val="#ppt_w"/>
                                          </p:val>
                                        </p:tav>
                                      </p:tavLst>
                                    </p:anim>
                                    <p:anim calcmode="lin" valueType="num">
                                      <p:cBhvr>
                                        <p:cTn id="47" dur="500" fill="hold"/>
                                        <p:tgtEl>
                                          <p:spTgt spid="58"/>
                                        </p:tgtEl>
                                        <p:attrNameLst>
                                          <p:attrName>ppt_h</p:attrName>
                                        </p:attrNameLst>
                                      </p:cBhvr>
                                      <p:tavLst>
                                        <p:tav tm="0">
                                          <p:val>
                                            <p:fltVal val="0"/>
                                          </p:val>
                                        </p:tav>
                                        <p:tav tm="100000">
                                          <p:val>
                                            <p:strVal val="#ppt_h"/>
                                          </p:val>
                                        </p:tav>
                                      </p:tavLst>
                                    </p:anim>
                                    <p:anim calcmode="lin" valueType="num">
                                      <p:cBhvr>
                                        <p:cTn id="48" dur="500" fill="hold"/>
                                        <p:tgtEl>
                                          <p:spTgt spid="58"/>
                                        </p:tgtEl>
                                        <p:attrNameLst>
                                          <p:attrName>style.rotation</p:attrName>
                                        </p:attrNameLst>
                                      </p:cBhvr>
                                      <p:tavLst>
                                        <p:tav tm="0">
                                          <p:val>
                                            <p:fltVal val="360"/>
                                          </p:val>
                                        </p:tav>
                                        <p:tav tm="100000">
                                          <p:val>
                                            <p:fltVal val="0"/>
                                          </p:val>
                                        </p:tav>
                                      </p:tavLst>
                                    </p:anim>
                                    <p:animEffect transition="in" filter="fade">
                                      <p:cBhvr>
                                        <p:cTn id="49" dur="500"/>
                                        <p:tgtEl>
                                          <p:spTgt spid="58"/>
                                        </p:tgtEl>
                                      </p:cBhvr>
                                    </p:animEffect>
                                  </p:childTnLst>
                                </p:cTn>
                              </p:par>
                              <p:par>
                                <p:cTn id="50" presetID="22" presetClass="entr" presetSubtype="8" fill="hold" nodeType="withEffect">
                                  <p:stCondLst>
                                    <p:cond delay="280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par>
                                <p:cTn id="53" presetID="10" presetClass="entr" presetSubtype="0" fill="hold" nodeType="withEffect">
                                  <p:stCondLst>
                                    <p:cond delay="280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par>
                                <p:cTn id="56" presetID="22" presetClass="entr" presetSubtype="8" fill="hold" grpId="0" nodeType="withEffect">
                                  <p:stCondLst>
                                    <p:cond delay="2800"/>
                                  </p:stCondLst>
                                  <p:childTnLst>
                                    <p:set>
                                      <p:cBhvr>
                                        <p:cTn id="57" dur="1" fill="hold">
                                          <p:stCondLst>
                                            <p:cond delay="0"/>
                                          </p:stCondLst>
                                        </p:cTn>
                                        <p:tgtEl>
                                          <p:spTgt spid="52"/>
                                        </p:tgtEl>
                                        <p:attrNameLst>
                                          <p:attrName>style.visibility</p:attrName>
                                        </p:attrNameLst>
                                      </p:cBhvr>
                                      <p:to>
                                        <p:strVal val="visible"/>
                                      </p:to>
                                    </p:set>
                                    <p:animEffect transition="in" filter="wipe(left)">
                                      <p:cBhvr>
                                        <p:cTn id="58" dur="500"/>
                                        <p:tgtEl>
                                          <p:spTgt spid="52"/>
                                        </p:tgtEl>
                                      </p:cBhvr>
                                    </p:animEffect>
                                  </p:childTnLst>
                                </p:cTn>
                              </p:par>
                              <p:par>
                                <p:cTn id="59" presetID="6" presetClass="emph" presetSubtype="0" fill="hold" nodeType="withEffect">
                                  <p:stCondLst>
                                    <p:cond delay="2800"/>
                                  </p:stCondLst>
                                  <p:childTnLst>
                                    <p:animScale>
                                      <p:cBhvr>
                                        <p:cTn id="60" dur="800" fill="hold"/>
                                        <p:tgtEl>
                                          <p:spTgt spid="42"/>
                                        </p:tgtEl>
                                      </p:cBhvr>
                                      <p:by x="123000" y="123000"/>
                                    </p:animScale>
                                  </p:childTnLst>
                                </p:cTn>
                              </p:par>
                              <p:par>
                                <p:cTn id="61" presetID="6" presetClass="emph" presetSubtype="0" fill="hold" nodeType="withEffect">
                                  <p:stCondLst>
                                    <p:cond delay="3500"/>
                                  </p:stCondLst>
                                  <p:childTnLst>
                                    <p:animScale>
                                      <p:cBhvr>
                                        <p:cTn id="62" dur="800" fill="hold"/>
                                        <p:tgtEl>
                                          <p:spTgt spid="42"/>
                                        </p:tgtEl>
                                      </p:cBhvr>
                                      <p:by x="60000" y="60000"/>
                                    </p:animScale>
                                  </p:childTnLst>
                                </p:cTn>
                              </p:par>
                              <p:par>
                                <p:cTn id="63" presetID="49" presetClass="entr" presetSubtype="0" decel="100000" fill="hold" nodeType="withEffect">
                                  <p:stCondLst>
                                    <p:cond delay="3400"/>
                                  </p:stCondLst>
                                  <p:childTnLst>
                                    <p:set>
                                      <p:cBhvr>
                                        <p:cTn id="64" dur="1" fill="hold">
                                          <p:stCondLst>
                                            <p:cond delay="0"/>
                                          </p:stCondLst>
                                        </p:cTn>
                                        <p:tgtEl>
                                          <p:spTgt spid="57"/>
                                        </p:tgtEl>
                                        <p:attrNameLst>
                                          <p:attrName>style.visibility</p:attrName>
                                        </p:attrNameLst>
                                      </p:cBhvr>
                                      <p:to>
                                        <p:strVal val="visible"/>
                                      </p:to>
                                    </p:set>
                                    <p:anim calcmode="lin" valueType="num">
                                      <p:cBhvr>
                                        <p:cTn id="65" dur="500" fill="hold"/>
                                        <p:tgtEl>
                                          <p:spTgt spid="57"/>
                                        </p:tgtEl>
                                        <p:attrNameLst>
                                          <p:attrName>ppt_w</p:attrName>
                                        </p:attrNameLst>
                                      </p:cBhvr>
                                      <p:tavLst>
                                        <p:tav tm="0">
                                          <p:val>
                                            <p:fltVal val="0"/>
                                          </p:val>
                                        </p:tav>
                                        <p:tav tm="100000">
                                          <p:val>
                                            <p:strVal val="#ppt_w"/>
                                          </p:val>
                                        </p:tav>
                                      </p:tavLst>
                                    </p:anim>
                                    <p:anim calcmode="lin" valueType="num">
                                      <p:cBhvr>
                                        <p:cTn id="66" dur="500" fill="hold"/>
                                        <p:tgtEl>
                                          <p:spTgt spid="57"/>
                                        </p:tgtEl>
                                        <p:attrNameLst>
                                          <p:attrName>ppt_h</p:attrName>
                                        </p:attrNameLst>
                                      </p:cBhvr>
                                      <p:tavLst>
                                        <p:tav tm="0">
                                          <p:val>
                                            <p:fltVal val="0"/>
                                          </p:val>
                                        </p:tav>
                                        <p:tav tm="100000">
                                          <p:val>
                                            <p:strVal val="#ppt_h"/>
                                          </p:val>
                                        </p:tav>
                                      </p:tavLst>
                                    </p:anim>
                                    <p:anim calcmode="lin" valueType="num">
                                      <p:cBhvr>
                                        <p:cTn id="67" dur="500" fill="hold"/>
                                        <p:tgtEl>
                                          <p:spTgt spid="57"/>
                                        </p:tgtEl>
                                        <p:attrNameLst>
                                          <p:attrName>style.rotation</p:attrName>
                                        </p:attrNameLst>
                                      </p:cBhvr>
                                      <p:tavLst>
                                        <p:tav tm="0">
                                          <p:val>
                                            <p:fltVal val="360"/>
                                          </p:val>
                                        </p:tav>
                                        <p:tav tm="100000">
                                          <p:val>
                                            <p:fltVal val="0"/>
                                          </p:val>
                                        </p:tav>
                                      </p:tavLst>
                                    </p:anim>
                                    <p:animEffect transition="in" filter="fade">
                                      <p:cBhvr>
                                        <p:cTn id="68" dur="500"/>
                                        <p:tgtEl>
                                          <p:spTgt spid="57"/>
                                        </p:tgtEl>
                                      </p:cBhvr>
                                    </p:animEffect>
                                  </p:childTnLst>
                                </p:cTn>
                              </p:par>
                              <p:par>
                                <p:cTn id="69" presetID="22" presetClass="entr" presetSubtype="8" fill="hold" nodeType="withEffect">
                                  <p:stCondLst>
                                    <p:cond delay="3500"/>
                                  </p:stCondLst>
                                  <p:childTnLst>
                                    <p:set>
                                      <p:cBhvr>
                                        <p:cTn id="70" dur="1" fill="hold">
                                          <p:stCondLst>
                                            <p:cond delay="0"/>
                                          </p:stCondLst>
                                        </p:cTn>
                                        <p:tgtEl>
                                          <p:spTgt spid="55"/>
                                        </p:tgtEl>
                                        <p:attrNameLst>
                                          <p:attrName>style.visibility</p:attrName>
                                        </p:attrNameLst>
                                      </p:cBhvr>
                                      <p:to>
                                        <p:strVal val="visible"/>
                                      </p:to>
                                    </p:set>
                                    <p:animEffect transition="in" filter="wipe(left)">
                                      <p:cBhvr>
                                        <p:cTn id="71" dur="500"/>
                                        <p:tgtEl>
                                          <p:spTgt spid="55"/>
                                        </p:tgtEl>
                                      </p:cBhvr>
                                    </p:animEffect>
                                  </p:childTnLst>
                                </p:cTn>
                              </p:par>
                              <p:par>
                                <p:cTn id="72" presetID="22" presetClass="entr" presetSubtype="8" fill="hold" grpId="0" nodeType="withEffect">
                                  <p:stCondLst>
                                    <p:cond delay="350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par>
                                <p:cTn id="75" presetID="49" presetClass="entr" presetSubtype="0" decel="100000" fill="hold" nodeType="withEffect">
                                  <p:stCondLst>
                                    <p:cond delay="3900"/>
                                  </p:stCondLst>
                                  <p:childTnLst>
                                    <p:set>
                                      <p:cBhvr>
                                        <p:cTn id="76" dur="1" fill="hold">
                                          <p:stCondLst>
                                            <p:cond delay="0"/>
                                          </p:stCondLst>
                                        </p:cTn>
                                        <p:tgtEl>
                                          <p:spTgt spid="56"/>
                                        </p:tgtEl>
                                        <p:attrNameLst>
                                          <p:attrName>style.visibility</p:attrName>
                                        </p:attrNameLst>
                                      </p:cBhvr>
                                      <p:to>
                                        <p:strVal val="visible"/>
                                      </p:to>
                                    </p:set>
                                    <p:anim calcmode="lin" valueType="num">
                                      <p:cBhvr>
                                        <p:cTn id="77" dur="500" fill="hold"/>
                                        <p:tgtEl>
                                          <p:spTgt spid="56"/>
                                        </p:tgtEl>
                                        <p:attrNameLst>
                                          <p:attrName>ppt_w</p:attrName>
                                        </p:attrNameLst>
                                      </p:cBhvr>
                                      <p:tavLst>
                                        <p:tav tm="0">
                                          <p:val>
                                            <p:fltVal val="0"/>
                                          </p:val>
                                        </p:tav>
                                        <p:tav tm="100000">
                                          <p:val>
                                            <p:strVal val="#ppt_w"/>
                                          </p:val>
                                        </p:tav>
                                      </p:tavLst>
                                    </p:anim>
                                    <p:anim calcmode="lin" valueType="num">
                                      <p:cBhvr>
                                        <p:cTn id="78" dur="500" fill="hold"/>
                                        <p:tgtEl>
                                          <p:spTgt spid="56"/>
                                        </p:tgtEl>
                                        <p:attrNameLst>
                                          <p:attrName>ppt_h</p:attrName>
                                        </p:attrNameLst>
                                      </p:cBhvr>
                                      <p:tavLst>
                                        <p:tav tm="0">
                                          <p:val>
                                            <p:fltVal val="0"/>
                                          </p:val>
                                        </p:tav>
                                        <p:tav tm="100000">
                                          <p:val>
                                            <p:strVal val="#ppt_h"/>
                                          </p:val>
                                        </p:tav>
                                      </p:tavLst>
                                    </p:anim>
                                    <p:anim calcmode="lin" valueType="num">
                                      <p:cBhvr>
                                        <p:cTn id="79" dur="500" fill="hold"/>
                                        <p:tgtEl>
                                          <p:spTgt spid="56"/>
                                        </p:tgtEl>
                                        <p:attrNameLst>
                                          <p:attrName>style.rotation</p:attrName>
                                        </p:attrNameLst>
                                      </p:cBhvr>
                                      <p:tavLst>
                                        <p:tav tm="0">
                                          <p:val>
                                            <p:fltVal val="360"/>
                                          </p:val>
                                        </p:tav>
                                        <p:tav tm="100000">
                                          <p:val>
                                            <p:fltVal val="0"/>
                                          </p:val>
                                        </p:tav>
                                      </p:tavLst>
                                    </p:anim>
                                    <p:animEffect transition="in" filter="fade">
                                      <p:cBhvr>
                                        <p:cTn id="80" dur="500"/>
                                        <p:tgtEl>
                                          <p:spTgt spid="56"/>
                                        </p:tgtEl>
                                      </p:cBhvr>
                                    </p:animEffect>
                                  </p:childTnLst>
                                </p:cTn>
                              </p:par>
                              <p:par>
                                <p:cTn id="81" presetID="22" presetClass="entr" presetSubtype="8" fill="hold" grpId="0" nodeType="withEffect">
                                  <p:stCondLst>
                                    <p:cond delay="3900"/>
                                  </p:stCondLst>
                                  <p:childTnLst>
                                    <p:set>
                                      <p:cBhvr>
                                        <p:cTn id="82" dur="1" fill="hold">
                                          <p:stCondLst>
                                            <p:cond delay="0"/>
                                          </p:stCondLst>
                                        </p:cTn>
                                        <p:tgtEl>
                                          <p:spTgt spid="54"/>
                                        </p:tgtEl>
                                        <p:attrNameLst>
                                          <p:attrName>style.visibility</p:attrName>
                                        </p:attrNameLst>
                                      </p:cBhvr>
                                      <p:to>
                                        <p:strVal val="visible"/>
                                      </p:to>
                                    </p:set>
                                    <p:animEffect transition="in" filter="wipe(left)">
                                      <p:cBhvr>
                                        <p:cTn id="83" dur="500"/>
                                        <p:tgtEl>
                                          <p:spTgt spid="54"/>
                                        </p:tgtEl>
                                      </p:cBhvr>
                                    </p:animEffect>
                                  </p:childTnLst>
                                </p:cTn>
                              </p:par>
                              <p:par>
                                <p:cTn id="84" presetID="22" presetClass="entr" presetSubtype="8" fill="hold"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wipe(left)">
                                      <p:cBhvr>
                                        <p:cTn id="86" dur="500"/>
                                        <p:tgtEl>
                                          <p:spTgt spid="40"/>
                                        </p:tgtEl>
                                      </p:cBhvr>
                                    </p:animEffect>
                                  </p:childTnLst>
                                </p:cTn>
                              </p:par>
                              <p:par>
                                <p:cTn id="87" presetID="10" presetClass="entr" presetSubtype="0" fill="hold" grpId="0" nodeType="withEffect">
                                  <p:stCondLst>
                                    <p:cond delay="20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par>
                                <p:cTn id="90" presetID="22" presetClass="entr" presetSubtype="8" fill="hold" grpId="0" nodeType="withEffect">
                                  <p:stCondLst>
                                    <p:cond delay="400"/>
                                  </p:stCondLst>
                                  <p:childTnLst>
                                    <p:set>
                                      <p:cBhvr>
                                        <p:cTn id="91" dur="1" fill="hold">
                                          <p:stCondLst>
                                            <p:cond delay="0"/>
                                          </p:stCondLst>
                                        </p:cTn>
                                        <p:tgtEl>
                                          <p:spTgt spid="38"/>
                                        </p:tgtEl>
                                        <p:attrNameLst>
                                          <p:attrName>style.visibility</p:attrName>
                                        </p:attrNameLst>
                                      </p:cBhvr>
                                      <p:to>
                                        <p:strVal val="visible"/>
                                      </p:to>
                                    </p:set>
                                    <p:animEffect transition="in" filter="wipe(left)">
                                      <p:cBhvr>
                                        <p:cTn id="92" dur="500"/>
                                        <p:tgtEl>
                                          <p:spTgt spid="38"/>
                                        </p:tgtEl>
                                      </p:cBhvr>
                                    </p:animEffect>
                                  </p:childTnLst>
                                </p:cTn>
                              </p:par>
                              <p:par>
                                <p:cTn id="93" presetID="22" presetClass="entr" presetSubtype="8" fill="hold" grpId="0" nodeType="withEffect">
                                  <p:stCondLst>
                                    <p:cond delay="700"/>
                                  </p:stCondLst>
                                  <p:childTnLst>
                                    <p:set>
                                      <p:cBhvr>
                                        <p:cTn id="94" dur="1" fill="hold">
                                          <p:stCondLst>
                                            <p:cond delay="0"/>
                                          </p:stCondLst>
                                        </p:cTn>
                                        <p:tgtEl>
                                          <p:spTgt spid="39"/>
                                        </p:tgtEl>
                                        <p:attrNameLst>
                                          <p:attrName>style.visibility</p:attrName>
                                        </p:attrNameLst>
                                      </p:cBhvr>
                                      <p:to>
                                        <p:strVal val="visible"/>
                                      </p:to>
                                    </p:set>
                                    <p:animEffect transition="in" filter="wipe(left)">
                                      <p:cBhvr>
                                        <p:cTn id="95"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animBg="1"/>
      <p:bldP spid="39" grpId="0"/>
      <p:bldP spid="50" grpId="0"/>
      <p:bldP spid="52" grpId="0"/>
      <p:bldP spid="53" grpId="0"/>
      <p:bldP spid="5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泪滴形 22"/>
          <p:cNvSpPr/>
          <p:nvPr/>
        </p:nvSpPr>
        <p:spPr>
          <a:xfrm rot="1995382">
            <a:off x="3380196" y="3196517"/>
            <a:ext cx="3407218" cy="2839192"/>
          </a:xfrm>
          <a:prstGeom prst="teardrop">
            <a:avLst/>
          </a:prstGeom>
          <a:blipFill dpi="0" rotWithShape="1">
            <a:blip r:embed="rId3">
              <a:extLst>
                <a:ext uri="{28A0092B-C50C-407E-A947-70E740481C1C}">
                  <a14:useLocalDpi xmlns:a14="http://schemas.microsoft.com/office/drawing/2010/main" val="0"/>
                </a:ext>
              </a:extLst>
            </a:blip>
            <a:srcRect/>
            <a:stretch>
              <a:fillRect/>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4" name="泪滴形 23"/>
          <p:cNvSpPr/>
          <p:nvPr/>
        </p:nvSpPr>
        <p:spPr>
          <a:xfrm rot="18163777">
            <a:off x="7184758" y="4135621"/>
            <a:ext cx="1957650" cy="2349310"/>
          </a:xfrm>
          <a:prstGeom prst="teardrop">
            <a:avLst/>
          </a:prstGeom>
          <a:blipFill dpi="0" rotWithShape="1">
            <a:blip r:embed="rId4">
              <a:extLst>
                <a:ext uri="{28A0092B-C50C-407E-A947-70E740481C1C}">
                  <a14:useLocalDpi xmlns:a14="http://schemas.microsoft.com/office/drawing/2010/main" val="0"/>
                </a:ext>
              </a:extLst>
            </a:blip>
            <a:srcRect/>
            <a:stretch>
              <a:fillRect l="-36847" t="-2164" r="-26762" b="-4412"/>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5" name="泪滴形 24"/>
          <p:cNvSpPr/>
          <p:nvPr/>
        </p:nvSpPr>
        <p:spPr>
          <a:xfrm rot="7435275">
            <a:off x="5512674" y="1154519"/>
            <a:ext cx="1957650" cy="2349310"/>
          </a:xfrm>
          <a:prstGeom prst="teardrop">
            <a:avLst/>
          </a:prstGeom>
          <a:blipFill dpi="0" rotWithShape="1">
            <a:blip r:embed="rId5" cstate="print">
              <a:extLst>
                <a:ext uri="{28A0092B-C50C-407E-A947-70E740481C1C}">
                  <a14:useLocalDpi xmlns:a14="http://schemas.microsoft.com/office/drawing/2010/main" val="0"/>
                </a:ext>
              </a:extLst>
            </a:blip>
            <a:srcRect/>
            <a:stretch>
              <a:fillRect l="-17532" t="-30190" r="-23868" b="-33834"/>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6" name="泪滴形 25"/>
          <p:cNvSpPr/>
          <p:nvPr/>
        </p:nvSpPr>
        <p:spPr>
          <a:xfrm rot="12813582">
            <a:off x="7795581" y="1754683"/>
            <a:ext cx="3189161" cy="2657488"/>
          </a:xfrm>
          <a:prstGeom prst="teardrop">
            <a:avLst/>
          </a:prstGeom>
          <a:blipFill dpi="0" rotWithShape="1">
            <a:blip r:embed="rId6" cstate="print">
              <a:extLst>
                <a:ext uri="{28A0092B-C50C-407E-A947-70E740481C1C}">
                  <a14:useLocalDpi xmlns:a14="http://schemas.microsoft.com/office/drawing/2010/main" val="0"/>
                </a:ext>
              </a:extLst>
            </a:blip>
            <a:srcRect/>
            <a:stretch>
              <a:fillRect l="-2199" t="-11709" r="-3243" b="-19763"/>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6" name="泪滴形 5"/>
          <p:cNvSpPr/>
          <p:nvPr/>
        </p:nvSpPr>
        <p:spPr>
          <a:xfrm rot="1995382">
            <a:off x="5536011" y="2410207"/>
            <a:ext cx="3407218" cy="2839192"/>
          </a:xfrm>
          <a:prstGeom prst="teardrop">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20" name="泪滴形 19"/>
          <p:cNvSpPr/>
          <p:nvPr/>
        </p:nvSpPr>
        <p:spPr>
          <a:xfrm rot="12813582">
            <a:off x="5703401" y="2501060"/>
            <a:ext cx="3189161" cy="2657488"/>
          </a:xfrm>
          <a:prstGeom prst="teardrop">
            <a:avLst/>
          </a:prstGeom>
          <a:solidFill>
            <a:srgbClr val="F600EA"/>
          </a:solidFill>
          <a:ln>
            <a:solidFill>
              <a:srgbClr val="F600EA"/>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9" name="泪滴形 18"/>
          <p:cNvSpPr/>
          <p:nvPr/>
        </p:nvSpPr>
        <p:spPr>
          <a:xfrm rot="7435275">
            <a:off x="6309563" y="2654774"/>
            <a:ext cx="1963610" cy="2338182"/>
          </a:xfrm>
          <a:prstGeom prst="teardrop">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8" name="泪滴形 17"/>
          <p:cNvSpPr/>
          <p:nvPr/>
        </p:nvSpPr>
        <p:spPr>
          <a:xfrm rot="18163777">
            <a:off x="6296425" y="2660712"/>
            <a:ext cx="1963610" cy="2338182"/>
          </a:xfrm>
          <a:prstGeom prst="teardrop">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pic>
        <p:nvPicPr>
          <p:cNvPr id="21" name="图片 2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83214" y="3227797"/>
            <a:ext cx="1207679" cy="1207679"/>
          </a:xfrm>
          <a:prstGeom prst="ellipse">
            <a:avLst/>
          </a:prstGeom>
          <a:solidFill>
            <a:schemeClr val="bg1"/>
          </a:solidFill>
          <a:ln w="38100">
            <a:noFill/>
          </a:ln>
        </p:spPr>
      </p:pic>
      <p:sp>
        <p:nvSpPr>
          <p:cNvPr id="29" name="TextBox 28"/>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代理推广</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32" name="组合 31"/>
          <p:cNvGrpSpPr/>
          <p:nvPr/>
        </p:nvGrpSpPr>
        <p:grpSpPr>
          <a:xfrm>
            <a:off x="-1" y="298578"/>
            <a:ext cx="2453610" cy="443618"/>
            <a:chOff x="-1" y="298578"/>
            <a:chExt cx="2453610" cy="443618"/>
          </a:xfrm>
        </p:grpSpPr>
        <p:sp>
          <p:nvSpPr>
            <p:cNvPr id="33" name="矩形 32"/>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 y="648122"/>
              <a:ext cx="2453610" cy="94074"/>
              <a:chOff x="-1" y="648122"/>
              <a:chExt cx="2453610" cy="94074"/>
            </a:xfrm>
          </p:grpSpPr>
          <p:cxnSp>
            <p:nvCxnSpPr>
              <p:cNvPr id="35" name="直接连接符 34"/>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6" name="椭圆 35"/>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1" name="TextBox 50"/>
          <p:cNvSpPr txBox="1"/>
          <p:nvPr/>
        </p:nvSpPr>
        <p:spPr>
          <a:xfrm>
            <a:off x="648935" y="1679981"/>
            <a:ext cx="2519814" cy="4339957"/>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a:t>
            </a: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a:solidFill>
                  <a:schemeClr val="tx1">
                    <a:lumMod val="50000"/>
                    <a:lumOff val="50000"/>
                  </a:schemeClr>
                </a:solidFill>
                <a:latin typeface="微软雅黑" pitchFamily="34" charset="-122"/>
                <a:ea typeface="微软雅黑" pitchFamily="34" charset="-122"/>
              </a:rPr>
              <a:t> 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en-US" altLang="zh-CN" sz="1100" spc="100" dirty="0" smtClean="0">
                <a:solidFill>
                  <a:schemeClr val="tx1">
                    <a:lumMod val="50000"/>
                    <a:lumOff val="50000"/>
                  </a:schemeClr>
                </a:solidFill>
                <a:latin typeface="微软雅黑" pitchFamily="34" charset="-122"/>
                <a:ea typeface="微软雅黑" pitchFamily="34" charset="-122"/>
              </a:rPr>
              <a:t>      </a:t>
            </a: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01576429"/>
      </p:ext>
    </p:extLst>
  </p:cSld>
  <p:clrMapOvr>
    <a:masterClrMapping/>
  </p:clrMapOvr>
  <mc:AlternateContent xmlns:mc="http://schemas.openxmlformats.org/markup-compatibility/2006">
    <mc:Choice xmlns:p14="http://schemas.microsoft.com/office/powerpoint/2010/main" Requires="p14">
      <p:transition spd="slow" p14:dur="1400" advTm="4000">
        <p:blinds/>
      </p:transition>
    </mc:Choice>
    <mc:Fallback>
      <p:transition spd="slow" advTm="400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31"/>
                                        </p:tgtEl>
                                        <p:attrNameLst>
                                          <p:attrName>style.visibility</p:attrName>
                                        </p:attrNameLst>
                                      </p:cBhvr>
                                      <p:to>
                                        <p:strVal val="visible"/>
                                      </p:to>
                                    </p:set>
                                    <p:animEffect transition="in" filter="wipe(left)">
                                      <p:cBhvr>
                                        <p:cTn id="16" dur="500"/>
                                        <p:tgtEl>
                                          <p:spTgt spid="31"/>
                                        </p:tgtEl>
                                      </p:cBhvr>
                                    </p:animEffect>
                                  </p:childTnLst>
                                </p:cTn>
                              </p:par>
                              <p:par>
                                <p:cTn id="17" presetID="10" presetClass="entr" presetSubtype="0" fill="hold" nodeType="withEffect">
                                  <p:stCondLst>
                                    <p:cond delay="70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6" presetClass="emph" presetSubtype="0" fill="hold" nodeType="withEffect">
                                  <p:stCondLst>
                                    <p:cond delay="700"/>
                                  </p:stCondLst>
                                  <p:childTnLst>
                                    <p:animScale>
                                      <p:cBhvr>
                                        <p:cTn id="21" dur="800" fill="hold"/>
                                        <p:tgtEl>
                                          <p:spTgt spid="21"/>
                                        </p:tgtEl>
                                      </p:cBhvr>
                                      <p:by x="150000" y="150000"/>
                                    </p:animScale>
                                  </p:childTnLst>
                                </p:cTn>
                              </p:par>
                              <p:par>
                                <p:cTn id="22" presetID="6" presetClass="emph" presetSubtype="0" fill="hold" nodeType="withEffect">
                                  <p:stCondLst>
                                    <p:cond delay="1200"/>
                                  </p:stCondLst>
                                  <p:childTnLst>
                                    <p:animScale>
                                      <p:cBhvr>
                                        <p:cTn id="23" dur="800" fill="hold"/>
                                        <p:tgtEl>
                                          <p:spTgt spid="21"/>
                                        </p:tgtEl>
                                      </p:cBhvr>
                                      <p:by x="60000" y="60000"/>
                                    </p:animScale>
                                  </p:childTnLst>
                                </p:cTn>
                              </p:par>
                              <p:par>
                                <p:cTn id="24" presetID="53" presetClass="entr" presetSubtype="16" fill="hold" grpId="0" nodeType="withEffect">
                                  <p:stCondLst>
                                    <p:cond delay="600"/>
                                  </p:stCondLst>
                                  <p:childTnLst>
                                    <p:set>
                                      <p:cBhvr>
                                        <p:cTn id="25" dur="1" fill="hold">
                                          <p:stCondLst>
                                            <p:cond delay="0"/>
                                          </p:stCondLst>
                                        </p:cTn>
                                        <p:tgtEl>
                                          <p:spTgt spid="20"/>
                                        </p:tgtEl>
                                        <p:attrNameLst>
                                          <p:attrName>style.visibility</p:attrName>
                                        </p:attrNameLst>
                                      </p:cBhvr>
                                      <p:to>
                                        <p:strVal val="visible"/>
                                      </p:to>
                                    </p:set>
                                    <p:anim calcmode="lin" valueType="num">
                                      <p:cBhvr>
                                        <p:cTn id="26" dur="1600" fill="hold"/>
                                        <p:tgtEl>
                                          <p:spTgt spid="20"/>
                                        </p:tgtEl>
                                        <p:attrNameLst>
                                          <p:attrName>ppt_w</p:attrName>
                                        </p:attrNameLst>
                                      </p:cBhvr>
                                      <p:tavLst>
                                        <p:tav tm="0">
                                          <p:val>
                                            <p:fltVal val="0"/>
                                          </p:val>
                                        </p:tav>
                                        <p:tav tm="100000">
                                          <p:val>
                                            <p:strVal val="#ppt_w"/>
                                          </p:val>
                                        </p:tav>
                                      </p:tavLst>
                                    </p:anim>
                                    <p:anim calcmode="lin" valueType="num">
                                      <p:cBhvr>
                                        <p:cTn id="27" dur="1600" fill="hold"/>
                                        <p:tgtEl>
                                          <p:spTgt spid="20"/>
                                        </p:tgtEl>
                                        <p:attrNameLst>
                                          <p:attrName>ppt_h</p:attrName>
                                        </p:attrNameLst>
                                      </p:cBhvr>
                                      <p:tavLst>
                                        <p:tav tm="0">
                                          <p:val>
                                            <p:fltVal val="0"/>
                                          </p:val>
                                        </p:tav>
                                        <p:tav tm="100000">
                                          <p:val>
                                            <p:strVal val="#ppt_h"/>
                                          </p:val>
                                        </p:tav>
                                      </p:tavLst>
                                    </p:anim>
                                    <p:animEffect transition="in" filter="fade">
                                      <p:cBhvr>
                                        <p:cTn id="28" dur="1600"/>
                                        <p:tgtEl>
                                          <p:spTgt spid="20"/>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6"/>
                                        </p:tgtEl>
                                        <p:attrNameLst>
                                          <p:attrName>style.visibility</p:attrName>
                                        </p:attrNameLst>
                                      </p:cBhvr>
                                      <p:to>
                                        <p:strVal val="visible"/>
                                      </p:to>
                                    </p:set>
                                    <p:anim calcmode="lin" valueType="num">
                                      <p:cBhvr>
                                        <p:cTn id="31" dur="1600" fill="hold"/>
                                        <p:tgtEl>
                                          <p:spTgt spid="6"/>
                                        </p:tgtEl>
                                        <p:attrNameLst>
                                          <p:attrName>ppt_w</p:attrName>
                                        </p:attrNameLst>
                                      </p:cBhvr>
                                      <p:tavLst>
                                        <p:tav tm="0">
                                          <p:val>
                                            <p:fltVal val="0"/>
                                          </p:val>
                                        </p:tav>
                                        <p:tav tm="100000">
                                          <p:val>
                                            <p:strVal val="#ppt_w"/>
                                          </p:val>
                                        </p:tav>
                                      </p:tavLst>
                                    </p:anim>
                                    <p:anim calcmode="lin" valueType="num">
                                      <p:cBhvr>
                                        <p:cTn id="32" dur="1600" fill="hold"/>
                                        <p:tgtEl>
                                          <p:spTgt spid="6"/>
                                        </p:tgtEl>
                                        <p:attrNameLst>
                                          <p:attrName>ppt_h</p:attrName>
                                        </p:attrNameLst>
                                      </p:cBhvr>
                                      <p:tavLst>
                                        <p:tav tm="0">
                                          <p:val>
                                            <p:fltVal val="0"/>
                                          </p:val>
                                        </p:tav>
                                        <p:tav tm="100000">
                                          <p:val>
                                            <p:strVal val="#ppt_h"/>
                                          </p:val>
                                        </p:tav>
                                      </p:tavLst>
                                    </p:anim>
                                    <p:animEffect transition="in" filter="fade">
                                      <p:cBhvr>
                                        <p:cTn id="33" dur="1600"/>
                                        <p:tgtEl>
                                          <p:spTgt spid="6"/>
                                        </p:tgtEl>
                                      </p:cBhvr>
                                    </p:animEffect>
                                  </p:childTnLst>
                                </p:cTn>
                              </p:par>
                              <p:par>
                                <p:cTn id="34" presetID="53" presetClass="entr" presetSubtype="16" fill="hold" grpId="0" nodeType="withEffect">
                                  <p:stCondLst>
                                    <p:cond delay="60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700" fill="hold"/>
                                        <p:tgtEl>
                                          <p:spTgt spid="18"/>
                                        </p:tgtEl>
                                        <p:attrNameLst>
                                          <p:attrName>ppt_w</p:attrName>
                                        </p:attrNameLst>
                                      </p:cBhvr>
                                      <p:tavLst>
                                        <p:tav tm="0">
                                          <p:val>
                                            <p:fltVal val="0"/>
                                          </p:val>
                                        </p:tav>
                                        <p:tav tm="100000">
                                          <p:val>
                                            <p:strVal val="#ppt_w"/>
                                          </p:val>
                                        </p:tav>
                                      </p:tavLst>
                                    </p:anim>
                                    <p:anim calcmode="lin" valueType="num">
                                      <p:cBhvr>
                                        <p:cTn id="37" dur="1700" fill="hold"/>
                                        <p:tgtEl>
                                          <p:spTgt spid="18"/>
                                        </p:tgtEl>
                                        <p:attrNameLst>
                                          <p:attrName>ppt_h</p:attrName>
                                        </p:attrNameLst>
                                      </p:cBhvr>
                                      <p:tavLst>
                                        <p:tav tm="0">
                                          <p:val>
                                            <p:fltVal val="0"/>
                                          </p:val>
                                        </p:tav>
                                        <p:tav tm="100000">
                                          <p:val>
                                            <p:strVal val="#ppt_h"/>
                                          </p:val>
                                        </p:tav>
                                      </p:tavLst>
                                    </p:anim>
                                    <p:animEffect transition="in" filter="fade">
                                      <p:cBhvr>
                                        <p:cTn id="38" dur="1700"/>
                                        <p:tgtEl>
                                          <p:spTgt spid="18"/>
                                        </p:tgtEl>
                                      </p:cBhvr>
                                    </p:animEffect>
                                  </p:childTnLst>
                                </p:cTn>
                              </p:par>
                              <p:par>
                                <p:cTn id="39" presetID="53" presetClass="entr" presetSubtype="16" fill="hold" grpId="0" nodeType="withEffect">
                                  <p:stCondLst>
                                    <p:cond delay="60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700" fill="hold"/>
                                        <p:tgtEl>
                                          <p:spTgt spid="19"/>
                                        </p:tgtEl>
                                        <p:attrNameLst>
                                          <p:attrName>ppt_w</p:attrName>
                                        </p:attrNameLst>
                                      </p:cBhvr>
                                      <p:tavLst>
                                        <p:tav tm="0">
                                          <p:val>
                                            <p:fltVal val="0"/>
                                          </p:val>
                                        </p:tav>
                                        <p:tav tm="100000">
                                          <p:val>
                                            <p:strVal val="#ppt_w"/>
                                          </p:val>
                                        </p:tav>
                                      </p:tavLst>
                                    </p:anim>
                                    <p:anim calcmode="lin" valueType="num">
                                      <p:cBhvr>
                                        <p:cTn id="42" dur="1700" fill="hold"/>
                                        <p:tgtEl>
                                          <p:spTgt spid="19"/>
                                        </p:tgtEl>
                                        <p:attrNameLst>
                                          <p:attrName>ppt_h</p:attrName>
                                        </p:attrNameLst>
                                      </p:cBhvr>
                                      <p:tavLst>
                                        <p:tav tm="0">
                                          <p:val>
                                            <p:fltVal val="0"/>
                                          </p:val>
                                        </p:tav>
                                        <p:tav tm="100000">
                                          <p:val>
                                            <p:strVal val="#ppt_h"/>
                                          </p:val>
                                        </p:tav>
                                      </p:tavLst>
                                    </p:anim>
                                    <p:animEffect transition="in" filter="fade">
                                      <p:cBhvr>
                                        <p:cTn id="43" dur="1700"/>
                                        <p:tgtEl>
                                          <p:spTgt spid="19"/>
                                        </p:tgtEl>
                                      </p:cBhvr>
                                    </p:animEffect>
                                  </p:childTnLst>
                                </p:cTn>
                              </p:par>
                              <p:par>
                                <p:cTn id="44" presetID="42" presetClass="path" presetSubtype="0" accel="50000" decel="50000" fill="hold" grpId="1" nodeType="withEffect">
                                  <p:stCondLst>
                                    <p:cond delay="600"/>
                                  </p:stCondLst>
                                  <p:childTnLst>
                                    <p:animMotion origin="layout" path="M -5.55556E-7 2.53469E-6 L 0.18524 -0.10176 " pathEditMode="relative" rAng="0" ptsTypes="AA">
                                      <p:cBhvr>
                                        <p:cTn id="45" dur="1400" fill="hold"/>
                                        <p:tgtEl>
                                          <p:spTgt spid="20"/>
                                        </p:tgtEl>
                                        <p:attrNameLst>
                                          <p:attrName>ppt_x</p:attrName>
                                          <p:attrName>ppt_y</p:attrName>
                                        </p:attrNameLst>
                                      </p:cBhvr>
                                      <p:rCtr x="9253" y="-5088"/>
                                    </p:animMotion>
                                  </p:childTnLst>
                                </p:cTn>
                              </p:par>
                              <p:par>
                                <p:cTn id="46" presetID="42" presetClass="path" presetSubtype="0" accel="50000" decel="50000" fill="hold" grpId="1" nodeType="withEffect">
                                  <p:stCondLst>
                                    <p:cond delay="600"/>
                                  </p:stCondLst>
                                  <p:childTnLst>
                                    <p:animMotion origin="layout" path="M 4.16667E-6 2.53469E-6 L -0.18421 0.11054 " pathEditMode="relative" rAng="0" ptsTypes="AA">
                                      <p:cBhvr>
                                        <p:cTn id="47" dur="1400" fill="hold"/>
                                        <p:tgtEl>
                                          <p:spTgt spid="6"/>
                                        </p:tgtEl>
                                        <p:attrNameLst>
                                          <p:attrName>ppt_x</p:attrName>
                                          <p:attrName>ppt_y</p:attrName>
                                        </p:attrNameLst>
                                      </p:cBhvr>
                                      <p:rCtr x="-9219" y="5527"/>
                                    </p:animMotion>
                                  </p:childTnLst>
                                </p:cTn>
                              </p:par>
                              <p:par>
                                <p:cTn id="48" presetID="42" presetClass="path" presetSubtype="0" accel="50000" decel="50000" fill="hold" grpId="1" nodeType="withEffect">
                                  <p:stCondLst>
                                    <p:cond delay="600"/>
                                  </p:stCondLst>
                                  <p:childTnLst>
                                    <p:animMotion origin="layout" path="M 1.11111E-6 2.53469E-6 L 0.07864 0.2012 " pathEditMode="relative" rAng="0" ptsTypes="AA">
                                      <p:cBhvr>
                                        <p:cTn id="49" dur="1500" fill="hold"/>
                                        <p:tgtEl>
                                          <p:spTgt spid="18"/>
                                        </p:tgtEl>
                                        <p:attrNameLst>
                                          <p:attrName>ppt_x</p:attrName>
                                          <p:attrName>ppt_y</p:attrName>
                                        </p:attrNameLst>
                                      </p:cBhvr>
                                      <p:rCtr x="3924" y="10060"/>
                                    </p:animMotion>
                                  </p:childTnLst>
                                </p:cTn>
                              </p:par>
                              <p:par>
                                <p:cTn id="50" presetID="42" presetClass="path" presetSubtype="0" accel="50000" decel="50000" fill="hold" grpId="1" nodeType="withEffect">
                                  <p:stCondLst>
                                    <p:cond delay="600"/>
                                  </p:stCondLst>
                                  <p:childTnLst>
                                    <p:animMotion origin="layout" path="M -5.55556E-7 -2.39593E-6 L -0.06719 -0.20444 " pathEditMode="relative" rAng="0" ptsTypes="AA">
                                      <p:cBhvr>
                                        <p:cTn id="51" dur="1500" fill="hold"/>
                                        <p:tgtEl>
                                          <p:spTgt spid="19"/>
                                        </p:tgtEl>
                                        <p:attrNameLst>
                                          <p:attrName>ppt_x</p:attrName>
                                          <p:attrName>ppt_y</p:attrName>
                                        </p:attrNameLst>
                                      </p:cBhvr>
                                      <p:rCtr x="-3368" y="-10222"/>
                                    </p:animMotion>
                                  </p:childTnLst>
                                </p:cTn>
                              </p:par>
                              <p:par>
                                <p:cTn id="52" presetID="25" presetClass="exit" presetSubtype="0" fill="hold" grpId="2" nodeType="withEffect">
                                  <p:stCondLst>
                                    <p:cond delay="2600"/>
                                  </p:stCondLst>
                                  <p:childTnLst>
                                    <p:animEffect transition="out" filter="fade">
                                      <p:cBhvr>
                                        <p:cTn id="53" dur="1000" accel="50000">
                                          <p:stCondLst>
                                            <p:cond delay="0"/>
                                          </p:stCondLst>
                                        </p:cTn>
                                        <p:tgtEl>
                                          <p:spTgt spid="20"/>
                                        </p:tgtEl>
                                      </p:cBhvr>
                                    </p:animEffect>
                                    <p:anim calcmode="lin" valueType="num">
                                      <p:cBhvr>
                                        <p:cTn id="54" dur="500" accel="50000">
                                          <p:stCondLst>
                                            <p:cond delay="0"/>
                                          </p:stCondLst>
                                        </p:cTn>
                                        <p:tgtEl>
                                          <p:spTgt spid="20"/>
                                        </p:tgtEl>
                                        <p:attrNameLst>
                                          <p:attrName>ppt_y</p:attrName>
                                        </p:attrNameLst>
                                      </p:cBhvr>
                                      <p:tavLst>
                                        <p:tav tm="0">
                                          <p:val>
                                            <p:strVal val="ppt_y"/>
                                          </p:val>
                                        </p:tav>
                                        <p:tav tm="100000">
                                          <p:val>
                                            <p:strVal val="ppt_y+.1"/>
                                          </p:val>
                                        </p:tav>
                                      </p:tavLst>
                                    </p:anim>
                                    <p:anim calcmode="lin" valueType="num">
                                      <p:cBhvr>
                                        <p:cTn id="55" dur="500" decel="50000">
                                          <p:stCondLst>
                                            <p:cond delay="500"/>
                                          </p:stCondLst>
                                        </p:cTn>
                                        <p:tgtEl>
                                          <p:spTgt spid="20"/>
                                        </p:tgtEl>
                                        <p:attrNameLst>
                                          <p:attrName>ppt_y</p:attrName>
                                        </p:attrNameLst>
                                      </p:cBhvr>
                                      <p:tavLst>
                                        <p:tav tm="0">
                                          <p:val>
                                            <p:strVal val="ppt_y"/>
                                          </p:val>
                                        </p:tav>
                                        <p:tav tm="100000">
                                          <p:val>
                                            <p:strVal val="ppt_y-.1"/>
                                          </p:val>
                                        </p:tav>
                                      </p:tavLst>
                                    </p:anim>
                                    <p:anim calcmode="lin" valueType="num">
                                      <p:cBhvr>
                                        <p:cTn id="56" dur="500" accel="50000">
                                          <p:stCondLst>
                                            <p:cond delay="500"/>
                                          </p:stCondLst>
                                        </p:cTn>
                                        <p:tgtEl>
                                          <p:spTgt spid="20"/>
                                        </p:tgtEl>
                                        <p:attrNameLst>
                                          <p:attrName>ppt_x</p:attrName>
                                        </p:attrNameLst>
                                      </p:cBhvr>
                                      <p:tavLst>
                                        <p:tav tm="0">
                                          <p:val>
                                            <p:strVal val="ppt_x"/>
                                          </p:val>
                                        </p:tav>
                                        <p:tav tm="100000">
                                          <p:val>
                                            <p:strVal val="ppt_x+.4"/>
                                          </p:val>
                                        </p:tav>
                                      </p:tavLst>
                                    </p:anim>
                                    <p:anim calcmode="lin" valueType="num">
                                      <p:cBhvr>
                                        <p:cTn id="57" dur="1000"/>
                                        <p:tgtEl>
                                          <p:spTgt spid="20"/>
                                        </p:tgtEl>
                                        <p:attrNameLst>
                                          <p:attrName>ppt_h</p:attrName>
                                        </p:attrNameLst>
                                      </p:cBhvr>
                                      <p:tavLst>
                                        <p:tav tm="0">
                                          <p:val>
                                            <p:strVal val="ppt_h"/>
                                          </p:val>
                                        </p:tav>
                                        <p:tav tm="100000">
                                          <p:val>
                                            <p:strVal val="ppt_h"/>
                                          </p:val>
                                        </p:tav>
                                      </p:tavLst>
                                    </p:anim>
                                    <p:anim calcmode="lin" valueType="num">
                                      <p:cBhvr>
                                        <p:cTn id="58" dur="500" accel="50000">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59" dur="500" decel="50000">
                                          <p:stCondLst>
                                            <p:cond delay="500"/>
                                          </p:stCondLst>
                                        </p:cTn>
                                        <p:tgtEl>
                                          <p:spTgt spid="20"/>
                                        </p:tgtEl>
                                        <p:attrNameLst>
                                          <p:attrName>ppt_w</p:attrName>
                                        </p:attrNameLst>
                                      </p:cBhvr>
                                      <p:tavLst>
                                        <p:tav tm="0">
                                          <p:val>
                                            <p:strVal val="ppt_w"/>
                                          </p:val>
                                        </p:tav>
                                        <p:tav tm="100000">
                                          <p:val>
                                            <p:strVal val="ppt_w/.05"/>
                                          </p:val>
                                        </p:tav>
                                      </p:tavLst>
                                    </p:anim>
                                    <p:anim calcmode="lin" valueType="num">
                                      <p:cBhvr>
                                        <p:cTn id="60" dur="500" accel="50000">
                                          <p:stCondLst>
                                            <p:cond delay="500"/>
                                          </p:stCondLst>
                                        </p:cTn>
                                        <p:tgtEl>
                                          <p:spTgt spid="20"/>
                                        </p:tgtEl>
                                        <p:attrNameLst>
                                          <p:attrName>style.rotation</p:attrName>
                                        </p:attrNameLst>
                                      </p:cBhvr>
                                      <p:tavLst>
                                        <p:tav tm="0">
                                          <p:val>
                                            <p:fltVal val="0"/>
                                          </p:val>
                                        </p:tav>
                                        <p:tav tm="100000">
                                          <p:val>
                                            <p:fltVal val="-90"/>
                                          </p:val>
                                        </p:tav>
                                      </p:tavLst>
                                    </p:anim>
                                    <p:set>
                                      <p:cBhvr>
                                        <p:cTn id="61" dur="1" fill="hold">
                                          <p:stCondLst>
                                            <p:cond delay="999"/>
                                          </p:stCondLst>
                                        </p:cTn>
                                        <p:tgtEl>
                                          <p:spTgt spid="20"/>
                                        </p:tgtEl>
                                        <p:attrNameLst>
                                          <p:attrName>style.visibility</p:attrName>
                                        </p:attrNameLst>
                                      </p:cBhvr>
                                      <p:to>
                                        <p:strVal val="hidden"/>
                                      </p:to>
                                    </p:set>
                                  </p:childTnLst>
                                </p:cTn>
                              </p:par>
                              <p:par>
                                <p:cTn id="62" presetID="25" presetClass="exit" presetSubtype="0" fill="hold" grpId="2" nodeType="withEffect">
                                  <p:stCondLst>
                                    <p:cond delay="2600"/>
                                  </p:stCondLst>
                                  <p:childTnLst>
                                    <p:animEffect transition="out" filter="fade">
                                      <p:cBhvr>
                                        <p:cTn id="63" dur="1000" accel="50000">
                                          <p:stCondLst>
                                            <p:cond delay="0"/>
                                          </p:stCondLst>
                                        </p:cTn>
                                        <p:tgtEl>
                                          <p:spTgt spid="6"/>
                                        </p:tgtEl>
                                      </p:cBhvr>
                                    </p:animEffect>
                                    <p:anim calcmode="lin" valueType="num">
                                      <p:cBhvr>
                                        <p:cTn id="64" dur="500" accel="50000">
                                          <p:stCondLst>
                                            <p:cond delay="0"/>
                                          </p:stCondLst>
                                        </p:cTn>
                                        <p:tgtEl>
                                          <p:spTgt spid="6"/>
                                        </p:tgtEl>
                                        <p:attrNameLst>
                                          <p:attrName>ppt_y</p:attrName>
                                        </p:attrNameLst>
                                      </p:cBhvr>
                                      <p:tavLst>
                                        <p:tav tm="0">
                                          <p:val>
                                            <p:strVal val="ppt_y"/>
                                          </p:val>
                                        </p:tav>
                                        <p:tav tm="100000">
                                          <p:val>
                                            <p:strVal val="ppt_y+.1"/>
                                          </p:val>
                                        </p:tav>
                                      </p:tavLst>
                                    </p:anim>
                                    <p:anim calcmode="lin" valueType="num">
                                      <p:cBhvr>
                                        <p:cTn id="65" dur="500" decel="50000">
                                          <p:stCondLst>
                                            <p:cond delay="500"/>
                                          </p:stCondLst>
                                        </p:cTn>
                                        <p:tgtEl>
                                          <p:spTgt spid="6"/>
                                        </p:tgtEl>
                                        <p:attrNameLst>
                                          <p:attrName>ppt_y</p:attrName>
                                        </p:attrNameLst>
                                      </p:cBhvr>
                                      <p:tavLst>
                                        <p:tav tm="0">
                                          <p:val>
                                            <p:strVal val="ppt_y"/>
                                          </p:val>
                                        </p:tav>
                                        <p:tav tm="100000">
                                          <p:val>
                                            <p:strVal val="ppt_y-.1"/>
                                          </p:val>
                                        </p:tav>
                                      </p:tavLst>
                                    </p:anim>
                                    <p:anim calcmode="lin" valueType="num">
                                      <p:cBhvr>
                                        <p:cTn id="66" dur="500" accel="50000">
                                          <p:stCondLst>
                                            <p:cond delay="500"/>
                                          </p:stCondLst>
                                        </p:cTn>
                                        <p:tgtEl>
                                          <p:spTgt spid="6"/>
                                        </p:tgtEl>
                                        <p:attrNameLst>
                                          <p:attrName>ppt_x</p:attrName>
                                        </p:attrNameLst>
                                      </p:cBhvr>
                                      <p:tavLst>
                                        <p:tav tm="0">
                                          <p:val>
                                            <p:strVal val="ppt_x"/>
                                          </p:val>
                                        </p:tav>
                                        <p:tav tm="100000">
                                          <p:val>
                                            <p:strVal val="ppt_x+.4"/>
                                          </p:val>
                                        </p:tav>
                                      </p:tavLst>
                                    </p:anim>
                                    <p:anim calcmode="lin" valueType="num">
                                      <p:cBhvr>
                                        <p:cTn id="67" dur="1000"/>
                                        <p:tgtEl>
                                          <p:spTgt spid="6"/>
                                        </p:tgtEl>
                                        <p:attrNameLst>
                                          <p:attrName>ppt_h</p:attrName>
                                        </p:attrNameLst>
                                      </p:cBhvr>
                                      <p:tavLst>
                                        <p:tav tm="0">
                                          <p:val>
                                            <p:strVal val="ppt_h"/>
                                          </p:val>
                                        </p:tav>
                                        <p:tav tm="100000">
                                          <p:val>
                                            <p:strVal val="ppt_h"/>
                                          </p:val>
                                        </p:tav>
                                      </p:tavLst>
                                    </p:anim>
                                    <p:anim calcmode="lin" valueType="num">
                                      <p:cBhvr>
                                        <p:cTn id="68" dur="500" accel="50000">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69" dur="500" decel="50000">
                                          <p:stCondLst>
                                            <p:cond delay="500"/>
                                          </p:stCondLst>
                                        </p:cTn>
                                        <p:tgtEl>
                                          <p:spTgt spid="6"/>
                                        </p:tgtEl>
                                        <p:attrNameLst>
                                          <p:attrName>ppt_w</p:attrName>
                                        </p:attrNameLst>
                                      </p:cBhvr>
                                      <p:tavLst>
                                        <p:tav tm="0">
                                          <p:val>
                                            <p:strVal val="ppt_w"/>
                                          </p:val>
                                        </p:tav>
                                        <p:tav tm="100000">
                                          <p:val>
                                            <p:strVal val="ppt_w/.05"/>
                                          </p:val>
                                        </p:tav>
                                      </p:tavLst>
                                    </p:anim>
                                    <p:anim calcmode="lin" valueType="num">
                                      <p:cBhvr>
                                        <p:cTn id="70" dur="500" accel="50000">
                                          <p:stCondLst>
                                            <p:cond delay="500"/>
                                          </p:stCondLst>
                                        </p:cTn>
                                        <p:tgtEl>
                                          <p:spTgt spid="6"/>
                                        </p:tgtEl>
                                        <p:attrNameLst>
                                          <p:attrName>style.rotation</p:attrName>
                                        </p:attrNameLst>
                                      </p:cBhvr>
                                      <p:tavLst>
                                        <p:tav tm="0">
                                          <p:val>
                                            <p:fltVal val="0"/>
                                          </p:val>
                                        </p:tav>
                                        <p:tav tm="100000">
                                          <p:val>
                                            <p:fltVal val="-90"/>
                                          </p:val>
                                        </p:tav>
                                      </p:tavLst>
                                    </p:anim>
                                    <p:set>
                                      <p:cBhvr>
                                        <p:cTn id="71" dur="1" fill="hold">
                                          <p:stCondLst>
                                            <p:cond delay="999"/>
                                          </p:stCondLst>
                                        </p:cTn>
                                        <p:tgtEl>
                                          <p:spTgt spid="6"/>
                                        </p:tgtEl>
                                        <p:attrNameLst>
                                          <p:attrName>style.visibility</p:attrName>
                                        </p:attrNameLst>
                                      </p:cBhvr>
                                      <p:to>
                                        <p:strVal val="hidden"/>
                                      </p:to>
                                    </p:set>
                                  </p:childTnLst>
                                </p:cTn>
                              </p:par>
                              <p:par>
                                <p:cTn id="72" presetID="25" presetClass="exit" presetSubtype="0" fill="hold" grpId="2" nodeType="withEffect">
                                  <p:stCondLst>
                                    <p:cond delay="2600"/>
                                  </p:stCondLst>
                                  <p:childTnLst>
                                    <p:animEffect transition="out" filter="fade">
                                      <p:cBhvr>
                                        <p:cTn id="73" dur="1000" accel="50000">
                                          <p:stCondLst>
                                            <p:cond delay="0"/>
                                          </p:stCondLst>
                                        </p:cTn>
                                        <p:tgtEl>
                                          <p:spTgt spid="18"/>
                                        </p:tgtEl>
                                      </p:cBhvr>
                                    </p:animEffect>
                                    <p:anim calcmode="lin" valueType="num">
                                      <p:cBhvr>
                                        <p:cTn id="74" dur="500" accel="50000">
                                          <p:stCondLst>
                                            <p:cond delay="0"/>
                                          </p:stCondLst>
                                        </p:cTn>
                                        <p:tgtEl>
                                          <p:spTgt spid="18"/>
                                        </p:tgtEl>
                                        <p:attrNameLst>
                                          <p:attrName>ppt_y</p:attrName>
                                        </p:attrNameLst>
                                      </p:cBhvr>
                                      <p:tavLst>
                                        <p:tav tm="0">
                                          <p:val>
                                            <p:strVal val="ppt_y"/>
                                          </p:val>
                                        </p:tav>
                                        <p:tav tm="100000">
                                          <p:val>
                                            <p:strVal val="ppt_y+.1"/>
                                          </p:val>
                                        </p:tav>
                                      </p:tavLst>
                                    </p:anim>
                                    <p:anim calcmode="lin" valueType="num">
                                      <p:cBhvr>
                                        <p:cTn id="75" dur="500" decel="50000">
                                          <p:stCondLst>
                                            <p:cond delay="500"/>
                                          </p:stCondLst>
                                        </p:cTn>
                                        <p:tgtEl>
                                          <p:spTgt spid="18"/>
                                        </p:tgtEl>
                                        <p:attrNameLst>
                                          <p:attrName>ppt_y</p:attrName>
                                        </p:attrNameLst>
                                      </p:cBhvr>
                                      <p:tavLst>
                                        <p:tav tm="0">
                                          <p:val>
                                            <p:strVal val="ppt_y"/>
                                          </p:val>
                                        </p:tav>
                                        <p:tav tm="100000">
                                          <p:val>
                                            <p:strVal val="ppt_y-.1"/>
                                          </p:val>
                                        </p:tav>
                                      </p:tavLst>
                                    </p:anim>
                                    <p:anim calcmode="lin" valueType="num">
                                      <p:cBhvr>
                                        <p:cTn id="76" dur="500" accel="50000">
                                          <p:stCondLst>
                                            <p:cond delay="500"/>
                                          </p:stCondLst>
                                        </p:cTn>
                                        <p:tgtEl>
                                          <p:spTgt spid="18"/>
                                        </p:tgtEl>
                                        <p:attrNameLst>
                                          <p:attrName>ppt_x</p:attrName>
                                        </p:attrNameLst>
                                      </p:cBhvr>
                                      <p:tavLst>
                                        <p:tav tm="0">
                                          <p:val>
                                            <p:strVal val="ppt_x"/>
                                          </p:val>
                                        </p:tav>
                                        <p:tav tm="100000">
                                          <p:val>
                                            <p:strVal val="ppt_x+.4"/>
                                          </p:val>
                                        </p:tav>
                                      </p:tavLst>
                                    </p:anim>
                                    <p:anim calcmode="lin" valueType="num">
                                      <p:cBhvr>
                                        <p:cTn id="77" dur="1000"/>
                                        <p:tgtEl>
                                          <p:spTgt spid="18"/>
                                        </p:tgtEl>
                                        <p:attrNameLst>
                                          <p:attrName>ppt_h</p:attrName>
                                        </p:attrNameLst>
                                      </p:cBhvr>
                                      <p:tavLst>
                                        <p:tav tm="0">
                                          <p:val>
                                            <p:strVal val="ppt_h"/>
                                          </p:val>
                                        </p:tav>
                                        <p:tav tm="100000">
                                          <p:val>
                                            <p:strVal val="ppt_h"/>
                                          </p:val>
                                        </p:tav>
                                      </p:tavLst>
                                    </p:anim>
                                    <p:anim calcmode="lin" valueType="num">
                                      <p:cBhvr>
                                        <p:cTn id="78" dur="500" accel="50000">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79" dur="500" decel="50000">
                                          <p:stCondLst>
                                            <p:cond delay="500"/>
                                          </p:stCondLst>
                                        </p:cTn>
                                        <p:tgtEl>
                                          <p:spTgt spid="18"/>
                                        </p:tgtEl>
                                        <p:attrNameLst>
                                          <p:attrName>ppt_w</p:attrName>
                                        </p:attrNameLst>
                                      </p:cBhvr>
                                      <p:tavLst>
                                        <p:tav tm="0">
                                          <p:val>
                                            <p:strVal val="ppt_w"/>
                                          </p:val>
                                        </p:tav>
                                        <p:tav tm="100000">
                                          <p:val>
                                            <p:strVal val="ppt_w/.05"/>
                                          </p:val>
                                        </p:tav>
                                      </p:tavLst>
                                    </p:anim>
                                    <p:anim calcmode="lin" valueType="num">
                                      <p:cBhvr>
                                        <p:cTn id="80" dur="500" accel="50000">
                                          <p:stCondLst>
                                            <p:cond delay="500"/>
                                          </p:stCondLst>
                                        </p:cTn>
                                        <p:tgtEl>
                                          <p:spTgt spid="18"/>
                                        </p:tgtEl>
                                        <p:attrNameLst>
                                          <p:attrName>style.rotation</p:attrName>
                                        </p:attrNameLst>
                                      </p:cBhvr>
                                      <p:tavLst>
                                        <p:tav tm="0">
                                          <p:val>
                                            <p:fltVal val="0"/>
                                          </p:val>
                                        </p:tav>
                                        <p:tav tm="100000">
                                          <p:val>
                                            <p:fltVal val="-90"/>
                                          </p:val>
                                        </p:tav>
                                      </p:tavLst>
                                    </p:anim>
                                    <p:set>
                                      <p:cBhvr>
                                        <p:cTn id="81" dur="1" fill="hold">
                                          <p:stCondLst>
                                            <p:cond delay="999"/>
                                          </p:stCondLst>
                                        </p:cTn>
                                        <p:tgtEl>
                                          <p:spTgt spid="18"/>
                                        </p:tgtEl>
                                        <p:attrNameLst>
                                          <p:attrName>style.visibility</p:attrName>
                                        </p:attrNameLst>
                                      </p:cBhvr>
                                      <p:to>
                                        <p:strVal val="hidden"/>
                                      </p:to>
                                    </p:set>
                                  </p:childTnLst>
                                </p:cTn>
                              </p:par>
                              <p:par>
                                <p:cTn id="82" presetID="25" presetClass="exit" presetSubtype="0" fill="hold" grpId="2" nodeType="withEffect">
                                  <p:stCondLst>
                                    <p:cond delay="2600"/>
                                  </p:stCondLst>
                                  <p:childTnLst>
                                    <p:animEffect transition="out" filter="fade">
                                      <p:cBhvr>
                                        <p:cTn id="83" dur="1000" accel="50000">
                                          <p:stCondLst>
                                            <p:cond delay="0"/>
                                          </p:stCondLst>
                                        </p:cTn>
                                        <p:tgtEl>
                                          <p:spTgt spid="19"/>
                                        </p:tgtEl>
                                      </p:cBhvr>
                                    </p:animEffect>
                                    <p:anim calcmode="lin" valueType="num">
                                      <p:cBhvr>
                                        <p:cTn id="84" dur="500" accel="50000">
                                          <p:stCondLst>
                                            <p:cond delay="0"/>
                                          </p:stCondLst>
                                        </p:cTn>
                                        <p:tgtEl>
                                          <p:spTgt spid="19"/>
                                        </p:tgtEl>
                                        <p:attrNameLst>
                                          <p:attrName>ppt_y</p:attrName>
                                        </p:attrNameLst>
                                      </p:cBhvr>
                                      <p:tavLst>
                                        <p:tav tm="0">
                                          <p:val>
                                            <p:strVal val="ppt_y"/>
                                          </p:val>
                                        </p:tav>
                                        <p:tav tm="100000">
                                          <p:val>
                                            <p:strVal val="ppt_y+.1"/>
                                          </p:val>
                                        </p:tav>
                                      </p:tavLst>
                                    </p:anim>
                                    <p:anim calcmode="lin" valueType="num">
                                      <p:cBhvr>
                                        <p:cTn id="85" dur="500" decel="50000">
                                          <p:stCondLst>
                                            <p:cond delay="500"/>
                                          </p:stCondLst>
                                        </p:cTn>
                                        <p:tgtEl>
                                          <p:spTgt spid="19"/>
                                        </p:tgtEl>
                                        <p:attrNameLst>
                                          <p:attrName>ppt_y</p:attrName>
                                        </p:attrNameLst>
                                      </p:cBhvr>
                                      <p:tavLst>
                                        <p:tav tm="0">
                                          <p:val>
                                            <p:strVal val="ppt_y"/>
                                          </p:val>
                                        </p:tav>
                                        <p:tav tm="100000">
                                          <p:val>
                                            <p:strVal val="ppt_y-.1"/>
                                          </p:val>
                                        </p:tav>
                                      </p:tavLst>
                                    </p:anim>
                                    <p:anim calcmode="lin" valueType="num">
                                      <p:cBhvr>
                                        <p:cTn id="86" dur="500" accel="50000">
                                          <p:stCondLst>
                                            <p:cond delay="500"/>
                                          </p:stCondLst>
                                        </p:cTn>
                                        <p:tgtEl>
                                          <p:spTgt spid="19"/>
                                        </p:tgtEl>
                                        <p:attrNameLst>
                                          <p:attrName>ppt_x</p:attrName>
                                        </p:attrNameLst>
                                      </p:cBhvr>
                                      <p:tavLst>
                                        <p:tav tm="0">
                                          <p:val>
                                            <p:strVal val="ppt_x"/>
                                          </p:val>
                                        </p:tav>
                                        <p:tav tm="100000">
                                          <p:val>
                                            <p:strVal val="ppt_x+.4"/>
                                          </p:val>
                                        </p:tav>
                                      </p:tavLst>
                                    </p:anim>
                                    <p:anim calcmode="lin" valueType="num">
                                      <p:cBhvr>
                                        <p:cTn id="87" dur="1000"/>
                                        <p:tgtEl>
                                          <p:spTgt spid="19"/>
                                        </p:tgtEl>
                                        <p:attrNameLst>
                                          <p:attrName>ppt_h</p:attrName>
                                        </p:attrNameLst>
                                      </p:cBhvr>
                                      <p:tavLst>
                                        <p:tav tm="0">
                                          <p:val>
                                            <p:strVal val="ppt_h"/>
                                          </p:val>
                                        </p:tav>
                                        <p:tav tm="100000">
                                          <p:val>
                                            <p:strVal val="ppt_h"/>
                                          </p:val>
                                        </p:tav>
                                      </p:tavLst>
                                    </p:anim>
                                    <p:anim calcmode="lin" valueType="num">
                                      <p:cBhvr>
                                        <p:cTn id="88" dur="500" accel="50000">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89" dur="500" decel="50000">
                                          <p:stCondLst>
                                            <p:cond delay="500"/>
                                          </p:stCondLst>
                                        </p:cTn>
                                        <p:tgtEl>
                                          <p:spTgt spid="19"/>
                                        </p:tgtEl>
                                        <p:attrNameLst>
                                          <p:attrName>ppt_w</p:attrName>
                                        </p:attrNameLst>
                                      </p:cBhvr>
                                      <p:tavLst>
                                        <p:tav tm="0">
                                          <p:val>
                                            <p:strVal val="ppt_w"/>
                                          </p:val>
                                        </p:tav>
                                        <p:tav tm="100000">
                                          <p:val>
                                            <p:strVal val="ppt_w/.05"/>
                                          </p:val>
                                        </p:tav>
                                      </p:tavLst>
                                    </p:anim>
                                    <p:anim calcmode="lin" valueType="num">
                                      <p:cBhvr>
                                        <p:cTn id="90" dur="500" accel="50000">
                                          <p:stCondLst>
                                            <p:cond delay="500"/>
                                          </p:stCondLst>
                                        </p:cTn>
                                        <p:tgtEl>
                                          <p:spTgt spid="19"/>
                                        </p:tgtEl>
                                        <p:attrNameLst>
                                          <p:attrName>style.rotation</p:attrName>
                                        </p:attrNameLst>
                                      </p:cBhvr>
                                      <p:tavLst>
                                        <p:tav tm="0">
                                          <p:val>
                                            <p:fltVal val="0"/>
                                          </p:val>
                                        </p:tav>
                                        <p:tav tm="100000">
                                          <p:val>
                                            <p:fltVal val="-90"/>
                                          </p:val>
                                        </p:tav>
                                      </p:tavLst>
                                    </p:anim>
                                    <p:set>
                                      <p:cBhvr>
                                        <p:cTn id="91" dur="1" fill="hold">
                                          <p:stCondLst>
                                            <p:cond delay="999"/>
                                          </p:stCondLst>
                                        </p:cTn>
                                        <p:tgtEl>
                                          <p:spTgt spid="19"/>
                                        </p:tgtEl>
                                        <p:attrNameLst>
                                          <p:attrName>style.visibility</p:attrName>
                                        </p:attrNameLst>
                                      </p:cBhvr>
                                      <p:to>
                                        <p:strVal val="hidden"/>
                                      </p:to>
                                    </p:set>
                                  </p:childTnLst>
                                </p:cTn>
                              </p:par>
                              <p:par>
                                <p:cTn id="92" presetID="10" presetClass="entr" presetSubtype="0" fill="hold" grpId="0" nodeType="withEffect">
                                  <p:stCondLst>
                                    <p:cond delay="260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500"/>
                                        <p:tgtEl>
                                          <p:spTgt spid="26"/>
                                        </p:tgtEl>
                                      </p:cBhvr>
                                    </p:animEffect>
                                  </p:childTnLst>
                                </p:cTn>
                              </p:par>
                              <p:par>
                                <p:cTn id="95" presetID="10" presetClass="entr" presetSubtype="0" fill="hold" grpId="0" nodeType="withEffect">
                                  <p:stCondLst>
                                    <p:cond delay="260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500"/>
                                        <p:tgtEl>
                                          <p:spTgt spid="25"/>
                                        </p:tgtEl>
                                      </p:cBhvr>
                                    </p:animEffect>
                                  </p:childTnLst>
                                </p:cTn>
                              </p:par>
                              <p:par>
                                <p:cTn id="98" presetID="10" presetClass="entr" presetSubtype="0" fill="hold" grpId="0" nodeType="withEffect">
                                  <p:stCondLst>
                                    <p:cond delay="2600"/>
                                  </p:stCondLst>
                                  <p:childTnLst>
                                    <p:set>
                                      <p:cBhvr>
                                        <p:cTn id="99" dur="1" fill="hold">
                                          <p:stCondLst>
                                            <p:cond delay="0"/>
                                          </p:stCondLst>
                                        </p:cTn>
                                        <p:tgtEl>
                                          <p:spTgt spid="23"/>
                                        </p:tgtEl>
                                        <p:attrNameLst>
                                          <p:attrName>style.visibility</p:attrName>
                                        </p:attrNameLst>
                                      </p:cBhvr>
                                      <p:to>
                                        <p:strVal val="visible"/>
                                      </p:to>
                                    </p:set>
                                    <p:animEffect transition="in" filter="fade">
                                      <p:cBhvr>
                                        <p:cTn id="100" dur="500"/>
                                        <p:tgtEl>
                                          <p:spTgt spid="23"/>
                                        </p:tgtEl>
                                      </p:cBhvr>
                                    </p:animEffect>
                                  </p:childTnLst>
                                </p:cTn>
                              </p:par>
                              <p:par>
                                <p:cTn id="101" presetID="10" presetClass="entr" presetSubtype="0" fill="hold" grpId="0" nodeType="withEffect">
                                  <p:stCondLst>
                                    <p:cond delay="260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500"/>
                                        <p:tgtEl>
                                          <p:spTgt spid="24"/>
                                        </p:tgtEl>
                                      </p:cBhvr>
                                    </p:animEffect>
                                  </p:childTnLst>
                                </p:cTn>
                              </p:par>
                              <p:par>
                                <p:cTn id="104" presetID="10" presetClass="entr" presetSubtype="0" fill="hold" grpId="0" nodeType="withEffect">
                                  <p:stCondLst>
                                    <p:cond delay="800"/>
                                  </p:stCondLst>
                                  <p:iterate type="lt">
                                    <p:tmPct val="228"/>
                                  </p:iterate>
                                  <p:childTnLst>
                                    <p:set>
                                      <p:cBhvr>
                                        <p:cTn id="105" dur="1" fill="hold">
                                          <p:stCondLst>
                                            <p:cond delay="0"/>
                                          </p:stCondLst>
                                        </p:cTn>
                                        <p:tgtEl>
                                          <p:spTgt spid="51"/>
                                        </p:tgtEl>
                                        <p:attrNameLst>
                                          <p:attrName>style.visibility</p:attrName>
                                        </p:attrNameLst>
                                      </p:cBhvr>
                                      <p:to>
                                        <p:strVal val="visible"/>
                                      </p:to>
                                    </p:set>
                                    <p:animEffect transition="in" filter="fade">
                                      <p:cBhvr>
                                        <p:cTn id="106" dur="12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6" grpId="0" animBg="1"/>
      <p:bldP spid="6" grpId="1" animBg="1"/>
      <p:bldP spid="6" grpId="2" animBg="1"/>
      <p:bldP spid="20" grpId="0" animBg="1"/>
      <p:bldP spid="20" grpId="1" animBg="1"/>
      <p:bldP spid="20" grpId="2" animBg="1"/>
      <p:bldP spid="19" grpId="0" animBg="1"/>
      <p:bldP spid="19" grpId="1" animBg="1"/>
      <p:bldP spid="19" grpId="2" animBg="1"/>
      <p:bldP spid="18" grpId="0" animBg="1"/>
      <p:bldP spid="18" grpId="1" animBg="1"/>
      <p:bldP spid="18" grpId="2" animBg="1"/>
      <p:bldP spid="29" grpId="0"/>
      <p:bldP spid="30" grpId="0" animBg="1"/>
      <p:bldP spid="31" grpId="0"/>
      <p:bldP spid="5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泪滴形 5"/>
          <p:cNvSpPr/>
          <p:nvPr/>
        </p:nvSpPr>
        <p:spPr>
          <a:xfrm flipH="1">
            <a:off x="648469" y="2520331"/>
            <a:ext cx="2432959" cy="2369680"/>
          </a:xfrm>
          <a:prstGeom prst="teardrop">
            <a:avLst/>
          </a:prstGeom>
          <a:blipFill dpi="0" rotWithShape="1">
            <a:blip r:embed="rId3" cstate="print">
              <a:extLst>
                <a:ext uri="{28A0092B-C50C-407E-A947-70E740481C1C}">
                  <a14:useLocalDpi xmlns:a14="http://schemas.microsoft.com/office/drawing/2010/main" val="0"/>
                </a:ext>
              </a:extLst>
            </a:blip>
            <a:srcRect/>
            <a:stretch>
              <a:fillRect l="-32237" r="-9255"/>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6" name="泪滴形 35"/>
          <p:cNvSpPr/>
          <p:nvPr/>
        </p:nvSpPr>
        <p:spPr>
          <a:xfrm flipH="1">
            <a:off x="3269864" y="2522526"/>
            <a:ext cx="2432959" cy="2369680"/>
          </a:xfrm>
          <a:prstGeom prst="teardrop">
            <a:avLst/>
          </a:prstGeom>
          <a:blipFill dpi="0" rotWithShape="1">
            <a:blip r:embed="rId4">
              <a:extLst>
                <a:ext uri="{28A0092B-C50C-407E-A947-70E740481C1C}">
                  <a14:useLocalDpi xmlns:a14="http://schemas.microsoft.com/office/drawing/2010/main" val="0"/>
                </a:ext>
              </a:extLst>
            </a:blip>
            <a:srcRect/>
            <a:stretch>
              <a:fillRect l="-17104" t="-5088" r="-31086" b="-41700"/>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7" name="泪滴形 36"/>
          <p:cNvSpPr/>
          <p:nvPr/>
        </p:nvSpPr>
        <p:spPr>
          <a:xfrm flipH="1">
            <a:off x="5891259" y="2524720"/>
            <a:ext cx="2432959" cy="2369680"/>
          </a:xfrm>
          <a:prstGeom prst="teardrop">
            <a:avLst/>
          </a:prstGeom>
          <a:blipFill dpi="0" rotWithShape="1">
            <a:blip r:embed="rId5" cstate="print">
              <a:extLst>
                <a:ext uri="{28A0092B-C50C-407E-A947-70E740481C1C}">
                  <a14:useLocalDpi xmlns:a14="http://schemas.microsoft.com/office/drawing/2010/main" val="0"/>
                </a:ext>
              </a:extLst>
            </a:blip>
            <a:srcRect/>
            <a:stretch>
              <a:fillRect l="-13396" t="-89" r="-13396" b="-89"/>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38" name="泪滴形 37"/>
          <p:cNvSpPr/>
          <p:nvPr/>
        </p:nvSpPr>
        <p:spPr>
          <a:xfrm flipH="1">
            <a:off x="8512654" y="2526915"/>
            <a:ext cx="2432959" cy="2369680"/>
          </a:xfrm>
          <a:prstGeom prst="teardrop">
            <a:avLst/>
          </a:prstGeom>
          <a:blipFill dpi="0" rotWithShape="1">
            <a:blip r:embed="rId6">
              <a:extLst>
                <a:ext uri="{28A0092B-C50C-407E-A947-70E740481C1C}">
                  <a14:useLocalDpi xmlns:a14="http://schemas.microsoft.com/office/drawing/2010/main" val="0"/>
                </a:ext>
              </a:extLst>
            </a:blip>
            <a:srcRect/>
            <a:stretch>
              <a:fillRect l="-4991" t="-4910" r="-40651" b="-4910"/>
            </a:stretch>
          </a:blipFill>
          <a:ln>
            <a:no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43" name="TextBox 42"/>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地面推广</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等腰三角形 68"/>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71" name="组合 70"/>
          <p:cNvGrpSpPr/>
          <p:nvPr/>
        </p:nvGrpSpPr>
        <p:grpSpPr>
          <a:xfrm>
            <a:off x="-1" y="298578"/>
            <a:ext cx="2453610" cy="443618"/>
            <a:chOff x="-1" y="298578"/>
            <a:chExt cx="2453610" cy="443618"/>
          </a:xfrm>
        </p:grpSpPr>
        <p:sp>
          <p:nvSpPr>
            <p:cNvPr id="73" name="矩形 72"/>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1" y="648122"/>
              <a:ext cx="2453610" cy="94074"/>
              <a:chOff x="-1" y="648122"/>
              <a:chExt cx="2453610" cy="94074"/>
            </a:xfrm>
          </p:grpSpPr>
          <p:cxnSp>
            <p:nvCxnSpPr>
              <p:cNvPr id="75" name="直接连接符 74"/>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6" name="椭圆 75"/>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1" name="组合 80"/>
          <p:cNvGrpSpPr/>
          <p:nvPr/>
        </p:nvGrpSpPr>
        <p:grpSpPr>
          <a:xfrm>
            <a:off x="1087245" y="1584226"/>
            <a:ext cx="1505440" cy="480233"/>
            <a:chOff x="4334734" y="1608049"/>
            <a:chExt cx="1505440" cy="480233"/>
          </a:xfrm>
        </p:grpSpPr>
        <p:sp>
          <p:nvSpPr>
            <p:cNvPr id="82" name="圆角矩形 81"/>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3" name="TextBox 82"/>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84" name="组合 83"/>
          <p:cNvGrpSpPr/>
          <p:nvPr/>
        </p:nvGrpSpPr>
        <p:grpSpPr>
          <a:xfrm>
            <a:off x="3606265" y="1584226"/>
            <a:ext cx="1505440" cy="480233"/>
            <a:chOff x="4334734" y="1608049"/>
            <a:chExt cx="1505440" cy="480233"/>
          </a:xfrm>
        </p:grpSpPr>
        <p:sp>
          <p:nvSpPr>
            <p:cNvPr id="85" name="圆角矩形 84"/>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6" name="TextBox 8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87" name="组合 86"/>
          <p:cNvGrpSpPr/>
          <p:nvPr/>
        </p:nvGrpSpPr>
        <p:grpSpPr>
          <a:xfrm>
            <a:off x="6222418" y="1584226"/>
            <a:ext cx="1505440" cy="480233"/>
            <a:chOff x="4334734" y="1608049"/>
            <a:chExt cx="1505440" cy="480233"/>
          </a:xfrm>
        </p:grpSpPr>
        <p:sp>
          <p:nvSpPr>
            <p:cNvPr id="88" name="圆角矩形 87"/>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89" name="TextBox 88"/>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90" name="组合 89"/>
          <p:cNvGrpSpPr/>
          <p:nvPr/>
        </p:nvGrpSpPr>
        <p:grpSpPr>
          <a:xfrm>
            <a:off x="8816783" y="1584226"/>
            <a:ext cx="1505440" cy="480233"/>
            <a:chOff x="4334734" y="1608049"/>
            <a:chExt cx="1505440" cy="480233"/>
          </a:xfrm>
        </p:grpSpPr>
        <p:sp>
          <p:nvSpPr>
            <p:cNvPr id="91" name="圆角矩形 90"/>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92" name="TextBox 91"/>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输入文字</a:t>
              </a:r>
              <a:r>
                <a:rPr lang="en-US" altLang="zh-CN" sz="1500" b="1" spc="100" dirty="0" smtClean="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sp>
        <p:nvSpPr>
          <p:cNvPr id="93" name="TextBox 92"/>
          <p:cNvSpPr txBox="1"/>
          <p:nvPr/>
        </p:nvSpPr>
        <p:spPr>
          <a:xfrm>
            <a:off x="720477" y="5194915"/>
            <a:ext cx="2232248"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7" name="TextBox 96"/>
          <p:cNvSpPr txBox="1"/>
          <p:nvPr/>
        </p:nvSpPr>
        <p:spPr>
          <a:xfrm>
            <a:off x="3329130" y="5194915"/>
            <a:ext cx="2232248"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8" name="TextBox 97"/>
          <p:cNvSpPr txBox="1"/>
          <p:nvPr/>
        </p:nvSpPr>
        <p:spPr>
          <a:xfrm>
            <a:off x="5937783" y="5194915"/>
            <a:ext cx="2232248"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99" name="TextBox 98"/>
          <p:cNvSpPr txBox="1"/>
          <p:nvPr/>
        </p:nvSpPr>
        <p:spPr>
          <a:xfrm>
            <a:off x="8546436" y="5194915"/>
            <a:ext cx="2232248" cy="1069831"/>
          </a:xfrm>
          <a:prstGeom prst="rect">
            <a:avLst/>
          </a:prstGeom>
          <a:noFill/>
        </p:spPr>
        <p:txBody>
          <a:bodyPr wrap="square" lIns="106985" tIns="53492" rIns="106985" bIns="53492" rtlCol="0">
            <a:spAutoFit/>
          </a:bodyPr>
          <a:lstStyle/>
          <a:p>
            <a:pPr>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a:t>
            </a:r>
            <a:r>
              <a:rPr lang="zh-CN" altLang="en-US" sz="1100" spc="100" dirty="0" smtClean="0">
                <a:solidFill>
                  <a:schemeClr val="tx1">
                    <a:lumMod val="50000"/>
                    <a:lumOff val="50000"/>
                  </a:schemeClr>
                </a:solidFill>
                <a:latin typeface="微软雅黑" pitchFamily="34" charset="-122"/>
                <a:ea typeface="微软雅黑" pitchFamily="34" charset="-122"/>
              </a:rPr>
              <a:t>的文字</a:t>
            </a:r>
            <a:r>
              <a:rPr lang="zh-CN" altLang="en-US" sz="1100" spc="100" dirty="0">
                <a:solidFill>
                  <a:schemeClr val="tx1">
                    <a:lumMod val="50000"/>
                    <a:lumOff val="50000"/>
                  </a:schemeClr>
                </a:solidFill>
                <a:latin typeface="微软雅黑" pitchFamily="34" charset="-122"/>
                <a:ea typeface="微软雅黑" pitchFamily="34" charset="-122"/>
              </a:rPr>
              <a:t>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a:t>
            </a:r>
            <a:r>
              <a:rPr lang="zh-CN" altLang="en-US" sz="1100" spc="100" dirty="0">
                <a:solidFill>
                  <a:schemeClr val="tx1">
                    <a:lumMod val="50000"/>
                    <a:lumOff val="50000"/>
                  </a:schemeClr>
                </a:solidFill>
                <a:latin typeface="微软雅黑" pitchFamily="34" charset="-122"/>
                <a:ea typeface="微软雅黑" pitchFamily="34" charset="-122"/>
              </a:rPr>
              <a:t>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grpSp>
        <p:nvGrpSpPr>
          <p:cNvPr id="3" name="组合 2"/>
          <p:cNvGrpSpPr/>
          <p:nvPr/>
        </p:nvGrpSpPr>
        <p:grpSpPr>
          <a:xfrm>
            <a:off x="472258" y="2344119"/>
            <a:ext cx="608259" cy="608259"/>
            <a:chOff x="472258" y="2344119"/>
            <a:chExt cx="608259" cy="608259"/>
          </a:xfrm>
        </p:grpSpPr>
        <p:pic>
          <p:nvPicPr>
            <p:cNvPr id="77" name="图片 7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72258" y="2344119"/>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sp>
          <p:nvSpPr>
            <p:cNvPr id="2" name="TextBox 1"/>
            <p:cNvSpPr txBox="1"/>
            <p:nvPr/>
          </p:nvSpPr>
          <p:spPr>
            <a:xfrm>
              <a:off x="555827" y="2371249"/>
              <a:ext cx="417102" cy="553998"/>
            </a:xfrm>
            <a:prstGeom prst="rect">
              <a:avLst/>
            </a:prstGeom>
            <a:noFill/>
          </p:spPr>
          <p:txBody>
            <a:bodyPr wrap="none" rtlCol="0">
              <a:spAutoFit/>
            </a:bodyPr>
            <a:lstStyle/>
            <a:p>
              <a:r>
                <a:rPr lang="en-US" altLang="zh-CN" sz="3000" b="1" dirty="0" smtClean="0">
                  <a:solidFill>
                    <a:schemeClr val="bg1"/>
                  </a:solidFill>
                </a:rPr>
                <a:t>A</a:t>
              </a:r>
              <a:endParaRPr lang="zh-CN" altLang="en-US" sz="3000" b="1" dirty="0">
                <a:solidFill>
                  <a:schemeClr val="bg1"/>
                </a:solidFill>
              </a:endParaRPr>
            </a:p>
          </p:txBody>
        </p:sp>
      </p:grpSp>
      <p:grpSp>
        <p:nvGrpSpPr>
          <p:cNvPr id="4" name="组合 3"/>
          <p:cNvGrpSpPr/>
          <p:nvPr/>
        </p:nvGrpSpPr>
        <p:grpSpPr>
          <a:xfrm>
            <a:off x="2998006" y="2344119"/>
            <a:ext cx="608259" cy="608259"/>
            <a:chOff x="2998006" y="2344119"/>
            <a:chExt cx="608259" cy="608259"/>
          </a:xfrm>
        </p:grpSpPr>
        <p:pic>
          <p:nvPicPr>
            <p:cNvPr id="78" name="图片 7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998006" y="2344119"/>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sp>
          <p:nvSpPr>
            <p:cNvPr id="100" name="TextBox 99"/>
            <p:cNvSpPr txBox="1"/>
            <p:nvPr/>
          </p:nvSpPr>
          <p:spPr>
            <a:xfrm>
              <a:off x="3093584" y="2371249"/>
              <a:ext cx="401072" cy="553998"/>
            </a:xfrm>
            <a:prstGeom prst="rect">
              <a:avLst/>
            </a:prstGeom>
            <a:noFill/>
          </p:spPr>
          <p:txBody>
            <a:bodyPr wrap="none" rtlCol="0">
              <a:spAutoFit/>
            </a:bodyPr>
            <a:lstStyle/>
            <a:p>
              <a:r>
                <a:rPr lang="en-US" altLang="zh-CN" sz="3000" b="1" dirty="0" smtClean="0">
                  <a:solidFill>
                    <a:schemeClr val="bg1"/>
                  </a:solidFill>
                </a:rPr>
                <a:t>B</a:t>
              </a:r>
              <a:endParaRPr lang="zh-CN" altLang="en-US" sz="3000" b="1" dirty="0">
                <a:solidFill>
                  <a:schemeClr val="bg1"/>
                </a:solidFill>
              </a:endParaRPr>
            </a:p>
          </p:txBody>
        </p:sp>
      </p:grpSp>
      <p:grpSp>
        <p:nvGrpSpPr>
          <p:cNvPr id="5" name="组合 4"/>
          <p:cNvGrpSpPr/>
          <p:nvPr/>
        </p:nvGrpSpPr>
        <p:grpSpPr>
          <a:xfrm>
            <a:off x="5587129" y="2344119"/>
            <a:ext cx="608259" cy="608259"/>
            <a:chOff x="5587129" y="2344119"/>
            <a:chExt cx="608259" cy="608259"/>
          </a:xfrm>
        </p:grpSpPr>
        <p:pic>
          <p:nvPicPr>
            <p:cNvPr id="79" name="图片 7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587129" y="2344119"/>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sp>
          <p:nvSpPr>
            <p:cNvPr id="101" name="TextBox 100"/>
            <p:cNvSpPr txBox="1"/>
            <p:nvPr/>
          </p:nvSpPr>
          <p:spPr>
            <a:xfrm>
              <a:off x="5682707" y="2371249"/>
              <a:ext cx="388248" cy="553998"/>
            </a:xfrm>
            <a:prstGeom prst="rect">
              <a:avLst/>
            </a:prstGeom>
            <a:noFill/>
          </p:spPr>
          <p:txBody>
            <a:bodyPr wrap="none" rtlCol="0">
              <a:spAutoFit/>
            </a:bodyPr>
            <a:lstStyle/>
            <a:p>
              <a:r>
                <a:rPr lang="en-US" altLang="zh-CN" sz="3000" b="1" dirty="0" smtClean="0">
                  <a:solidFill>
                    <a:schemeClr val="bg1"/>
                  </a:solidFill>
                </a:rPr>
                <a:t>C</a:t>
              </a:r>
              <a:endParaRPr lang="zh-CN" altLang="en-US" sz="3000" b="1" dirty="0">
                <a:solidFill>
                  <a:schemeClr val="bg1"/>
                </a:solidFill>
              </a:endParaRPr>
            </a:p>
          </p:txBody>
        </p:sp>
      </p:grpSp>
      <p:grpSp>
        <p:nvGrpSpPr>
          <p:cNvPr id="7" name="组合 6"/>
          <p:cNvGrpSpPr/>
          <p:nvPr/>
        </p:nvGrpSpPr>
        <p:grpSpPr>
          <a:xfrm>
            <a:off x="8208524" y="2344119"/>
            <a:ext cx="608259" cy="608259"/>
            <a:chOff x="8208524" y="2344119"/>
            <a:chExt cx="608259" cy="608259"/>
          </a:xfrm>
        </p:grpSpPr>
        <p:pic>
          <p:nvPicPr>
            <p:cNvPr id="80" name="图片 7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08524" y="2344119"/>
              <a:ext cx="608259" cy="608259"/>
            </a:xfrm>
            <a:prstGeom prst="ellipse">
              <a:avLst/>
            </a:prstGeom>
            <a:solidFill>
              <a:srgbClr val="FFC000"/>
            </a:solidFill>
            <a:ln w="38100">
              <a:solidFill>
                <a:srgbClr val="F2F2F2">
                  <a:alpha val="50196"/>
                </a:srgbClr>
              </a:solidFill>
            </a:ln>
            <a:effectLst>
              <a:outerShdw blurRad="127000" dist="127000" dir="8100000" algn="tr" rotWithShape="0">
                <a:prstClr val="black">
                  <a:alpha val="20000"/>
                </a:prstClr>
              </a:outerShdw>
            </a:effectLst>
          </p:spPr>
        </p:pic>
        <p:sp>
          <p:nvSpPr>
            <p:cNvPr id="102" name="TextBox 101"/>
            <p:cNvSpPr txBox="1"/>
            <p:nvPr/>
          </p:nvSpPr>
          <p:spPr>
            <a:xfrm>
              <a:off x="8304102" y="2371249"/>
              <a:ext cx="426720" cy="553998"/>
            </a:xfrm>
            <a:prstGeom prst="rect">
              <a:avLst/>
            </a:prstGeom>
            <a:noFill/>
          </p:spPr>
          <p:txBody>
            <a:bodyPr wrap="none" rtlCol="0">
              <a:spAutoFit/>
            </a:bodyPr>
            <a:lstStyle/>
            <a:p>
              <a:r>
                <a:rPr lang="en-US" altLang="zh-CN" sz="3000" b="1" dirty="0" smtClean="0">
                  <a:solidFill>
                    <a:schemeClr val="bg1"/>
                  </a:solidFill>
                </a:rPr>
                <a:t>D</a:t>
              </a:r>
              <a:endParaRPr lang="zh-CN" altLang="en-US" sz="3000" b="1" dirty="0">
                <a:solidFill>
                  <a:schemeClr val="bg1"/>
                </a:solidFill>
              </a:endParaRPr>
            </a:p>
          </p:txBody>
        </p:sp>
      </p:grpSp>
    </p:spTree>
    <p:extLst>
      <p:ext uri="{BB962C8B-B14F-4D97-AF65-F5344CB8AC3E}">
        <p14:creationId xmlns:p14="http://schemas.microsoft.com/office/powerpoint/2010/main" val="1038655632"/>
      </p:ext>
    </p:extLst>
  </p:cSld>
  <p:clrMapOvr>
    <a:masterClrMapping/>
  </p:clrMapOvr>
  <mc:AlternateContent xmlns:mc="http://schemas.openxmlformats.org/markup-compatibility/2006">
    <mc:Choice xmlns:p14="http://schemas.microsoft.com/office/powerpoint/2010/main" Requires="p14">
      <p:transition spd="slow" p14:dur="1250" advTm="3879">
        <p14:ripple dir="rd"/>
      </p:transition>
    </mc:Choice>
    <mc:Fallback>
      <p:transition spd="slow" advTm="38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9"/>
                                        </p:tgtEl>
                                        <p:attrNameLst>
                                          <p:attrName>style.visibility</p:attrName>
                                        </p:attrNameLst>
                                      </p:cBhvr>
                                      <p:to>
                                        <p:strVal val="visible"/>
                                      </p:to>
                                    </p:set>
                                    <p:animEffect transition="in" filter="wipe(left)">
                                      <p:cBhvr>
                                        <p:cTn id="13" dur="500"/>
                                        <p:tgtEl>
                                          <p:spTgt spid="69"/>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70"/>
                                        </p:tgtEl>
                                        <p:attrNameLst>
                                          <p:attrName>style.visibility</p:attrName>
                                        </p:attrNameLst>
                                      </p:cBhvr>
                                      <p:to>
                                        <p:strVal val="visible"/>
                                      </p:to>
                                    </p:set>
                                    <p:animEffect transition="in" filter="wipe(left)">
                                      <p:cBhvr>
                                        <p:cTn id="16" dur="500"/>
                                        <p:tgtEl>
                                          <p:spTgt spid="70"/>
                                        </p:tgtEl>
                                      </p:cBhvr>
                                    </p:animEffect>
                                  </p:childTnLst>
                                </p:cTn>
                              </p:par>
                              <p:par>
                                <p:cTn id="17" presetID="15" presetClass="entr" presetSubtype="0" fill="hold" nodeType="withEffect">
                                  <p:stCondLst>
                                    <p:cond delay="70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70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4"/>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70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5"/>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70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1700"/>
                            </p:stCondLst>
                            <p:childTnLst>
                              <p:par>
                                <p:cTn id="42" presetID="22" presetClass="entr" presetSubtype="1"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up)">
                                      <p:cBhvr>
                                        <p:cTn id="44" dur="500"/>
                                        <p:tgtEl>
                                          <p:spTgt spid="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wipe(up)">
                                      <p:cBhvr>
                                        <p:cTn id="47" dur="500"/>
                                        <p:tgtEl>
                                          <p:spTgt spid="36"/>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wipe(up)">
                                      <p:cBhvr>
                                        <p:cTn id="50" dur="500"/>
                                        <p:tgtEl>
                                          <p:spTgt spid="37"/>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up)">
                                      <p:cBhvr>
                                        <p:cTn id="53" dur="500"/>
                                        <p:tgtEl>
                                          <p:spTgt spid="38"/>
                                        </p:tgtEl>
                                      </p:cBhvr>
                                    </p:animEffect>
                                  </p:childTnLst>
                                </p:cTn>
                              </p:par>
                              <p:par>
                                <p:cTn id="54" presetID="42" presetClass="entr" presetSubtype="0" fill="hold"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anim calcmode="lin" valueType="num">
                                      <p:cBhvr>
                                        <p:cTn id="57" dur="500" fill="hold"/>
                                        <p:tgtEl>
                                          <p:spTgt spid="81"/>
                                        </p:tgtEl>
                                        <p:attrNameLst>
                                          <p:attrName>ppt_x</p:attrName>
                                        </p:attrNameLst>
                                      </p:cBhvr>
                                      <p:tavLst>
                                        <p:tav tm="0">
                                          <p:val>
                                            <p:strVal val="#ppt_x"/>
                                          </p:val>
                                        </p:tav>
                                        <p:tav tm="100000">
                                          <p:val>
                                            <p:strVal val="#ppt_x"/>
                                          </p:val>
                                        </p:tav>
                                      </p:tavLst>
                                    </p:anim>
                                    <p:anim calcmode="lin" valueType="num">
                                      <p:cBhvr>
                                        <p:cTn id="58" dur="500" fill="hold"/>
                                        <p:tgtEl>
                                          <p:spTgt spid="81"/>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84"/>
                                        </p:tgtEl>
                                        <p:attrNameLst>
                                          <p:attrName>style.visibility</p:attrName>
                                        </p:attrNameLst>
                                      </p:cBhvr>
                                      <p:to>
                                        <p:strVal val="visible"/>
                                      </p:to>
                                    </p:set>
                                    <p:animEffect transition="in" filter="fade">
                                      <p:cBhvr>
                                        <p:cTn id="61" dur="500"/>
                                        <p:tgtEl>
                                          <p:spTgt spid="84"/>
                                        </p:tgtEl>
                                      </p:cBhvr>
                                    </p:animEffect>
                                    <p:anim calcmode="lin" valueType="num">
                                      <p:cBhvr>
                                        <p:cTn id="62" dur="500" fill="hold"/>
                                        <p:tgtEl>
                                          <p:spTgt spid="84"/>
                                        </p:tgtEl>
                                        <p:attrNameLst>
                                          <p:attrName>ppt_x</p:attrName>
                                        </p:attrNameLst>
                                      </p:cBhvr>
                                      <p:tavLst>
                                        <p:tav tm="0">
                                          <p:val>
                                            <p:strVal val="#ppt_x"/>
                                          </p:val>
                                        </p:tav>
                                        <p:tav tm="100000">
                                          <p:val>
                                            <p:strVal val="#ppt_x"/>
                                          </p:val>
                                        </p:tav>
                                      </p:tavLst>
                                    </p:anim>
                                    <p:anim calcmode="lin" valueType="num">
                                      <p:cBhvr>
                                        <p:cTn id="63" dur="500" fill="hold"/>
                                        <p:tgtEl>
                                          <p:spTgt spid="84"/>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fade">
                                      <p:cBhvr>
                                        <p:cTn id="66" dur="500"/>
                                        <p:tgtEl>
                                          <p:spTgt spid="87"/>
                                        </p:tgtEl>
                                      </p:cBhvr>
                                    </p:animEffect>
                                    <p:anim calcmode="lin" valueType="num">
                                      <p:cBhvr>
                                        <p:cTn id="67" dur="500" fill="hold"/>
                                        <p:tgtEl>
                                          <p:spTgt spid="87"/>
                                        </p:tgtEl>
                                        <p:attrNameLst>
                                          <p:attrName>ppt_x</p:attrName>
                                        </p:attrNameLst>
                                      </p:cBhvr>
                                      <p:tavLst>
                                        <p:tav tm="0">
                                          <p:val>
                                            <p:strVal val="#ppt_x"/>
                                          </p:val>
                                        </p:tav>
                                        <p:tav tm="100000">
                                          <p:val>
                                            <p:strVal val="#ppt_x"/>
                                          </p:val>
                                        </p:tav>
                                      </p:tavLst>
                                    </p:anim>
                                    <p:anim calcmode="lin" valueType="num">
                                      <p:cBhvr>
                                        <p:cTn id="68" dur="500" fill="hold"/>
                                        <p:tgtEl>
                                          <p:spTgt spid="87"/>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90"/>
                                        </p:tgtEl>
                                        <p:attrNameLst>
                                          <p:attrName>style.visibility</p:attrName>
                                        </p:attrNameLst>
                                      </p:cBhvr>
                                      <p:to>
                                        <p:strVal val="visible"/>
                                      </p:to>
                                    </p:set>
                                    <p:animEffect transition="in" filter="fade">
                                      <p:cBhvr>
                                        <p:cTn id="71" dur="500"/>
                                        <p:tgtEl>
                                          <p:spTgt spid="90"/>
                                        </p:tgtEl>
                                      </p:cBhvr>
                                    </p:animEffect>
                                    <p:anim calcmode="lin" valueType="num">
                                      <p:cBhvr>
                                        <p:cTn id="72" dur="500" fill="hold"/>
                                        <p:tgtEl>
                                          <p:spTgt spid="90"/>
                                        </p:tgtEl>
                                        <p:attrNameLst>
                                          <p:attrName>ppt_x</p:attrName>
                                        </p:attrNameLst>
                                      </p:cBhvr>
                                      <p:tavLst>
                                        <p:tav tm="0">
                                          <p:val>
                                            <p:strVal val="#ppt_x"/>
                                          </p:val>
                                        </p:tav>
                                        <p:tav tm="100000">
                                          <p:val>
                                            <p:strVal val="#ppt_x"/>
                                          </p:val>
                                        </p:tav>
                                      </p:tavLst>
                                    </p:anim>
                                    <p:anim calcmode="lin" valueType="num">
                                      <p:cBhvr>
                                        <p:cTn id="73" dur="500" fill="hold"/>
                                        <p:tgtEl>
                                          <p:spTgt spid="90"/>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93"/>
                                        </p:tgtEl>
                                        <p:attrNameLst>
                                          <p:attrName>style.visibility</p:attrName>
                                        </p:attrNameLst>
                                      </p:cBhvr>
                                      <p:to>
                                        <p:strVal val="visible"/>
                                      </p:to>
                                    </p:set>
                                    <p:animEffect transition="in" filter="fade">
                                      <p:cBhvr>
                                        <p:cTn id="76" dur="500"/>
                                        <p:tgtEl>
                                          <p:spTgt spid="93"/>
                                        </p:tgtEl>
                                      </p:cBhvr>
                                    </p:animEffect>
                                    <p:anim calcmode="lin" valueType="num">
                                      <p:cBhvr>
                                        <p:cTn id="77" dur="500" fill="hold"/>
                                        <p:tgtEl>
                                          <p:spTgt spid="93"/>
                                        </p:tgtEl>
                                        <p:attrNameLst>
                                          <p:attrName>ppt_x</p:attrName>
                                        </p:attrNameLst>
                                      </p:cBhvr>
                                      <p:tavLst>
                                        <p:tav tm="0">
                                          <p:val>
                                            <p:strVal val="#ppt_x"/>
                                          </p:val>
                                        </p:tav>
                                        <p:tav tm="100000">
                                          <p:val>
                                            <p:strVal val="#ppt_x"/>
                                          </p:val>
                                        </p:tav>
                                      </p:tavLst>
                                    </p:anim>
                                    <p:anim calcmode="lin" valueType="num">
                                      <p:cBhvr>
                                        <p:cTn id="78" dur="500" fill="hold"/>
                                        <p:tgtEl>
                                          <p:spTgt spid="93"/>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97"/>
                                        </p:tgtEl>
                                        <p:attrNameLst>
                                          <p:attrName>style.visibility</p:attrName>
                                        </p:attrNameLst>
                                      </p:cBhvr>
                                      <p:to>
                                        <p:strVal val="visible"/>
                                      </p:to>
                                    </p:set>
                                    <p:animEffect transition="in" filter="fade">
                                      <p:cBhvr>
                                        <p:cTn id="81" dur="500"/>
                                        <p:tgtEl>
                                          <p:spTgt spid="97"/>
                                        </p:tgtEl>
                                      </p:cBhvr>
                                    </p:animEffect>
                                    <p:anim calcmode="lin" valueType="num">
                                      <p:cBhvr>
                                        <p:cTn id="82" dur="500" fill="hold"/>
                                        <p:tgtEl>
                                          <p:spTgt spid="97"/>
                                        </p:tgtEl>
                                        <p:attrNameLst>
                                          <p:attrName>ppt_x</p:attrName>
                                        </p:attrNameLst>
                                      </p:cBhvr>
                                      <p:tavLst>
                                        <p:tav tm="0">
                                          <p:val>
                                            <p:strVal val="#ppt_x"/>
                                          </p:val>
                                        </p:tav>
                                        <p:tav tm="100000">
                                          <p:val>
                                            <p:strVal val="#ppt_x"/>
                                          </p:val>
                                        </p:tav>
                                      </p:tavLst>
                                    </p:anim>
                                    <p:anim calcmode="lin" valueType="num">
                                      <p:cBhvr>
                                        <p:cTn id="83" dur="500" fill="hold"/>
                                        <p:tgtEl>
                                          <p:spTgt spid="97"/>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98"/>
                                        </p:tgtEl>
                                        <p:attrNameLst>
                                          <p:attrName>style.visibility</p:attrName>
                                        </p:attrNameLst>
                                      </p:cBhvr>
                                      <p:to>
                                        <p:strVal val="visible"/>
                                      </p:to>
                                    </p:set>
                                    <p:animEffect transition="in" filter="fade">
                                      <p:cBhvr>
                                        <p:cTn id="86" dur="500"/>
                                        <p:tgtEl>
                                          <p:spTgt spid="98"/>
                                        </p:tgtEl>
                                      </p:cBhvr>
                                    </p:animEffect>
                                    <p:anim calcmode="lin" valueType="num">
                                      <p:cBhvr>
                                        <p:cTn id="87" dur="500" fill="hold"/>
                                        <p:tgtEl>
                                          <p:spTgt spid="98"/>
                                        </p:tgtEl>
                                        <p:attrNameLst>
                                          <p:attrName>ppt_x</p:attrName>
                                        </p:attrNameLst>
                                      </p:cBhvr>
                                      <p:tavLst>
                                        <p:tav tm="0">
                                          <p:val>
                                            <p:strVal val="#ppt_x"/>
                                          </p:val>
                                        </p:tav>
                                        <p:tav tm="100000">
                                          <p:val>
                                            <p:strVal val="#ppt_x"/>
                                          </p:val>
                                        </p:tav>
                                      </p:tavLst>
                                    </p:anim>
                                    <p:anim calcmode="lin" valueType="num">
                                      <p:cBhvr>
                                        <p:cTn id="88" dur="500" fill="hold"/>
                                        <p:tgtEl>
                                          <p:spTgt spid="98"/>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99"/>
                                        </p:tgtEl>
                                        <p:attrNameLst>
                                          <p:attrName>style.visibility</p:attrName>
                                        </p:attrNameLst>
                                      </p:cBhvr>
                                      <p:to>
                                        <p:strVal val="visible"/>
                                      </p:to>
                                    </p:set>
                                    <p:animEffect transition="in" filter="fade">
                                      <p:cBhvr>
                                        <p:cTn id="91" dur="500"/>
                                        <p:tgtEl>
                                          <p:spTgt spid="99"/>
                                        </p:tgtEl>
                                      </p:cBhvr>
                                    </p:animEffect>
                                    <p:anim calcmode="lin" valueType="num">
                                      <p:cBhvr>
                                        <p:cTn id="92" dur="500" fill="hold"/>
                                        <p:tgtEl>
                                          <p:spTgt spid="99"/>
                                        </p:tgtEl>
                                        <p:attrNameLst>
                                          <p:attrName>ppt_x</p:attrName>
                                        </p:attrNameLst>
                                      </p:cBhvr>
                                      <p:tavLst>
                                        <p:tav tm="0">
                                          <p:val>
                                            <p:strVal val="#ppt_x"/>
                                          </p:val>
                                        </p:tav>
                                        <p:tav tm="100000">
                                          <p:val>
                                            <p:strVal val="#ppt_x"/>
                                          </p:val>
                                        </p:tav>
                                      </p:tavLst>
                                    </p:anim>
                                    <p:anim calcmode="lin" valueType="num">
                                      <p:cBhvr>
                                        <p:cTn id="93" dur="5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6" grpId="0" animBg="1"/>
      <p:bldP spid="37" grpId="0" animBg="1"/>
      <p:bldP spid="38" grpId="0" animBg="1"/>
      <p:bldP spid="43" grpId="0"/>
      <p:bldP spid="69" grpId="0" animBg="1"/>
      <p:bldP spid="70" grpId="0"/>
      <p:bldP spid="93" grpId="0"/>
      <p:bldP spid="97" grpId="0"/>
      <p:bldP spid="98" grpId="0"/>
      <p:bldP spid="9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957" y="1476401"/>
            <a:ext cx="7298613" cy="4860353"/>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33042" y="2415974"/>
            <a:ext cx="4508515" cy="3920780"/>
          </a:xfrm>
          <a:prstGeom prst="rect">
            <a:avLst/>
          </a:prstGeom>
        </p:spPr>
      </p:pic>
      <p:grpSp>
        <p:nvGrpSpPr>
          <p:cNvPr id="6" name="组合 5"/>
          <p:cNvGrpSpPr/>
          <p:nvPr/>
        </p:nvGrpSpPr>
        <p:grpSpPr>
          <a:xfrm>
            <a:off x="1408935" y="2048006"/>
            <a:ext cx="1528902" cy="1136710"/>
            <a:chOff x="1408935" y="2048006"/>
            <a:chExt cx="1528902" cy="1136710"/>
          </a:xfrm>
        </p:grpSpPr>
        <p:sp>
          <p:nvSpPr>
            <p:cNvPr id="4" name="矩形标注 3"/>
            <p:cNvSpPr/>
            <p:nvPr/>
          </p:nvSpPr>
          <p:spPr>
            <a:xfrm>
              <a:off x="1408935" y="2048006"/>
              <a:ext cx="1528902" cy="1136710"/>
            </a:xfrm>
            <a:prstGeom prst="wedgeRoundRectCallout">
              <a:avLst>
                <a:gd name="adj1" fmla="val -27129"/>
                <a:gd name="adj2" fmla="val 68966"/>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35" name="TextBox 134"/>
            <p:cNvSpPr txBox="1"/>
            <p:nvPr/>
          </p:nvSpPr>
          <p:spPr>
            <a:xfrm>
              <a:off x="1464369" y="2167628"/>
              <a:ext cx="1368100" cy="928766"/>
            </a:xfrm>
            <a:prstGeom prst="rect">
              <a:avLst/>
            </a:prstGeom>
            <a:noFill/>
          </p:spPr>
          <p:txBody>
            <a:bodyPr wrap="square" lIns="106985" tIns="53492" rIns="106985" bIns="53492" rtlCol="0">
              <a:spAutoFit/>
            </a:bodyPr>
            <a:lstStyle/>
            <a:p>
              <a:pPr>
                <a:lnSpc>
                  <a:spcPts val="1600"/>
                </a:lnSpc>
              </a:pPr>
              <a:r>
                <a:rPr lang="zh-CN" altLang="en-US" sz="1100" dirty="0">
                  <a:solidFill>
                    <a:schemeClr val="bg1"/>
                  </a:solidFill>
                  <a:latin typeface="微软雅黑" pitchFamily="34" charset="-122"/>
                  <a:ea typeface="微软雅黑" pitchFamily="34" charset="-122"/>
                </a:rPr>
                <a:t>你的</a:t>
              </a:r>
              <a:r>
                <a:rPr lang="zh-CN" altLang="en-US" sz="1100" dirty="0" smtClean="0">
                  <a:solidFill>
                    <a:schemeClr val="bg1"/>
                  </a:solidFill>
                  <a:latin typeface="微软雅黑" pitchFamily="34" charset="-122"/>
                  <a:ea typeface="微软雅黑" pitchFamily="34" charset="-122"/>
                </a:rPr>
                <a:t>文字你</a:t>
              </a:r>
              <a:r>
                <a:rPr lang="zh-CN" altLang="en-US" sz="1100" dirty="0">
                  <a:solidFill>
                    <a:schemeClr val="bg1"/>
                  </a:solidFill>
                  <a:latin typeface="微软雅黑" pitchFamily="34" charset="-122"/>
                  <a:ea typeface="微软雅黑" pitchFamily="34" charset="-122"/>
                </a:rPr>
                <a:t>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a:t>
              </a:r>
              <a:r>
                <a:rPr lang="zh-CN" altLang="en-US" sz="1100" dirty="0" smtClean="0">
                  <a:solidFill>
                    <a:schemeClr val="bg1"/>
                  </a:solidFill>
                  <a:latin typeface="微软雅黑" pitchFamily="34" charset="-122"/>
                  <a:ea typeface="微软雅黑" pitchFamily="34" charset="-122"/>
                </a:rPr>
                <a:t>文字你</a:t>
              </a:r>
              <a:r>
                <a:rPr lang="zh-CN" altLang="en-US" sz="1100" dirty="0">
                  <a:solidFill>
                    <a:schemeClr val="bg1"/>
                  </a:solidFill>
                  <a:latin typeface="微软雅黑" pitchFamily="34" charset="-122"/>
                  <a:ea typeface="微软雅黑" pitchFamily="34" charset="-122"/>
                </a:rPr>
                <a:t>的</a:t>
              </a:r>
              <a:r>
                <a:rPr lang="zh-CN" altLang="en-US" sz="1100" dirty="0" smtClean="0">
                  <a:solidFill>
                    <a:schemeClr val="bg1"/>
                  </a:solidFill>
                  <a:latin typeface="微软雅黑" pitchFamily="34" charset="-122"/>
                  <a:ea typeface="微软雅黑" pitchFamily="34" charset="-122"/>
                </a:rPr>
                <a:t>文字</a:t>
              </a:r>
              <a:endParaRPr lang="en-US" altLang="zh-CN" sz="1100" dirty="0" smtClean="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你的文字你的</a:t>
              </a:r>
              <a:r>
                <a:rPr lang="zh-CN" altLang="en-US" sz="1100" dirty="0" smtClean="0">
                  <a:solidFill>
                    <a:schemeClr val="bg1"/>
                  </a:solidFill>
                  <a:latin typeface="微软雅黑" pitchFamily="34" charset="-122"/>
                  <a:ea typeface="微软雅黑" pitchFamily="34" charset="-122"/>
                </a:rPr>
                <a:t>文字</a:t>
              </a:r>
              <a:endParaRPr lang="en-US" altLang="zh-CN" sz="1100" dirty="0">
                <a:solidFill>
                  <a:schemeClr val="bg1"/>
                </a:solidFill>
                <a:latin typeface="微软雅黑" pitchFamily="34" charset="-122"/>
                <a:ea typeface="微软雅黑" pitchFamily="34" charset="-122"/>
              </a:endParaRPr>
            </a:p>
          </p:txBody>
        </p:sp>
      </p:grpSp>
      <p:grpSp>
        <p:nvGrpSpPr>
          <p:cNvPr id="7" name="组合 6"/>
          <p:cNvGrpSpPr/>
          <p:nvPr/>
        </p:nvGrpSpPr>
        <p:grpSpPr>
          <a:xfrm>
            <a:off x="3810996" y="1990122"/>
            <a:ext cx="1150307" cy="1049189"/>
            <a:chOff x="3810996" y="1990122"/>
            <a:chExt cx="1150307" cy="1049189"/>
          </a:xfrm>
        </p:grpSpPr>
        <p:sp>
          <p:nvSpPr>
            <p:cNvPr id="132" name="矩形标注 3"/>
            <p:cNvSpPr/>
            <p:nvPr/>
          </p:nvSpPr>
          <p:spPr>
            <a:xfrm>
              <a:off x="3810996" y="1990122"/>
              <a:ext cx="844612" cy="1049189"/>
            </a:xfrm>
            <a:prstGeom prst="wedgeRoundRectCallout">
              <a:avLst>
                <a:gd name="adj1" fmla="val -20603"/>
                <a:gd name="adj2" fmla="val 79831"/>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36" name="TextBox 135"/>
            <p:cNvSpPr txBox="1"/>
            <p:nvPr/>
          </p:nvSpPr>
          <p:spPr>
            <a:xfrm>
              <a:off x="3817896" y="2048006"/>
              <a:ext cx="1143407" cy="911069"/>
            </a:xfrm>
            <a:prstGeom prst="rect">
              <a:avLst/>
            </a:prstGeom>
            <a:noFill/>
          </p:spPr>
          <p:txBody>
            <a:bodyPr wrap="square" lIns="106985" tIns="53492" rIns="106985" bIns="53492" rtlCol="0">
              <a:spAutoFit/>
            </a:bodyPr>
            <a:lstStyle/>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p:txBody>
        </p:sp>
      </p:grpSp>
      <p:grpSp>
        <p:nvGrpSpPr>
          <p:cNvPr id="8" name="组合 7"/>
          <p:cNvGrpSpPr/>
          <p:nvPr/>
        </p:nvGrpSpPr>
        <p:grpSpPr>
          <a:xfrm>
            <a:off x="6111004" y="2074311"/>
            <a:ext cx="1209411" cy="1321536"/>
            <a:chOff x="6111004" y="2074311"/>
            <a:chExt cx="1209411" cy="1321536"/>
          </a:xfrm>
        </p:grpSpPr>
        <p:sp>
          <p:nvSpPr>
            <p:cNvPr id="133" name="矩形标注 3"/>
            <p:cNvSpPr/>
            <p:nvPr/>
          </p:nvSpPr>
          <p:spPr>
            <a:xfrm>
              <a:off x="6111004" y="2074311"/>
              <a:ext cx="950920" cy="1321536"/>
            </a:xfrm>
            <a:prstGeom prst="wedgeRoundRectCallout">
              <a:avLst>
                <a:gd name="adj1" fmla="val -19947"/>
                <a:gd name="adj2" fmla="val 71897"/>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38" name="TextBox 137"/>
            <p:cNvSpPr txBox="1"/>
            <p:nvPr/>
          </p:nvSpPr>
          <p:spPr>
            <a:xfrm>
              <a:off x="6177008" y="2165324"/>
              <a:ext cx="1143407" cy="1116252"/>
            </a:xfrm>
            <a:prstGeom prst="rect">
              <a:avLst/>
            </a:prstGeom>
            <a:noFill/>
          </p:spPr>
          <p:txBody>
            <a:bodyPr wrap="square" lIns="106985" tIns="53492" rIns="106985" bIns="53492" rtlCol="0">
              <a:spAutoFit/>
            </a:bodyPr>
            <a:lstStyle/>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p:txBody>
        </p:sp>
      </p:grpSp>
      <p:grpSp>
        <p:nvGrpSpPr>
          <p:cNvPr id="9" name="组合 8"/>
          <p:cNvGrpSpPr/>
          <p:nvPr/>
        </p:nvGrpSpPr>
        <p:grpSpPr>
          <a:xfrm>
            <a:off x="4721521" y="4209705"/>
            <a:ext cx="1237868" cy="1123119"/>
            <a:chOff x="4721521" y="4209705"/>
            <a:chExt cx="1237868" cy="1123119"/>
          </a:xfrm>
        </p:grpSpPr>
        <p:sp>
          <p:nvSpPr>
            <p:cNvPr id="134" name="矩形标注 3"/>
            <p:cNvSpPr/>
            <p:nvPr/>
          </p:nvSpPr>
          <p:spPr>
            <a:xfrm>
              <a:off x="4721521" y="4209705"/>
              <a:ext cx="992866" cy="1123119"/>
            </a:xfrm>
            <a:prstGeom prst="wedgeRoundRectCallout">
              <a:avLst>
                <a:gd name="adj1" fmla="val -19947"/>
                <a:gd name="adj2" fmla="val 71897"/>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39" name="TextBox 138"/>
            <p:cNvSpPr txBox="1"/>
            <p:nvPr/>
          </p:nvSpPr>
          <p:spPr>
            <a:xfrm>
              <a:off x="4815982" y="4334699"/>
              <a:ext cx="1143407" cy="911069"/>
            </a:xfrm>
            <a:prstGeom prst="rect">
              <a:avLst/>
            </a:prstGeom>
            <a:noFill/>
          </p:spPr>
          <p:txBody>
            <a:bodyPr wrap="square" lIns="106985" tIns="53492" rIns="106985" bIns="53492" rtlCol="0">
              <a:spAutoFit/>
            </a:bodyPr>
            <a:lstStyle/>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pPr>
                <a:lnSpc>
                  <a:spcPts val="1600"/>
                </a:lnSpc>
              </a:pPr>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p:txBody>
        </p:sp>
      </p:grpSp>
      <p:grpSp>
        <p:nvGrpSpPr>
          <p:cNvPr id="10" name="组合 9"/>
          <p:cNvGrpSpPr/>
          <p:nvPr/>
        </p:nvGrpSpPr>
        <p:grpSpPr>
          <a:xfrm>
            <a:off x="2289548" y="4115163"/>
            <a:ext cx="1214926" cy="1034116"/>
            <a:chOff x="2289548" y="4115163"/>
            <a:chExt cx="1214926" cy="1034116"/>
          </a:xfrm>
        </p:grpSpPr>
        <p:sp>
          <p:nvSpPr>
            <p:cNvPr id="131" name="矩形标注 3"/>
            <p:cNvSpPr/>
            <p:nvPr/>
          </p:nvSpPr>
          <p:spPr>
            <a:xfrm>
              <a:off x="2289548" y="4115163"/>
              <a:ext cx="958364" cy="1034116"/>
            </a:xfrm>
            <a:prstGeom prst="wedgeRoundRectCallout">
              <a:avLst>
                <a:gd name="adj1" fmla="val -40617"/>
                <a:gd name="adj2" fmla="val 69068"/>
                <a:gd name="adj3" fmla="val 16667"/>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40" name="TextBox 139"/>
            <p:cNvSpPr txBox="1"/>
            <p:nvPr/>
          </p:nvSpPr>
          <p:spPr>
            <a:xfrm>
              <a:off x="2361067" y="4248089"/>
              <a:ext cx="1143407" cy="785137"/>
            </a:xfrm>
            <a:prstGeom prst="rect">
              <a:avLst/>
            </a:prstGeom>
            <a:noFill/>
          </p:spPr>
          <p:txBody>
            <a:bodyPr wrap="square" lIns="106985" tIns="53492" rIns="106985" bIns="53492" rtlCol="0">
              <a:spAutoFit/>
            </a:bodyPr>
            <a:lstStyle/>
            <a:p>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a:p>
              <a:r>
                <a:rPr lang="zh-CN" altLang="en-US" sz="1100" dirty="0">
                  <a:solidFill>
                    <a:schemeClr val="bg1"/>
                  </a:solidFill>
                  <a:latin typeface="微软雅黑" pitchFamily="34" charset="-122"/>
                  <a:ea typeface="微软雅黑" pitchFamily="34" charset="-122"/>
                </a:rPr>
                <a:t>你的文字</a:t>
              </a:r>
              <a:endParaRPr lang="en-US" altLang="zh-CN" sz="1100" dirty="0">
                <a:solidFill>
                  <a:schemeClr val="bg1"/>
                </a:solidFill>
                <a:latin typeface="微软雅黑" pitchFamily="34" charset="-122"/>
                <a:ea typeface="微软雅黑" pitchFamily="34" charset="-122"/>
              </a:endParaRPr>
            </a:p>
          </p:txBody>
        </p:sp>
      </p:grpSp>
      <p:sp>
        <p:nvSpPr>
          <p:cNvPr id="111" name="TextBox 110"/>
          <p:cNvSpPr txBox="1"/>
          <p:nvPr/>
        </p:nvSpPr>
        <p:spPr>
          <a:xfrm>
            <a:off x="8187299" y="1440209"/>
            <a:ext cx="2902330" cy="1646912"/>
          </a:xfrm>
          <a:prstGeom prst="rect">
            <a:avLst/>
          </a:prstGeom>
          <a:noFill/>
        </p:spPr>
        <p:txBody>
          <a:bodyPr wrap="square" lIns="106985" tIns="53492" rIns="106985" bIns="53492" rtlCol="0">
            <a:spAutoFit/>
          </a:bodyPr>
          <a:lstStyle/>
          <a:p>
            <a:pPr algn="r">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r">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文字的</a:t>
            </a:r>
            <a:r>
              <a:rPr lang="zh-CN" altLang="en-US" sz="1100" spc="100" dirty="0">
                <a:solidFill>
                  <a:schemeClr val="tx1">
                    <a:lumMod val="50000"/>
                    <a:lumOff val="50000"/>
                  </a:schemeClr>
                </a:solidFill>
                <a:latin typeface="微软雅黑" pitchFamily="34" charset="-122"/>
                <a:ea typeface="微软雅黑" pitchFamily="34" charset="-122"/>
              </a:rPr>
              <a:t>文字你的文字你的文字你的文字你的文字</a:t>
            </a:r>
            <a:endParaRPr lang="en-US" altLang="zh-CN" sz="1100" spc="100" dirty="0">
              <a:solidFill>
                <a:schemeClr val="tx1">
                  <a:lumMod val="50000"/>
                  <a:lumOff val="50000"/>
                </a:schemeClr>
              </a:solidFill>
              <a:latin typeface="微软雅黑" pitchFamily="34" charset="-122"/>
              <a:ea typeface="微软雅黑" pitchFamily="34" charset="-122"/>
            </a:endParaRPr>
          </a:p>
          <a:p>
            <a:pPr algn="r">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112" name="TextBox 111"/>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市场规划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3" name="等腰三角形 112"/>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TextBox 113"/>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15" name="组合 114"/>
          <p:cNvGrpSpPr/>
          <p:nvPr/>
        </p:nvGrpSpPr>
        <p:grpSpPr>
          <a:xfrm>
            <a:off x="-1" y="298578"/>
            <a:ext cx="2453610" cy="443618"/>
            <a:chOff x="-1" y="298578"/>
            <a:chExt cx="2453610" cy="443618"/>
          </a:xfrm>
        </p:grpSpPr>
        <p:sp>
          <p:nvSpPr>
            <p:cNvPr id="116" name="矩形 115"/>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p:cNvGrpSpPr/>
            <p:nvPr/>
          </p:nvGrpSpPr>
          <p:grpSpPr>
            <a:xfrm>
              <a:off x="-1" y="648122"/>
              <a:ext cx="2453610" cy="94074"/>
              <a:chOff x="-1" y="648122"/>
              <a:chExt cx="2453610" cy="94074"/>
            </a:xfrm>
          </p:grpSpPr>
          <p:cxnSp>
            <p:nvCxnSpPr>
              <p:cNvPr id="118" name="直接连接符 117"/>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9" name="椭圆 118"/>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822874475"/>
      </p:ext>
    </p:extLst>
  </p:cSld>
  <p:clrMapOvr>
    <a:masterClrMapping/>
  </p:clrMapOvr>
  <mc:AlternateContent xmlns:mc="http://schemas.openxmlformats.org/markup-compatibility/2006">
    <mc:Choice xmlns:p14="http://schemas.microsoft.com/office/powerpoint/2010/main" Requires="p14">
      <p:transition spd="slow" p14:dur="1400" advTm="2452">
        <p:blinds/>
      </p:transition>
    </mc:Choice>
    <mc:Fallback>
      <p:transition spd="slow" advTm="2452">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22" presetClass="entr" presetSubtype="8" fill="hold" grpId="0" nodeType="withEffect">
                                  <p:stCondLst>
                                    <p:cond delay="0"/>
                                  </p:stCondLst>
                                  <p:childTnLst>
                                    <p:set>
                                      <p:cBhvr>
                                        <p:cTn id="31" dur="1" fill="hold">
                                          <p:stCondLst>
                                            <p:cond delay="0"/>
                                          </p:stCondLst>
                                        </p:cTn>
                                        <p:tgtEl>
                                          <p:spTgt spid="111"/>
                                        </p:tgtEl>
                                        <p:attrNameLst>
                                          <p:attrName>style.visibility</p:attrName>
                                        </p:attrNameLst>
                                      </p:cBhvr>
                                      <p:to>
                                        <p:strVal val="visible"/>
                                      </p:to>
                                    </p:set>
                                    <p:animEffect transition="in" filter="wipe(left)">
                                      <p:cBhvr>
                                        <p:cTn id="32" dur="1000"/>
                                        <p:tgtEl>
                                          <p:spTgt spid="111"/>
                                        </p:tgtEl>
                                      </p:cBhvr>
                                    </p:animEffect>
                                  </p:childTnLst>
                                </p:cTn>
                              </p:par>
                              <p:par>
                                <p:cTn id="33" presetID="22" presetClass="entr" presetSubtype="8" fill="hold" nodeType="withEffect">
                                  <p:stCondLst>
                                    <p:cond delay="0"/>
                                  </p:stCondLst>
                                  <p:childTnLst>
                                    <p:set>
                                      <p:cBhvr>
                                        <p:cTn id="34" dur="1" fill="hold">
                                          <p:stCondLst>
                                            <p:cond delay="0"/>
                                          </p:stCondLst>
                                        </p:cTn>
                                        <p:tgtEl>
                                          <p:spTgt spid="115"/>
                                        </p:tgtEl>
                                        <p:attrNameLst>
                                          <p:attrName>style.visibility</p:attrName>
                                        </p:attrNameLst>
                                      </p:cBhvr>
                                      <p:to>
                                        <p:strVal val="visible"/>
                                      </p:to>
                                    </p:set>
                                    <p:animEffect transition="in" filter="wipe(left)">
                                      <p:cBhvr>
                                        <p:cTn id="35" dur="500"/>
                                        <p:tgtEl>
                                          <p:spTgt spid="115"/>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112"/>
                                        </p:tgtEl>
                                        <p:attrNameLst>
                                          <p:attrName>style.visibility</p:attrName>
                                        </p:attrNameLst>
                                      </p:cBhvr>
                                      <p:to>
                                        <p:strVal val="visible"/>
                                      </p:to>
                                    </p:set>
                                    <p:animEffect transition="in" filter="fade">
                                      <p:cBhvr>
                                        <p:cTn id="38" dur="500"/>
                                        <p:tgtEl>
                                          <p:spTgt spid="112"/>
                                        </p:tgtEl>
                                      </p:cBhvr>
                                    </p:animEffect>
                                  </p:childTnLst>
                                </p:cTn>
                              </p:par>
                              <p:par>
                                <p:cTn id="39" presetID="22" presetClass="entr" presetSubtype="8" fill="hold" grpId="0" nodeType="withEffect">
                                  <p:stCondLst>
                                    <p:cond delay="400"/>
                                  </p:stCondLst>
                                  <p:childTnLst>
                                    <p:set>
                                      <p:cBhvr>
                                        <p:cTn id="40" dur="1" fill="hold">
                                          <p:stCondLst>
                                            <p:cond delay="0"/>
                                          </p:stCondLst>
                                        </p:cTn>
                                        <p:tgtEl>
                                          <p:spTgt spid="113"/>
                                        </p:tgtEl>
                                        <p:attrNameLst>
                                          <p:attrName>style.visibility</p:attrName>
                                        </p:attrNameLst>
                                      </p:cBhvr>
                                      <p:to>
                                        <p:strVal val="visible"/>
                                      </p:to>
                                    </p:set>
                                    <p:animEffect transition="in" filter="wipe(left)">
                                      <p:cBhvr>
                                        <p:cTn id="41" dur="500"/>
                                        <p:tgtEl>
                                          <p:spTgt spid="113"/>
                                        </p:tgtEl>
                                      </p:cBhvr>
                                    </p:animEffect>
                                  </p:childTnLst>
                                </p:cTn>
                              </p:par>
                              <p:par>
                                <p:cTn id="42" presetID="22" presetClass="entr" presetSubtype="8" fill="hold" grpId="0" nodeType="withEffect">
                                  <p:stCondLst>
                                    <p:cond delay="700"/>
                                  </p:stCondLst>
                                  <p:childTnLst>
                                    <p:set>
                                      <p:cBhvr>
                                        <p:cTn id="43" dur="1" fill="hold">
                                          <p:stCondLst>
                                            <p:cond delay="0"/>
                                          </p:stCondLst>
                                        </p:cTn>
                                        <p:tgtEl>
                                          <p:spTgt spid="114"/>
                                        </p:tgtEl>
                                        <p:attrNameLst>
                                          <p:attrName>style.visibility</p:attrName>
                                        </p:attrNameLst>
                                      </p:cBhvr>
                                      <p:to>
                                        <p:strVal val="visible"/>
                                      </p:to>
                                    </p:set>
                                    <p:animEffect transition="in" filter="wipe(left)">
                                      <p:cBhvr>
                                        <p:cTn id="44"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p:bldP spid="113" grpId="0" animBg="1"/>
      <p:bldP spid="1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06148"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670364" y="1979008"/>
            <a:ext cx="10253354" cy="2845578"/>
            <a:chOff x="670364" y="1979008"/>
            <a:chExt cx="10253354" cy="2845578"/>
          </a:xfrm>
        </p:grpSpPr>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2852284" y="1979008"/>
              <a:ext cx="1806738" cy="175741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3302" y="2414611"/>
              <a:ext cx="915435" cy="811325"/>
            </a:xfrm>
            <a:prstGeom prst="rect">
              <a:avLst/>
            </a:prstGeom>
          </p:spPr>
        </p:pic>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grpSp>
      <p:sp>
        <p:nvSpPr>
          <p:cNvPr id="62" name="TextBox 61"/>
          <p:cNvSpPr txBox="1"/>
          <p:nvPr/>
        </p:nvSpPr>
        <p:spPr>
          <a:xfrm>
            <a:off x="4224813" y="4464546"/>
            <a:ext cx="3297698" cy="656590"/>
          </a:xfrm>
          <a:prstGeom prst="rect">
            <a:avLst/>
          </a:prstGeom>
          <a:noFill/>
        </p:spPr>
        <p:txBody>
          <a:bodyPr wrap="none" rtlCol="0">
            <a:spAutoFit/>
          </a:bodyPr>
          <a:lstStyle/>
          <a:p>
            <a:pPr algn="ctr">
              <a:lnSpc>
                <a:spcPts val="2200"/>
              </a:lnSpc>
            </a:pPr>
            <a:r>
              <a:rPr lang="zh-CN" altLang="en-US" sz="1600" spc="100" dirty="0">
                <a:latin typeface="微软雅黑" panose="020B0503020204020204" pitchFamily="34" charset="-122"/>
                <a:ea typeface="微软雅黑" panose="020B0503020204020204" pitchFamily="34" charset="-122"/>
              </a:rPr>
              <a:t>发展</a:t>
            </a:r>
            <a:r>
              <a:rPr lang="zh-CN" altLang="en-US" sz="1600" spc="100" dirty="0" smtClean="0">
                <a:latin typeface="微软雅黑" panose="020B0503020204020204" pitchFamily="34" charset="-122"/>
                <a:ea typeface="微软雅黑" panose="020B0503020204020204" pitchFamily="34" charset="-122"/>
              </a:rPr>
              <a:t>战略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十年规划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市场布局</a:t>
            </a:r>
            <a:endParaRPr lang="en-US" altLang="zh-CN" sz="1600" spc="100" dirty="0" smtClean="0">
              <a:latin typeface="微软雅黑" panose="020B0503020204020204" pitchFamily="34" charset="-122"/>
              <a:ea typeface="微软雅黑" panose="020B0503020204020204" pitchFamily="34" charset="-122"/>
            </a:endParaRPr>
          </a:p>
          <a:p>
            <a:pPr algn="ctr">
              <a:lnSpc>
                <a:spcPts val="2200"/>
              </a:lnSpc>
            </a:pPr>
            <a:r>
              <a:rPr lang="zh-CN" altLang="en-US" sz="1600" spc="100" dirty="0" smtClean="0">
                <a:latin typeface="微软雅黑" panose="020B0503020204020204" pitchFamily="34" charset="-122"/>
                <a:ea typeface="微软雅黑" panose="020B0503020204020204" pitchFamily="34" charset="-122"/>
              </a:rPr>
              <a:t>盈利计划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开发计划</a:t>
            </a:r>
            <a:endParaRPr lang="zh-CN" altLang="en-US" sz="1600" spc="100" dirty="0">
              <a:latin typeface="微软雅黑" panose="020B0503020204020204" pitchFamily="34" charset="-122"/>
              <a:ea typeface="微软雅黑" panose="020B0503020204020204" pitchFamily="34" charset="-122"/>
            </a:endParaRPr>
          </a:p>
        </p:txBody>
      </p:sp>
      <p:sp>
        <p:nvSpPr>
          <p:cNvPr id="63" name="椭圆 62"/>
          <p:cNvSpPr/>
          <p:nvPr/>
        </p:nvSpPr>
        <p:spPr>
          <a:xfrm>
            <a:off x="3633865" y="333811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4" name="椭圆 63"/>
          <p:cNvSpPr/>
          <p:nvPr/>
        </p:nvSpPr>
        <p:spPr>
          <a:xfrm>
            <a:off x="2665715" y="340929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5" name="椭圆 64"/>
          <p:cNvSpPr/>
          <p:nvPr/>
        </p:nvSpPr>
        <p:spPr>
          <a:xfrm>
            <a:off x="1872605" y="351315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6" name="椭圆 65"/>
          <p:cNvSpPr/>
          <p:nvPr/>
        </p:nvSpPr>
        <p:spPr>
          <a:xfrm flipH="1">
            <a:off x="6966802" y="333811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7" name="椭圆 66"/>
          <p:cNvSpPr/>
          <p:nvPr/>
        </p:nvSpPr>
        <p:spPr>
          <a:xfrm flipH="1">
            <a:off x="8081310" y="340929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8" name="椭圆 67"/>
          <p:cNvSpPr/>
          <p:nvPr/>
        </p:nvSpPr>
        <p:spPr>
          <a:xfrm flipH="1">
            <a:off x="9087956" y="351315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Tree>
    <p:extLst>
      <p:ext uri="{BB962C8B-B14F-4D97-AF65-F5344CB8AC3E}">
        <p14:creationId xmlns:p14="http://schemas.microsoft.com/office/powerpoint/2010/main" val="1086865586"/>
      </p:ext>
    </p:extLst>
  </p:cSld>
  <p:clrMapOvr>
    <a:masterClrMapping/>
  </p:clrMapOvr>
  <p:transition spd="slow" advTm="3587">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1102E-6 4.60317E-6 L -0.18843 -0.05688 " pathEditMode="relative" rAng="0" ptsTypes="AA">
                                      <p:cBhvr>
                                        <p:cTn id="6" dur="2000" fill="hold"/>
                                        <p:tgtEl>
                                          <p:spTgt spid="36"/>
                                        </p:tgtEl>
                                        <p:attrNameLst>
                                          <p:attrName>ppt_x</p:attrName>
                                          <p:attrName>ppt_y</p:attrName>
                                        </p:attrNameLst>
                                      </p:cBhvr>
                                      <p:rCtr x="-9421" y="-2844"/>
                                    </p:animMotion>
                                  </p:childTnLst>
                                </p:cTn>
                              </p:par>
                              <p:par>
                                <p:cTn id="7" presetID="42" presetClass="path" presetSubtype="0" accel="50000" decel="50000" fill="hold" nodeType="withEffect">
                                  <p:stCondLst>
                                    <p:cond delay="0"/>
                                  </p:stCondLst>
                                  <p:childTnLst>
                                    <p:animMotion origin="layout" path="M -2.67218E-6 -3.95062E-6 L -0.18595 -0.06724 " pathEditMode="relative" rAng="0" ptsTypes="AA">
                                      <p:cBhvr>
                                        <p:cTn id="8" dur="2000" fill="hold"/>
                                        <p:tgtEl>
                                          <p:spTgt spid="54"/>
                                        </p:tgtEl>
                                        <p:attrNameLst>
                                          <p:attrName>ppt_x</p:attrName>
                                          <p:attrName>ppt_y</p:attrName>
                                        </p:attrNameLst>
                                      </p:cBhvr>
                                      <p:rCtr x="-9298" y="-3373"/>
                                    </p:animMotion>
                                  </p:childTnLst>
                                </p:cTn>
                              </p:par>
                              <p:par>
                                <p:cTn id="9" presetID="10" presetClass="exit" presetSubtype="0" fill="hold" nodeType="withEffect">
                                  <p:stCondLst>
                                    <p:cond delay="0"/>
                                  </p:stCondLst>
                                  <p:childTnLst>
                                    <p:animEffect transition="out" filter="fade">
                                      <p:cBhvr>
                                        <p:cTn id="10" dur="500"/>
                                        <p:tgtEl>
                                          <p:spTgt spid="2"/>
                                        </p:tgtEl>
                                      </p:cBhvr>
                                    </p:animEffect>
                                    <p:set>
                                      <p:cBhvr>
                                        <p:cTn id="11" dur="1" fill="hold">
                                          <p:stCondLst>
                                            <p:cond delay="499"/>
                                          </p:stCondLst>
                                        </p:cTn>
                                        <p:tgtEl>
                                          <p:spTgt spid="2"/>
                                        </p:tgtEl>
                                        <p:attrNameLst>
                                          <p:attrName>style.visibility</p:attrName>
                                        </p:attrNameLst>
                                      </p:cBhvr>
                                      <p:to>
                                        <p:strVal val="hidden"/>
                                      </p:to>
                                    </p:set>
                                  </p:childTnLst>
                                </p:cTn>
                              </p:par>
                              <p:par>
                                <p:cTn id="12" presetID="10" presetClass="entr" presetSubtype="0" fill="hold" grpId="0" nodeType="withEffect">
                                  <p:stCondLst>
                                    <p:cond delay="9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500"/>
                                        <p:tgtEl>
                                          <p:spTgt spid="62"/>
                                        </p:tgtEl>
                                      </p:cBhvr>
                                    </p:animEffect>
                                  </p:childTnLst>
                                </p:cTn>
                              </p:par>
                              <p:par>
                                <p:cTn id="15" presetID="2" presetClass="entr" presetSubtype="2" fill="hold" grpId="0" nodeType="withEffect">
                                  <p:stCondLst>
                                    <p:cond delay="1200"/>
                                  </p:stCondLst>
                                  <p:childTnLst>
                                    <p:set>
                                      <p:cBhvr>
                                        <p:cTn id="16" dur="1" fill="hold">
                                          <p:stCondLst>
                                            <p:cond delay="0"/>
                                          </p:stCondLst>
                                        </p:cTn>
                                        <p:tgtEl>
                                          <p:spTgt spid="63"/>
                                        </p:tgtEl>
                                        <p:attrNameLst>
                                          <p:attrName>style.visibility</p:attrName>
                                        </p:attrNameLst>
                                      </p:cBhvr>
                                      <p:to>
                                        <p:strVal val="visible"/>
                                      </p:to>
                                    </p:set>
                                    <p:anim calcmode="lin" valueType="num">
                                      <p:cBhvr additive="base">
                                        <p:cTn id="17" dur="500" fill="hold"/>
                                        <p:tgtEl>
                                          <p:spTgt spid="63"/>
                                        </p:tgtEl>
                                        <p:attrNameLst>
                                          <p:attrName>ppt_x</p:attrName>
                                        </p:attrNameLst>
                                      </p:cBhvr>
                                      <p:tavLst>
                                        <p:tav tm="0">
                                          <p:val>
                                            <p:strVal val="1+#ppt_w/2"/>
                                          </p:val>
                                        </p:tav>
                                        <p:tav tm="100000">
                                          <p:val>
                                            <p:strVal val="#ppt_x"/>
                                          </p:val>
                                        </p:tav>
                                      </p:tavLst>
                                    </p:anim>
                                    <p:anim calcmode="lin" valueType="num">
                                      <p:cBhvr additive="base">
                                        <p:cTn id="18" dur="500" fill="hold"/>
                                        <p:tgtEl>
                                          <p:spTgt spid="63"/>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
                                  </p:stCondLst>
                                  <p:childTnLst>
                                    <p:set>
                                      <p:cBhvr>
                                        <p:cTn id="20" dur="1" fill="hold">
                                          <p:stCondLst>
                                            <p:cond delay="0"/>
                                          </p:stCondLst>
                                        </p:cTn>
                                        <p:tgtEl>
                                          <p:spTgt spid="66"/>
                                        </p:tgtEl>
                                        <p:attrNameLst>
                                          <p:attrName>style.visibility</p:attrName>
                                        </p:attrNameLst>
                                      </p:cBhvr>
                                      <p:to>
                                        <p:strVal val="visible"/>
                                      </p:to>
                                    </p:set>
                                    <p:anim calcmode="lin" valueType="num">
                                      <p:cBhvr additive="base">
                                        <p:cTn id="21" dur="500" fill="hold"/>
                                        <p:tgtEl>
                                          <p:spTgt spid="66"/>
                                        </p:tgtEl>
                                        <p:attrNameLst>
                                          <p:attrName>ppt_x</p:attrName>
                                        </p:attrNameLst>
                                      </p:cBhvr>
                                      <p:tavLst>
                                        <p:tav tm="0">
                                          <p:val>
                                            <p:strVal val="0-#ppt_w/2"/>
                                          </p:val>
                                        </p:tav>
                                        <p:tav tm="100000">
                                          <p:val>
                                            <p:strVal val="#ppt_x"/>
                                          </p:val>
                                        </p:tav>
                                      </p:tavLst>
                                    </p:anim>
                                    <p:anim calcmode="lin" valueType="num">
                                      <p:cBhvr additive="base">
                                        <p:cTn id="22" dur="500" fill="hold"/>
                                        <p:tgtEl>
                                          <p:spTgt spid="66"/>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400"/>
                                  </p:stCondLst>
                                  <p:childTnLst>
                                    <p:set>
                                      <p:cBhvr>
                                        <p:cTn id="24" dur="1" fill="hold">
                                          <p:stCondLst>
                                            <p:cond delay="0"/>
                                          </p:stCondLst>
                                        </p:cTn>
                                        <p:tgtEl>
                                          <p:spTgt spid="64"/>
                                        </p:tgtEl>
                                        <p:attrNameLst>
                                          <p:attrName>style.visibility</p:attrName>
                                        </p:attrNameLst>
                                      </p:cBhvr>
                                      <p:to>
                                        <p:strVal val="visible"/>
                                      </p:to>
                                    </p:set>
                                    <p:anim calcmode="lin" valueType="num">
                                      <p:cBhvr additive="base">
                                        <p:cTn id="25" dur="500" fill="hold"/>
                                        <p:tgtEl>
                                          <p:spTgt spid="64"/>
                                        </p:tgtEl>
                                        <p:attrNameLst>
                                          <p:attrName>ppt_x</p:attrName>
                                        </p:attrNameLst>
                                      </p:cBhvr>
                                      <p:tavLst>
                                        <p:tav tm="0">
                                          <p:val>
                                            <p:strVal val="1+#ppt_w/2"/>
                                          </p:val>
                                        </p:tav>
                                        <p:tav tm="100000">
                                          <p:val>
                                            <p:strVal val="#ppt_x"/>
                                          </p:val>
                                        </p:tav>
                                      </p:tavLst>
                                    </p:anim>
                                    <p:anim calcmode="lin" valueType="num">
                                      <p:cBhvr additive="base">
                                        <p:cTn id="26" dur="500" fill="hold"/>
                                        <p:tgtEl>
                                          <p:spTgt spid="6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500" fill="hold"/>
                                        <p:tgtEl>
                                          <p:spTgt spid="67"/>
                                        </p:tgtEl>
                                        <p:attrNameLst>
                                          <p:attrName>ppt_x</p:attrName>
                                        </p:attrNameLst>
                                      </p:cBhvr>
                                      <p:tavLst>
                                        <p:tav tm="0">
                                          <p:val>
                                            <p:strVal val="0-#ppt_w/2"/>
                                          </p:val>
                                        </p:tav>
                                        <p:tav tm="100000">
                                          <p:val>
                                            <p:strVal val="#ppt_x"/>
                                          </p:val>
                                        </p:tav>
                                      </p:tavLst>
                                    </p:anim>
                                    <p:anim calcmode="lin" valueType="num">
                                      <p:cBhvr additive="base">
                                        <p:cTn id="30" dur="500" fill="hold"/>
                                        <p:tgtEl>
                                          <p:spTgt spid="6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65"/>
                                        </p:tgtEl>
                                        <p:attrNameLst>
                                          <p:attrName>style.visibility</p:attrName>
                                        </p:attrNameLst>
                                      </p:cBhvr>
                                      <p:to>
                                        <p:strVal val="visible"/>
                                      </p:to>
                                    </p:set>
                                    <p:anim calcmode="lin" valueType="num">
                                      <p:cBhvr additive="base">
                                        <p:cTn id="33" dur="500" fill="hold"/>
                                        <p:tgtEl>
                                          <p:spTgt spid="65"/>
                                        </p:tgtEl>
                                        <p:attrNameLst>
                                          <p:attrName>ppt_x</p:attrName>
                                        </p:attrNameLst>
                                      </p:cBhvr>
                                      <p:tavLst>
                                        <p:tav tm="0">
                                          <p:val>
                                            <p:strVal val="1+#ppt_w/2"/>
                                          </p:val>
                                        </p:tav>
                                        <p:tav tm="100000">
                                          <p:val>
                                            <p:strVal val="#ppt_x"/>
                                          </p:val>
                                        </p:tav>
                                      </p:tavLst>
                                    </p:anim>
                                    <p:anim calcmode="lin" valueType="num">
                                      <p:cBhvr additive="base">
                                        <p:cTn id="34" dur="500" fill="hold"/>
                                        <p:tgtEl>
                                          <p:spTgt spid="65"/>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500"/>
                                  </p:stCondLst>
                                  <p:childTnLst>
                                    <p:set>
                                      <p:cBhvr>
                                        <p:cTn id="36" dur="1" fill="hold">
                                          <p:stCondLst>
                                            <p:cond delay="0"/>
                                          </p:stCondLst>
                                        </p:cTn>
                                        <p:tgtEl>
                                          <p:spTgt spid="68"/>
                                        </p:tgtEl>
                                        <p:attrNameLst>
                                          <p:attrName>style.visibility</p:attrName>
                                        </p:attrNameLst>
                                      </p:cBhvr>
                                      <p:to>
                                        <p:strVal val="visible"/>
                                      </p:to>
                                    </p:set>
                                    <p:anim calcmode="lin" valueType="num">
                                      <p:cBhvr additive="base">
                                        <p:cTn id="37" dur="500" fill="hold"/>
                                        <p:tgtEl>
                                          <p:spTgt spid="68"/>
                                        </p:tgtEl>
                                        <p:attrNameLst>
                                          <p:attrName>ppt_x</p:attrName>
                                        </p:attrNameLst>
                                      </p:cBhvr>
                                      <p:tavLst>
                                        <p:tav tm="0">
                                          <p:val>
                                            <p:strVal val="0-#ppt_w/2"/>
                                          </p:val>
                                        </p:tav>
                                        <p:tav tm="100000">
                                          <p:val>
                                            <p:strVal val="#ppt_x"/>
                                          </p:val>
                                        </p:tav>
                                      </p:tavLst>
                                    </p:anim>
                                    <p:anim calcmode="lin" valueType="num">
                                      <p:cBhvr additive="base">
                                        <p:cTn id="38"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animBg="1"/>
      <p:bldP spid="64" grpId="0" animBg="1"/>
      <p:bldP spid="65" grpId="0" animBg="1"/>
      <p:bldP spid="66" grpId="0" animBg="1"/>
      <p:bldP spid="67" grpId="0" animBg="1"/>
      <p:bldP spid="6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819987" y="1719767"/>
            <a:ext cx="6702088" cy="425694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2591" y="1792413"/>
            <a:ext cx="3641228" cy="2384101"/>
          </a:xfrm>
          <a:prstGeom prst="rect">
            <a:avLst/>
          </a:prstGeom>
        </p:spPr>
      </p:pic>
      <p:pic>
        <p:nvPicPr>
          <p:cNvPr id="112" name="图片 1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42995" y="4813908"/>
            <a:ext cx="1357802" cy="955424"/>
          </a:xfrm>
          <a:prstGeom prst="rect">
            <a:avLst/>
          </a:prstGeom>
        </p:spPr>
      </p:pic>
      <p:pic>
        <p:nvPicPr>
          <p:cNvPr id="113" name="图片 1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9592" y="4815749"/>
            <a:ext cx="1351683" cy="957281"/>
          </a:xfrm>
          <a:prstGeom prst="rect">
            <a:avLst/>
          </a:prstGeom>
        </p:spPr>
      </p:pic>
      <p:sp>
        <p:nvSpPr>
          <p:cNvPr id="114" name="矩形 113"/>
          <p:cNvSpPr/>
          <p:nvPr/>
        </p:nvSpPr>
        <p:spPr>
          <a:xfrm>
            <a:off x="717630" y="4810185"/>
            <a:ext cx="1363919" cy="9628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pic>
        <p:nvPicPr>
          <p:cNvPr id="111" name="图片 1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00797" y="2749812"/>
            <a:ext cx="4410646" cy="3730958"/>
          </a:xfrm>
          <a:prstGeom prst="rect">
            <a:avLst/>
          </a:prstGeom>
        </p:spPr>
      </p:pic>
      <p:sp>
        <p:nvSpPr>
          <p:cNvPr id="110" name="TextBox 109"/>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发展战略</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7" name="等腰三角形 11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TextBox 11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19" name="组合 118"/>
          <p:cNvGrpSpPr/>
          <p:nvPr/>
        </p:nvGrpSpPr>
        <p:grpSpPr>
          <a:xfrm>
            <a:off x="-1" y="298578"/>
            <a:ext cx="2453610" cy="443618"/>
            <a:chOff x="-1" y="298578"/>
            <a:chExt cx="2453610" cy="443618"/>
          </a:xfrm>
        </p:grpSpPr>
        <p:sp>
          <p:nvSpPr>
            <p:cNvPr id="120" name="矩形 11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1" name="组合 120"/>
            <p:cNvGrpSpPr/>
            <p:nvPr/>
          </p:nvGrpSpPr>
          <p:grpSpPr>
            <a:xfrm>
              <a:off x="-1" y="648122"/>
              <a:ext cx="2453610" cy="94074"/>
              <a:chOff x="-1" y="648122"/>
              <a:chExt cx="2453610" cy="94074"/>
            </a:xfrm>
          </p:grpSpPr>
          <p:cxnSp>
            <p:nvCxnSpPr>
              <p:cNvPr id="122" name="直接连接符 12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23" name="椭圆 12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4" name="TextBox 123"/>
          <p:cNvSpPr txBox="1"/>
          <p:nvPr/>
        </p:nvSpPr>
        <p:spPr>
          <a:xfrm>
            <a:off x="648935" y="1679981"/>
            <a:ext cx="3815958"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125" name="TextBox 124"/>
          <p:cNvSpPr txBox="1"/>
          <p:nvPr/>
        </p:nvSpPr>
        <p:spPr>
          <a:xfrm>
            <a:off x="648935" y="2818651"/>
            <a:ext cx="3239894" cy="1839272"/>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r>
              <a:rPr lang="zh-CN" altLang="en-US" sz="1100" spc="100" dirty="0">
                <a:solidFill>
                  <a:schemeClr val="tx1">
                    <a:lumMod val="50000"/>
                    <a:lumOff val="50000"/>
                  </a:schemeClr>
                </a:solidFill>
                <a:latin typeface="微软雅黑" pitchFamily="34" charset="-122"/>
                <a:ea typeface="微软雅黑" pitchFamily="34" charset="-122"/>
              </a:rPr>
              <a:t>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r>
              <a:rPr lang="zh-CN" altLang="en-US" sz="1100" spc="100" dirty="0">
                <a:solidFill>
                  <a:schemeClr val="tx1">
                    <a:lumMod val="50000"/>
                    <a:lumOff val="50000"/>
                  </a:schemeClr>
                </a:solidFill>
                <a:latin typeface="微软雅黑" pitchFamily="34" charset="-122"/>
                <a:ea typeface="微软雅黑" pitchFamily="34" charset="-122"/>
              </a:rPr>
              <a:t>你的文字</a:t>
            </a:r>
            <a:endParaRPr lang="en-US" altLang="zh-CN" sz="1100" spc="100" dirty="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00045075"/>
      </p:ext>
    </p:extLst>
  </p:cSld>
  <p:clrMapOvr>
    <a:masterClrMapping/>
  </p:clrMapOvr>
  <mc:AlternateContent xmlns:mc="http://schemas.openxmlformats.org/markup-compatibility/2006">
    <mc:Choice xmlns:p14="http://schemas.microsoft.com/office/powerpoint/2010/main" Requires="p14">
      <p:transition spd="slow" p14:dur="2000" advTm="5000">
        <p:checker dir="vert"/>
      </p:transition>
    </mc:Choice>
    <mc:Fallback>
      <p:transition spd="slow" advTm="5000">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wipe(left)">
                                      <p:cBhvr>
                                        <p:cTn id="7" dur="500"/>
                                        <p:tgtEl>
                                          <p:spTgt spid="11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10"/>
                                        </p:tgtEl>
                                        <p:attrNameLst>
                                          <p:attrName>style.visibility</p:attrName>
                                        </p:attrNameLst>
                                      </p:cBhvr>
                                      <p:to>
                                        <p:strVal val="visible"/>
                                      </p:to>
                                    </p:set>
                                    <p:animEffect transition="in" filter="fade">
                                      <p:cBhvr>
                                        <p:cTn id="10" dur="500"/>
                                        <p:tgtEl>
                                          <p:spTgt spid="110"/>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17"/>
                                        </p:tgtEl>
                                        <p:attrNameLst>
                                          <p:attrName>style.visibility</p:attrName>
                                        </p:attrNameLst>
                                      </p:cBhvr>
                                      <p:to>
                                        <p:strVal val="visible"/>
                                      </p:to>
                                    </p:set>
                                    <p:animEffect transition="in" filter="wipe(left)">
                                      <p:cBhvr>
                                        <p:cTn id="13" dur="500"/>
                                        <p:tgtEl>
                                          <p:spTgt spid="11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18"/>
                                        </p:tgtEl>
                                        <p:attrNameLst>
                                          <p:attrName>style.visibility</p:attrName>
                                        </p:attrNameLst>
                                      </p:cBhvr>
                                      <p:to>
                                        <p:strVal val="visible"/>
                                      </p:to>
                                    </p:set>
                                    <p:animEffect transition="in" filter="wipe(left)">
                                      <p:cBhvr>
                                        <p:cTn id="16" dur="500"/>
                                        <p:tgtEl>
                                          <p:spTgt spid="118"/>
                                        </p:tgtEl>
                                      </p:cBhvr>
                                    </p:animEffect>
                                  </p:childTnLst>
                                </p:cTn>
                              </p:par>
                              <p:par>
                                <p:cTn id="17" presetID="49" presetClass="entr" presetSubtype="0" decel="100000" fill="hold" grpId="0" nodeType="withEffect">
                                  <p:stCondLst>
                                    <p:cond delay="700"/>
                                  </p:stCondLst>
                                  <p:childTnLst>
                                    <p:set>
                                      <p:cBhvr>
                                        <p:cTn id="18" dur="1" fill="hold">
                                          <p:stCondLst>
                                            <p:cond delay="0"/>
                                          </p:stCondLst>
                                        </p:cTn>
                                        <p:tgtEl>
                                          <p:spTgt spid="114"/>
                                        </p:tgtEl>
                                        <p:attrNameLst>
                                          <p:attrName>style.visibility</p:attrName>
                                        </p:attrNameLst>
                                      </p:cBhvr>
                                      <p:to>
                                        <p:strVal val="visible"/>
                                      </p:to>
                                    </p:set>
                                    <p:anim calcmode="lin" valueType="num">
                                      <p:cBhvr>
                                        <p:cTn id="19" dur="700" fill="hold"/>
                                        <p:tgtEl>
                                          <p:spTgt spid="114"/>
                                        </p:tgtEl>
                                        <p:attrNameLst>
                                          <p:attrName>ppt_w</p:attrName>
                                        </p:attrNameLst>
                                      </p:cBhvr>
                                      <p:tavLst>
                                        <p:tav tm="0">
                                          <p:val>
                                            <p:fltVal val="0"/>
                                          </p:val>
                                        </p:tav>
                                        <p:tav tm="100000">
                                          <p:val>
                                            <p:strVal val="#ppt_w"/>
                                          </p:val>
                                        </p:tav>
                                      </p:tavLst>
                                    </p:anim>
                                    <p:anim calcmode="lin" valueType="num">
                                      <p:cBhvr>
                                        <p:cTn id="20" dur="700" fill="hold"/>
                                        <p:tgtEl>
                                          <p:spTgt spid="114"/>
                                        </p:tgtEl>
                                        <p:attrNameLst>
                                          <p:attrName>ppt_h</p:attrName>
                                        </p:attrNameLst>
                                      </p:cBhvr>
                                      <p:tavLst>
                                        <p:tav tm="0">
                                          <p:val>
                                            <p:fltVal val="0"/>
                                          </p:val>
                                        </p:tav>
                                        <p:tav tm="100000">
                                          <p:val>
                                            <p:strVal val="#ppt_h"/>
                                          </p:val>
                                        </p:tav>
                                      </p:tavLst>
                                    </p:anim>
                                    <p:anim calcmode="lin" valueType="num">
                                      <p:cBhvr>
                                        <p:cTn id="21" dur="700" fill="hold"/>
                                        <p:tgtEl>
                                          <p:spTgt spid="114"/>
                                        </p:tgtEl>
                                        <p:attrNameLst>
                                          <p:attrName>style.rotation</p:attrName>
                                        </p:attrNameLst>
                                      </p:cBhvr>
                                      <p:tavLst>
                                        <p:tav tm="0">
                                          <p:val>
                                            <p:fltVal val="360"/>
                                          </p:val>
                                        </p:tav>
                                        <p:tav tm="100000">
                                          <p:val>
                                            <p:fltVal val="0"/>
                                          </p:val>
                                        </p:tav>
                                      </p:tavLst>
                                    </p:anim>
                                    <p:animEffect transition="in" filter="fade">
                                      <p:cBhvr>
                                        <p:cTn id="22" dur="700"/>
                                        <p:tgtEl>
                                          <p:spTgt spid="114"/>
                                        </p:tgtEl>
                                      </p:cBhvr>
                                    </p:animEffect>
                                  </p:childTnLst>
                                </p:cTn>
                              </p:par>
                              <p:par>
                                <p:cTn id="23" presetID="10" presetClass="entr" presetSubtype="0" fill="hold" nodeType="withEffect">
                                  <p:stCondLst>
                                    <p:cond delay="1400"/>
                                  </p:stCondLst>
                                  <p:childTnLst>
                                    <p:set>
                                      <p:cBhvr>
                                        <p:cTn id="24" dur="1" fill="hold">
                                          <p:stCondLst>
                                            <p:cond delay="0"/>
                                          </p:stCondLst>
                                        </p:cTn>
                                        <p:tgtEl>
                                          <p:spTgt spid="113"/>
                                        </p:tgtEl>
                                        <p:attrNameLst>
                                          <p:attrName>style.visibility</p:attrName>
                                        </p:attrNameLst>
                                      </p:cBhvr>
                                      <p:to>
                                        <p:strVal val="visible"/>
                                      </p:to>
                                    </p:set>
                                    <p:animEffect transition="in" filter="fade">
                                      <p:cBhvr>
                                        <p:cTn id="25" dur="500"/>
                                        <p:tgtEl>
                                          <p:spTgt spid="113"/>
                                        </p:tgtEl>
                                      </p:cBhvr>
                                    </p:animEffect>
                                  </p:childTnLst>
                                </p:cTn>
                              </p:par>
                              <p:par>
                                <p:cTn id="26" presetID="37" presetClass="path" presetSubtype="0" accel="50000" decel="50000" fill="hold" grpId="1" nodeType="withEffect">
                                  <p:stCondLst>
                                    <p:cond delay="1400"/>
                                  </p:stCondLst>
                                  <p:childTnLst>
                                    <p:animMotion origin="layout" path="M 1.94444E-6 2.96296E-6 L 0.03455 0.04004 C 0.04201 0.04907 0.05278 0.05393 0.06423 0.05393 C 0.07708 0.05393 0.08732 0.04907 0.09479 0.04004 L 0.12969 2.96296E-6 " pathEditMode="relative" rAng="0" ptsTypes="FffFF">
                                      <p:cBhvr>
                                        <p:cTn id="27" dur="2000" fill="hold"/>
                                        <p:tgtEl>
                                          <p:spTgt spid="114"/>
                                        </p:tgtEl>
                                        <p:attrNameLst>
                                          <p:attrName>ppt_x</p:attrName>
                                          <p:attrName>ppt_y</p:attrName>
                                        </p:attrNameLst>
                                      </p:cBhvr>
                                      <p:rCtr x="6476" y="2685"/>
                                    </p:animMotion>
                                  </p:childTnLst>
                                </p:cTn>
                              </p:par>
                              <p:par>
                                <p:cTn id="28" presetID="25" presetClass="exit" presetSubtype="0" fill="hold" grpId="2" nodeType="withEffect">
                                  <p:stCondLst>
                                    <p:cond delay="3600"/>
                                  </p:stCondLst>
                                  <p:childTnLst>
                                    <p:animEffect transition="out" filter="fade">
                                      <p:cBhvr>
                                        <p:cTn id="29" dur="1400" accel="50000">
                                          <p:stCondLst>
                                            <p:cond delay="0"/>
                                          </p:stCondLst>
                                        </p:cTn>
                                        <p:tgtEl>
                                          <p:spTgt spid="114"/>
                                        </p:tgtEl>
                                      </p:cBhvr>
                                    </p:animEffect>
                                    <p:anim calcmode="lin" valueType="num">
                                      <p:cBhvr>
                                        <p:cTn id="30" dur="700" accel="50000">
                                          <p:stCondLst>
                                            <p:cond delay="0"/>
                                          </p:stCondLst>
                                        </p:cTn>
                                        <p:tgtEl>
                                          <p:spTgt spid="114"/>
                                        </p:tgtEl>
                                        <p:attrNameLst>
                                          <p:attrName>ppt_y</p:attrName>
                                        </p:attrNameLst>
                                      </p:cBhvr>
                                      <p:tavLst>
                                        <p:tav tm="0">
                                          <p:val>
                                            <p:strVal val="ppt_y"/>
                                          </p:val>
                                        </p:tav>
                                        <p:tav tm="100000">
                                          <p:val>
                                            <p:strVal val="ppt_y+.1"/>
                                          </p:val>
                                        </p:tav>
                                      </p:tavLst>
                                    </p:anim>
                                    <p:anim calcmode="lin" valueType="num">
                                      <p:cBhvr>
                                        <p:cTn id="31" dur="700" decel="50000">
                                          <p:stCondLst>
                                            <p:cond delay="700"/>
                                          </p:stCondLst>
                                        </p:cTn>
                                        <p:tgtEl>
                                          <p:spTgt spid="114"/>
                                        </p:tgtEl>
                                        <p:attrNameLst>
                                          <p:attrName>ppt_y</p:attrName>
                                        </p:attrNameLst>
                                      </p:cBhvr>
                                      <p:tavLst>
                                        <p:tav tm="0">
                                          <p:val>
                                            <p:strVal val="ppt_y"/>
                                          </p:val>
                                        </p:tav>
                                        <p:tav tm="100000">
                                          <p:val>
                                            <p:strVal val="ppt_y-.1"/>
                                          </p:val>
                                        </p:tav>
                                      </p:tavLst>
                                    </p:anim>
                                    <p:anim calcmode="lin" valueType="num">
                                      <p:cBhvr>
                                        <p:cTn id="32" dur="700" accel="50000">
                                          <p:stCondLst>
                                            <p:cond delay="700"/>
                                          </p:stCondLst>
                                        </p:cTn>
                                        <p:tgtEl>
                                          <p:spTgt spid="114"/>
                                        </p:tgtEl>
                                        <p:attrNameLst>
                                          <p:attrName>ppt_x</p:attrName>
                                        </p:attrNameLst>
                                      </p:cBhvr>
                                      <p:tavLst>
                                        <p:tav tm="0">
                                          <p:val>
                                            <p:strVal val="ppt_x"/>
                                          </p:val>
                                        </p:tav>
                                        <p:tav tm="100000">
                                          <p:val>
                                            <p:strVal val="ppt_x+.4"/>
                                          </p:val>
                                        </p:tav>
                                      </p:tavLst>
                                    </p:anim>
                                    <p:anim calcmode="lin" valueType="num">
                                      <p:cBhvr>
                                        <p:cTn id="33" dur="1400"/>
                                        <p:tgtEl>
                                          <p:spTgt spid="114"/>
                                        </p:tgtEl>
                                        <p:attrNameLst>
                                          <p:attrName>ppt_h</p:attrName>
                                        </p:attrNameLst>
                                      </p:cBhvr>
                                      <p:tavLst>
                                        <p:tav tm="0">
                                          <p:val>
                                            <p:strVal val="ppt_h"/>
                                          </p:val>
                                        </p:tav>
                                        <p:tav tm="100000">
                                          <p:val>
                                            <p:strVal val="ppt_h"/>
                                          </p:val>
                                        </p:tav>
                                      </p:tavLst>
                                    </p:anim>
                                    <p:anim calcmode="lin" valueType="num">
                                      <p:cBhvr>
                                        <p:cTn id="34" dur="700" accel="50000">
                                          <p:stCondLst>
                                            <p:cond delay="0"/>
                                          </p:stCondLst>
                                        </p:cTn>
                                        <p:tgtEl>
                                          <p:spTgt spid="114"/>
                                        </p:tgtEl>
                                        <p:attrNameLst>
                                          <p:attrName>ppt_w</p:attrName>
                                        </p:attrNameLst>
                                      </p:cBhvr>
                                      <p:tavLst>
                                        <p:tav tm="0">
                                          <p:val>
                                            <p:strVal val="ppt_w"/>
                                          </p:val>
                                        </p:tav>
                                        <p:tav tm="100000">
                                          <p:val>
                                            <p:strVal val="ppt_w*.05"/>
                                          </p:val>
                                        </p:tav>
                                      </p:tavLst>
                                    </p:anim>
                                    <p:anim calcmode="lin" valueType="num">
                                      <p:cBhvr>
                                        <p:cTn id="35" dur="700" decel="50000">
                                          <p:stCondLst>
                                            <p:cond delay="700"/>
                                          </p:stCondLst>
                                        </p:cTn>
                                        <p:tgtEl>
                                          <p:spTgt spid="114"/>
                                        </p:tgtEl>
                                        <p:attrNameLst>
                                          <p:attrName>ppt_w</p:attrName>
                                        </p:attrNameLst>
                                      </p:cBhvr>
                                      <p:tavLst>
                                        <p:tav tm="0">
                                          <p:val>
                                            <p:strVal val="ppt_w"/>
                                          </p:val>
                                        </p:tav>
                                        <p:tav tm="100000">
                                          <p:val>
                                            <p:strVal val="ppt_w/.05"/>
                                          </p:val>
                                        </p:tav>
                                      </p:tavLst>
                                    </p:anim>
                                    <p:anim calcmode="lin" valueType="num">
                                      <p:cBhvr>
                                        <p:cTn id="36" dur="700" accel="50000">
                                          <p:stCondLst>
                                            <p:cond delay="700"/>
                                          </p:stCondLst>
                                        </p:cTn>
                                        <p:tgtEl>
                                          <p:spTgt spid="114"/>
                                        </p:tgtEl>
                                        <p:attrNameLst>
                                          <p:attrName>style.rotation</p:attrName>
                                        </p:attrNameLst>
                                      </p:cBhvr>
                                      <p:tavLst>
                                        <p:tav tm="0">
                                          <p:val>
                                            <p:fltVal val="0"/>
                                          </p:val>
                                        </p:tav>
                                        <p:tav tm="100000">
                                          <p:val>
                                            <p:fltVal val="-90"/>
                                          </p:val>
                                        </p:tav>
                                      </p:tavLst>
                                    </p:anim>
                                    <p:set>
                                      <p:cBhvr>
                                        <p:cTn id="37" dur="1" fill="hold">
                                          <p:stCondLst>
                                            <p:cond delay="1399"/>
                                          </p:stCondLst>
                                        </p:cTn>
                                        <p:tgtEl>
                                          <p:spTgt spid="114"/>
                                        </p:tgtEl>
                                        <p:attrNameLst>
                                          <p:attrName>style.visibility</p:attrName>
                                        </p:attrNameLst>
                                      </p:cBhvr>
                                      <p:to>
                                        <p:strVal val="hidden"/>
                                      </p:to>
                                    </p:set>
                                  </p:childTnLst>
                                </p:cTn>
                              </p:par>
                              <p:par>
                                <p:cTn id="38" presetID="10" presetClass="entr" presetSubtype="0" fill="hold" nodeType="withEffect">
                                  <p:stCondLst>
                                    <p:cond delay="3600"/>
                                  </p:stCondLst>
                                  <p:childTnLst>
                                    <p:set>
                                      <p:cBhvr>
                                        <p:cTn id="39" dur="1" fill="hold">
                                          <p:stCondLst>
                                            <p:cond delay="0"/>
                                          </p:stCondLst>
                                        </p:cTn>
                                        <p:tgtEl>
                                          <p:spTgt spid="112"/>
                                        </p:tgtEl>
                                        <p:attrNameLst>
                                          <p:attrName>style.visibility</p:attrName>
                                        </p:attrNameLst>
                                      </p:cBhvr>
                                      <p:to>
                                        <p:strVal val="visible"/>
                                      </p:to>
                                    </p:set>
                                    <p:animEffect transition="in" filter="fade">
                                      <p:cBhvr>
                                        <p:cTn id="40" dur="500"/>
                                        <p:tgtEl>
                                          <p:spTgt spid="112"/>
                                        </p:tgtEl>
                                      </p:cBhvr>
                                    </p:animEffect>
                                  </p:childTnLst>
                                </p:cTn>
                              </p:par>
                              <p:par>
                                <p:cTn id="41" presetID="10" presetClass="entr" presetSubtype="0" fill="hold" nodeType="withEffect">
                                  <p:stCondLst>
                                    <p:cond delay="200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par>
                                <p:cTn id="44" presetID="47" presetClass="entr" presetSubtype="0" fill="hold" nodeType="withEffect">
                                  <p:stCondLst>
                                    <p:cond delay="200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1000"/>
                                        <p:tgtEl>
                                          <p:spTgt spid="3"/>
                                        </p:tgtEl>
                                      </p:cBhvr>
                                    </p:animEffect>
                                    <p:anim calcmode="lin" valueType="num">
                                      <p:cBhvr>
                                        <p:cTn id="47" dur="1000" fill="hold"/>
                                        <p:tgtEl>
                                          <p:spTgt spid="3"/>
                                        </p:tgtEl>
                                        <p:attrNameLst>
                                          <p:attrName>ppt_x</p:attrName>
                                        </p:attrNameLst>
                                      </p:cBhvr>
                                      <p:tavLst>
                                        <p:tav tm="0">
                                          <p:val>
                                            <p:strVal val="#ppt_x"/>
                                          </p:val>
                                        </p:tav>
                                        <p:tav tm="100000">
                                          <p:val>
                                            <p:strVal val="#ppt_x"/>
                                          </p:val>
                                        </p:tav>
                                      </p:tavLst>
                                    </p:anim>
                                    <p:anim calcmode="lin" valueType="num">
                                      <p:cBhvr>
                                        <p:cTn id="48" dur="1000" fill="hold"/>
                                        <p:tgtEl>
                                          <p:spTgt spid="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2000"/>
                                  </p:stCondLst>
                                  <p:childTnLst>
                                    <p:set>
                                      <p:cBhvr>
                                        <p:cTn id="50" dur="1" fill="hold">
                                          <p:stCondLst>
                                            <p:cond delay="0"/>
                                          </p:stCondLst>
                                        </p:cTn>
                                        <p:tgtEl>
                                          <p:spTgt spid="111"/>
                                        </p:tgtEl>
                                        <p:attrNameLst>
                                          <p:attrName>style.visibility</p:attrName>
                                        </p:attrNameLst>
                                      </p:cBhvr>
                                      <p:to>
                                        <p:strVal val="visible"/>
                                      </p:to>
                                    </p:set>
                                    <p:animEffect transition="in" filter="fade">
                                      <p:cBhvr>
                                        <p:cTn id="51" dur="1000"/>
                                        <p:tgtEl>
                                          <p:spTgt spid="111"/>
                                        </p:tgtEl>
                                      </p:cBhvr>
                                    </p:animEffect>
                                    <p:anim calcmode="lin" valueType="num">
                                      <p:cBhvr>
                                        <p:cTn id="52" dur="1000" fill="hold"/>
                                        <p:tgtEl>
                                          <p:spTgt spid="111"/>
                                        </p:tgtEl>
                                        <p:attrNameLst>
                                          <p:attrName>ppt_x</p:attrName>
                                        </p:attrNameLst>
                                      </p:cBhvr>
                                      <p:tavLst>
                                        <p:tav tm="0">
                                          <p:val>
                                            <p:strVal val="#ppt_x"/>
                                          </p:val>
                                        </p:tav>
                                        <p:tav tm="100000">
                                          <p:val>
                                            <p:strVal val="#ppt_x"/>
                                          </p:val>
                                        </p:tav>
                                      </p:tavLst>
                                    </p:anim>
                                    <p:anim calcmode="lin" valueType="num">
                                      <p:cBhvr>
                                        <p:cTn id="53" dur="1000" fill="hold"/>
                                        <p:tgtEl>
                                          <p:spTgt spid="111"/>
                                        </p:tgtEl>
                                        <p:attrNameLst>
                                          <p:attrName>ppt_y</p:attrName>
                                        </p:attrNameLst>
                                      </p:cBhvr>
                                      <p:tavLst>
                                        <p:tav tm="0">
                                          <p:val>
                                            <p:strVal val="#ppt_y+.1"/>
                                          </p:val>
                                        </p:tav>
                                        <p:tav tm="100000">
                                          <p:val>
                                            <p:strVal val="#ppt_y"/>
                                          </p:val>
                                        </p:tav>
                                      </p:tavLst>
                                    </p:anim>
                                  </p:childTnLst>
                                </p:cTn>
                              </p:par>
                              <p:par>
                                <p:cTn id="54" presetID="10" presetClass="entr" presetSubtype="0" fill="hold" grpId="0" nodeType="withEffect">
                                  <p:stCondLst>
                                    <p:cond delay="800"/>
                                  </p:stCondLst>
                                  <p:iterate type="lt">
                                    <p:tmPct val="228"/>
                                  </p:iterate>
                                  <p:childTnLst>
                                    <p:set>
                                      <p:cBhvr>
                                        <p:cTn id="55" dur="1" fill="hold">
                                          <p:stCondLst>
                                            <p:cond delay="0"/>
                                          </p:stCondLst>
                                        </p:cTn>
                                        <p:tgtEl>
                                          <p:spTgt spid="124"/>
                                        </p:tgtEl>
                                        <p:attrNameLst>
                                          <p:attrName>style.visibility</p:attrName>
                                        </p:attrNameLst>
                                      </p:cBhvr>
                                      <p:to>
                                        <p:strVal val="visible"/>
                                      </p:to>
                                    </p:set>
                                    <p:animEffect transition="in" filter="fade">
                                      <p:cBhvr>
                                        <p:cTn id="56" dur="1200"/>
                                        <p:tgtEl>
                                          <p:spTgt spid="124"/>
                                        </p:tgtEl>
                                      </p:cBhvr>
                                    </p:animEffect>
                                  </p:childTnLst>
                                </p:cTn>
                              </p:par>
                              <p:par>
                                <p:cTn id="57" presetID="10" presetClass="entr" presetSubtype="0" fill="hold" grpId="0" nodeType="withEffect">
                                  <p:stCondLst>
                                    <p:cond delay="800"/>
                                  </p:stCondLst>
                                  <p:iterate type="lt">
                                    <p:tmPct val="228"/>
                                  </p:iterate>
                                  <p:childTnLst>
                                    <p:set>
                                      <p:cBhvr>
                                        <p:cTn id="58" dur="1" fill="hold">
                                          <p:stCondLst>
                                            <p:cond delay="0"/>
                                          </p:stCondLst>
                                        </p:cTn>
                                        <p:tgtEl>
                                          <p:spTgt spid="125"/>
                                        </p:tgtEl>
                                        <p:attrNameLst>
                                          <p:attrName>style.visibility</p:attrName>
                                        </p:attrNameLst>
                                      </p:cBhvr>
                                      <p:to>
                                        <p:strVal val="visible"/>
                                      </p:to>
                                    </p:set>
                                    <p:animEffect transition="in" filter="fade">
                                      <p:cBhvr>
                                        <p:cTn id="59" dur="12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4" grpId="1" animBg="1"/>
      <p:bldP spid="114" grpId="2" animBg="1"/>
      <p:bldP spid="110" grpId="0"/>
      <p:bldP spid="117" grpId="0" animBg="1"/>
      <p:bldP spid="118" grpId="0"/>
      <p:bldP spid="124" grpId="0"/>
      <p:bldP spid="1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7408145" y="1800250"/>
            <a:ext cx="3609476" cy="3510932"/>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9" name="椭圆 18"/>
          <p:cNvSpPr/>
          <p:nvPr/>
        </p:nvSpPr>
        <p:spPr>
          <a:xfrm>
            <a:off x="7324759" y="2114455"/>
            <a:ext cx="2963428" cy="2882522"/>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0" name="TextBox 19"/>
          <p:cNvSpPr txBox="1"/>
          <p:nvPr/>
        </p:nvSpPr>
        <p:spPr>
          <a:xfrm>
            <a:off x="4117988" y="2366977"/>
            <a:ext cx="1891679" cy="330475"/>
          </a:xfrm>
          <a:prstGeom prst="rect">
            <a:avLst/>
          </a:prstGeom>
          <a:noFill/>
        </p:spPr>
        <p:txBody>
          <a:bodyPr wrap="square" rtlCol="0">
            <a:spAutoFit/>
          </a:bodyPr>
          <a:lstStyle/>
          <a:p>
            <a:pPr>
              <a:lnSpc>
                <a:spcPts val="2000"/>
              </a:lnSpc>
            </a:pPr>
            <a:r>
              <a:rPr lang="zh-CN" altLang="en-US" sz="15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500" b="1"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4605511" y="3353799"/>
            <a:ext cx="2052228" cy="330475"/>
          </a:xfrm>
          <a:prstGeom prst="rect">
            <a:avLst/>
          </a:prstGeom>
          <a:noFill/>
        </p:spPr>
        <p:txBody>
          <a:bodyPr wrap="square" rtlCol="0">
            <a:spAutoFit/>
          </a:bodyPr>
          <a:lstStyle/>
          <a:p>
            <a:pPr>
              <a:lnSpc>
                <a:spcPts val="2000"/>
              </a:lnSpc>
            </a:pPr>
            <a:r>
              <a:rPr lang="zh-CN" altLang="en-US" sz="15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500" b="1"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152311" y="4130301"/>
            <a:ext cx="2217396" cy="330475"/>
          </a:xfrm>
          <a:prstGeom prst="rect">
            <a:avLst/>
          </a:prstGeom>
          <a:noFill/>
        </p:spPr>
        <p:txBody>
          <a:bodyPr wrap="square" rtlCol="0">
            <a:spAutoFit/>
          </a:bodyPr>
          <a:lstStyle/>
          <a:p>
            <a:pPr>
              <a:lnSpc>
                <a:spcPts val="2000"/>
              </a:lnSpc>
            </a:pPr>
            <a:r>
              <a:rPr lang="zh-CN" altLang="en-US" sz="15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500" b="1"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3240757" y="2330101"/>
            <a:ext cx="759942" cy="73919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2500" spc="100" dirty="0" smtClean="0">
                <a:solidFill>
                  <a:schemeClr val="tx1">
                    <a:lumMod val="95000"/>
                    <a:lumOff val="5000"/>
                  </a:schemeClr>
                </a:solidFill>
                <a:latin typeface="Impact" panose="020B0806030902050204" pitchFamily="34" charset="0"/>
                <a:ea typeface="微软雅黑" panose="020B0503020204020204" pitchFamily="34" charset="-122"/>
              </a:rPr>
              <a:t>A</a:t>
            </a:r>
            <a:endParaRPr lang="zh-CN" altLang="en-US" sz="25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28" name="TextBox 27"/>
          <p:cNvSpPr txBox="1"/>
          <p:nvPr/>
        </p:nvSpPr>
        <p:spPr>
          <a:xfrm>
            <a:off x="4117988" y="2684892"/>
            <a:ext cx="3112417" cy="425758"/>
          </a:xfrm>
          <a:prstGeom prst="rect">
            <a:avLst/>
          </a:prstGeom>
          <a:noFill/>
        </p:spPr>
        <p:txBody>
          <a:bodyPr wrap="square" rtlCol="0">
            <a:spAutoFit/>
          </a:bodyPr>
          <a:lstStyle/>
          <a:p>
            <a:pPr>
              <a:lnSpc>
                <a:spcPts val="1300"/>
              </a:lnSpc>
            </a:pP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     点</a:t>
            </a:r>
            <a:r>
              <a:rPr lang="zh-CN" altLang="en-US" sz="1000" spc="200" dirty="0">
                <a:solidFill>
                  <a:schemeClr val="tx1">
                    <a:lumMod val="50000"/>
                    <a:lumOff val="50000"/>
                  </a:schemeClr>
                </a:solidFill>
                <a:latin typeface="微软雅黑" panose="020B0503020204020204" pitchFamily="34" charset="-122"/>
                <a:ea typeface="微软雅黑" panose="020B0503020204020204" pitchFamily="34" charset="-122"/>
              </a:rPr>
              <a:t>此添加文本点此添加文本点此添加文本点此添加文本点此添加</a:t>
            </a: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椭圆 28"/>
          <p:cNvSpPr/>
          <p:nvPr/>
        </p:nvSpPr>
        <p:spPr>
          <a:xfrm>
            <a:off x="3704951" y="3247091"/>
            <a:ext cx="759942" cy="73919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2500" spc="100" dirty="0" smtClean="0">
                <a:solidFill>
                  <a:schemeClr val="tx1">
                    <a:lumMod val="95000"/>
                    <a:lumOff val="5000"/>
                  </a:schemeClr>
                </a:solidFill>
                <a:latin typeface="Impact" panose="020B0806030902050204" pitchFamily="34" charset="0"/>
                <a:ea typeface="微软雅黑" panose="020B0503020204020204" pitchFamily="34" charset="-122"/>
              </a:rPr>
              <a:t>B</a:t>
            </a:r>
            <a:endParaRPr lang="zh-CN" altLang="en-US" sz="25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30" name="TextBox 29"/>
          <p:cNvSpPr txBox="1"/>
          <p:nvPr/>
        </p:nvSpPr>
        <p:spPr>
          <a:xfrm>
            <a:off x="4606651" y="3655232"/>
            <a:ext cx="2051088" cy="259045"/>
          </a:xfrm>
          <a:prstGeom prst="rect">
            <a:avLst/>
          </a:prstGeom>
          <a:noFill/>
        </p:spPr>
        <p:txBody>
          <a:bodyPr wrap="square" rtlCol="0">
            <a:spAutoFit/>
          </a:bodyPr>
          <a:lstStyle/>
          <a:p>
            <a:pPr>
              <a:lnSpc>
                <a:spcPts val="1300"/>
              </a:lnSpc>
            </a:pP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点</a:t>
            </a:r>
            <a:r>
              <a:rPr lang="zh-CN" altLang="en-US" sz="1000" spc="200" dirty="0">
                <a:solidFill>
                  <a:schemeClr val="tx1">
                    <a:lumMod val="50000"/>
                    <a:lumOff val="50000"/>
                  </a:schemeClr>
                </a:solidFill>
                <a:latin typeface="微软雅黑" panose="020B0503020204020204" pitchFamily="34" charset="-122"/>
                <a:ea typeface="微软雅黑" panose="020B0503020204020204" pitchFamily="34" charset="-122"/>
              </a:rPr>
              <a:t>此添加文本点此添加</a:t>
            </a: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椭圆 30"/>
          <p:cNvSpPr/>
          <p:nvPr/>
        </p:nvSpPr>
        <p:spPr>
          <a:xfrm>
            <a:off x="3240757" y="4130301"/>
            <a:ext cx="759942" cy="73919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2500" spc="100" dirty="0" smtClean="0">
                <a:solidFill>
                  <a:schemeClr val="tx1">
                    <a:lumMod val="95000"/>
                    <a:lumOff val="5000"/>
                  </a:schemeClr>
                </a:solidFill>
                <a:latin typeface="Impact" panose="020B0806030902050204" pitchFamily="34" charset="0"/>
                <a:ea typeface="微软雅黑" panose="020B0503020204020204" pitchFamily="34" charset="-122"/>
              </a:rPr>
              <a:t>C</a:t>
            </a:r>
            <a:endParaRPr lang="zh-CN" altLang="en-US" sz="25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32" name="TextBox 31"/>
          <p:cNvSpPr txBox="1"/>
          <p:nvPr/>
        </p:nvSpPr>
        <p:spPr>
          <a:xfrm>
            <a:off x="4160788" y="4475240"/>
            <a:ext cx="3112417" cy="425758"/>
          </a:xfrm>
          <a:prstGeom prst="rect">
            <a:avLst/>
          </a:prstGeom>
          <a:noFill/>
        </p:spPr>
        <p:txBody>
          <a:bodyPr wrap="square" rtlCol="0">
            <a:spAutoFit/>
          </a:bodyPr>
          <a:lstStyle/>
          <a:p>
            <a:pPr>
              <a:lnSpc>
                <a:spcPts val="1300"/>
              </a:lnSpc>
            </a:pP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     点</a:t>
            </a:r>
            <a:r>
              <a:rPr lang="zh-CN" altLang="en-US" sz="1000" spc="200" dirty="0">
                <a:solidFill>
                  <a:schemeClr val="tx1">
                    <a:lumMod val="50000"/>
                    <a:lumOff val="50000"/>
                  </a:schemeClr>
                </a:solidFill>
                <a:latin typeface="微软雅黑" panose="020B0503020204020204" pitchFamily="34" charset="-122"/>
                <a:ea typeface="微软雅黑" panose="020B0503020204020204" pitchFamily="34" charset="-122"/>
              </a:rPr>
              <a:t>此添加文本点此添加文本点此添加文本点此添加文本点此添加</a:t>
            </a:r>
            <a:r>
              <a:rPr lang="zh-CN" altLang="en-US" sz="1000" spc="200" dirty="0" smtClean="0">
                <a:solidFill>
                  <a:schemeClr val="tx1">
                    <a:lumMod val="50000"/>
                    <a:lumOff val="50000"/>
                  </a:schemeClr>
                </a:solidFill>
                <a:latin typeface="微软雅黑" panose="020B0503020204020204" pitchFamily="34" charset="-122"/>
                <a:ea typeface="微软雅黑" panose="020B0503020204020204" pitchFamily="34" charset="-122"/>
              </a:rPr>
              <a:t>文本</a:t>
            </a:r>
            <a:endParaRPr lang="en-US" altLang="zh-CN" sz="1000" spc="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34"/>
          <p:cNvSpPr txBox="1">
            <a:spLocks noChangeArrowheads="1"/>
          </p:cNvSpPr>
          <p:nvPr/>
        </p:nvSpPr>
        <p:spPr bwMode="auto">
          <a:xfrm>
            <a:off x="576461" y="2304306"/>
            <a:ext cx="2550148" cy="275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300" b="1" spc="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信信息文字信文字信文字信信息文字信文字信文字信信息文字信文字信息文字信文字信文字信信息文字信文字信文字信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十年规划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等腰三角形 34"/>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35"/>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37" name="组合 36"/>
          <p:cNvGrpSpPr/>
          <p:nvPr/>
        </p:nvGrpSpPr>
        <p:grpSpPr>
          <a:xfrm>
            <a:off x="-1" y="298578"/>
            <a:ext cx="2453610" cy="443618"/>
            <a:chOff x="-1" y="298578"/>
            <a:chExt cx="2453610" cy="443618"/>
          </a:xfrm>
        </p:grpSpPr>
        <p:sp>
          <p:nvSpPr>
            <p:cNvPr id="38" name="矩形 37"/>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1" y="648122"/>
              <a:ext cx="2453610" cy="94074"/>
              <a:chOff x="-1" y="648122"/>
              <a:chExt cx="2453610" cy="94074"/>
            </a:xfrm>
          </p:grpSpPr>
          <p:cxnSp>
            <p:nvCxnSpPr>
              <p:cNvPr id="40" name="直接连接符 39"/>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805619778"/>
      </p:ext>
    </p:extLst>
  </p:cSld>
  <p:clrMapOvr>
    <a:masterClrMapping/>
  </p:clrMapOvr>
  <p:transition spd="slow" advTm="300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36"/>
                                        </p:tgtEl>
                                        <p:attrNameLst>
                                          <p:attrName>style.visibility</p:attrName>
                                        </p:attrNameLst>
                                      </p:cBhvr>
                                      <p:to>
                                        <p:strVal val="visible"/>
                                      </p:to>
                                    </p:set>
                                    <p:animEffect transition="in" filter="wipe(left)">
                                      <p:cBhvr>
                                        <p:cTn id="16" dur="500"/>
                                        <p:tgtEl>
                                          <p:spTgt spid="36"/>
                                        </p:tgtEl>
                                      </p:cBhvr>
                                    </p:animEffect>
                                  </p:childTnLst>
                                </p:cTn>
                              </p:par>
                              <p:par>
                                <p:cTn id="17" presetID="2" presetClass="entr" presetSubtype="4" fill="hold" grpId="0" nodeType="withEffect">
                                  <p:stCondLst>
                                    <p:cond delay="7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stCondLst>
                                    <p:cond delay="7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1100" fill="hold"/>
                                        <p:tgtEl>
                                          <p:spTgt spid="18"/>
                                        </p:tgtEl>
                                        <p:attrNameLst>
                                          <p:attrName>ppt_x</p:attrName>
                                        </p:attrNameLst>
                                      </p:cBhvr>
                                      <p:tavLst>
                                        <p:tav tm="0">
                                          <p:val>
                                            <p:strVal val="0-#ppt_w/2"/>
                                          </p:val>
                                        </p:tav>
                                        <p:tav tm="100000">
                                          <p:val>
                                            <p:strVal val="#ppt_x"/>
                                          </p:val>
                                        </p:tav>
                                      </p:tavLst>
                                    </p:anim>
                                    <p:anim calcmode="lin" valueType="num">
                                      <p:cBhvr additive="base">
                                        <p:cTn id="24" dur="1100" fill="hold"/>
                                        <p:tgtEl>
                                          <p:spTgt spid="18"/>
                                        </p:tgtEl>
                                        <p:attrNameLst>
                                          <p:attrName>ppt_y</p:attrName>
                                        </p:attrNameLst>
                                      </p:cBhvr>
                                      <p:tavLst>
                                        <p:tav tm="0">
                                          <p:val>
                                            <p:strVal val="#ppt_y"/>
                                          </p:val>
                                        </p:tav>
                                        <p:tav tm="100000">
                                          <p:val>
                                            <p:strVal val="#ppt_y"/>
                                          </p:val>
                                        </p:tav>
                                      </p:tavLst>
                                    </p:anim>
                                  </p:childTnLst>
                                </p:cTn>
                              </p:par>
                              <p:par>
                                <p:cTn id="25" presetID="53" presetClass="entr" presetSubtype="528" fill="hold" grpId="0" nodeType="withEffect">
                                  <p:stCondLst>
                                    <p:cond delay="11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fltVal val="0.5"/>
                                          </p:val>
                                        </p:tav>
                                        <p:tav tm="100000">
                                          <p:val>
                                            <p:strVal val="#ppt_x"/>
                                          </p:val>
                                        </p:tav>
                                      </p:tavLst>
                                    </p:anim>
                                    <p:anim calcmode="lin" valueType="num">
                                      <p:cBhvr>
                                        <p:cTn id="31" dur="500" fill="hold"/>
                                        <p:tgtEl>
                                          <p:spTgt spid="27"/>
                                        </p:tgtEl>
                                        <p:attrNameLst>
                                          <p:attrName>ppt_y</p:attrName>
                                        </p:attrNameLst>
                                      </p:cBhvr>
                                      <p:tavLst>
                                        <p:tav tm="0">
                                          <p:val>
                                            <p:fltVal val="0.5"/>
                                          </p:val>
                                        </p:tav>
                                        <p:tav tm="100000">
                                          <p:val>
                                            <p:strVal val="#ppt_y"/>
                                          </p:val>
                                        </p:tav>
                                      </p:tavLst>
                                    </p:anim>
                                  </p:childTnLst>
                                </p:cTn>
                              </p:par>
                              <p:par>
                                <p:cTn id="32" presetID="53" presetClass="entr" presetSubtype="528" fill="hold" grpId="0" nodeType="withEffect">
                                  <p:stCondLst>
                                    <p:cond delay="11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anim calcmode="lin" valueType="num">
                                      <p:cBhvr>
                                        <p:cTn id="37" dur="500" fill="hold"/>
                                        <p:tgtEl>
                                          <p:spTgt spid="29"/>
                                        </p:tgtEl>
                                        <p:attrNameLst>
                                          <p:attrName>ppt_x</p:attrName>
                                        </p:attrNameLst>
                                      </p:cBhvr>
                                      <p:tavLst>
                                        <p:tav tm="0">
                                          <p:val>
                                            <p:fltVal val="0.5"/>
                                          </p:val>
                                        </p:tav>
                                        <p:tav tm="100000">
                                          <p:val>
                                            <p:strVal val="#ppt_x"/>
                                          </p:val>
                                        </p:tav>
                                      </p:tavLst>
                                    </p:anim>
                                    <p:anim calcmode="lin" valueType="num">
                                      <p:cBhvr>
                                        <p:cTn id="38" dur="500" fill="hold"/>
                                        <p:tgtEl>
                                          <p:spTgt spid="29"/>
                                        </p:tgtEl>
                                        <p:attrNameLst>
                                          <p:attrName>ppt_y</p:attrName>
                                        </p:attrNameLst>
                                      </p:cBhvr>
                                      <p:tavLst>
                                        <p:tav tm="0">
                                          <p:val>
                                            <p:fltVal val="0.5"/>
                                          </p:val>
                                        </p:tav>
                                        <p:tav tm="100000">
                                          <p:val>
                                            <p:strVal val="#ppt_y"/>
                                          </p:val>
                                        </p:tav>
                                      </p:tavLst>
                                    </p:anim>
                                  </p:childTnLst>
                                </p:cTn>
                              </p:par>
                              <p:par>
                                <p:cTn id="39" presetID="53" presetClass="entr" presetSubtype="528" fill="hold" grpId="0" nodeType="withEffect">
                                  <p:stCondLst>
                                    <p:cond delay="110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anim calcmode="lin" valueType="num">
                                      <p:cBhvr>
                                        <p:cTn id="44" dur="500" fill="hold"/>
                                        <p:tgtEl>
                                          <p:spTgt spid="31"/>
                                        </p:tgtEl>
                                        <p:attrNameLst>
                                          <p:attrName>ppt_x</p:attrName>
                                        </p:attrNameLst>
                                      </p:cBhvr>
                                      <p:tavLst>
                                        <p:tav tm="0">
                                          <p:val>
                                            <p:fltVal val="0.5"/>
                                          </p:val>
                                        </p:tav>
                                        <p:tav tm="100000">
                                          <p:val>
                                            <p:strVal val="#ppt_x"/>
                                          </p:val>
                                        </p:tav>
                                      </p:tavLst>
                                    </p:anim>
                                    <p:anim calcmode="lin" valueType="num">
                                      <p:cBhvr>
                                        <p:cTn id="45" dur="500" fill="hold"/>
                                        <p:tgtEl>
                                          <p:spTgt spid="31"/>
                                        </p:tgtEl>
                                        <p:attrNameLst>
                                          <p:attrName>ppt_y</p:attrName>
                                        </p:attrNameLst>
                                      </p:cBhvr>
                                      <p:tavLst>
                                        <p:tav tm="0">
                                          <p:val>
                                            <p:fltVal val="0.5"/>
                                          </p:val>
                                        </p:tav>
                                        <p:tav tm="100000">
                                          <p:val>
                                            <p:strVal val="#ppt_y"/>
                                          </p:val>
                                        </p:tav>
                                      </p:tavLst>
                                    </p:anim>
                                  </p:childTnLst>
                                </p:cTn>
                              </p:par>
                              <p:par>
                                <p:cTn id="46" presetID="22" presetClass="entr" presetSubtype="8" fill="hold" grpId="0" nodeType="withEffect">
                                  <p:stCondLst>
                                    <p:cond delay="1400"/>
                                  </p:stCondLst>
                                  <p:childTnLst>
                                    <p:set>
                                      <p:cBhvr>
                                        <p:cTn id="47" dur="1" fill="hold">
                                          <p:stCondLst>
                                            <p:cond delay="0"/>
                                          </p:stCondLst>
                                        </p:cTn>
                                        <p:tgtEl>
                                          <p:spTgt spid="32"/>
                                        </p:tgtEl>
                                        <p:attrNameLst>
                                          <p:attrName>style.visibility</p:attrName>
                                        </p:attrNameLst>
                                      </p:cBhvr>
                                      <p:to>
                                        <p:strVal val="visible"/>
                                      </p:to>
                                    </p:set>
                                    <p:animEffect transition="in" filter="wipe(left)">
                                      <p:cBhvr>
                                        <p:cTn id="48" dur="500"/>
                                        <p:tgtEl>
                                          <p:spTgt spid="32"/>
                                        </p:tgtEl>
                                      </p:cBhvr>
                                    </p:animEffect>
                                  </p:childTnLst>
                                </p:cTn>
                              </p:par>
                              <p:par>
                                <p:cTn id="49" presetID="22" presetClass="entr" presetSubtype="8" fill="hold" grpId="0" nodeType="withEffect">
                                  <p:stCondLst>
                                    <p:cond delay="140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par>
                                <p:cTn id="52" presetID="22" presetClass="entr" presetSubtype="8" fill="hold" grpId="0" nodeType="withEffect">
                                  <p:stCondLst>
                                    <p:cond delay="140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500"/>
                                        <p:tgtEl>
                                          <p:spTgt spid="25"/>
                                        </p:tgtEl>
                                      </p:cBhvr>
                                    </p:animEffect>
                                  </p:childTnLst>
                                </p:cTn>
                              </p:par>
                              <p:par>
                                <p:cTn id="55" presetID="22" presetClass="entr" presetSubtype="8" fill="hold" grpId="0" nodeType="withEffect">
                                  <p:stCondLst>
                                    <p:cond delay="140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par>
                                <p:cTn id="58" presetID="22" presetClass="entr" presetSubtype="8" fill="hold" grpId="0" nodeType="withEffect">
                                  <p:stCondLst>
                                    <p:cond delay="1400"/>
                                  </p:stCondLst>
                                  <p:childTnLst>
                                    <p:set>
                                      <p:cBhvr>
                                        <p:cTn id="59" dur="1" fill="hold">
                                          <p:stCondLst>
                                            <p:cond delay="0"/>
                                          </p:stCondLst>
                                        </p:cTn>
                                        <p:tgtEl>
                                          <p:spTgt spid="28"/>
                                        </p:tgtEl>
                                        <p:attrNameLst>
                                          <p:attrName>style.visibility</p:attrName>
                                        </p:attrNameLst>
                                      </p:cBhvr>
                                      <p:to>
                                        <p:strVal val="visible"/>
                                      </p:to>
                                    </p:set>
                                    <p:animEffect transition="in" filter="wipe(left)">
                                      <p:cBhvr>
                                        <p:cTn id="60" dur="500"/>
                                        <p:tgtEl>
                                          <p:spTgt spid="28"/>
                                        </p:tgtEl>
                                      </p:cBhvr>
                                    </p:animEffect>
                                  </p:childTnLst>
                                </p:cTn>
                              </p:par>
                              <p:par>
                                <p:cTn id="61" presetID="22" presetClass="entr" presetSubtype="8" fill="hold" grpId="0" nodeType="withEffect">
                                  <p:stCondLst>
                                    <p:cond delay="140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par>
                                <p:cTn id="64" presetID="10" presetClass="entr" presetSubtype="0" fill="hold" grpId="0" nodeType="withEffect">
                                  <p:stCondLst>
                                    <p:cond delay="140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p:bldP spid="25" grpId="0"/>
      <p:bldP spid="26" grpId="0"/>
      <p:bldP spid="27" grpId="0" animBg="1"/>
      <p:bldP spid="28" grpId="0"/>
      <p:bldP spid="29" grpId="0" animBg="1"/>
      <p:bldP spid="30" grpId="0"/>
      <p:bldP spid="31" grpId="0" animBg="1"/>
      <p:bldP spid="32" grpId="0"/>
      <p:bldP spid="33" grpId="0"/>
      <p:bldP spid="34" grpId="0"/>
      <p:bldP spid="35" grpId="0" animBg="1"/>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165074" y="864146"/>
            <a:ext cx="3843845" cy="5394100"/>
          </a:xfrm>
          <a:prstGeom prst="rect">
            <a:avLst/>
          </a:prstGeom>
        </p:spPr>
      </p:pic>
      <p:sp>
        <p:nvSpPr>
          <p:cNvPr id="13" name="矩形 12"/>
          <p:cNvSpPr/>
          <p:nvPr/>
        </p:nvSpPr>
        <p:spPr>
          <a:xfrm>
            <a:off x="720477" y="2971984"/>
            <a:ext cx="3080089" cy="157294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0477" y="1872662"/>
            <a:ext cx="3080089" cy="2375860"/>
          </a:xfrm>
          <a:prstGeom prst="rect">
            <a:avLst/>
          </a:prstGeom>
        </p:spPr>
      </p:pic>
      <p:sp>
        <p:nvSpPr>
          <p:cNvPr id="16" name="矩形 15"/>
          <p:cNvSpPr/>
          <p:nvPr/>
        </p:nvSpPr>
        <p:spPr>
          <a:xfrm>
            <a:off x="3993675" y="1861457"/>
            <a:ext cx="3082223" cy="163596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3675" y="2232298"/>
            <a:ext cx="3073534" cy="2312635"/>
          </a:xfrm>
          <a:prstGeom prst="rect">
            <a:avLst/>
          </a:prstGeom>
        </p:spPr>
      </p:pic>
      <p:sp>
        <p:nvSpPr>
          <p:cNvPr id="23" name="TextBox 22"/>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市场布局</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等腰三角形 23"/>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6" name="组合 25"/>
          <p:cNvGrpSpPr/>
          <p:nvPr/>
        </p:nvGrpSpPr>
        <p:grpSpPr>
          <a:xfrm>
            <a:off x="-1" y="298578"/>
            <a:ext cx="2453610" cy="443618"/>
            <a:chOff x="-1" y="298578"/>
            <a:chExt cx="2453610" cy="443618"/>
          </a:xfrm>
        </p:grpSpPr>
        <p:sp>
          <p:nvSpPr>
            <p:cNvPr id="27" name="矩形 26"/>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 y="648122"/>
              <a:ext cx="2453610" cy="94074"/>
              <a:chOff x="-1" y="648122"/>
              <a:chExt cx="2453610" cy="94074"/>
            </a:xfrm>
          </p:grpSpPr>
          <p:cxnSp>
            <p:nvCxnSpPr>
              <p:cNvPr id="29" name="直接连接符 28"/>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1" name="TextBox 34"/>
          <p:cNvSpPr txBox="1">
            <a:spLocks noChangeArrowheads="1"/>
          </p:cNvSpPr>
          <p:nvPr/>
        </p:nvSpPr>
        <p:spPr bwMode="auto">
          <a:xfrm>
            <a:off x="648468" y="4729152"/>
            <a:ext cx="669674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300" b="1" spc="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信信息文字信文字信文字信信息文字信文字信文字信信息文字信文字信息文字信文字信文字信信息文字信文字信文字信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9648414"/>
      </p:ext>
    </p:extLst>
  </p:cSld>
  <p:clrMapOvr>
    <a:masterClrMapping/>
  </p:clrMapOvr>
  <p:transition spd="slow" advTm="3260">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500"/>
                                        <p:tgtEl>
                                          <p:spTgt spid="24"/>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par>
                                <p:cTn id="17" presetID="10" presetClass="entr" presetSubtype="0" fill="hold" grpId="0" nodeType="withEffect">
                                  <p:stCondLst>
                                    <p:cond delay="140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par>
                                <p:cTn id="20" presetID="42" presetClass="entr" presetSubtype="0" fill="hold" nodeType="withEffect">
                                  <p:stCondLst>
                                    <p:cond delay="140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400"/>
                                        <p:tgtEl>
                                          <p:spTgt spid="14"/>
                                        </p:tgtEl>
                                      </p:cBhvr>
                                    </p:animEffect>
                                    <p:anim calcmode="lin" valueType="num">
                                      <p:cBhvr>
                                        <p:cTn id="23" dur="400" fill="hold"/>
                                        <p:tgtEl>
                                          <p:spTgt spid="14"/>
                                        </p:tgtEl>
                                        <p:attrNameLst>
                                          <p:attrName>ppt_x</p:attrName>
                                        </p:attrNameLst>
                                      </p:cBhvr>
                                      <p:tavLst>
                                        <p:tav tm="0">
                                          <p:val>
                                            <p:strVal val="#ppt_x"/>
                                          </p:val>
                                        </p:tav>
                                        <p:tav tm="100000">
                                          <p:val>
                                            <p:strVal val="#ppt_x"/>
                                          </p:val>
                                        </p:tav>
                                      </p:tavLst>
                                    </p:anim>
                                    <p:anim calcmode="lin" valueType="num">
                                      <p:cBhvr>
                                        <p:cTn id="24" dur="400" fill="hold"/>
                                        <p:tgtEl>
                                          <p:spTgt spid="14"/>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14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47" presetClass="entr" presetSubtype="0" fill="hold" nodeType="withEffect">
                                  <p:stCondLst>
                                    <p:cond delay="140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400"/>
                                        <p:tgtEl>
                                          <p:spTgt spid="17"/>
                                        </p:tgtEl>
                                      </p:cBhvr>
                                    </p:animEffect>
                                    <p:anim calcmode="lin" valueType="num">
                                      <p:cBhvr>
                                        <p:cTn id="31" dur="400" fill="hold"/>
                                        <p:tgtEl>
                                          <p:spTgt spid="17"/>
                                        </p:tgtEl>
                                        <p:attrNameLst>
                                          <p:attrName>ppt_x</p:attrName>
                                        </p:attrNameLst>
                                      </p:cBhvr>
                                      <p:tavLst>
                                        <p:tav tm="0">
                                          <p:val>
                                            <p:strVal val="#ppt_x"/>
                                          </p:val>
                                        </p:tav>
                                        <p:tav tm="100000">
                                          <p:val>
                                            <p:strVal val="#ppt_x"/>
                                          </p:val>
                                        </p:tav>
                                      </p:tavLst>
                                    </p:anim>
                                    <p:anim calcmode="lin" valueType="num">
                                      <p:cBhvr>
                                        <p:cTn id="32" dur="400" fill="hold"/>
                                        <p:tgtEl>
                                          <p:spTgt spid="17"/>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14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42" presetClass="entr" presetSubtype="0" fill="hold" nodeType="withEffect">
                                  <p:stCondLst>
                                    <p:cond delay="800"/>
                                  </p:stCondLst>
                                  <p:childTnLst>
                                    <p:set>
                                      <p:cBhvr>
                                        <p:cTn id="37" dur="1" fill="hold">
                                          <p:stCondLst>
                                            <p:cond delay="0"/>
                                          </p:stCondLst>
                                        </p:cTn>
                                        <p:tgtEl>
                                          <p:spTgt spid="2"/>
                                        </p:tgtEl>
                                        <p:attrNameLst>
                                          <p:attrName>style.visibility</p:attrName>
                                        </p:attrNameLst>
                                      </p:cBhvr>
                                      <p:to>
                                        <p:strVal val="visible"/>
                                      </p:to>
                                    </p:set>
                                    <p:animEffect transition="in" filter="fade">
                                      <p:cBhvr>
                                        <p:cTn id="38" dur="1000"/>
                                        <p:tgtEl>
                                          <p:spTgt spid="2"/>
                                        </p:tgtEl>
                                      </p:cBhvr>
                                    </p:animEffect>
                                    <p:anim calcmode="lin" valueType="num">
                                      <p:cBhvr>
                                        <p:cTn id="39" dur="1000" fill="hold"/>
                                        <p:tgtEl>
                                          <p:spTgt spid="2"/>
                                        </p:tgtEl>
                                        <p:attrNameLst>
                                          <p:attrName>ppt_x</p:attrName>
                                        </p:attrNameLst>
                                      </p:cBhvr>
                                      <p:tavLst>
                                        <p:tav tm="0">
                                          <p:val>
                                            <p:strVal val="#ppt_x"/>
                                          </p:val>
                                        </p:tav>
                                        <p:tav tm="100000">
                                          <p:val>
                                            <p:strVal val="#ppt_x"/>
                                          </p:val>
                                        </p:tav>
                                      </p:tavLst>
                                    </p:anim>
                                    <p:anim calcmode="lin" valueType="num">
                                      <p:cBhvr>
                                        <p:cTn id="4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23" grpId="0"/>
      <p:bldP spid="24" grpId="0" animBg="1"/>
      <p:bldP spid="25"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2" y="1656234"/>
            <a:ext cx="5813138" cy="4195419"/>
          </a:xfrm>
          <a:prstGeom prst="rect">
            <a:avLst/>
          </a:prstGeom>
        </p:spPr>
      </p:pic>
      <p:pic>
        <p:nvPicPr>
          <p:cNvPr id="49" name="图片 48"/>
          <p:cNvPicPr>
            <a:picLocks noChangeAspect="1"/>
          </p:cNvPicPr>
          <p:nvPr/>
        </p:nvPicPr>
        <p:blipFill rotWithShape="1">
          <a:blip r:embed="rId4" cstate="print">
            <a:extLst>
              <a:ext uri="{28A0092B-C50C-407E-A947-70E740481C1C}">
                <a14:useLocalDpi xmlns:a14="http://schemas.microsoft.com/office/drawing/2010/main" val="0"/>
              </a:ext>
            </a:extLst>
          </a:blip>
          <a:srcRect r="6970" b="4636"/>
          <a:stretch/>
        </p:blipFill>
        <p:spPr>
          <a:xfrm>
            <a:off x="8583386" y="1656234"/>
            <a:ext cx="2294428" cy="1319639"/>
          </a:xfrm>
          <a:prstGeom prst="rect">
            <a:avLst/>
          </a:prstGeom>
        </p:spPr>
      </p:pic>
      <p:pic>
        <p:nvPicPr>
          <p:cNvPr id="50" name="图片 4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3243" y="1656234"/>
            <a:ext cx="2294428" cy="1319639"/>
          </a:xfrm>
          <a:prstGeom prst="rect">
            <a:avLst/>
          </a:prstGeom>
        </p:spPr>
      </p:pic>
      <p:pic>
        <p:nvPicPr>
          <p:cNvPr id="4" name="图片 3"/>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l="10753" t="12949" r="14505" b="17555"/>
          <a:stretch/>
        </p:blipFill>
        <p:spPr>
          <a:xfrm>
            <a:off x="4702326" y="3145414"/>
            <a:ext cx="3002927" cy="2792105"/>
          </a:xfrm>
          <a:prstGeom prst="roundRect">
            <a:avLst/>
          </a:prstGeom>
        </p:spPr>
      </p:pic>
      <p:sp>
        <p:nvSpPr>
          <p:cNvPr id="17" name="TextBox 16"/>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盈利计划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等腰三角形 17"/>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0" name="组合 19"/>
          <p:cNvGrpSpPr/>
          <p:nvPr/>
        </p:nvGrpSpPr>
        <p:grpSpPr>
          <a:xfrm>
            <a:off x="-1" y="298578"/>
            <a:ext cx="2453610" cy="443618"/>
            <a:chOff x="-1" y="298578"/>
            <a:chExt cx="2453610" cy="443618"/>
          </a:xfrm>
        </p:grpSpPr>
        <p:sp>
          <p:nvSpPr>
            <p:cNvPr id="21" name="矩形 20"/>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 y="648122"/>
              <a:ext cx="2453610" cy="94074"/>
              <a:chOff x="-1" y="648122"/>
              <a:chExt cx="2453610" cy="94074"/>
            </a:xfrm>
          </p:grpSpPr>
          <p:cxnSp>
            <p:nvCxnSpPr>
              <p:cNvPr id="23" name="直接连接符 22"/>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 name="TextBox 34"/>
          <p:cNvSpPr txBox="1">
            <a:spLocks noChangeArrowheads="1"/>
          </p:cNvSpPr>
          <p:nvPr/>
        </p:nvSpPr>
        <p:spPr bwMode="auto">
          <a:xfrm>
            <a:off x="7921277" y="3212559"/>
            <a:ext cx="3168352" cy="275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300" b="1" spc="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信息文字信息文字文字信信息文字</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信息文信文字信息文字信息文字文字信信息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信息文信文字信息文字信息文字文字信信息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信息文信文字信息文字信息文字文字信信息文字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信信息文字信文字信文字信信息文字信文字信文字信信息文字信文字信息文字信文字信文字信信息文字信文字信文字信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2753529"/>
      </p:ext>
    </p:extLst>
  </p:cSld>
  <p:clrMapOvr>
    <a:masterClrMapping/>
  </p:clrMapOvr>
  <mc:AlternateContent xmlns:mc="http://schemas.openxmlformats.org/markup-compatibility/2006">
    <mc:Choice xmlns:p14="http://schemas.microsoft.com/office/powerpoint/2010/main" Requires="p14">
      <p:transition spd="slow" p14:dur="1500" advTm="3626">
        <p:split/>
      </p:transition>
    </mc:Choice>
    <mc:Fallback>
      <p:transition spd="slow" advTm="3626">
        <p:spli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par>
                                <p:cTn id="17" presetID="10" presetClass="entr" presetSubtype="0" fill="hold" nodeType="withEffect">
                                  <p:stCondLst>
                                    <p:cond delay="7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nodeType="withEffect">
                                  <p:stCondLst>
                                    <p:cond delay="12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170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42" presetClass="entr" presetSubtype="0" fill="hold" nodeType="withEffect">
                                  <p:stCondLst>
                                    <p:cond delay="15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150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4693" y="792138"/>
            <a:ext cx="8306178" cy="5519412"/>
          </a:xfrm>
          <a:prstGeom prst="rect">
            <a:avLst/>
          </a:prstGeom>
          <a:effectLst>
            <a:outerShdw blurRad="127000" dist="127000" dir="8100000" algn="tr" rotWithShape="0">
              <a:prstClr val="black">
                <a:alpha val="20000"/>
              </a:prstClr>
            </a:outerShdw>
          </a:effectLst>
        </p:spPr>
      </p:pic>
      <p:cxnSp>
        <p:nvCxnSpPr>
          <p:cNvPr id="9" name="直接箭头连接符 8"/>
          <p:cNvCxnSpPr/>
          <p:nvPr/>
        </p:nvCxnSpPr>
        <p:spPr>
          <a:xfrm>
            <a:off x="8607840" y="3023910"/>
            <a:ext cx="408308" cy="1775473"/>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H="1">
            <a:off x="8018063" y="3023910"/>
            <a:ext cx="589779" cy="192669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a:off x="6838507" y="3055584"/>
            <a:ext cx="1769335" cy="1553453"/>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H="1">
            <a:off x="6997082" y="3170120"/>
            <a:ext cx="1327933" cy="697391"/>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flipH="1">
            <a:off x="4842335" y="3055584"/>
            <a:ext cx="3765507" cy="76089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flipH="1">
            <a:off x="8466193" y="3023909"/>
            <a:ext cx="141648" cy="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4955754" y="2153089"/>
            <a:ext cx="3652087" cy="870822"/>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a:off x="8607841" y="3055585"/>
            <a:ext cx="1587863" cy="46323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8607840" y="1704288"/>
            <a:ext cx="1414367" cy="1351296"/>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8607840" y="3023910"/>
            <a:ext cx="1288535" cy="1415670"/>
          </a:xfrm>
          <a:prstGeom prst="straightConnector1">
            <a:avLst/>
          </a:prstGeom>
          <a:ln w="1905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9016148" y="4609037"/>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0" name="TextBox 19"/>
          <p:cNvSpPr txBox="1"/>
          <p:nvPr/>
        </p:nvSpPr>
        <p:spPr>
          <a:xfrm>
            <a:off x="6976092" y="4699737"/>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1" name="TextBox 20"/>
          <p:cNvSpPr txBox="1"/>
          <p:nvPr/>
        </p:nvSpPr>
        <p:spPr>
          <a:xfrm>
            <a:off x="5773465" y="4351135"/>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2" name="TextBox 21"/>
          <p:cNvSpPr txBox="1"/>
          <p:nvPr/>
        </p:nvSpPr>
        <p:spPr>
          <a:xfrm>
            <a:off x="3844248" y="3665257"/>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3" name="TextBox 22"/>
          <p:cNvSpPr txBox="1"/>
          <p:nvPr/>
        </p:nvSpPr>
        <p:spPr>
          <a:xfrm>
            <a:off x="6213925" y="3869179"/>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4" name="TextBox 23"/>
          <p:cNvSpPr txBox="1"/>
          <p:nvPr/>
        </p:nvSpPr>
        <p:spPr>
          <a:xfrm>
            <a:off x="4348413" y="2250669"/>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5" name="TextBox 24"/>
          <p:cNvSpPr txBox="1"/>
          <p:nvPr/>
        </p:nvSpPr>
        <p:spPr>
          <a:xfrm>
            <a:off x="5739439" y="2894643"/>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6" name="TextBox 25"/>
          <p:cNvSpPr txBox="1"/>
          <p:nvPr/>
        </p:nvSpPr>
        <p:spPr>
          <a:xfrm>
            <a:off x="9278107" y="1472614"/>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sp>
        <p:nvSpPr>
          <p:cNvPr id="27" name="TextBox 26"/>
          <p:cNvSpPr txBox="1"/>
          <p:nvPr/>
        </p:nvSpPr>
        <p:spPr>
          <a:xfrm>
            <a:off x="9822276" y="3527198"/>
            <a:ext cx="880227" cy="261917"/>
          </a:xfrm>
          <a:prstGeom prst="rect">
            <a:avLst/>
          </a:prstGeom>
          <a:noFill/>
        </p:spPr>
        <p:txBody>
          <a:bodyPr wrap="square" lIns="106985" tIns="53492" rIns="106985" bIns="53492" rtlCol="0">
            <a:spAutoFit/>
          </a:bodyPr>
          <a:lstStyle/>
          <a:p>
            <a:r>
              <a:rPr lang="en-US" altLang="zh-CN" sz="1000" dirty="0">
                <a:solidFill>
                  <a:schemeClr val="bg1"/>
                </a:solidFill>
                <a:latin typeface="微软雅黑" pitchFamily="34" charset="-122"/>
                <a:ea typeface="微软雅黑" pitchFamily="34" charset="-122"/>
              </a:rPr>
              <a:t>POSITION</a:t>
            </a:r>
            <a:endParaRPr lang="zh-CN" altLang="en-US" sz="1000" dirty="0">
              <a:solidFill>
                <a:schemeClr val="bg1"/>
              </a:solidFill>
              <a:latin typeface="微软雅黑" pitchFamily="34" charset="-122"/>
              <a:ea typeface="微软雅黑" pitchFamily="34" charset="-122"/>
            </a:endParaRPr>
          </a:p>
        </p:txBody>
      </p:sp>
      <p:pic>
        <p:nvPicPr>
          <p:cNvPr id="28" name="图片 27"/>
          <p:cNvPicPr>
            <a:picLocks noChangeAspect="1"/>
          </p:cNvPicPr>
          <p:nvPr/>
        </p:nvPicPr>
        <p:blipFill>
          <a:blip r:embed="rId4">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tretch>
            <a:fillRect/>
          </a:stretch>
        </p:blipFill>
        <p:spPr>
          <a:xfrm>
            <a:off x="8271664" y="2577936"/>
            <a:ext cx="610913" cy="679888"/>
          </a:xfrm>
          <a:prstGeom prst="ellipse">
            <a:avLst/>
          </a:prstGeom>
          <a:effectLst>
            <a:outerShdw blurRad="127000" dist="127000" dir="8100000" algn="tr" rotWithShape="0">
              <a:prstClr val="black">
                <a:alpha val="20000"/>
              </a:prstClr>
            </a:outerShdw>
          </a:effectLst>
        </p:spPr>
      </p:pic>
      <p:sp>
        <p:nvSpPr>
          <p:cNvPr id="47" name="TextBox 34"/>
          <p:cNvSpPr txBox="1">
            <a:spLocks noChangeArrowheads="1"/>
          </p:cNvSpPr>
          <p:nvPr/>
        </p:nvSpPr>
        <p:spPr bwMode="auto">
          <a:xfrm>
            <a:off x="648469" y="5060081"/>
            <a:ext cx="4584189"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b="1" spc="200" dirty="0">
                <a:solidFill>
                  <a:schemeClr val="tx1">
                    <a:lumMod val="50000"/>
                    <a:lumOff val="50000"/>
                  </a:schemeClr>
                </a:solidFill>
                <a:latin typeface="微软雅黑" panose="020B0503020204020204" pitchFamily="34" charset="-122"/>
                <a:ea typeface="微软雅黑" panose="020B0503020204020204" pitchFamily="34" charset="-122"/>
              </a:rPr>
              <a:t>输入标题信息</a:t>
            </a:r>
            <a:endParaRPr lang="en-US" altLang="zh-CN" sz="1300" b="1" spc="2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16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文信文字信息文字信息文字文字信信息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信息文信文字信息文字信息文字文字信信息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文字信息</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开发计划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等腰三角形 48"/>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49"/>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51" name="组合 50"/>
          <p:cNvGrpSpPr/>
          <p:nvPr/>
        </p:nvGrpSpPr>
        <p:grpSpPr>
          <a:xfrm>
            <a:off x="-1" y="298578"/>
            <a:ext cx="2453610" cy="443618"/>
            <a:chOff x="-1" y="298578"/>
            <a:chExt cx="2453610" cy="443618"/>
          </a:xfrm>
        </p:grpSpPr>
        <p:sp>
          <p:nvSpPr>
            <p:cNvPr id="52" name="矩形 51"/>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1" y="648122"/>
              <a:ext cx="2453610" cy="94074"/>
              <a:chOff x="-1" y="648122"/>
              <a:chExt cx="2453610" cy="94074"/>
            </a:xfrm>
          </p:grpSpPr>
          <p:cxnSp>
            <p:nvCxnSpPr>
              <p:cNvPr id="54" name="直接连接符 53"/>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561686942"/>
      </p:ext>
    </p:extLst>
  </p:cSld>
  <p:clrMapOvr>
    <a:masterClrMapping/>
  </p:clrMapOvr>
  <mc:AlternateContent xmlns:mc="http://schemas.openxmlformats.org/markup-compatibility/2006">
    <mc:Choice xmlns:p14="http://schemas.microsoft.com/office/powerpoint/2010/main" Requires="p14">
      <p:transition spd="slow" advTm="4000">
        <p14:flash/>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800"/>
                                        <p:tgtEl>
                                          <p:spTgt spid="8"/>
                                        </p:tgtEl>
                                      </p:cBhvr>
                                    </p:animEffect>
                                  </p:childTnLst>
                                </p:cTn>
                              </p:par>
                              <p:par>
                                <p:cTn id="8" presetID="10" presetClass="entr" presetSubtype="0" fill="hold" nodeType="withEffect">
                                  <p:stCondLst>
                                    <p:cond delay="2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6" presetClass="emph" presetSubtype="0" fill="hold" nodeType="withEffect">
                                  <p:stCondLst>
                                    <p:cond delay="200"/>
                                  </p:stCondLst>
                                  <p:childTnLst>
                                    <p:animScale>
                                      <p:cBhvr>
                                        <p:cTn id="12" dur="800" fill="hold"/>
                                        <p:tgtEl>
                                          <p:spTgt spid="28"/>
                                        </p:tgtEl>
                                      </p:cBhvr>
                                      <p:by x="150000" y="150000"/>
                                    </p:animScale>
                                  </p:childTnLst>
                                </p:cTn>
                              </p:par>
                              <p:par>
                                <p:cTn id="13" presetID="6" presetClass="emph" presetSubtype="0" fill="hold" nodeType="withEffect">
                                  <p:stCondLst>
                                    <p:cond delay="700"/>
                                  </p:stCondLst>
                                  <p:childTnLst>
                                    <p:animScale>
                                      <p:cBhvr>
                                        <p:cTn id="14" dur="800" fill="hold"/>
                                        <p:tgtEl>
                                          <p:spTgt spid="28"/>
                                        </p:tgtEl>
                                      </p:cBhvr>
                                      <p:by x="60000" y="60000"/>
                                    </p:animScale>
                                  </p:childTnLst>
                                </p:cTn>
                              </p:par>
                              <p:par>
                                <p:cTn id="15" presetID="22" presetClass="entr" presetSubtype="4" fill="hold" nodeType="withEffect">
                                  <p:stCondLst>
                                    <p:cond delay="120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22" presetClass="entr" presetSubtype="8" fill="hold" nodeType="withEffect">
                                  <p:stCondLst>
                                    <p:cond delay="140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par>
                                <p:cTn id="21" presetID="22" presetClass="entr" presetSubtype="8" fill="hold" nodeType="withEffect">
                                  <p:stCondLst>
                                    <p:cond delay="160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par>
                                <p:cTn id="24" presetID="22" presetClass="entr" presetSubtype="1" fill="hold" nodeType="withEffect">
                                  <p:stCondLst>
                                    <p:cond delay="170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par>
                                <p:cTn id="27" presetID="22" presetClass="entr" presetSubtype="1" fill="hold" nodeType="withEffect">
                                  <p:stCondLst>
                                    <p:cond delay="190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500"/>
                                        <p:tgtEl>
                                          <p:spTgt spid="10"/>
                                        </p:tgtEl>
                                      </p:cBhvr>
                                    </p:animEffect>
                                  </p:childTnLst>
                                </p:cTn>
                              </p:par>
                              <p:par>
                                <p:cTn id="30" presetID="22" presetClass="entr" presetSubtype="1" fill="hold" nodeType="withEffect">
                                  <p:stCondLst>
                                    <p:cond delay="200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par>
                                <p:cTn id="33" presetID="22" presetClass="entr" presetSubtype="1" fill="hold" nodeType="withEffect">
                                  <p:stCondLst>
                                    <p:cond delay="220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par>
                                <p:cTn id="36" presetID="22" presetClass="entr" presetSubtype="2" fill="hold" nodeType="withEffect">
                                  <p:stCondLst>
                                    <p:cond delay="2300"/>
                                  </p:stCondLst>
                                  <p:childTnLst>
                                    <p:set>
                                      <p:cBhvr>
                                        <p:cTn id="37" dur="1" fill="hold">
                                          <p:stCondLst>
                                            <p:cond delay="0"/>
                                          </p:stCondLst>
                                        </p:cTn>
                                        <p:tgtEl>
                                          <p:spTgt spid="13"/>
                                        </p:tgtEl>
                                        <p:attrNameLst>
                                          <p:attrName>style.visibility</p:attrName>
                                        </p:attrNameLst>
                                      </p:cBhvr>
                                      <p:to>
                                        <p:strVal val="visible"/>
                                      </p:to>
                                    </p:set>
                                    <p:animEffect transition="in" filter="wipe(right)">
                                      <p:cBhvr>
                                        <p:cTn id="38" dur="500"/>
                                        <p:tgtEl>
                                          <p:spTgt spid="13"/>
                                        </p:tgtEl>
                                      </p:cBhvr>
                                    </p:animEffect>
                                  </p:childTnLst>
                                </p:cTn>
                              </p:par>
                              <p:par>
                                <p:cTn id="39" presetID="22" presetClass="entr" presetSubtype="4" fill="hold" nodeType="withEffect">
                                  <p:stCondLst>
                                    <p:cond delay="2500"/>
                                  </p:stCondLst>
                                  <p:childTnLst>
                                    <p:set>
                                      <p:cBhvr>
                                        <p:cTn id="40" dur="1" fill="hold">
                                          <p:stCondLst>
                                            <p:cond delay="0"/>
                                          </p:stCondLst>
                                        </p:cTn>
                                        <p:tgtEl>
                                          <p:spTgt spid="14"/>
                                        </p:tgtEl>
                                        <p:attrNameLst>
                                          <p:attrName>style.visibility</p:attrName>
                                        </p:attrNameLst>
                                      </p:cBhvr>
                                      <p:to>
                                        <p:strVal val="visible"/>
                                      </p:to>
                                    </p:set>
                                    <p:animEffect transition="in" filter="wipe(down)">
                                      <p:cBhvr>
                                        <p:cTn id="41" dur="500"/>
                                        <p:tgtEl>
                                          <p:spTgt spid="14"/>
                                        </p:tgtEl>
                                      </p:cBhvr>
                                    </p:animEffect>
                                  </p:childTnLst>
                                </p:cTn>
                              </p:par>
                              <p:par>
                                <p:cTn id="42" presetID="22" presetClass="entr" presetSubtype="2" fill="hold" nodeType="withEffect">
                                  <p:stCondLst>
                                    <p:cond delay="2600"/>
                                  </p:stCondLst>
                                  <p:childTnLst>
                                    <p:set>
                                      <p:cBhvr>
                                        <p:cTn id="43" dur="1" fill="hold">
                                          <p:stCondLst>
                                            <p:cond delay="0"/>
                                          </p:stCondLst>
                                        </p:cTn>
                                        <p:tgtEl>
                                          <p:spTgt spid="15"/>
                                        </p:tgtEl>
                                        <p:attrNameLst>
                                          <p:attrName>style.visibility</p:attrName>
                                        </p:attrNameLst>
                                      </p:cBhvr>
                                      <p:to>
                                        <p:strVal val="visible"/>
                                      </p:to>
                                    </p:set>
                                    <p:animEffect transition="in" filter="wipe(right)">
                                      <p:cBhvr>
                                        <p:cTn id="44" dur="500"/>
                                        <p:tgtEl>
                                          <p:spTgt spid="15"/>
                                        </p:tgtEl>
                                      </p:cBhvr>
                                    </p:animEffect>
                                  </p:childTnLst>
                                </p:cTn>
                              </p:par>
                              <p:par>
                                <p:cTn id="45" presetID="10" presetClass="entr" presetSubtype="0" fill="hold" grpId="0" nodeType="withEffect">
                                  <p:stCondLst>
                                    <p:cond delay="270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grpId="0" nodeType="withEffect">
                                  <p:stCondLst>
                                    <p:cond delay="270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27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270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par>
                                <p:cTn id="57" presetID="10" presetClass="entr" presetSubtype="0" fill="hold" grpId="0" nodeType="withEffect">
                                  <p:stCondLst>
                                    <p:cond delay="270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par>
                                <p:cTn id="60" presetID="10" presetClass="entr" presetSubtype="0" fill="hold" grpId="0" nodeType="withEffect">
                                  <p:stCondLst>
                                    <p:cond delay="270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par>
                                <p:cTn id="63" presetID="10" presetClass="entr" presetSubtype="0" fill="hold" grpId="0" nodeType="withEffect">
                                  <p:stCondLst>
                                    <p:cond delay="270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0" presetClass="entr" presetSubtype="0" fill="hold" grpId="0" nodeType="withEffect">
                                  <p:stCondLst>
                                    <p:cond delay="270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childTnLst>
                                </p:cTn>
                              </p:par>
                              <p:par>
                                <p:cTn id="69" presetID="10" presetClass="entr" presetSubtype="0" fill="hold" grpId="0" nodeType="withEffect">
                                  <p:stCondLst>
                                    <p:cond delay="270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150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500"/>
                                        <p:tgtEl>
                                          <p:spTgt spid="47"/>
                                        </p:tgtEl>
                                      </p:cBhvr>
                                    </p:animEffect>
                                  </p:childTnLst>
                                </p:cTn>
                              </p:par>
                              <p:par>
                                <p:cTn id="75" presetID="22" presetClass="entr" presetSubtype="8" fill="hold" nodeType="withEffect">
                                  <p:stCondLst>
                                    <p:cond delay="0"/>
                                  </p:stCondLst>
                                  <p:childTnLst>
                                    <p:set>
                                      <p:cBhvr>
                                        <p:cTn id="76" dur="1" fill="hold">
                                          <p:stCondLst>
                                            <p:cond delay="0"/>
                                          </p:stCondLst>
                                        </p:cTn>
                                        <p:tgtEl>
                                          <p:spTgt spid="51"/>
                                        </p:tgtEl>
                                        <p:attrNameLst>
                                          <p:attrName>style.visibility</p:attrName>
                                        </p:attrNameLst>
                                      </p:cBhvr>
                                      <p:to>
                                        <p:strVal val="visible"/>
                                      </p:to>
                                    </p:set>
                                    <p:animEffect transition="in" filter="wipe(left)">
                                      <p:cBhvr>
                                        <p:cTn id="77" dur="500"/>
                                        <p:tgtEl>
                                          <p:spTgt spid="51"/>
                                        </p:tgtEl>
                                      </p:cBhvr>
                                    </p:animEffect>
                                  </p:childTnLst>
                                </p:cTn>
                              </p:par>
                              <p:par>
                                <p:cTn id="78" presetID="10" presetClass="entr" presetSubtype="0" fill="hold" grpId="0" nodeType="withEffect">
                                  <p:stCondLst>
                                    <p:cond delay="20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500"/>
                                        <p:tgtEl>
                                          <p:spTgt spid="48"/>
                                        </p:tgtEl>
                                      </p:cBhvr>
                                    </p:animEffect>
                                  </p:childTnLst>
                                </p:cTn>
                              </p:par>
                              <p:par>
                                <p:cTn id="81" presetID="22" presetClass="entr" presetSubtype="8" fill="hold" grpId="0" nodeType="withEffect">
                                  <p:stCondLst>
                                    <p:cond delay="400"/>
                                  </p:stCondLst>
                                  <p:childTnLst>
                                    <p:set>
                                      <p:cBhvr>
                                        <p:cTn id="82" dur="1" fill="hold">
                                          <p:stCondLst>
                                            <p:cond delay="0"/>
                                          </p:stCondLst>
                                        </p:cTn>
                                        <p:tgtEl>
                                          <p:spTgt spid="49"/>
                                        </p:tgtEl>
                                        <p:attrNameLst>
                                          <p:attrName>style.visibility</p:attrName>
                                        </p:attrNameLst>
                                      </p:cBhvr>
                                      <p:to>
                                        <p:strVal val="visible"/>
                                      </p:to>
                                    </p:set>
                                    <p:animEffect transition="in" filter="wipe(left)">
                                      <p:cBhvr>
                                        <p:cTn id="83" dur="500"/>
                                        <p:tgtEl>
                                          <p:spTgt spid="49"/>
                                        </p:tgtEl>
                                      </p:cBhvr>
                                    </p:animEffect>
                                  </p:childTnLst>
                                </p:cTn>
                              </p:par>
                              <p:par>
                                <p:cTn id="84" presetID="22" presetClass="entr" presetSubtype="8" fill="hold" grpId="0" nodeType="withEffect">
                                  <p:stCondLst>
                                    <p:cond delay="700"/>
                                  </p:stCondLst>
                                  <p:childTnLst>
                                    <p:set>
                                      <p:cBhvr>
                                        <p:cTn id="85" dur="1" fill="hold">
                                          <p:stCondLst>
                                            <p:cond delay="0"/>
                                          </p:stCondLst>
                                        </p:cTn>
                                        <p:tgtEl>
                                          <p:spTgt spid="50"/>
                                        </p:tgtEl>
                                        <p:attrNameLst>
                                          <p:attrName>style.visibility</p:attrName>
                                        </p:attrNameLst>
                                      </p:cBhvr>
                                      <p:to>
                                        <p:strVal val="visible"/>
                                      </p:to>
                                    </p:set>
                                    <p:animEffect transition="in" filter="wipe(left)">
                                      <p:cBhvr>
                                        <p:cTn id="8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P spid="25" grpId="0"/>
      <p:bldP spid="26" grpId="0"/>
      <p:bldP spid="27" grpId="0"/>
      <p:bldP spid="47" grpId="0"/>
      <p:bldP spid="48" grpId="0"/>
      <p:bldP spid="49" grpId="0" animBg="1"/>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38" name="组合 37"/>
          <p:cNvGrpSpPr/>
          <p:nvPr/>
        </p:nvGrpSpPr>
        <p:grpSpPr>
          <a:xfrm>
            <a:off x="2852284" y="1979008"/>
            <a:ext cx="1806738" cy="1757412"/>
            <a:chOff x="2796704" y="2422756"/>
            <a:chExt cx="1864065" cy="1813174"/>
          </a:xfrm>
        </p:grpSpPr>
        <p:sp>
          <p:nvSpPr>
            <p:cNvPr id="25" name="椭圆 24"/>
            <p:cNvSpPr/>
            <p:nvPr/>
          </p:nvSpPr>
          <p:spPr>
            <a:xfrm>
              <a:off x="2796704"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67935"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spTree>
    <p:extLst>
      <p:ext uri="{BB962C8B-B14F-4D97-AF65-F5344CB8AC3E}">
        <p14:creationId xmlns:p14="http://schemas.microsoft.com/office/powerpoint/2010/main" val="2914389926"/>
      </p:ext>
    </p:extLst>
  </p:cSld>
  <p:clrMapOvr>
    <a:masterClrMapping/>
  </p:clrMapOvr>
  <mc:AlternateContent xmlns:mc="http://schemas.openxmlformats.org/markup-compatibility/2006">
    <mc:Choice xmlns:p14="http://schemas.microsoft.com/office/powerpoint/2010/main" Requires="p14">
      <p:transition spd="med" p14:dur="700" advTm="7000">
        <p:fade/>
      </p:transition>
    </mc:Choice>
    <mc:Fallback>
      <p:transition spd="med"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50"/>
                                        <p:tgtEl>
                                          <p:spTgt spid="6"/>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par>
                                <p:cTn id="14" presetID="2" presetClass="entr" presetSubtype="8" fill="hold" grpId="0" nodeType="withEffect">
                                  <p:stCondLst>
                                    <p:cond delay="40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15" presetClass="entr" presetSubtype="0" fill="hold" nodeType="withEffect">
                                  <p:stCondLst>
                                    <p:cond delay="8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1000" fill="hold"/>
                                        <p:tgtEl>
                                          <p:spTgt spid="38"/>
                                        </p:tgtEl>
                                        <p:attrNameLst>
                                          <p:attrName>ppt_w</p:attrName>
                                        </p:attrNameLst>
                                      </p:cBhvr>
                                      <p:tavLst>
                                        <p:tav tm="0">
                                          <p:val>
                                            <p:fltVal val="0"/>
                                          </p:val>
                                        </p:tav>
                                        <p:tav tm="100000">
                                          <p:val>
                                            <p:strVal val="#ppt_w"/>
                                          </p:val>
                                        </p:tav>
                                      </p:tavLst>
                                    </p:anim>
                                    <p:anim calcmode="lin" valueType="num">
                                      <p:cBhvr>
                                        <p:cTn id="21" dur="1000" fill="hold"/>
                                        <p:tgtEl>
                                          <p:spTgt spid="38"/>
                                        </p:tgtEl>
                                        <p:attrNameLst>
                                          <p:attrName>ppt_h</p:attrName>
                                        </p:attrNameLst>
                                      </p:cBhvr>
                                      <p:tavLst>
                                        <p:tav tm="0">
                                          <p:val>
                                            <p:fltVal val="0"/>
                                          </p:val>
                                        </p:tav>
                                        <p:tav tm="100000">
                                          <p:val>
                                            <p:strVal val="#ppt_h"/>
                                          </p:val>
                                        </p:tav>
                                      </p:tavLst>
                                    </p:anim>
                                    <p:anim calcmode="lin" valueType="num">
                                      <p:cBhvr>
                                        <p:cTn id="22" dur="1000" fill="hold"/>
                                        <p:tgtEl>
                                          <p:spTgt spid="3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8"/>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800"/>
                                  </p:stCondLst>
                                  <p:childTnLst>
                                    <p:set>
                                      <p:cBhvr>
                                        <p:cTn id="25" dur="1" fill="hold">
                                          <p:stCondLst>
                                            <p:cond delay="0"/>
                                          </p:stCondLst>
                                        </p:cTn>
                                        <p:tgtEl>
                                          <p:spTgt spid="36"/>
                                        </p:tgtEl>
                                        <p:attrNameLst>
                                          <p:attrName>style.visibility</p:attrName>
                                        </p:attrNameLst>
                                      </p:cBhvr>
                                      <p:to>
                                        <p:strVal val="visible"/>
                                      </p:to>
                                    </p:set>
                                    <p:anim calcmode="lin" valueType="num">
                                      <p:cBhvr>
                                        <p:cTn id="26" dur="1000" fill="hold"/>
                                        <p:tgtEl>
                                          <p:spTgt spid="36"/>
                                        </p:tgtEl>
                                        <p:attrNameLst>
                                          <p:attrName>ppt_w</p:attrName>
                                        </p:attrNameLst>
                                      </p:cBhvr>
                                      <p:tavLst>
                                        <p:tav tm="0">
                                          <p:val>
                                            <p:fltVal val="0"/>
                                          </p:val>
                                        </p:tav>
                                        <p:tav tm="100000">
                                          <p:val>
                                            <p:strVal val="#ppt_w"/>
                                          </p:val>
                                        </p:tav>
                                      </p:tavLst>
                                    </p:anim>
                                    <p:anim calcmode="lin" valueType="num">
                                      <p:cBhvr>
                                        <p:cTn id="27" dur="1000" fill="hold"/>
                                        <p:tgtEl>
                                          <p:spTgt spid="36"/>
                                        </p:tgtEl>
                                        <p:attrNameLst>
                                          <p:attrName>ppt_h</p:attrName>
                                        </p:attrNameLst>
                                      </p:cBhvr>
                                      <p:tavLst>
                                        <p:tav tm="0">
                                          <p:val>
                                            <p:fltVal val="0"/>
                                          </p:val>
                                        </p:tav>
                                        <p:tav tm="100000">
                                          <p:val>
                                            <p:strVal val="#ppt_h"/>
                                          </p:val>
                                        </p:tav>
                                      </p:tavLst>
                                    </p:anim>
                                    <p:anim calcmode="lin" valueType="num">
                                      <p:cBhvr>
                                        <p:cTn id="28" dur="1000" fill="hold"/>
                                        <p:tgtEl>
                                          <p:spTgt spid="36"/>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6"/>
                                        </p:tgtEl>
                                        <p:attrNameLst>
                                          <p:attrName>ppt_y</p:attrName>
                                        </p:attrNameLst>
                                      </p:cBhvr>
                                      <p:tavLst>
                                        <p:tav tm="0" fmla="#ppt_y+(sin(-2*pi*(1-$))*-#ppt_x+cos(-2*pi*(1-$))*(1-#ppt_y))*(1-$)">
                                          <p:val>
                                            <p:fltVal val="0"/>
                                          </p:val>
                                        </p:tav>
                                        <p:tav tm="100000">
                                          <p:val>
                                            <p:fltVal val="1"/>
                                          </p:val>
                                        </p:tav>
                                      </p:tavLst>
                                    </p:anim>
                                  </p:childTnLst>
                                </p:cTn>
                              </p:par>
                              <p:par>
                                <p:cTn id="30" presetID="52" presetClass="entr" presetSubtype="0" fill="hold" nodeType="withEffect">
                                  <p:stCondLst>
                                    <p:cond delay="800"/>
                                  </p:stCondLst>
                                  <p:childTnLst>
                                    <p:set>
                                      <p:cBhvr>
                                        <p:cTn id="31" dur="1" fill="hold">
                                          <p:stCondLst>
                                            <p:cond delay="0"/>
                                          </p:stCondLst>
                                        </p:cTn>
                                        <p:tgtEl>
                                          <p:spTgt spid="39"/>
                                        </p:tgtEl>
                                        <p:attrNameLst>
                                          <p:attrName>style.visibility</p:attrName>
                                        </p:attrNameLst>
                                      </p:cBhvr>
                                      <p:to>
                                        <p:strVal val="visible"/>
                                      </p:to>
                                    </p:set>
                                    <p:animScale>
                                      <p:cBhvr>
                                        <p:cTn id="32"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9"/>
                                        </p:tgtEl>
                                        <p:attrNameLst>
                                          <p:attrName>ppt_x</p:attrName>
                                          <p:attrName>ppt_y</p:attrName>
                                        </p:attrNameLst>
                                      </p:cBhvr>
                                    </p:animMotion>
                                    <p:animEffect transition="in" filter="fade">
                                      <p:cBhvr>
                                        <p:cTn id="34" dur="1000"/>
                                        <p:tgtEl>
                                          <p:spTgt spid="39"/>
                                        </p:tgtEl>
                                      </p:cBhvr>
                                    </p:animEffect>
                                  </p:childTnLst>
                                </p:cTn>
                              </p:par>
                              <p:par>
                                <p:cTn id="35" presetID="52" presetClass="entr" presetSubtype="0" fill="hold" nodeType="withEffect">
                                  <p:stCondLst>
                                    <p:cond delay="800"/>
                                  </p:stCondLst>
                                  <p:childTnLst>
                                    <p:set>
                                      <p:cBhvr>
                                        <p:cTn id="36" dur="1" fill="hold">
                                          <p:stCondLst>
                                            <p:cond delay="0"/>
                                          </p:stCondLst>
                                        </p:cTn>
                                        <p:tgtEl>
                                          <p:spTgt spid="37"/>
                                        </p:tgtEl>
                                        <p:attrNameLst>
                                          <p:attrName>style.visibility</p:attrName>
                                        </p:attrNameLst>
                                      </p:cBhvr>
                                      <p:to>
                                        <p:strVal val="visible"/>
                                      </p:to>
                                    </p:set>
                                    <p:animScale>
                                      <p:cBhvr>
                                        <p:cTn id="37"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7"/>
                                        </p:tgtEl>
                                        <p:attrNameLst>
                                          <p:attrName>ppt_x</p:attrName>
                                          <p:attrName>ppt_y</p:attrName>
                                        </p:attrNameLst>
                                      </p:cBhvr>
                                    </p:animMotion>
                                    <p:animEffect transition="in" filter="fade">
                                      <p:cBhvr>
                                        <p:cTn id="39" dur="1000"/>
                                        <p:tgtEl>
                                          <p:spTgt spid="37"/>
                                        </p:tgtEl>
                                      </p:cBhvr>
                                    </p:animEffect>
                                  </p:childTnLst>
                                </p:cTn>
                              </p:par>
                              <p:par>
                                <p:cTn id="40" presetID="15" presetClass="entr" presetSubtype="0" fill="hold" nodeType="withEffect">
                                  <p:stCondLst>
                                    <p:cond delay="800"/>
                                  </p:stCondLst>
                                  <p:childTnLst>
                                    <p:set>
                                      <p:cBhvr>
                                        <p:cTn id="41" dur="1" fill="hold">
                                          <p:stCondLst>
                                            <p:cond delay="0"/>
                                          </p:stCondLst>
                                        </p:cTn>
                                        <p:tgtEl>
                                          <p:spTgt spid="35"/>
                                        </p:tgtEl>
                                        <p:attrNameLst>
                                          <p:attrName>style.visibility</p:attrName>
                                        </p:attrNameLst>
                                      </p:cBhvr>
                                      <p:to>
                                        <p:strVal val="visible"/>
                                      </p:to>
                                    </p:set>
                                    <p:anim calcmode="lin" valueType="num">
                                      <p:cBhvr>
                                        <p:cTn id="42" dur="1000" fill="hold"/>
                                        <p:tgtEl>
                                          <p:spTgt spid="35"/>
                                        </p:tgtEl>
                                        <p:attrNameLst>
                                          <p:attrName>ppt_w</p:attrName>
                                        </p:attrNameLst>
                                      </p:cBhvr>
                                      <p:tavLst>
                                        <p:tav tm="0">
                                          <p:val>
                                            <p:fltVal val="0"/>
                                          </p:val>
                                        </p:tav>
                                        <p:tav tm="100000">
                                          <p:val>
                                            <p:strVal val="#ppt_w"/>
                                          </p:val>
                                        </p:tav>
                                      </p:tavLst>
                                    </p:anim>
                                    <p:anim calcmode="lin" valueType="num">
                                      <p:cBhvr>
                                        <p:cTn id="43" dur="1000" fill="hold"/>
                                        <p:tgtEl>
                                          <p:spTgt spid="35"/>
                                        </p:tgtEl>
                                        <p:attrNameLst>
                                          <p:attrName>ppt_h</p:attrName>
                                        </p:attrNameLst>
                                      </p:cBhvr>
                                      <p:tavLst>
                                        <p:tav tm="0">
                                          <p:val>
                                            <p:fltVal val="0"/>
                                          </p:val>
                                        </p:tav>
                                        <p:tav tm="100000">
                                          <p:val>
                                            <p:strVal val="#ppt_h"/>
                                          </p:val>
                                        </p:tav>
                                      </p:tavLst>
                                    </p:anim>
                                    <p:anim calcmode="lin" valueType="num">
                                      <p:cBhvr>
                                        <p:cTn id="44"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1800"/>
                            </p:stCondLst>
                            <p:childTnLst>
                              <p:par>
                                <p:cTn id="47" presetID="26" presetClass="emph" presetSubtype="0" fill="hold" nodeType="afterEffect">
                                  <p:stCondLst>
                                    <p:cond delay="0"/>
                                  </p:stCondLst>
                                  <p:childTnLst>
                                    <p:animEffect transition="out" filter="fade">
                                      <p:cBhvr>
                                        <p:cTn id="48" dur="500" tmFilter="0, 0; .2, .5; .8, .5; 1, 0"/>
                                        <p:tgtEl>
                                          <p:spTgt spid="39"/>
                                        </p:tgtEl>
                                      </p:cBhvr>
                                    </p:animEffect>
                                    <p:animScale>
                                      <p:cBhvr>
                                        <p:cTn id="49" dur="250" autoRev="1" fill="hold"/>
                                        <p:tgtEl>
                                          <p:spTgt spid="39"/>
                                        </p:tgtEl>
                                      </p:cBhvr>
                                      <p:by x="105000" y="105000"/>
                                    </p:animScale>
                                  </p:childTnLst>
                                </p:cTn>
                              </p:par>
                              <p:par>
                                <p:cTn id="50" presetID="47" presetClass="entr" presetSubtype="0" fill="hold" nodeType="with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750"/>
                                        <p:tgtEl>
                                          <p:spTgt spid="51"/>
                                        </p:tgtEl>
                                      </p:cBhvr>
                                    </p:animEffect>
                                    <p:anim calcmode="lin" valueType="num">
                                      <p:cBhvr>
                                        <p:cTn id="53" dur="750" fill="hold"/>
                                        <p:tgtEl>
                                          <p:spTgt spid="51"/>
                                        </p:tgtEl>
                                        <p:attrNameLst>
                                          <p:attrName>ppt_x</p:attrName>
                                        </p:attrNameLst>
                                      </p:cBhvr>
                                      <p:tavLst>
                                        <p:tav tm="0">
                                          <p:val>
                                            <p:strVal val="#ppt_x"/>
                                          </p:val>
                                        </p:tav>
                                        <p:tav tm="100000">
                                          <p:val>
                                            <p:strVal val="#ppt_x"/>
                                          </p:val>
                                        </p:tav>
                                      </p:tavLst>
                                    </p:anim>
                                    <p:anim calcmode="lin" valueType="num">
                                      <p:cBhvr>
                                        <p:cTn id="54" dur="750" fill="hold"/>
                                        <p:tgtEl>
                                          <p:spTgt spid="51"/>
                                        </p:tgtEl>
                                        <p:attrNameLst>
                                          <p:attrName>ppt_y</p:attrName>
                                        </p:attrNameLst>
                                      </p:cBhvr>
                                      <p:tavLst>
                                        <p:tav tm="0">
                                          <p:val>
                                            <p:strVal val="#ppt_y-.1"/>
                                          </p:val>
                                        </p:tav>
                                        <p:tav tm="100000">
                                          <p:val>
                                            <p:strVal val="#ppt_y"/>
                                          </p:val>
                                        </p:tav>
                                      </p:tavLst>
                                    </p:anim>
                                  </p:childTnLst>
                                </p:cTn>
                              </p:par>
                            </p:childTnLst>
                          </p:cTn>
                        </p:par>
                        <p:par>
                          <p:cTn id="55" fill="hold">
                            <p:stCondLst>
                              <p:cond delay="2550"/>
                            </p:stCondLst>
                            <p:childTnLst>
                              <p:par>
                                <p:cTn id="56" presetID="26" presetClass="emph" presetSubtype="0" fill="hold" nodeType="afterEffect">
                                  <p:stCondLst>
                                    <p:cond delay="0"/>
                                  </p:stCondLst>
                                  <p:childTnLst>
                                    <p:animEffect transition="out" filter="fade">
                                      <p:cBhvr>
                                        <p:cTn id="57" dur="500" tmFilter="0, 0; .2, .5; .8, .5; 1, 0"/>
                                        <p:tgtEl>
                                          <p:spTgt spid="38"/>
                                        </p:tgtEl>
                                      </p:cBhvr>
                                    </p:animEffect>
                                    <p:animScale>
                                      <p:cBhvr>
                                        <p:cTn id="58" dur="250" autoRev="1" fill="hold"/>
                                        <p:tgtEl>
                                          <p:spTgt spid="38"/>
                                        </p:tgtEl>
                                      </p:cBhvr>
                                      <p:by x="105000" y="105000"/>
                                    </p:animScale>
                                  </p:childTnLst>
                                </p:cTn>
                              </p:par>
                              <p:par>
                                <p:cTn id="59" presetID="47" presetClass="entr" presetSubtype="0" fill="hold"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750"/>
                                        <p:tgtEl>
                                          <p:spTgt spid="52"/>
                                        </p:tgtEl>
                                      </p:cBhvr>
                                    </p:animEffect>
                                    <p:anim calcmode="lin" valueType="num">
                                      <p:cBhvr>
                                        <p:cTn id="62" dur="750" fill="hold"/>
                                        <p:tgtEl>
                                          <p:spTgt spid="52"/>
                                        </p:tgtEl>
                                        <p:attrNameLst>
                                          <p:attrName>ppt_x</p:attrName>
                                        </p:attrNameLst>
                                      </p:cBhvr>
                                      <p:tavLst>
                                        <p:tav tm="0">
                                          <p:val>
                                            <p:strVal val="#ppt_x"/>
                                          </p:val>
                                        </p:tav>
                                        <p:tav tm="100000">
                                          <p:val>
                                            <p:strVal val="#ppt_x"/>
                                          </p:val>
                                        </p:tav>
                                      </p:tavLst>
                                    </p:anim>
                                    <p:anim calcmode="lin" valueType="num">
                                      <p:cBhvr>
                                        <p:cTn id="63" dur="750" fill="hold"/>
                                        <p:tgtEl>
                                          <p:spTgt spid="52"/>
                                        </p:tgtEl>
                                        <p:attrNameLst>
                                          <p:attrName>ppt_y</p:attrName>
                                        </p:attrNameLst>
                                      </p:cBhvr>
                                      <p:tavLst>
                                        <p:tav tm="0">
                                          <p:val>
                                            <p:strVal val="#ppt_y-.1"/>
                                          </p:val>
                                        </p:tav>
                                        <p:tav tm="100000">
                                          <p:val>
                                            <p:strVal val="#ppt_y"/>
                                          </p:val>
                                        </p:tav>
                                      </p:tavLst>
                                    </p:anim>
                                  </p:childTnLst>
                                </p:cTn>
                              </p:par>
                            </p:childTnLst>
                          </p:cTn>
                        </p:par>
                        <p:par>
                          <p:cTn id="64" fill="hold">
                            <p:stCondLst>
                              <p:cond delay="3300"/>
                            </p:stCondLst>
                            <p:childTnLst>
                              <p:par>
                                <p:cTn id="65" presetID="26" presetClass="emph" presetSubtype="0" fill="hold" nodeType="afterEffect">
                                  <p:stCondLst>
                                    <p:cond delay="0"/>
                                  </p:stCondLst>
                                  <p:childTnLst>
                                    <p:animEffect transition="out" filter="fade">
                                      <p:cBhvr>
                                        <p:cTn id="66" dur="500" tmFilter="0, 0; .2, .5; .8, .5; 1, 0"/>
                                        <p:tgtEl>
                                          <p:spTgt spid="37"/>
                                        </p:tgtEl>
                                      </p:cBhvr>
                                    </p:animEffect>
                                    <p:animScale>
                                      <p:cBhvr>
                                        <p:cTn id="67" dur="250" autoRev="1" fill="hold"/>
                                        <p:tgtEl>
                                          <p:spTgt spid="37"/>
                                        </p:tgtEl>
                                      </p:cBhvr>
                                      <p:by x="105000" y="105000"/>
                                    </p:animScale>
                                  </p:childTnLst>
                                </p:cTn>
                              </p:par>
                              <p:par>
                                <p:cTn id="68" presetID="47" presetClass="entr" presetSubtype="0" fill="hold" nodeType="withEffect">
                                  <p:stCondLst>
                                    <p:cond delay="0"/>
                                  </p:stCondLst>
                                  <p:childTnLst>
                                    <p:set>
                                      <p:cBhvr>
                                        <p:cTn id="69" dur="1" fill="hold">
                                          <p:stCondLst>
                                            <p:cond delay="0"/>
                                          </p:stCondLst>
                                        </p:cTn>
                                        <p:tgtEl>
                                          <p:spTgt spid="53"/>
                                        </p:tgtEl>
                                        <p:attrNameLst>
                                          <p:attrName>style.visibility</p:attrName>
                                        </p:attrNameLst>
                                      </p:cBhvr>
                                      <p:to>
                                        <p:strVal val="visible"/>
                                      </p:to>
                                    </p:set>
                                    <p:animEffect transition="in" filter="fade">
                                      <p:cBhvr>
                                        <p:cTn id="70" dur="750"/>
                                        <p:tgtEl>
                                          <p:spTgt spid="53"/>
                                        </p:tgtEl>
                                      </p:cBhvr>
                                    </p:animEffect>
                                    <p:anim calcmode="lin" valueType="num">
                                      <p:cBhvr>
                                        <p:cTn id="71" dur="750" fill="hold"/>
                                        <p:tgtEl>
                                          <p:spTgt spid="53"/>
                                        </p:tgtEl>
                                        <p:attrNameLst>
                                          <p:attrName>ppt_x</p:attrName>
                                        </p:attrNameLst>
                                      </p:cBhvr>
                                      <p:tavLst>
                                        <p:tav tm="0">
                                          <p:val>
                                            <p:strVal val="#ppt_x"/>
                                          </p:val>
                                        </p:tav>
                                        <p:tav tm="100000">
                                          <p:val>
                                            <p:strVal val="#ppt_x"/>
                                          </p:val>
                                        </p:tav>
                                      </p:tavLst>
                                    </p:anim>
                                    <p:anim calcmode="lin" valueType="num">
                                      <p:cBhvr>
                                        <p:cTn id="72" dur="750" fill="hold"/>
                                        <p:tgtEl>
                                          <p:spTgt spid="53"/>
                                        </p:tgtEl>
                                        <p:attrNameLst>
                                          <p:attrName>ppt_y</p:attrName>
                                        </p:attrNameLst>
                                      </p:cBhvr>
                                      <p:tavLst>
                                        <p:tav tm="0">
                                          <p:val>
                                            <p:strVal val="#ppt_y-.1"/>
                                          </p:val>
                                        </p:tav>
                                        <p:tav tm="100000">
                                          <p:val>
                                            <p:strVal val="#ppt_y"/>
                                          </p:val>
                                        </p:tav>
                                      </p:tavLst>
                                    </p:anim>
                                  </p:childTnLst>
                                </p:cTn>
                              </p:par>
                            </p:childTnLst>
                          </p:cTn>
                        </p:par>
                        <p:par>
                          <p:cTn id="73" fill="hold">
                            <p:stCondLst>
                              <p:cond delay="4050"/>
                            </p:stCondLst>
                            <p:childTnLst>
                              <p:par>
                                <p:cTn id="74" presetID="26" presetClass="emph" presetSubtype="0" fill="hold" nodeType="after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cTn>
                              </p:par>
                              <p:par>
                                <p:cTn id="77" presetID="47" presetClass="entr" presetSubtype="0" fill="hold" nodeType="with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fade">
                                      <p:cBhvr>
                                        <p:cTn id="79" dur="750"/>
                                        <p:tgtEl>
                                          <p:spTgt spid="54"/>
                                        </p:tgtEl>
                                      </p:cBhvr>
                                    </p:animEffect>
                                    <p:anim calcmode="lin" valueType="num">
                                      <p:cBhvr>
                                        <p:cTn id="80" dur="750" fill="hold"/>
                                        <p:tgtEl>
                                          <p:spTgt spid="54"/>
                                        </p:tgtEl>
                                        <p:attrNameLst>
                                          <p:attrName>ppt_x</p:attrName>
                                        </p:attrNameLst>
                                      </p:cBhvr>
                                      <p:tavLst>
                                        <p:tav tm="0">
                                          <p:val>
                                            <p:strVal val="#ppt_x"/>
                                          </p:val>
                                        </p:tav>
                                        <p:tav tm="100000">
                                          <p:val>
                                            <p:strVal val="#ppt_x"/>
                                          </p:val>
                                        </p:tav>
                                      </p:tavLst>
                                    </p:anim>
                                    <p:anim calcmode="lin" valueType="num">
                                      <p:cBhvr>
                                        <p:cTn id="81" dur="750" fill="hold"/>
                                        <p:tgtEl>
                                          <p:spTgt spid="54"/>
                                        </p:tgtEl>
                                        <p:attrNameLst>
                                          <p:attrName>ppt_y</p:attrName>
                                        </p:attrNameLst>
                                      </p:cBhvr>
                                      <p:tavLst>
                                        <p:tav tm="0">
                                          <p:val>
                                            <p:strVal val="#ppt_y-.1"/>
                                          </p:val>
                                        </p:tav>
                                        <p:tav tm="100000">
                                          <p:val>
                                            <p:strVal val="#ppt_y"/>
                                          </p:val>
                                        </p:tav>
                                      </p:tavLst>
                                    </p:anim>
                                  </p:childTnLst>
                                </p:cTn>
                              </p:par>
                            </p:childTnLst>
                          </p:cTn>
                        </p:par>
                        <p:par>
                          <p:cTn id="82" fill="hold">
                            <p:stCondLst>
                              <p:cond delay="4800"/>
                            </p:stCondLst>
                            <p:childTnLst>
                              <p:par>
                                <p:cTn id="83" presetID="26" presetClass="emph" presetSubtype="0" fill="hold" nodeType="afterEffect">
                                  <p:stCondLst>
                                    <p:cond delay="0"/>
                                  </p:stCondLst>
                                  <p:childTnLst>
                                    <p:animEffect transition="out" filter="fade">
                                      <p:cBhvr>
                                        <p:cTn id="84" dur="500" tmFilter="0, 0; .2, .5; .8, .5; 1, 0"/>
                                        <p:tgtEl>
                                          <p:spTgt spid="35"/>
                                        </p:tgtEl>
                                      </p:cBhvr>
                                    </p:animEffect>
                                    <p:animScale>
                                      <p:cBhvr>
                                        <p:cTn id="85" dur="250" autoRev="1" fill="hold"/>
                                        <p:tgtEl>
                                          <p:spTgt spid="35"/>
                                        </p:tgtEl>
                                      </p:cBhvr>
                                      <p:by x="105000" y="105000"/>
                                    </p:animScale>
                                  </p:childTnLst>
                                </p:cTn>
                              </p:par>
                              <p:par>
                                <p:cTn id="86" presetID="47" presetClass="entr" presetSubtype="0" fill="hold" nodeType="with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fade">
                                      <p:cBhvr>
                                        <p:cTn id="88" dur="750"/>
                                        <p:tgtEl>
                                          <p:spTgt spid="55"/>
                                        </p:tgtEl>
                                      </p:cBhvr>
                                    </p:animEffect>
                                    <p:anim calcmode="lin" valueType="num">
                                      <p:cBhvr>
                                        <p:cTn id="89" dur="750" fill="hold"/>
                                        <p:tgtEl>
                                          <p:spTgt spid="55"/>
                                        </p:tgtEl>
                                        <p:attrNameLst>
                                          <p:attrName>ppt_x</p:attrName>
                                        </p:attrNameLst>
                                      </p:cBhvr>
                                      <p:tavLst>
                                        <p:tav tm="0">
                                          <p:val>
                                            <p:strVal val="#ppt_x"/>
                                          </p:val>
                                        </p:tav>
                                        <p:tav tm="100000">
                                          <p:val>
                                            <p:strVal val="#ppt_x"/>
                                          </p:val>
                                        </p:tav>
                                      </p:tavLst>
                                    </p:anim>
                                    <p:anim calcmode="lin" valueType="num">
                                      <p:cBhvr>
                                        <p:cTn id="90"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670364" y="1979008"/>
            <a:ext cx="8165122" cy="2845578"/>
            <a:chOff x="670364" y="1979008"/>
            <a:chExt cx="8165122" cy="2845578"/>
          </a:xfrm>
        </p:grpSpPr>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06148"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2852284" y="1979008"/>
              <a:ext cx="1806738" cy="1757412"/>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43302" y="2414611"/>
              <a:ext cx="915435" cy="811325"/>
            </a:xfrm>
            <a:prstGeom prst="rect">
              <a:avLst/>
            </a:prstGeom>
          </p:spPr>
        </p:pic>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sp>
        <p:nvSpPr>
          <p:cNvPr id="62" name="TextBox 61"/>
          <p:cNvSpPr txBox="1"/>
          <p:nvPr/>
        </p:nvSpPr>
        <p:spPr>
          <a:xfrm>
            <a:off x="3600797" y="4522133"/>
            <a:ext cx="4418197" cy="374461"/>
          </a:xfrm>
          <a:prstGeom prst="rect">
            <a:avLst/>
          </a:prstGeom>
          <a:noFill/>
        </p:spPr>
        <p:txBody>
          <a:bodyPr wrap="none" rtlCol="0">
            <a:spAutoFit/>
          </a:bodyPr>
          <a:lstStyle/>
          <a:p>
            <a:pPr algn="ctr">
              <a:lnSpc>
                <a:spcPts val="2200"/>
              </a:lnSpc>
            </a:pPr>
            <a:r>
              <a:rPr lang="zh-CN" altLang="en-US" sz="1600" spc="100" dirty="0" smtClean="0">
                <a:latin typeface="微软雅黑" panose="020B0503020204020204" pitchFamily="34" charset="-122"/>
                <a:ea typeface="微软雅黑" panose="020B0503020204020204" pitchFamily="34" charset="-122"/>
              </a:rPr>
              <a:t>成本预算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融资规划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资金缺口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主要用途</a:t>
            </a:r>
            <a:endParaRPr lang="zh-CN" altLang="en-US" sz="1600" spc="100" dirty="0">
              <a:latin typeface="微软雅黑" panose="020B0503020204020204" pitchFamily="34" charset="-122"/>
              <a:ea typeface="微软雅黑" panose="020B0503020204020204" pitchFamily="34" charset="-122"/>
            </a:endParaRPr>
          </a:p>
        </p:txBody>
      </p:sp>
      <p:sp>
        <p:nvSpPr>
          <p:cNvPr id="56" name="椭圆 55"/>
          <p:cNvSpPr/>
          <p:nvPr/>
        </p:nvSpPr>
        <p:spPr>
          <a:xfrm>
            <a:off x="3633865" y="333811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7" name="椭圆 56"/>
          <p:cNvSpPr/>
          <p:nvPr/>
        </p:nvSpPr>
        <p:spPr>
          <a:xfrm>
            <a:off x="2665715" y="340929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8" name="椭圆 57"/>
          <p:cNvSpPr/>
          <p:nvPr/>
        </p:nvSpPr>
        <p:spPr>
          <a:xfrm>
            <a:off x="1872605" y="351315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9" name="椭圆 58"/>
          <p:cNvSpPr/>
          <p:nvPr/>
        </p:nvSpPr>
        <p:spPr>
          <a:xfrm flipH="1">
            <a:off x="6966802" y="333811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0" name="椭圆 59"/>
          <p:cNvSpPr/>
          <p:nvPr/>
        </p:nvSpPr>
        <p:spPr>
          <a:xfrm flipH="1">
            <a:off x="8081310" y="340929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1" name="椭圆 60"/>
          <p:cNvSpPr/>
          <p:nvPr/>
        </p:nvSpPr>
        <p:spPr>
          <a:xfrm flipH="1">
            <a:off x="9087956" y="351315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Tree>
    <p:extLst>
      <p:ext uri="{BB962C8B-B14F-4D97-AF65-F5344CB8AC3E}">
        <p14:creationId xmlns:p14="http://schemas.microsoft.com/office/powerpoint/2010/main" val="1232151509"/>
      </p:ext>
    </p:extLst>
  </p:cSld>
  <p:clrMapOvr>
    <a:masterClrMapping/>
  </p:clrMapOvr>
  <p:transition spd="slow" advTm="337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42" presetClass="path" presetSubtype="0" accel="50000" decel="50000" fill="hold" nodeType="withEffect">
                                  <p:stCondLst>
                                    <p:cond delay="0"/>
                                  </p:stCondLst>
                                  <p:childTnLst>
                                    <p:animMotion origin="layout" path="M -7.71775E-7 -3.11963E-6 L -0.36976 -0.05684 " pathEditMode="relative" rAng="0" ptsTypes="AA">
                                      <p:cBhvr>
                                        <p:cTn id="9" dur="2000" fill="hold"/>
                                        <p:tgtEl>
                                          <p:spTgt spid="35"/>
                                        </p:tgtEl>
                                        <p:attrNameLst>
                                          <p:attrName>ppt_x</p:attrName>
                                          <p:attrName>ppt_y</p:attrName>
                                        </p:attrNameLst>
                                      </p:cBhvr>
                                      <p:rCtr x="-18495" y="-2842"/>
                                    </p:animMotion>
                                  </p:childTnLst>
                                </p:cTn>
                              </p:par>
                              <p:par>
                                <p:cTn id="10" presetID="42" presetClass="path" presetSubtype="0" accel="50000" decel="50000" fill="hold" nodeType="withEffect">
                                  <p:stCondLst>
                                    <p:cond delay="0"/>
                                  </p:stCondLst>
                                  <p:childTnLst>
                                    <p:animMotion origin="layout" path="M -2.03969E-6 4.03613E-6 L -0.37514 -0.05442 " pathEditMode="relative" rAng="0" ptsTypes="AA">
                                      <p:cBhvr>
                                        <p:cTn id="11" dur="2000" fill="hold"/>
                                        <p:tgtEl>
                                          <p:spTgt spid="55"/>
                                        </p:tgtEl>
                                        <p:attrNameLst>
                                          <p:attrName>ppt_x</p:attrName>
                                          <p:attrName>ppt_y</p:attrName>
                                        </p:attrNameLst>
                                      </p:cBhvr>
                                      <p:rCtr x="-18757" y="-2732"/>
                                    </p:animMotion>
                                  </p:childTnLst>
                                </p:cTn>
                              </p:par>
                              <p:par>
                                <p:cTn id="12" presetID="10" presetClass="entr" presetSubtype="0" fill="hold" grpId="0" nodeType="withEffect">
                                  <p:stCondLst>
                                    <p:cond delay="7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1000"/>
                                        <p:tgtEl>
                                          <p:spTgt spid="62"/>
                                        </p:tgtEl>
                                      </p:cBhvr>
                                    </p:animEffect>
                                  </p:childTnLst>
                                </p:cTn>
                              </p:par>
                              <p:par>
                                <p:cTn id="15" presetID="2" presetClass="entr" presetSubtype="2" fill="hold" grpId="0" nodeType="withEffect">
                                  <p:stCondLst>
                                    <p:cond delay="120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1+#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1200"/>
                                  </p:stCondLst>
                                  <p:childTnLst>
                                    <p:set>
                                      <p:cBhvr>
                                        <p:cTn id="20" dur="1" fill="hold">
                                          <p:stCondLst>
                                            <p:cond delay="0"/>
                                          </p:stCondLst>
                                        </p:cTn>
                                        <p:tgtEl>
                                          <p:spTgt spid="59"/>
                                        </p:tgtEl>
                                        <p:attrNameLst>
                                          <p:attrName>style.visibility</p:attrName>
                                        </p:attrNameLst>
                                      </p:cBhvr>
                                      <p:to>
                                        <p:strVal val="visible"/>
                                      </p:to>
                                    </p:set>
                                    <p:anim calcmode="lin" valueType="num">
                                      <p:cBhvr additive="base">
                                        <p:cTn id="21" dur="500" fill="hold"/>
                                        <p:tgtEl>
                                          <p:spTgt spid="59"/>
                                        </p:tgtEl>
                                        <p:attrNameLst>
                                          <p:attrName>ppt_x</p:attrName>
                                        </p:attrNameLst>
                                      </p:cBhvr>
                                      <p:tavLst>
                                        <p:tav tm="0">
                                          <p:val>
                                            <p:strVal val="0-#ppt_w/2"/>
                                          </p:val>
                                        </p:tav>
                                        <p:tav tm="100000">
                                          <p:val>
                                            <p:strVal val="#ppt_x"/>
                                          </p:val>
                                        </p:tav>
                                      </p:tavLst>
                                    </p:anim>
                                    <p:anim calcmode="lin" valueType="num">
                                      <p:cBhvr additive="base">
                                        <p:cTn id="22" dur="500" fill="hold"/>
                                        <p:tgtEl>
                                          <p:spTgt spid="5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1400"/>
                                  </p:stCondLst>
                                  <p:childTnLst>
                                    <p:set>
                                      <p:cBhvr>
                                        <p:cTn id="28" dur="1" fill="hold">
                                          <p:stCondLst>
                                            <p:cond delay="0"/>
                                          </p:stCondLst>
                                        </p:cTn>
                                        <p:tgtEl>
                                          <p:spTgt spid="60"/>
                                        </p:tgtEl>
                                        <p:attrNameLst>
                                          <p:attrName>style.visibility</p:attrName>
                                        </p:attrNameLst>
                                      </p:cBhvr>
                                      <p:to>
                                        <p:strVal val="visible"/>
                                      </p:to>
                                    </p:set>
                                    <p:anim calcmode="lin" valueType="num">
                                      <p:cBhvr additive="base">
                                        <p:cTn id="29" dur="500" fill="hold"/>
                                        <p:tgtEl>
                                          <p:spTgt spid="60"/>
                                        </p:tgtEl>
                                        <p:attrNameLst>
                                          <p:attrName>ppt_x</p:attrName>
                                        </p:attrNameLst>
                                      </p:cBhvr>
                                      <p:tavLst>
                                        <p:tav tm="0">
                                          <p:val>
                                            <p:strVal val="0-#ppt_w/2"/>
                                          </p:val>
                                        </p:tav>
                                        <p:tav tm="100000">
                                          <p:val>
                                            <p:strVal val="#ppt_x"/>
                                          </p:val>
                                        </p:tav>
                                      </p:tavLst>
                                    </p:anim>
                                    <p:anim calcmode="lin" valueType="num">
                                      <p:cBhvr additive="base">
                                        <p:cTn id="30" dur="500" fill="hold"/>
                                        <p:tgtEl>
                                          <p:spTgt spid="6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150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1+#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150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0-#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56" grpId="0" animBg="1"/>
      <p:bldP spid="57" grpId="0" animBg="1"/>
      <p:bldP spid="58" grpId="0" animBg="1"/>
      <p:bldP spid="59" grpId="0" animBg="1"/>
      <p:bldP spid="60" grpId="0" animBg="1"/>
      <p:bldP spid="6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728310" y="1875998"/>
            <a:ext cx="4191020" cy="3812684"/>
            <a:chOff x="3240435" y="1239799"/>
            <a:chExt cx="4573380" cy="4160528"/>
          </a:xfrm>
          <a:effectLst>
            <a:outerShdw blurRad="127000" dist="127000" dir="8100000" algn="tr" rotWithShape="0">
              <a:prstClr val="black">
                <a:alpha val="20000"/>
              </a:prstClr>
            </a:outerShdw>
          </a:effectLst>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40435" y="1239799"/>
              <a:ext cx="4573380" cy="4160528"/>
            </a:xfrm>
            <a:prstGeom prst="rect">
              <a:avLst/>
            </a:prstGeom>
          </p:spPr>
        </p:pic>
        <p:pic>
          <p:nvPicPr>
            <p:cNvPr id="42" name="图片 41"/>
            <p:cNvPicPr>
              <a:picLocks noChangeAspect="1"/>
            </p:cNvPicPr>
            <p:nvPr/>
          </p:nvPicPr>
          <p:blipFill rotWithShape="1">
            <a:blip r:embed="rId4" cstate="print">
              <a:extLst>
                <a:ext uri="{28A0092B-C50C-407E-A947-70E740481C1C}">
                  <a14:useLocalDpi xmlns:a14="http://schemas.microsoft.com/office/drawing/2010/main" val="0"/>
                </a:ext>
              </a:extLst>
            </a:blip>
            <a:srcRect l="5655" r="5655"/>
            <a:stretch/>
          </p:blipFill>
          <p:spPr>
            <a:xfrm>
              <a:off x="4294999" y="2330201"/>
              <a:ext cx="2342277" cy="2089048"/>
            </a:xfrm>
            <a:prstGeom prst="ellipse">
              <a:avLst/>
            </a:prstGeom>
            <a:effectLst>
              <a:outerShdw blurRad="127000" dist="127000" dir="8100000" algn="tr" rotWithShape="0">
                <a:prstClr val="black">
                  <a:alpha val="20000"/>
                </a:prstClr>
              </a:outerShdw>
            </a:effectLst>
          </p:spPr>
        </p:pic>
        <p:grpSp>
          <p:nvGrpSpPr>
            <p:cNvPr id="44" name="组合 43"/>
            <p:cNvGrpSpPr/>
            <p:nvPr/>
          </p:nvGrpSpPr>
          <p:grpSpPr>
            <a:xfrm>
              <a:off x="3831526" y="1775320"/>
              <a:ext cx="3336803" cy="2997333"/>
              <a:chOff x="1912671" y="2514093"/>
              <a:chExt cx="1828560" cy="1879890"/>
            </a:xfrm>
          </p:grpSpPr>
          <p:sp>
            <p:nvSpPr>
              <p:cNvPr id="45" name="TextBox 44"/>
              <p:cNvSpPr txBox="1"/>
              <p:nvPr/>
            </p:nvSpPr>
            <p:spPr>
              <a:xfrm>
                <a:off x="2770758" y="2514093"/>
                <a:ext cx="144172" cy="299202"/>
              </a:xfrm>
              <a:prstGeom prst="rect">
                <a:avLst/>
              </a:prstGeom>
              <a:noFill/>
            </p:spPr>
            <p:txBody>
              <a:bodyPr wrap="none" rtlCol="0">
                <a:spAutoFit/>
              </a:bodyPr>
              <a:lstStyle/>
              <a:p>
                <a:r>
                  <a:rPr lang="en-US" altLang="zh-CN" sz="2500" dirty="0" smtClean="0">
                    <a:solidFill>
                      <a:schemeClr val="bg1"/>
                    </a:solidFill>
                    <a:latin typeface="Impact" panose="020B0806030902050204" pitchFamily="34" charset="0"/>
                  </a:rPr>
                  <a:t>1</a:t>
                </a:r>
                <a:endParaRPr lang="zh-CN" altLang="en-US" sz="2500" dirty="0">
                  <a:solidFill>
                    <a:schemeClr val="bg1"/>
                  </a:solidFill>
                  <a:latin typeface="Impact" panose="020B0806030902050204" pitchFamily="34" charset="0"/>
                </a:endParaRPr>
              </a:p>
            </p:txBody>
          </p:sp>
          <p:sp>
            <p:nvSpPr>
              <p:cNvPr id="46" name="TextBox 45"/>
              <p:cNvSpPr txBox="1"/>
              <p:nvPr/>
            </p:nvSpPr>
            <p:spPr>
              <a:xfrm>
                <a:off x="3578962" y="3171796"/>
                <a:ext cx="162269" cy="299202"/>
              </a:xfrm>
              <a:prstGeom prst="rect">
                <a:avLst/>
              </a:prstGeom>
              <a:noFill/>
            </p:spPr>
            <p:txBody>
              <a:bodyPr wrap="none" rtlCol="0">
                <a:spAutoFit/>
              </a:bodyPr>
              <a:lstStyle/>
              <a:p>
                <a:r>
                  <a:rPr lang="en-US" altLang="zh-CN" sz="2500" dirty="0" smtClean="0">
                    <a:solidFill>
                      <a:srgbClr val="00B0F0"/>
                    </a:solidFill>
                    <a:latin typeface="Impact" panose="020B0806030902050204" pitchFamily="34" charset="0"/>
                  </a:rPr>
                  <a:t>2</a:t>
                </a:r>
                <a:endParaRPr lang="zh-CN" altLang="en-US" sz="2500" dirty="0">
                  <a:solidFill>
                    <a:srgbClr val="00B0F0"/>
                  </a:solidFill>
                  <a:latin typeface="Impact" panose="020B0806030902050204" pitchFamily="34" charset="0"/>
                </a:endParaRPr>
              </a:p>
            </p:txBody>
          </p:sp>
          <p:sp>
            <p:nvSpPr>
              <p:cNvPr id="47" name="TextBox 46"/>
              <p:cNvSpPr txBox="1"/>
              <p:nvPr/>
            </p:nvSpPr>
            <p:spPr>
              <a:xfrm>
                <a:off x="1912671" y="3081471"/>
                <a:ext cx="166793" cy="299202"/>
              </a:xfrm>
              <a:prstGeom prst="rect">
                <a:avLst/>
              </a:prstGeom>
              <a:noFill/>
            </p:spPr>
            <p:txBody>
              <a:bodyPr wrap="none" rtlCol="0">
                <a:spAutoFit/>
              </a:bodyPr>
              <a:lstStyle/>
              <a:p>
                <a:r>
                  <a:rPr lang="en-US" altLang="zh-CN" sz="2500" dirty="0" smtClean="0">
                    <a:solidFill>
                      <a:schemeClr val="bg1"/>
                    </a:solidFill>
                    <a:latin typeface="Impact" panose="020B0806030902050204" pitchFamily="34" charset="0"/>
                  </a:rPr>
                  <a:t>3</a:t>
                </a:r>
                <a:endParaRPr lang="zh-CN" altLang="en-US" sz="2500" dirty="0">
                  <a:solidFill>
                    <a:schemeClr val="bg1"/>
                  </a:solidFill>
                  <a:latin typeface="Impact" panose="020B0806030902050204" pitchFamily="34" charset="0"/>
                </a:endParaRPr>
              </a:p>
            </p:txBody>
          </p:sp>
          <p:sp>
            <p:nvSpPr>
              <p:cNvPr id="49" name="TextBox 48"/>
              <p:cNvSpPr txBox="1"/>
              <p:nvPr/>
            </p:nvSpPr>
            <p:spPr>
              <a:xfrm>
                <a:off x="2183645" y="4094781"/>
                <a:ext cx="167547" cy="299202"/>
              </a:xfrm>
              <a:prstGeom prst="rect">
                <a:avLst/>
              </a:prstGeom>
              <a:noFill/>
            </p:spPr>
            <p:txBody>
              <a:bodyPr wrap="none" rtlCol="0">
                <a:spAutoFit/>
              </a:bodyPr>
              <a:lstStyle/>
              <a:p>
                <a:r>
                  <a:rPr lang="en-US" altLang="zh-CN" sz="2500" dirty="0" smtClean="0">
                    <a:solidFill>
                      <a:schemeClr val="bg1"/>
                    </a:solidFill>
                    <a:latin typeface="Impact" panose="020B0806030902050204" pitchFamily="34" charset="0"/>
                  </a:rPr>
                  <a:t>5</a:t>
                </a:r>
                <a:endParaRPr lang="zh-CN" altLang="en-US" sz="2500" dirty="0">
                  <a:solidFill>
                    <a:schemeClr val="bg1"/>
                  </a:solidFill>
                  <a:latin typeface="Impact" panose="020B0806030902050204" pitchFamily="34" charset="0"/>
                </a:endParaRPr>
              </a:p>
            </p:txBody>
          </p:sp>
          <p:sp>
            <p:nvSpPr>
              <p:cNvPr id="50" name="TextBox 49"/>
              <p:cNvSpPr txBox="1"/>
              <p:nvPr/>
            </p:nvSpPr>
            <p:spPr>
              <a:xfrm>
                <a:off x="3183936" y="4094781"/>
                <a:ext cx="168301" cy="299202"/>
              </a:xfrm>
              <a:prstGeom prst="rect">
                <a:avLst/>
              </a:prstGeom>
              <a:noFill/>
            </p:spPr>
            <p:txBody>
              <a:bodyPr wrap="none" rtlCol="0">
                <a:spAutoFit/>
              </a:bodyPr>
              <a:lstStyle/>
              <a:p>
                <a:r>
                  <a:rPr lang="en-US" altLang="zh-CN" sz="2500" dirty="0" smtClean="0">
                    <a:solidFill>
                      <a:schemeClr val="bg1"/>
                    </a:solidFill>
                    <a:latin typeface="Impact" panose="020B0806030902050204" pitchFamily="34" charset="0"/>
                  </a:rPr>
                  <a:t>6</a:t>
                </a:r>
                <a:endParaRPr lang="zh-CN" altLang="en-US" sz="2500" dirty="0">
                  <a:solidFill>
                    <a:schemeClr val="bg1"/>
                  </a:solidFill>
                  <a:latin typeface="Impact" panose="020B0806030902050204" pitchFamily="34" charset="0"/>
                </a:endParaRPr>
              </a:p>
            </p:txBody>
          </p:sp>
        </p:grpSp>
      </p:grpSp>
      <p:sp>
        <p:nvSpPr>
          <p:cNvPr id="57" name="TextBox 56"/>
          <p:cNvSpPr txBox="1"/>
          <p:nvPr/>
        </p:nvSpPr>
        <p:spPr>
          <a:xfrm>
            <a:off x="7408156" y="1954555"/>
            <a:ext cx="3537457"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8" name="TextBox 57"/>
          <p:cNvSpPr txBox="1"/>
          <p:nvPr/>
        </p:nvSpPr>
        <p:spPr>
          <a:xfrm>
            <a:off x="7408156" y="4536554"/>
            <a:ext cx="3537457"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59" name="TextBox 58"/>
          <p:cNvSpPr txBox="1"/>
          <p:nvPr/>
        </p:nvSpPr>
        <p:spPr>
          <a:xfrm>
            <a:off x="8344260" y="3062593"/>
            <a:ext cx="2601353" cy="147396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3" name="TextBox 62"/>
          <p:cNvSpPr txBox="1"/>
          <p:nvPr/>
        </p:nvSpPr>
        <p:spPr>
          <a:xfrm>
            <a:off x="648469" y="1954555"/>
            <a:ext cx="3537457"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4" name="TextBox 63"/>
          <p:cNvSpPr txBox="1"/>
          <p:nvPr/>
        </p:nvSpPr>
        <p:spPr>
          <a:xfrm>
            <a:off x="648469" y="4536554"/>
            <a:ext cx="3537457" cy="106983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648469" y="3062593"/>
            <a:ext cx="2601353" cy="147396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66" name="TextBox 65"/>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成本预算</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69" name="组合 68"/>
          <p:cNvGrpSpPr/>
          <p:nvPr/>
        </p:nvGrpSpPr>
        <p:grpSpPr>
          <a:xfrm>
            <a:off x="-1" y="298578"/>
            <a:ext cx="2453610" cy="443618"/>
            <a:chOff x="-1" y="298578"/>
            <a:chExt cx="2453610" cy="443618"/>
          </a:xfrm>
        </p:grpSpPr>
        <p:sp>
          <p:nvSpPr>
            <p:cNvPr id="70" name="矩形 6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 y="648122"/>
              <a:ext cx="2453610" cy="94074"/>
              <a:chOff x="-1" y="648122"/>
              <a:chExt cx="2453610" cy="94074"/>
            </a:xfrm>
          </p:grpSpPr>
          <p:cxnSp>
            <p:nvCxnSpPr>
              <p:cNvPr id="72" name="直接连接符 7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062679630"/>
      </p:ext>
    </p:extLst>
  </p:cSld>
  <p:clrMapOvr>
    <a:masterClrMapping/>
  </p:clrMapOvr>
  <p:transition spd="slow" advTm="2579">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53" presetClass="entr" presetSubtype="16" fill="hold" nodeType="withEffect">
                                  <p:stCondLst>
                                    <p:cond delay="70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par>
                                <p:cTn id="22" presetID="8" presetClass="emph" presetSubtype="0" fill="hold" nodeType="withEffect">
                                  <p:stCondLst>
                                    <p:cond delay="700"/>
                                  </p:stCondLst>
                                  <p:childTnLst>
                                    <p:animRot by="21600000">
                                      <p:cBhvr>
                                        <p:cTn id="23" dur="500" fill="hold"/>
                                        <p:tgtEl>
                                          <p:spTgt spid="34"/>
                                        </p:tgtEl>
                                        <p:attrNameLst>
                                          <p:attrName>r</p:attrName>
                                        </p:attrNameLst>
                                      </p:cBhvr>
                                    </p:animRot>
                                  </p:childTnLst>
                                </p:cTn>
                              </p:par>
                              <p:par>
                                <p:cTn id="24" presetID="53" presetClass="entr" presetSubtype="528" fill="hold" grpId="0" nodeType="withEffect">
                                  <p:stCondLst>
                                    <p:cond delay="1100"/>
                                  </p:stCondLst>
                                  <p:childTnLst>
                                    <p:set>
                                      <p:cBhvr>
                                        <p:cTn id="25" dur="1" fill="hold">
                                          <p:stCondLst>
                                            <p:cond delay="0"/>
                                          </p:stCondLst>
                                        </p:cTn>
                                        <p:tgtEl>
                                          <p:spTgt spid="57"/>
                                        </p:tgtEl>
                                        <p:attrNameLst>
                                          <p:attrName>style.visibility</p:attrName>
                                        </p:attrNameLst>
                                      </p:cBhvr>
                                      <p:to>
                                        <p:strVal val="visible"/>
                                      </p:to>
                                    </p:set>
                                    <p:anim calcmode="lin" valueType="num">
                                      <p:cBhvr>
                                        <p:cTn id="26" dur="500" fill="hold"/>
                                        <p:tgtEl>
                                          <p:spTgt spid="57"/>
                                        </p:tgtEl>
                                        <p:attrNameLst>
                                          <p:attrName>ppt_w</p:attrName>
                                        </p:attrNameLst>
                                      </p:cBhvr>
                                      <p:tavLst>
                                        <p:tav tm="0">
                                          <p:val>
                                            <p:fltVal val="0"/>
                                          </p:val>
                                        </p:tav>
                                        <p:tav tm="100000">
                                          <p:val>
                                            <p:strVal val="#ppt_w"/>
                                          </p:val>
                                        </p:tav>
                                      </p:tavLst>
                                    </p:anim>
                                    <p:anim calcmode="lin" valueType="num">
                                      <p:cBhvr>
                                        <p:cTn id="27" dur="500" fill="hold"/>
                                        <p:tgtEl>
                                          <p:spTgt spid="57"/>
                                        </p:tgtEl>
                                        <p:attrNameLst>
                                          <p:attrName>ppt_h</p:attrName>
                                        </p:attrNameLst>
                                      </p:cBhvr>
                                      <p:tavLst>
                                        <p:tav tm="0">
                                          <p:val>
                                            <p:fltVal val="0"/>
                                          </p:val>
                                        </p:tav>
                                        <p:tav tm="100000">
                                          <p:val>
                                            <p:strVal val="#ppt_h"/>
                                          </p:val>
                                        </p:tav>
                                      </p:tavLst>
                                    </p:anim>
                                    <p:animEffect transition="in" filter="fade">
                                      <p:cBhvr>
                                        <p:cTn id="28" dur="500"/>
                                        <p:tgtEl>
                                          <p:spTgt spid="57"/>
                                        </p:tgtEl>
                                      </p:cBhvr>
                                    </p:animEffect>
                                    <p:anim calcmode="lin" valueType="num">
                                      <p:cBhvr>
                                        <p:cTn id="29" dur="500" fill="hold"/>
                                        <p:tgtEl>
                                          <p:spTgt spid="57"/>
                                        </p:tgtEl>
                                        <p:attrNameLst>
                                          <p:attrName>ppt_x</p:attrName>
                                        </p:attrNameLst>
                                      </p:cBhvr>
                                      <p:tavLst>
                                        <p:tav tm="0">
                                          <p:val>
                                            <p:fltVal val="0.5"/>
                                          </p:val>
                                        </p:tav>
                                        <p:tav tm="100000">
                                          <p:val>
                                            <p:strVal val="#ppt_x"/>
                                          </p:val>
                                        </p:tav>
                                      </p:tavLst>
                                    </p:anim>
                                    <p:anim calcmode="lin" valueType="num">
                                      <p:cBhvr>
                                        <p:cTn id="30" dur="500" fill="hold"/>
                                        <p:tgtEl>
                                          <p:spTgt spid="57"/>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1100"/>
                                  </p:stCondLst>
                                  <p:childTnLst>
                                    <p:set>
                                      <p:cBhvr>
                                        <p:cTn id="32" dur="1" fill="hold">
                                          <p:stCondLst>
                                            <p:cond delay="0"/>
                                          </p:stCondLst>
                                        </p:cTn>
                                        <p:tgtEl>
                                          <p:spTgt spid="58"/>
                                        </p:tgtEl>
                                        <p:attrNameLst>
                                          <p:attrName>style.visibility</p:attrName>
                                        </p:attrNameLst>
                                      </p:cBhvr>
                                      <p:to>
                                        <p:strVal val="visible"/>
                                      </p:to>
                                    </p:set>
                                    <p:anim calcmode="lin" valueType="num">
                                      <p:cBhvr>
                                        <p:cTn id="33" dur="500" fill="hold"/>
                                        <p:tgtEl>
                                          <p:spTgt spid="58"/>
                                        </p:tgtEl>
                                        <p:attrNameLst>
                                          <p:attrName>ppt_w</p:attrName>
                                        </p:attrNameLst>
                                      </p:cBhvr>
                                      <p:tavLst>
                                        <p:tav tm="0">
                                          <p:val>
                                            <p:fltVal val="0"/>
                                          </p:val>
                                        </p:tav>
                                        <p:tav tm="100000">
                                          <p:val>
                                            <p:strVal val="#ppt_w"/>
                                          </p:val>
                                        </p:tav>
                                      </p:tavLst>
                                    </p:anim>
                                    <p:anim calcmode="lin" valueType="num">
                                      <p:cBhvr>
                                        <p:cTn id="34" dur="500" fill="hold"/>
                                        <p:tgtEl>
                                          <p:spTgt spid="58"/>
                                        </p:tgtEl>
                                        <p:attrNameLst>
                                          <p:attrName>ppt_h</p:attrName>
                                        </p:attrNameLst>
                                      </p:cBhvr>
                                      <p:tavLst>
                                        <p:tav tm="0">
                                          <p:val>
                                            <p:fltVal val="0"/>
                                          </p:val>
                                        </p:tav>
                                        <p:tav tm="100000">
                                          <p:val>
                                            <p:strVal val="#ppt_h"/>
                                          </p:val>
                                        </p:tav>
                                      </p:tavLst>
                                    </p:anim>
                                    <p:animEffect transition="in" filter="fade">
                                      <p:cBhvr>
                                        <p:cTn id="35" dur="500"/>
                                        <p:tgtEl>
                                          <p:spTgt spid="58"/>
                                        </p:tgtEl>
                                      </p:cBhvr>
                                    </p:animEffect>
                                    <p:anim calcmode="lin" valueType="num">
                                      <p:cBhvr>
                                        <p:cTn id="36" dur="500" fill="hold"/>
                                        <p:tgtEl>
                                          <p:spTgt spid="58"/>
                                        </p:tgtEl>
                                        <p:attrNameLst>
                                          <p:attrName>ppt_x</p:attrName>
                                        </p:attrNameLst>
                                      </p:cBhvr>
                                      <p:tavLst>
                                        <p:tav tm="0">
                                          <p:val>
                                            <p:fltVal val="0.5"/>
                                          </p:val>
                                        </p:tav>
                                        <p:tav tm="100000">
                                          <p:val>
                                            <p:strVal val="#ppt_x"/>
                                          </p:val>
                                        </p:tav>
                                      </p:tavLst>
                                    </p:anim>
                                    <p:anim calcmode="lin" valueType="num">
                                      <p:cBhvr>
                                        <p:cTn id="37" dur="500" fill="hold"/>
                                        <p:tgtEl>
                                          <p:spTgt spid="58"/>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1100"/>
                                  </p:stCondLst>
                                  <p:childTnLst>
                                    <p:set>
                                      <p:cBhvr>
                                        <p:cTn id="39" dur="1" fill="hold">
                                          <p:stCondLst>
                                            <p:cond delay="0"/>
                                          </p:stCondLst>
                                        </p:cTn>
                                        <p:tgtEl>
                                          <p:spTgt spid="59"/>
                                        </p:tgtEl>
                                        <p:attrNameLst>
                                          <p:attrName>style.visibility</p:attrName>
                                        </p:attrNameLst>
                                      </p:cBhvr>
                                      <p:to>
                                        <p:strVal val="visible"/>
                                      </p:to>
                                    </p:set>
                                    <p:anim calcmode="lin" valueType="num">
                                      <p:cBhvr>
                                        <p:cTn id="40" dur="500" fill="hold"/>
                                        <p:tgtEl>
                                          <p:spTgt spid="59"/>
                                        </p:tgtEl>
                                        <p:attrNameLst>
                                          <p:attrName>ppt_w</p:attrName>
                                        </p:attrNameLst>
                                      </p:cBhvr>
                                      <p:tavLst>
                                        <p:tav tm="0">
                                          <p:val>
                                            <p:fltVal val="0"/>
                                          </p:val>
                                        </p:tav>
                                        <p:tav tm="100000">
                                          <p:val>
                                            <p:strVal val="#ppt_w"/>
                                          </p:val>
                                        </p:tav>
                                      </p:tavLst>
                                    </p:anim>
                                    <p:anim calcmode="lin" valueType="num">
                                      <p:cBhvr>
                                        <p:cTn id="41" dur="500" fill="hold"/>
                                        <p:tgtEl>
                                          <p:spTgt spid="59"/>
                                        </p:tgtEl>
                                        <p:attrNameLst>
                                          <p:attrName>ppt_h</p:attrName>
                                        </p:attrNameLst>
                                      </p:cBhvr>
                                      <p:tavLst>
                                        <p:tav tm="0">
                                          <p:val>
                                            <p:fltVal val="0"/>
                                          </p:val>
                                        </p:tav>
                                        <p:tav tm="100000">
                                          <p:val>
                                            <p:strVal val="#ppt_h"/>
                                          </p:val>
                                        </p:tav>
                                      </p:tavLst>
                                    </p:anim>
                                    <p:animEffect transition="in" filter="fade">
                                      <p:cBhvr>
                                        <p:cTn id="42" dur="500"/>
                                        <p:tgtEl>
                                          <p:spTgt spid="59"/>
                                        </p:tgtEl>
                                      </p:cBhvr>
                                    </p:animEffect>
                                    <p:anim calcmode="lin" valueType="num">
                                      <p:cBhvr>
                                        <p:cTn id="43" dur="500" fill="hold"/>
                                        <p:tgtEl>
                                          <p:spTgt spid="59"/>
                                        </p:tgtEl>
                                        <p:attrNameLst>
                                          <p:attrName>ppt_x</p:attrName>
                                        </p:attrNameLst>
                                      </p:cBhvr>
                                      <p:tavLst>
                                        <p:tav tm="0">
                                          <p:val>
                                            <p:fltVal val="0.5"/>
                                          </p:val>
                                        </p:tav>
                                        <p:tav tm="100000">
                                          <p:val>
                                            <p:strVal val="#ppt_x"/>
                                          </p:val>
                                        </p:tav>
                                      </p:tavLst>
                                    </p:anim>
                                    <p:anim calcmode="lin" valueType="num">
                                      <p:cBhvr>
                                        <p:cTn id="44" dur="500" fill="hold"/>
                                        <p:tgtEl>
                                          <p:spTgt spid="59"/>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1100"/>
                                  </p:stCondLst>
                                  <p:childTnLst>
                                    <p:set>
                                      <p:cBhvr>
                                        <p:cTn id="46" dur="1" fill="hold">
                                          <p:stCondLst>
                                            <p:cond delay="0"/>
                                          </p:stCondLst>
                                        </p:cTn>
                                        <p:tgtEl>
                                          <p:spTgt spid="63"/>
                                        </p:tgtEl>
                                        <p:attrNameLst>
                                          <p:attrName>style.visibility</p:attrName>
                                        </p:attrNameLst>
                                      </p:cBhvr>
                                      <p:to>
                                        <p:strVal val="visible"/>
                                      </p:to>
                                    </p:set>
                                    <p:anim calcmode="lin" valueType="num">
                                      <p:cBhvr>
                                        <p:cTn id="47" dur="500" fill="hold"/>
                                        <p:tgtEl>
                                          <p:spTgt spid="63"/>
                                        </p:tgtEl>
                                        <p:attrNameLst>
                                          <p:attrName>ppt_w</p:attrName>
                                        </p:attrNameLst>
                                      </p:cBhvr>
                                      <p:tavLst>
                                        <p:tav tm="0">
                                          <p:val>
                                            <p:fltVal val="0"/>
                                          </p:val>
                                        </p:tav>
                                        <p:tav tm="100000">
                                          <p:val>
                                            <p:strVal val="#ppt_w"/>
                                          </p:val>
                                        </p:tav>
                                      </p:tavLst>
                                    </p:anim>
                                    <p:anim calcmode="lin" valueType="num">
                                      <p:cBhvr>
                                        <p:cTn id="48" dur="500" fill="hold"/>
                                        <p:tgtEl>
                                          <p:spTgt spid="63"/>
                                        </p:tgtEl>
                                        <p:attrNameLst>
                                          <p:attrName>ppt_h</p:attrName>
                                        </p:attrNameLst>
                                      </p:cBhvr>
                                      <p:tavLst>
                                        <p:tav tm="0">
                                          <p:val>
                                            <p:fltVal val="0"/>
                                          </p:val>
                                        </p:tav>
                                        <p:tav tm="100000">
                                          <p:val>
                                            <p:strVal val="#ppt_h"/>
                                          </p:val>
                                        </p:tav>
                                      </p:tavLst>
                                    </p:anim>
                                    <p:animEffect transition="in" filter="fade">
                                      <p:cBhvr>
                                        <p:cTn id="49" dur="500"/>
                                        <p:tgtEl>
                                          <p:spTgt spid="63"/>
                                        </p:tgtEl>
                                      </p:cBhvr>
                                    </p:animEffect>
                                    <p:anim calcmode="lin" valueType="num">
                                      <p:cBhvr>
                                        <p:cTn id="50" dur="500" fill="hold"/>
                                        <p:tgtEl>
                                          <p:spTgt spid="63"/>
                                        </p:tgtEl>
                                        <p:attrNameLst>
                                          <p:attrName>ppt_x</p:attrName>
                                        </p:attrNameLst>
                                      </p:cBhvr>
                                      <p:tavLst>
                                        <p:tav tm="0">
                                          <p:val>
                                            <p:fltVal val="0.5"/>
                                          </p:val>
                                        </p:tav>
                                        <p:tav tm="100000">
                                          <p:val>
                                            <p:strVal val="#ppt_x"/>
                                          </p:val>
                                        </p:tav>
                                      </p:tavLst>
                                    </p:anim>
                                    <p:anim calcmode="lin" valueType="num">
                                      <p:cBhvr>
                                        <p:cTn id="51" dur="500" fill="hold"/>
                                        <p:tgtEl>
                                          <p:spTgt spid="63"/>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1100"/>
                                  </p:stCondLst>
                                  <p:childTnLst>
                                    <p:set>
                                      <p:cBhvr>
                                        <p:cTn id="53" dur="1" fill="hold">
                                          <p:stCondLst>
                                            <p:cond delay="0"/>
                                          </p:stCondLst>
                                        </p:cTn>
                                        <p:tgtEl>
                                          <p:spTgt spid="64"/>
                                        </p:tgtEl>
                                        <p:attrNameLst>
                                          <p:attrName>style.visibility</p:attrName>
                                        </p:attrNameLst>
                                      </p:cBhvr>
                                      <p:to>
                                        <p:strVal val="visible"/>
                                      </p:to>
                                    </p:set>
                                    <p:anim calcmode="lin" valueType="num">
                                      <p:cBhvr>
                                        <p:cTn id="54" dur="500" fill="hold"/>
                                        <p:tgtEl>
                                          <p:spTgt spid="64"/>
                                        </p:tgtEl>
                                        <p:attrNameLst>
                                          <p:attrName>ppt_w</p:attrName>
                                        </p:attrNameLst>
                                      </p:cBhvr>
                                      <p:tavLst>
                                        <p:tav tm="0">
                                          <p:val>
                                            <p:fltVal val="0"/>
                                          </p:val>
                                        </p:tav>
                                        <p:tav tm="100000">
                                          <p:val>
                                            <p:strVal val="#ppt_w"/>
                                          </p:val>
                                        </p:tav>
                                      </p:tavLst>
                                    </p:anim>
                                    <p:anim calcmode="lin" valueType="num">
                                      <p:cBhvr>
                                        <p:cTn id="55" dur="500" fill="hold"/>
                                        <p:tgtEl>
                                          <p:spTgt spid="64"/>
                                        </p:tgtEl>
                                        <p:attrNameLst>
                                          <p:attrName>ppt_h</p:attrName>
                                        </p:attrNameLst>
                                      </p:cBhvr>
                                      <p:tavLst>
                                        <p:tav tm="0">
                                          <p:val>
                                            <p:fltVal val="0"/>
                                          </p:val>
                                        </p:tav>
                                        <p:tav tm="100000">
                                          <p:val>
                                            <p:strVal val="#ppt_h"/>
                                          </p:val>
                                        </p:tav>
                                      </p:tavLst>
                                    </p:anim>
                                    <p:animEffect transition="in" filter="fade">
                                      <p:cBhvr>
                                        <p:cTn id="56" dur="500"/>
                                        <p:tgtEl>
                                          <p:spTgt spid="64"/>
                                        </p:tgtEl>
                                      </p:cBhvr>
                                    </p:animEffect>
                                    <p:anim calcmode="lin" valueType="num">
                                      <p:cBhvr>
                                        <p:cTn id="57" dur="500" fill="hold"/>
                                        <p:tgtEl>
                                          <p:spTgt spid="64"/>
                                        </p:tgtEl>
                                        <p:attrNameLst>
                                          <p:attrName>ppt_x</p:attrName>
                                        </p:attrNameLst>
                                      </p:cBhvr>
                                      <p:tavLst>
                                        <p:tav tm="0">
                                          <p:val>
                                            <p:fltVal val="0.5"/>
                                          </p:val>
                                        </p:tav>
                                        <p:tav tm="100000">
                                          <p:val>
                                            <p:strVal val="#ppt_x"/>
                                          </p:val>
                                        </p:tav>
                                      </p:tavLst>
                                    </p:anim>
                                    <p:anim calcmode="lin" valueType="num">
                                      <p:cBhvr>
                                        <p:cTn id="58" dur="500" fill="hold"/>
                                        <p:tgtEl>
                                          <p:spTgt spid="64"/>
                                        </p:tgtEl>
                                        <p:attrNameLst>
                                          <p:attrName>ppt_y</p:attrName>
                                        </p:attrNameLst>
                                      </p:cBhvr>
                                      <p:tavLst>
                                        <p:tav tm="0">
                                          <p:val>
                                            <p:fltVal val="0.5"/>
                                          </p:val>
                                        </p:tav>
                                        <p:tav tm="100000">
                                          <p:val>
                                            <p:strVal val="#ppt_y"/>
                                          </p:val>
                                        </p:tav>
                                      </p:tavLst>
                                    </p:anim>
                                  </p:childTnLst>
                                </p:cTn>
                              </p:par>
                              <p:par>
                                <p:cTn id="59" presetID="53" presetClass="entr" presetSubtype="528" fill="hold" grpId="0" nodeType="withEffect">
                                  <p:stCondLst>
                                    <p:cond delay="1100"/>
                                  </p:stCondLst>
                                  <p:childTnLst>
                                    <p:set>
                                      <p:cBhvr>
                                        <p:cTn id="60" dur="1" fill="hold">
                                          <p:stCondLst>
                                            <p:cond delay="0"/>
                                          </p:stCondLst>
                                        </p:cTn>
                                        <p:tgtEl>
                                          <p:spTgt spid="65"/>
                                        </p:tgtEl>
                                        <p:attrNameLst>
                                          <p:attrName>style.visibility</p:attrName>
                                        </p:attrNameLst>
                                      </p:cBhvr>
                                      <p:to>
                                        <p:strVal val="visible"/>
                                      </p:to>
                                    </p:set>
                                    <p:anim calcmode="lin" valueType="num">
                                      <p:cBhvr>
                                        <p:cTn id="61" dur="500" fill="hold"/>
                                        <p:tgtEl>
                                          <p:spTgt spid="65"/>
                                        </p:tgtEl>
                                        <p:attrNameLst>
                                          <p:attrName>ppt_w</p:attrName>
                                        </p:attrNameLst>
                                      </p:cBhvr>
                                      <p:tavLst>
                                        <p:tav tm="0">
                                          <p:val>
                                            <p:fltVal val="0"/>
                                          </p:val>
                                        </p:tav>
                                        <p:tav tm="100000">
                                          <p:val>
                                            <p:strVal val="#ppt_w"/>
                                          </p:val>
                                        </p:tav>
                                      </p:tavLst>
                                    </p:anim>
                                    <p:anim calcmode="lin" valueType="num">
                                      <p:cBhvr>
                                        <p:cTn id="62" dur="500" fill="hold"/>
                                        <p:tgtEl>
                                          <p:spTgt spid="65"/>
                                        </p:tgtEl>
                                        <p:attrNameLst>
                                          <p:attrName>ppt_h</p:attrName>
                                        </p:attrNameLst>
                                      </p:cBhvr>
                                      <p:tavLst>
                                        <p:tav tm="0">
                                          <p:val>
                                            <p:fltVal val="0"/>
                                          </p:val>
                                        </p:tav>
                                        <p:tav tm="100000">
                                          <p:val>
                                            <p:strVal val="#ppt_h"/>
                                          </p:val>
                                        </p:tav>
                                      </p:tavLst>
                                    </p:anim>
                                    <p:animEffect transition="in" filter="fade">
                                      <p:cBhvr>
                                        <p:cTn id="63" dur="500"/>
                                        <p:tgtEl>
                                          <p:spTgt spid="65"/>
                                        </p:tgtEl>
                                      </p:cBhvr>
                                    </p:animEffect>
                                    <p:anim calcmode="lin" valueType="num">
                                      <p:cBhvr>
                                        <p:cTn id="64" dur="500" fill="hold"/>
                                        <p:tgtEl>
                                          <p:spTgt spid="65"/>
                                        </p:tgtEl>
                                        <p:attrNameLst>
                                          <p:attrName>ppt_x</p:attrName>
                                        </p:attrNameLst>
                                      </p:cBhvr>
                                      <p:tavLst>
                                        <p:tav tm="0">
                                          <p:val>
                                            <p:fltVal val="0.5"/>
                                          </p:val>
                                        </p:tav>
                                        <p:tav tm="100000">
                                          <p:val>
                                            <p:strVal val="#ppt_x"/>
                                          </p:val>
                                        </p:tav>
                                      </p:tavLst>
                                    </p:anim>
                                    <p:anim calcmode="lin" valueType="num">
                                      <p:cBhvr>
                                        <p:cTn id="65" dur="500" fill="hold"/>
                                        <p:tgtEl>
                                          <p:spTgt spid="6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3" grpId="0"/>
      <p:bldP spid="64" grpId="0"/>
      <p:bldP spid="65" grpId="0"/>
      <p:bldP spid="66" grpId="0"/>
      <p:bldP spid="67" grpId="0" animBg="1"/>
      <p:bldP spid="6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融资规划</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69" name="组合 68"/>
          <p:cNvGrpSpPr/>
          <p:nvPr/>
        </p:nvGrpSpPr>
        <p:grpSpPr>
          <a:xfrm>
            <a:off x="-1" y="298578"/>
            <a:ext cx="2453610" cy="443618"/>
            <a:chOff x="-1" y="298578"/>
            <a:chExt cx="2453610" cy="443618"/>
          </a:xfrm>
        </p:grpSpPr>
        <p:sp>
          <p:nvSpPr>
            <p:cNvPr id="70" name="矩形 6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 y="648122"/>
              <a:ext cx="2453610" cy="94074"/>
              <a:chOff x="-1" y="648122"/>
              <a:chExt cx="2453610" cy="94074"/>
            </a:xfrm>
          </p:grpSpPr>
          <p:cxnSp>
            <p:nvCxnSpPr>
              <p:cNvPr id="72" name="直接连接符 7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 name="组合 9"/>
          <p:cNvGrpSpPr/>
          <p:nvPr/>
        </p:nvGrpSpPr>
        <p:grpSpPr>
          <a:xfrm>
            <a:off x="1800597" y="1816688"/>
            <a:ext cx="4023626" cy="587876"/>
            <a:chOff x="1368228" y="1488854"/>
            <a:chExt cx="4023626" cy="587876"/>
          </a:xfrm>
        </p:grpSpPr>
        <p:sp>
          <p:nvSpPr>
            <p:cNvPr id="11" name="同侧圆角矩形 10"/>
            <p:cNvSpPr/>
            <p:nvPr/>
          </p:nvSpPr>
          <p:spPr>
            <a:xfrm rot="16200000">
              <a:off x="3086103" y="-229021"/>
              <a:ext cx="587876" cy="4023626"/>
            </a:xfrm>
            <a:prstGeom prst="round2SameRect">
              <a:avLst>
                <a:gd name="adj1" fmla="val 50000"/>
                <a:gd name="adj2" fmla="val 0"/>
              </a:avLst>
            </a:prstGeom>
            <a:solidFill>
              <a:srgbClr val="0070C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lnSpc>
                  <a:spcPct val="130000"/>
                </a:lnSpc>
              </a:pPr>
              <a:endParaRPr lang="zh-CN" altLang="en-US" dirty="0"/>
            </a:p>
          </p:txBody>
        </p:sp>
        <p:sp>
          <p:nvSpPr>
            <p:cNvPr id="12" name="TextBox 11"/>
            <p:cNvSpPr txBox="1"/>
            <p:nvPr/>
          </p:nvSpPr>
          <p:spPr>
            <a:xfrm>
              <a:off x="1584252" y="1589142"/>
              <a:ext cx="2391794" cy="369332"/>
            </a:xfrm>
            <a:prstGeom prst="rect">
              <a:avLst/>
            </a:prstGeom>
            <a:no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文字</a:t>
              </a:r>
              <a:r>
                <a:rPr lang="zh-CN" altLang="en-US" sz="1800" dirty="0" smtClean="0">
                  <a:solidFill>
                    <a:schemeClr val="bg1"/>
                  </a:solidFill>
                  <a:latin typeface="微软雅黑" panose="020B0503020204020204" pitchFamily="34" charset="-122"/>
                  <a:ea typeface="微软雅黑" panose="020B0503020204020204" pitchFamily="34" charset="-122"/>
                </a:rPr>
                <a:t>标题</a:t>
              </a:r>
              <a:r>
                <a:rPr lang="zh-CN" altLang="en-US" sz="1800" dirty="0">
                  <a:solidFill>
                    <a:schemeClr val="bg1"/>
                  </a:solidFill>
                  <a:latin typeface="微软雅黑" panose="020B0503020204020204" pitchFamily="34" charset="-122"/>
                  <a:ea typeface="微软雅黑" panose="020B0503020204020204" pitchFamily="34" charset="-122"/>
                </a:rPr>
                <a:t>文字</a:t>
              </a:r>
              <a:r>
                <a:rPr lang="zh-CN" altLang="en-US" sz="1800" dirty="0" smtClean="0">
                  <a:solidFill>
                    <a:schemeClr val="bg1"/>
                  </a:solidFill>
                  <a:latin typeface="微软雅黑" panose="020B0503020204020204" pitchFamily="34" charset="-122"/>
                  <a:ea typeface="微软雅黑" panose="020B0503020204020204" pitchFamily="34" charset="-122"/>
                </a:rPr>
                <a:t>标题</a:t>
              </a:r>
              <a:endParaRPr lang="en-US" altLang="zh-CN" sz="1800" dirty="0">
                <a:solidFill>
                  <a:schemeClr val="bg1"/>
                </a:solidFill>
                <a:latin typeface="微软雅黑" panose="020B0503020204020204" pitchFamily="34" charset="-122"/>
                <a:ea typeface="微软雅黑" panose="020B0503020204020204" pitchFamily="34" charset="-122"/>
              </a:endParaRPr>
            </a:p>
          </p:txBody>
        </p:sp>
      </p:grpSp>
      <p:sp>
        <p:nvSpPr>
          <p:cNvPr id="13" name="TextBox 34"/>
          <p:cNvSpPr txBox="1">
            <a:spLocks noChangeArrowheads="1"/>
          </p:cNvSpPr>
          <p:nvPr/>
        </p:nvSpPr>
        <p:spPr bwMode="auto">
          <a:xfrm>
            <a:off x="1872605" y="4648041"/>
            <a:ext cx="7965688"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just">
              <a:lnSpc>
                <a:spcPts val="2000"/>
              </a:lnSpc>
            </a:pP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a:t>
            </a:r>
            <a:endParaRPr lang="en-US" altLang="zh-CN" sz="15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信信信息文字信文字信文字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信信息文字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7413044" y="1839729"/>
            <a:ext cx="2281232" cy="1528624"/>
          </a:xfrm>
          <a:prstGeom prst="rect">
            <a:avLst/>
          </a:prstGeom>
          <a:noFill/>
        </p:spPr>
        <p:txBody>
          <a:bodyPr wrap="square" rtlCol="0">
            <a:spAutoFit/>
          </a:bodyPr>
          <a:lstStyle/>
          <a:p>
            <a:pPr algn="just">
              <a:lnSpc>
                <a:spcPts val="1600"/>
              </a:lnSpc>
            </a:pPr>
            <a:r>
              <a:rPr lang="zh-CN" altLang="en-US" sz="1500" b="1" spc="1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文字信息</a:t>
            </a:r>
            <a:endParaRPr lang="en-US" altLang="zh-CN" sz="1500" b="1" spc="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文字信息输入文字信息输入文字信息输入文字信息输入文字信息文字信息文字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895628" y="2759377"/>
            <a:ext cx="2281232" cy="1528624"/>
          </a:xfrm>
          <a:prstGeom prst="rect">
            <a:avLst/>
          </a:prstGeom>
          <a:noFill/>
        </p:spPr>
        <p:txBody>
          <a:bodyPr wrap="square" rtlCol="0">
            <a:spAutoFit/>
          </a:bodyPr>
          <a:lstStyle/>
          <a:p>
            <a:pPr algn="just">
              <a:lnSpc>
                <a:spcPts val="1600"/>
              </a:lnSpc>
            </a:pPr>
            <a:r>
              <a:rPr lang="zh-CN" altLang="en-US" sz="1500" b="1" spc="1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文字信息</a:t>
            </a:r>
            <a:endParaRPr lang="en-US" altLang="zh-CN" sz="1500" b="1" spc="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ts val="1600"/>
              </a:lnSpc>
            </a:pP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输入</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r>
              <a:rPr lang="zh-CN" altLang="en-US" sz="1100" spc="100" dirty="0">
                <a:solidFill>
                  <a:schemeClr val="tx1">
                    <a:lumMod val="50000"/>
                    <a:lumOff val="50000"/>
                  </a:schemeClr>
                </a:solidFill>
                <a:latin typeface="微软雅黑" panose="020B0503020204020204" pitchFamily="34" charset="-122"/>
                <a:ea typeface="微软雅黑" panose="020B0503020204020204" pitchFamily="34" charset="-122"/>
              </a:rPr>
              <a:t>文字信息输入文字信息输入文字信息输入文字信息输入文字信息文字信息文字</a:t>
            </a:r>
            <a:r>
              <a:rPr lang="zh-CN" altLang="en-US" sz="1100" spc="100" dirty="0" smtClean="0">
                <a:solidFill>
                  <a:schemeClr val="tx1">
                    <a:lumMod val="50000"/>
                    <a:lumOff val="50000"/>
                  </a:schemeClr>
                </a:solidFill>
                <a:latin typeface="微软雅黑" panose="020B0503020204020204" pitchFamily="34" charset="-122"/>
                <a:ea typeface="微软雅黑" panose="020B0503020204020204" pitchFamily="34" charset="-122"/>
              </a:rPr>
              <a:t>信息</a:t>
            </a:r>
            <a:endParaRPr lang="en-US" altLang="zh-CN" sz="11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968237" y="3721833"/>
            <a:ext cx="3969264" cy="587876"/>
            <a:chOff x="5391851" y="3393999"/>
            <a:chExt cx="3969264" cy="587876"/>
          </a:xfrm>
        </p:grpSpPr>
        <p:sp>
          <p:nvSpPr>
            <p:cNvPr id="17" name="同侧圆角矩形 16"/>
            <p:cNvSpPr/>
            <p:nvPr/>
          </p:nvSpPr>
          <p:spPr>
            <a:xfrm rot="5400000" flipH="1">
              <a:off x="7032941" y="1752909"/>
              <a:ext cx="587876" cy="3870056"/>
            </a:xfrm>
            <a:prstGeom prst="round2SameRect">
              <a:avLst>
                <a:gd name="adj1" fmla="val 50000"/>
                <a:gd name="adj2" fmla="val 0"/>
              </a:avLst>
            </a:prstGeom>
            <a:solidFill>
              <a:srgbClr val="00B0F0">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lnSpc>
                  <a:spcPct val="130000"/>
                </a:lnSpc>
              </a:pPr>
              <a:endParaRPr lang="zh-CN" altLang="en-US"/>
            </a:p>
          </p:txBody>
        </p:sp>
        <p:sp>
          <p:nvSpPr>
            <p:cNvPr id="18" name="TextBox 17"/>
            <p:cNvSpPr txBox="1"/>
            <p:nvPr/>
          </p:nvSpPr>
          <p:spPr>
            <a:xfrm>
              <a:off x="6969321" y="3497343"/>
              <a:ext cx="2391794" cy="369332"/>
            </a:xfrm>
            <a:prstGeom prst="rect">
              <a:avLst/>
            </a:prstGeom>
            <a:noFill/>
          </p:spPr>
          <p:txBody>
            <a:bodyPr wrap="squar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文字</a:t>
              </a:r>
              <a:r>
                <a:rPr lang="zh-CN" altLang="en-US" sz="1800" dirty="0" smtClean="0">
                  <a:solidFill>
                    <a:schemeClr val="bg1"/>
                  </a:solidFill>
                  <a:latin typeface="微软雅黑" panose="020B0503020204020204" pitchFamily="34" charset="-122"/>
                  <a:ea typeface="微软雅黑" panose="020B0503020204020204" pitchFamily="34" charset="-122"/>
                </a:rPr>
                <a:t>标题</a:t>
              </a:r>
              <a:r>
                <a:rPr lang="zh-CN" altLang="en-US" sz="1800" dirty="0">
                  <a:solidFill>
                    <a:schemeClr val="bg1"/>
                  </a:solidFill>
                  <a:latin typeface="微软雅黑" panose="020B0503020204020204" pitchFamily="34" charset="-122"/>
                  <a:ea typeface="微软雅黑" panose="020B0503020204020204" pitchFamily="34" charset="-122"/>
                </a:rPr>
                <a:t>文字</a:t>
              </a:r>
              <a:r>
                <a:rPr lang="zh-CN" altLang="en-US" sz="1800" dirty="0" smtClean="0">
                  <a:solidFill>
                    <a:schemeClr val="bg1"/>
                  </a:solidFill>
                  <a:latin typeface="微软雅黑" panose="020B0503020204020204" pitchFamily="34" charset="-122"/>
                  <a:ea typeface="微软雅黑" panose="020B0503020204020204" pitchFamily="34" charset="-122"/>
                </a:rPr>
                <a:t>标题</a:t>
              </a:r>
              <a:endParaRPr lang="en-US" altLang="zh-CN" sz="18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4392885" y="1728242"/>
            <a:ext cx="2727725" cy="2637006"/>
            <a:chOff x="3015245" y="2152665"/>
            <a:chExt cx="3306471" cy="3273825"/>
          </a:xfrm>
          <a:effectLst>
            <a:outerShdw blurRad="406400" dist="190500" dir="8100000" algn="tr" rotWithShape="0">
              <a:prstClr val="black">
                <a:alpha val="20000"/>
              </a:prstClr>
            </a:outerShdw>
          </a:effectLst>
        </p:grpSpPr>
        <p:sp>
          <p:nvSpPr>
            <p:cNvPr id="20" name="圆角矩形 20"/>
            <p:cNvSpPr/>
            <p:nvPr/>
          </p:nvSpPr>
          <p:spPr>
            <a:xfrm>
              <a:off x="3015245" y="2152665"/>
              <a:ext cx="3306471" cy="3273825"/>
            </a:xfrm>
            <a:prstGeom prst="ellipse">
              <a:avLst/>
            </a:prstGeom>
            <a:solidFill>
              <a:schemeClr val="bg1"/>
            </a:solidFill>
            <a:ln w="15875">
              <a:solidFill>
                <a:srgbClr val="4472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4000" dirty="0">
                <a:latin typeface="微软雅黑" panose="020B0503020204020204" pitchFamily="34" charset="-122"/>
                <a:ea typeface="微软雅黑" panose="020B0503020204020204" pitchFamily="34" charset="-122"/>
              </a:endParaRPr>
            </a:p>
          </p:txBody>
        </p:sp>
        <p:sp>
          <p:nvSpPr>
            <p:cNvPr id="21" name="圆角矩形 20"/>
            <p:cNvSpPr/>
            <p:nvPr/>
          </p:nvSpPr>
          <p:spPr>
            <a:xfrm>
              <a:off x="3147859" y="2283970"/>
              <a:ext cx="3041243" cy="3011215"/>
            </a:xfrm>
            <a:prstGeom prst="ellipse">
              <a:avLst/>
            </a:prstGeom>
            <a:solidFill>
              <a:srgbClr val="4472C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pic>
          <p:nvPicPr>
            <p:cNvPr id="22" name="图片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8320" y="2349417"/>
              <a:ext cx="2880320" cy="2880320"/>
            </a:xfrm>
            <a:prstGeom prst="rect">
              <a:avLst/>
            </a:prstGeom>
          </p:spPr>
        </p:pic>
      </p:grpSp>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9855" y="2535153"/>
            <a:ext cx="1144103" cy="1111661"/>
          </a:xfrm>
          <a:prstGeom prst="rect">
            <a:avLst/>
          </a:prstGeom>
        </p:spPr>
      </p:pic>
      <p:cxnSp>
        <p:nvCxnSpPr>
          <p:cNvPr id="24" name="直接连接符 23"/>
          <p:cNvCxnSpPr/>
          <p:nvPr/>
        </p:nvCxnSpPr>
        <p:spPr>
          <a:xfrm>
            <a:off x="2016621" y="4576033"/>
            <a:ext cx="7677655"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9434066"/>
      </p:ext>
    </p:extLst>
  </p:cSld>
  <p:clrMapOvr>
    <a:masterClrMapping/>
  </p:clrMapOvr>
  <p:transition spd="slow" advTm="300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53" presetClass="entr" presetSubtype="528" fill="hold" nodeType="withEffect">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anim calcmode="lin" valueType="num">
                                      <p:cBhvr>
                                        <p:cTn id="22" dur="500" fill="hold"/>
                                        <p:tgtEl>
                                          <p:spTgt spid="19"/>
                                        </p:tgtEl>
                                        <p:attrNameLst>
                                          <p:attrName>ppt_x</p:attrName>
                                        </p:attrNameLst>
                                      </p:cBhvr>
                                      <p:tavLst>
                                        <p:tav tm="0">
                                          <p:val>
                                            <p:fltVal val="0.5"/>
                                          </p:val>
                                        </p:tav>
                                        <p:tav tm="100000">
                                          <p:val>
                                            <p:strVal val="#ppt_x"/>
                                          </p:val>
                                        </p:tav>
                                      </p:tavLst>
                                    </p:anim>
                                    <p:anim calcmode="lin" valueType="num">
                                      <p:cBhvr>
                                        <p:cTn id="23" dur="500" fill="hold"/>
                                        <p:tgtEl>
                                          <p:spTgt spid="19"/>
                                        </p:tgtEl>
                                        <p:attrNameLst>
                                          <p:attrName>ppt_y</p:attrName>
                                        </p:attrNameLst>
                                      </p:cBhvr>
                                      <p:tavLst>
                                        <p:tav tm="0">
                                          <p:val>
                                            <p:fltVal val="0.5"/>
                                          </p:val>
                                        </p:tav>
                                        <p:tav tm="100000">
                                          <p:val>
                                            <p:strVal val="#ppt_y"/>
                                          </p:val>
                                        </p:tav>
                                      </p:tavLst>
                                    </p:anim>
                                  </p:childTnLst>
                                </p:cTn>
                              </p:par>
                              <p:par>
                                <p:cTn id="24" presetID="10" presetClass="entr" presetSubtype="0" fill="hold" nodeType="withEffect">
                                  <p:stCondLst>
                                    <p:cond delay="7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par>
                                <p:cTn id="27" presetID="22" presetClass="entr" presetSubtype="2" fill="hold" nodeType="withEffect">
                                  <p:stCondLst>
                                    <p:cond delay="1100"/>
                                  </p:stCondLst>
                                  <p:childTnLst>
                                    <p:set>
                                      <p:cBhvr>
                                        <p:cTn id="28" dur="1" fill="hold">
                                          <p:stCondLst>
                                            <p:cond delay="0"/>
                                          </p:stCondLst>
                                        </p:cTn>
                                        <p:tgtEl>
                                          <p:spTgt spid="10"/>
                                        </p:tgtEl>
                                        <p:attrNameLst>
                                          <p:attrName>style.visibility</p:attrName>
                                        </p:attrNameLst>
                                      </p:cBhvr>
                                      <p:to>
                                        <p:strVal val="visible"/>
                                      </p:to>
                                    </p:set>
                                    <p:animEffect transition="in" filter="wipe(right)">
                                      <p:cBhvr>
                                        <p:cTn id="29" dur="500"/>
                                        <p:tgtEl>
                                          <p:spTgt spid="10"/>
                                        </p:tgtEl>
                                      </p:cBhvr>
                                    </p:animEffect>
                                  </p:childTnLst>
                                </p:cTn>
                              </p:par>
                              <p:par>
                                <p:cTn id="30" presetID="22" presetClass="entr" presetSubtype="8" fill="hold" nodeType="withEffect">
                                  <p:stCondLst>
                                    <p:cond delay="1100"/>
                                  </p:stCondLst>
                                  <p:childTnLst>
                                    <p:set>
                                      <p:cBhvr>
                                        <p:cTn id="31" dur="1" fill="hold">
                                          <p:stCondLst>
                                            <p:cond delay="0"/>
                                          </p:stCondLst>
                                        </p:cTn>
                                        <p:tgtEl>
                                          <p:spTgt spid="16"/>
                                        </p:tgtEl>
                                        <p:attrNameLst>
                                          <p:attrName>style.visibility</p:attrName>
                                        </p:attrNameLst>
                                      </p:cBhvr>
                                      <p:to>
                                        <p:strVal val="visible"/>
                                      </p:to>
                                    </p:set>
                                    <p:animEffect transition="in" filter="wipe(left)">
                                      <p:cBhvr>
                                        <p:cTn id="32" dur="500"/>
                                        <p:tgtEl>
                                          <p:spTgt spid="16"/>
                                        </p:tgtEl>
                                      </p:cBhvr>
                                    </p:animEffect>
                                  </p:childTnLst>
                                </p:cTn>
                              </p:par>
                              <p:par>
                                <p:cTn id="33" presetID="42" presetClass="entr" presetSubtype="0" fill="hold" grpId="0" nodeType="withEffect">
                                  <p:stCondLst>
                                    <p:cond delay="110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750"/>
                                        <p:tgtEl>
                                          <p:spTgt spid="14"/>
                                        </p:tgtEl>
                                      </p:cBhvr>
                                    </p:animEffect>
                                    <p:anim calcmode="lin" valueType="num">
                                      <p:cBhvr>
                                        <p:cTn id="36" dur="750" fill="hold"/>
                                        <p:tgtEl>
                                          <p:spTgt spid="14"/>
                                        </p:tgtEl>
                                        <p:attrNameLst>
                                          <p:attrName>ppt_x</p:attrName>
                                        </p:attrNameLst>
                                      </p:cBhvr>
                                      <p:tavLst>
                                        <p:tav tm="0">
                                          <p:val>
                                            <p:strVal val="#ppt_x"/>
                                          </p:val>
                                        </p:tav>
                                        <p:tav tm="100000">
                                          <p:val>
                                            <p:strVal val="#ppt_x"/>
                                          </p:val>
                                        </p:tav>
                                      </p:tavLst>
                                    </p:anim>
                                    <p:anim calcmode="lin" valueType="num">
                                      <p:cBhvr>
                                        <p:cTn id="37" dur="750" fill="hold"/>
                                        <p:tgtEl>
                                          <p:spTgt spid="14"/>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11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750"/>
                                        <p:tgtEl>
                                          <p:spTgt spid="15"/>
                                        </p:tgtEl>
                                      </p:cBhvr>
                                    </p:animEffect>
                                    <p:anim calcmode="lin" valueType="num">
                                      <p:cBhvr>
                                        <p:cTn id="41" dur="750" fill="hold"/>
                                        <p:tgtEl>
                                          <p:spTgt spid="15"/>
                                        </p:tgtEl>
                                        <p:attrNameLst>
                                          <p:attrName>ppt_x</p:attrName>
                                        </p:attrNameLst>
                                      </p:cBhvr>
                                      <p:tavLst>
                                        <p:tav tm="0">
                                          <p:val>
                                            <p:strVal val="#ppt_x"/>
                                          </p:val>
                                        </p:tav>
                                        <p:tav tm="100000">
                                          <p:val>
                                            <p:strVal val="#ppt_x"/>
                                          </p:val>
                                        </p:tav>
                                      </p:tavLst>
                                    </p:anim>
                                    <p:anim calcmode="lin" valueType="num">
                                      <p:cBhvr>
                                        <p:cTn id="42" dur="750" fill="hold"/>
                                        <p:tgtEl>
                                          <p:spTgt spid="15"/>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11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750"/>
                                        <p:tgtEl>
                                          <p:spTgt spid="13"/>
                                        </p:tgtEl>
                                      </p:cBhvr>
                                    </p:animEffect>
                                    <p:anim calcmode="lin" valueType="num">
                                      <p:cBhvr>
                                        <p:cTn id="46" dur="750" fill="hold"/>
                                        <p:tgtEl>
                                          <p:spTgt spid="13"/>
                                        </p:tgtEl>
                                        <p:attrNameLst>
                                          <p:attrName>ppt_x</p:attrName>
                                        </p:attrNameLst>
                                      </p:cBhvr>
                                      <p:tavLst>
                                        <p:tav tm="0">
                                          <p:val>
                                            <p:strVal val="#ppt_x"/>
                                          </p:val>
                                        </p:tav>
                                        <p:tav tm="100000">
                                          <p:val>
                                            <p:strVal val="#ppt_x"/>
                                          </p:val>
                                        </p:tav>
                                      </p:tavLst>
                                    </p:anim>
                                    <p:anim calcmode="lin" valueType="num">
                                      <p:cBhvr>
                                        <p:cTn id="47"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68" grpId="0"/>
      <p:bldP spid="13" grpId="0"/>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资金缺口</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69" name="组合 68"/>
          <p:cNvGrpSpPr/>
          <p:nvPr/>
        </p:nvGrpSpPr>
        <p:grpSpPr>
          <a:xfrm>
            <a:off x="-1" y="298578"/>
            <a:ext cx="2453610" cy="443618"/>
            <a:chOff x="-1" y="298578"/>
            <a:chExt cx="2453610" cy="443618"/>
          </a:xfrm>
        </p:grpSpPr>
        <p:sp>
          <p:nvSpPr>
            <p:cNvPr id="70" name="矩形 6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 y="648122"/>
              <a:ext cx="2453610" cy="94074"/>
              <a:chOff x="-1" y="648122"/>
              <a:chExt cx="2453610" cy="94074"/>
            </a:xfrm>
          </p:grpSpPr>
          <p:cxnSp>
            <p:nvCxnSpPr>
              <p:cNvPr id="72" name="直接连接符 7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 name="矩形 24"/>
          <p:cNvSpPr/>
          <p:nvPr/>
        </p:nvSpPr>
        <p:spPr>
          <a:xfrm>
            <a:off x="737210" y="1592524"/>
            <a:ext cx="5333503" cy="172819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5430545" y="1592368"/>
            <a:ext cx="5371051" cy="1728192"/>
          </a:xfrm>
          <a:prstGeom prst="rect">
            <a:avLst/>
          </a:prstGeom>
          <a:solidFill>
            <a:srgbClr val="0054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864493" y="1584226"/>
            <a:ext cx="2892713" cy="1224136"/>
            <a:chOff x="866332" y="1511895"/>
            <a:chExt cx="2607591" cy="1224136"/>
          </a:xfrm>
        </p:grpSpPr>
        <p:sp>
          <p:nvSpPr>
            <p:cNvPr id="28" name="下箭头 27"/>
            <p:cNvSpPr/>
            <p:nvPr/>
          </p:nvSpPr>
          <p:spPr>
            <a:xfrm>
              <a:off x="866332" y="1511895"/>
              <a:ext cx="776694" cy="1224136"/>
            </a:xfrm>
            <a:prstGeom prst="down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6"/>
            <p:cNvSpPr txBox="1"/>
            <p:nvPr/>
          </p:nvSpPr>
          <p:spPr>
            <a:xfrm>
              <a:off x="1661637" y="1592046"/>
              <a:ext cx="1812286" cy="769441"/>
            </a:xfrm>
            <a:prstGeom prst="rect">
              <a:avLst/>
            </a:prstGeom>
            <a:noFill/>
            <a:effectLst/>
          </p:spPr>
          <p:txBody>
            <a:bodyPr wrap="square" rtlCol="0">
              <a:spAutoFit/>
            </a:bodyPr>
            <a:lstStyle/>
            <a:p>
              <a:r>
                <a:rPr lang="en-US" altLang="zh-CN" sz="4400" dirty="0" smtClean="0">
                  <a:solidFill>
                    <a:schemeClr val="bg1"/>
                  </a:solidFill>
                </a:rPr>
                <a:t>66%</a:t>
              </a:r>
              <a:endParaRPr lang="zh-CN" altLang="en-US" sz="4400" dirty="0">
                <a:solidFill>
                  <a:schemeClr val="bg1"/>
                </a:solidFill>
              </a:endParaRPr>
            </a:p>
          </p:txBody>
        </p:sp>
      </p:grpSp>
      <p:grpSp>
        <p:nvGrpSpPr>
          <p:cNvPr id="30" name="组合 29"/>
          <p:cNvGrpSpPr/>
          <p:nvPr/>
        </p:nvGrpSpPr>
        <p:grpSpPr>
          <a:xfrm>
            <a:off x="8061403" y="2104722"/>
            <a:ext cx="2613581" cy="1224136"/>
            <a:chOff x="7543904" y="2032391"/>
            <a:chExt cx="2355972" cy="1224136"/>
          </a:xfrm>
        </p:grpSpPr>
        <p:sp>
          <p:nvSpPr>
            <p:cNvPr id="31" name="下箭头 30"/>
            <p:cNvSpPr/>
            <p:nvPr/>
          </p:nvSpPr>
          <p:spPr>
            <a:xfrm rot="10800000">
              <a:off x="9123182" y="2032391"/>
              <a:ext cx="776694" cy="1224136"/>
            </a:xfrm>
            <a:prstGeom prst="downArrow">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27"/>
            <p:cNvSpPr txBox="1"/>
            <p:nvPr/>
          </p:nvSpPr>
          <p:spPr>
            <a:xfrm>
              <a:off x="7543904" y="2406781"/>
              <a:ext cx="1812286" cy="769441"/>
            </a:xfrm>
            <a:prstGeom prst="rect">
              <a:avLst/>
            </a:prstGeom>
            <a:noFill/>
            <a:effectLst/>
          </p:spPr>
          <p:txBody>
            <a:bodyPr wrap="square" rtlCol="0">
              <a:spAutoFit/>
            </a:bodyPr>
            <a:lstStyle/>
            <a:p>
              <a:pPr algn="r"/>
              <a:r>
                <a:rPr lang="en-US" altLang="zh-CN" sz="4400" dirty="0" smtClean="0">
                  <a:solidFill>
                    <a:schemeClr val="bg1"/>
                  </a:solidFill>
                </a:rPr>
                <a:t>34%</a:t>
              </a:r>
              <a:endParaRPr lang="zh-CN" altLang="en-US" sz="4400" dirty="0">
                <a:solidFill>
                  <a:schemeClr val="bg1"/>
                </a:solidFill>
              </a:endParaRPr>
            </a:p>
          </p:txBody>
        </p:sp>
      </p:grpSp>
      <p:sp>
        <p:nvSpPr>
          <p:cNvPr id="33" name="TextBox 34"/>
          <p:cNvSpPr txBox="1">
            <a:spLocks noChangeArrowheads="1"/>
          </p:cNvSpPr>
          <p:nvPr/>
        </p:nvSpPr>
        <p:spPr bwMode="auto">
          <a:xfrm>
            <a:off x="1760783" y="2460516"/>
            <a:ext cx="40710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dirty="0">
                <a:solidFill>
                  <a:schemeClr val="bg1"/>
                </a:solidFill>
                <a:latin typeface="微软雅黑" panose="020B0503020204020204" pitchFamily="34" charset="-122"/>
                <a:ea typeface="微软雅黑" panose="020B0503020204020204" pitchFamily="34" charset="-122"/>
              </a:rPr>
              <a:t>文字</a:t>
            </a:r>
            <a:r>
              <a:rPr lang="zh-CN" altLang="en-US" sz="1300" dirty="0" smtClean="0">
                <a:solidFill>
                  <a:schemeClr val="bg1"/>
                </a:solidFill>
                <a:latin typeface="微软雅黑" panose="020B0503020204020204" pitchFamily="34" charset="-122"/>
                <a:ea typeface="微软雅黑" panose="020B0503020204020204" pitchFamily="34" charset="-122"/>
              </a:rPr>
              <a:t>标题</a:t>
            </a:r>
            <a:endParaRPr lang="en-US" altLang="zh-CN" sz="1300" dirty="0">
              <a:solidFill>
                <a:schemeClr val="bg1"/>
              </a:solidFill>
              <a:latin typeface="微软雅黑" panose="020B0503020204020204" pitchFamily="34" charset="-122"/>
              <a:ea typeface="微软雅黑" panose="020B0503020204020204" pitchFamily="34" charset="-122"/>
            </a:endParaRPr>
          </a:p>
          <a:p>
            <a:pPr>
              <a:lnSpc>
                <a:spcPts val="1600"/>
              </a:lnSpc>
            </a:pPr>
            <a:r>
              <a:rPr lang="zh-CN" altLang="en-US" sz="1000" dirty="0">
                <a:solidFill>
                  <a:schemeClr val="bg1"/>
                </a:solidFill>
                <a:latin typeface="微软雅黑" panose="020B0503020204020204" pitchFamily="34" charset="-122"/>
                <a:ea typeface="微软雅黑" panose="020B0503020204020204" pitchFamily="34" charset="-122"/>
              </a:rPr>
              <a:t>文字信息文字信息文字信息文字信息</a:t>
            </a:r>
            <a:r>
              <a:rPr lang="zh-CN" altLang="en-US" sz="1000" dirty="0" smtClean="0">
                <a:solidFill>
                  <a:schemeClr val="bg1"/>
                </a:solidFill>
                <a:latin typeface="微软雅黑" panose="020B0503020204020204" pitchFamily="34" charset="-122"/>
                <a:ea typeface="微软雅黑" panose="020B0503020204020204" pitchFamily="34" charset="-122"/>
              </a:rPr>
              <a:t>文</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nSpc>
                <a:spcPts val="1600"/>
              </a:lnSpc>
            </a:pPr>
            <a:r>
              <a:rPr lang="zh-CN" altLang="en-US" sz="1000" dirty="0" smtClean="0">
                <a:solidFill>
                  <a:schemeClr val="bg1"/>
                </a:solidFill>
                <a:latin typeface="微软雅黑" panose="020B0503020204020204" pitchFamily="34" charset="-122"/>
                <a:ea typeface="微软雅黑" panose="020B0503020204020204" pitchFamily="34" charset="-122"/>
              </a:rPr>
              <a:t>字文字信信息字信息</a:t>
            </a:r>
            <a:r>
              <a:rPr lang="zh-CN" altLang="en-US" sz="1000" dirty="0">
                <a:solidFill>
                  <a:schemeClr val="bg1"/>
                </a:solidFill>
                <a:latin typeface="微软雅黑" panose="020B0503020204020204" pitchFamily="34" charset="-122"/>
                <a:ea typeface="微软雅黑" panose="020B0503020204020204" pitchFamily="34" charset="-122"/>
              </a:rPr>
              <a:t>文字</a:t>
            </a:r>
            <a:r>
              <a:rPr lang="zh-CN" altLang="en-US" sz="1000" dirty="0" smtClean="0">
                <a:solidFill>
                  <a:schemeClr val="bg1"/>
                </a:solidFill>
                <a:latin typeface="微软雅黑" panose="020B0503020204020204" pitchFamily="34" charset="-122"/>
                <a:ea typeface="微软雅黑" panose="020B0503020204020204" pitchFamily="34" charset="-122"/>
              </a:rPr>
              <a:t>信息</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36" name="TextBox 34"/>
          <p:cNvSpPr txBox="1">
            <a:spLocks noChangeArrowheads="1"/>
          </p:cNvSpPr>
          <p:nvPr/>
        </p:nvSpPr>
        <p:spPr bwMode="auto">
          <a:xfrm>
            <a:off x="6802582" y="1828884"/>
            <a:ext cx="407102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nSpc>
                <a:spcPts val="1600"/>
              </a:lnSpc>
            </a:pPr>
            <a:r>
              <a:rPr lang="zh-CN" altLang="en-US" sz="1300" dirty="0">
                <a:solidFill>
                  <a:schemeClr val="bg1"/>
                </a:solidFill>
                <a:latin typeface="微软雅黑" panose="020B0503020204020204" pitchFamily="34" charset="-122"/>
                <a:ea typeface="微软雅黑" panose="020B0503020204020204" pitchFamily="34" charset="-122"/>
              </a:rPr>
              <a:t>文字</a:t>
            </a:r>
            <a:r>
              <a:rPr lang="zh-CN" altLang="en-US" sz="1300" dirty="0" smtClean="0">
                <a:solidFill>
                  <a:schemeClr val="bg1"/>
                </a:solidFill>
                <a:latin typeface="微软雅黑" panose="020B0503020204020204" pitchFamily="34" charset="-122"/>
                <a:ea typeface="微软雅黑" panose="020B0503020204020204" pitchFamily="34" charset="-122"/>
              </a:rPr>
              <a:t>标题</a:t>
            </a:r>
            <a:endParaRPr lang="en-US" altLang="zh-CN" sz="1300" dirty="0">
              <a:solidFill>
                <a:schemeClr val="bg1"/>
              </a:solidFill>
              <a:latin typeface="微软雅黑" panose="020B0503020204020204" pitchFamily="34" charset="-122"/>
              <a:ea typeface="微软雅黑" panose="020B0503020204020204" pitchFamily="34" charset="-122"/>
            </a:endParaRPr>
          </a:p>
          <a:p>
            <a:pPr>
              <a:lnSpc>
                <a:spcPts val="1600"/>
              </a:lnSpc>
            </a:pPr>
            <a:r>
              <a:rPr lang="zh-CN" altLang="en-US" sz="1000" dirty="0">
                <a:solidFill>
                  <a:schemeClr val="bg1"/>
                </a:solidFill>
                <a:latin typeface="微软雅黑" panose="020B0503020204020204" pitchFamily="34" charset="-122"/>
                <a:ea typeface="微软雅黑" panose="020B0503020204020204" pitchFamily="34" charset="-122"/>
              </a:rPr>
              <a:t>文字信息文字信息文字信息文字信息</a:t>
            </a:r>
            <a:r>
              <a:rPr lang="zh-CN" altLang="en-US" sz="1000" dirty="0" smtClean="0">
                <a:solidFill>
                  <a:schemeClr val="bg1"/>
                </a:solidFill>
                <a:latin typeface="微软雅黑" panose="020B0503020204020204" pitchFamily="34" charset="-122"/>
                <a:ea typeface="微软雅黑" panose="020B0503020204020204" pitchFamily="34" charset="-122"/>
              </a:rPr>
              <a:t>文字文字信信息字</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nSpc>
                <a:spcPts val="1600"/>
              </a:lnSpc>
            </a:pPr>
            <a:r>
              <a:rPr lang="zh-CN" altLang="en-US" sz="1000" dirty="0" smtClean="0">
                <a:solidFill>
                  <a:schemeClr val="bg1"/>
                </a:solidFill>
                <a:latin typeface="微软雅黑" panose="020B0503020204020204" pitchFamily="34" charset="-122"/>
                <a:ea typeface="微软雅黑" panose="020B0503020204020204" pitchFamily="34" charset="-122"/>
              </a:rPr>
              <a:t>信息</a:t>
            </a:r>
            <a:r>
              <a:rPr lang="zh-CN" altLang="en-US" sz="1000" dirty="0">
                <a:solidFill>
                  <a:schemeClr val="bg1"/>
                </a:solidFill>
                <a:latin typeface="微软雅黑" panose="020B0503020204020204" pitchFamily="34" charset="-122"/>
                <a:ea typeface="微软雅黑" panose="020B0503020204020204" pitchFamily="34" charset="-122"/>
              </a:rPr>
              <a:t>文字信息文字信息文字</a:t>
            </a:r>
            <a:r>
              <a:rPr lang="zh-CN" altLang="en-US" sz="1000" dirty="0" smtClean="0">
                <a:solidFill>
                  <a:schemeClr val="bg1"/>
                </a:solidFill>
                <a:latin typeface="微软雅黑" panose="020B0503020204020204" pitchFamily="34" charset="-122"/>
                <a:ea typeface="微软雅黑" panose="020B0503020204020204" pitchFamily="34" charset="-122"/>
              </a:rPr>
              <a:t>信息</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40" name="TextBox 34"/>
          <p:cNvSpPr txBox="1">
            <a:spLocks noChangeArrowheads="1"/>
          </p:cNvSpPr>
          <p:nvPr/>
        </p:nvSpPr>
        <p:spPr bwMode="auto">
          <a:xfrm>
            <a:off x="737209" y="3744466"/>
            <a:ext cx="10280411"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just">
              <a:lnSpc>
                <a:spcPts val="2000"/>
              </a:lnSpc>
            </a:pP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a:t>
            </a:r>
            <a:endParaRPr lang="en-US" altLang="zh-CN" sz="15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信信信息文字信文字信文字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信信息文字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信文字信文字息文字信文字信文字信信息文字信文字信文字信信息文字信文字信信信息文字信文字信文字信信息文字信文字信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720476" y="3600450"/>
            <a:ext cx="10081120"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t="10889" r="1387"/>
          <a:stretch/>
        </p:blipFill>
        <p:spPr>
          <a:xfrm>
            <a:off x="4176861" y="1368202"/>
            <a:ext cx="2532736" cy="2199118"/>
          </a:xfrm>
          <a:prstGeom prst="ellipse">
            <a:avLst/>
          </a:prstGeom>
        </p:spPr>
      </p:pic>
      <p:sp>
        <p:nvSpPr>
          <p:cNvPr id="43" name="TextBox 34"/>
          <p:cNvSpPr txBox="1">
            <a:spLocks noChangeArrowheads="1"/>
          </p:cNvSpPr>
          <p:nvPr/>
        </p:nvSpPr>
        <p:spPr bwMode="auto">
          <a:xfrm>
            <a:off x="737209" y="5002475"/>
            <a:ext cx="10280411" cy="111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600">
                <a:solidFill>
                  <a:schemeClr val="tx1"/>
                </a:solidFill>
                <a:latin typeface="Arial" pitchFamily="34" charset="0"/>
              </a:defRPr>
            </a:lvl1pPr>
            <a:lvl2pPr marL="742950" indent="-285750" eaLnBrk="0" hangingPunct="0">
              <a:defRPr sz="1600">
                <a:solidFill>
                  <a:schemeClr val="tx1"/>
                </a:solidFill>
                <a:latin typeface="Arial" pitchFamily="34" charset="0"/>
              </a:defRPr>
            </a:lvl2pPr>
            <a:lvl3pPr marL="1143000" indent="-228600" eaLnBrk="0" hangingPunct="0">
              <a:defRPr sz="1600">
                <a:solidFill>
                  <a:schemeClr val="tx1"/>
                </a:solidFill>
                <a:latin typeface="Arial" pitchFamily="34" charset="0"/>
              </a:defRPr>
            </a:lvl3pPr>
            <a:lvl4pPr marL="1600200" indent="-228600" eaLnBrk="0" hangingPunct="0">
              <a:defRPr sz="1600">
                <a:solidFill>
                  <a:schemeClr val="tx1"/>
                </a:solidFill>
                <a:latin typeface="Arial" pitchFamily="34" charset="0"/>
              </a:defRPr>
            </a:lvl4pPr>
            <a:lvl5pPr marL="2057400" indent="-228600" eaLnBrk="0" hangingPunct="0">
              <a:defRPr sz="1600">
                <a:solidFill>
                  <a:schemeClr val="tx1"/>
                </a:solidFill>
                <a:latin typeface="Arial" pitchFamily="34" charset="0"/>
              </a:defRPr>
            </a:lvl5pPr>
            <a:lvl6pPr marL="2514600" indent="-228600" eaLnBrk="0" fontAlgn="base" hangingPunct="0">
              <a:spcBef>
                <a:spcPct val="0"/>
              </a:spcBef>
              <a:spcAft>
                <a:spcPct val="0"/>
              </a:spcAft>
              <a:defRPr sz="1600">
                <a:solidFill>
                  <a:schemeClr val="tx1"/>
                </a:solidFill>
                <a:latin typeface="Arial" pitchFamily="34" charset="0"/>
              </a:defRPr>
            </a:lvl6pPr>
            <a:lvl7pPr marL="2971800" indent="-228600" eaLnBrk="0" fontAlgn="base" hangingPunct="0">
              <a:spcBef>
                <a:spcPct val="0"/>
              </a:spcBef>
              <a:spcAft>
                <a:spcPct val="0"/>
              </a:spcAft>
              <a:defRPr sz="1600">
                <a:solidFill>
                  <a:schemeClr val="tx1"/>
                </a:solidFill>
                <a:latin typeface="Arial" pitchFamily="34" charset="0"/>
              </a:defRPr>
            </a:lvl7pPr>
            <a:lvl8pPr marL="3429000" indent="-228600" eaLnBrk="0" fontAlgn="base" hangingPunct="0">
              <a:spcBef>
                <a:spcPct val="0"/>
              </a:spcBef>
              <a:spcAft>
                <a:spcPct val="0"/>
              </a:spcAft>
              <a:defRPr sz="1600">
                <a:solidFill>
                  <a:schemeClr val="tx1"/>
                </a:solidFill>
                <a:latin typeface="Arial" pitchFamily="34" charset="0"/>
              </a:defRPr>
            </a:lvl8pPr>
            <a:lvl9pPr marL="3886200" indent="-228600" eaLnBrk="0" fontAlgn="base" hangingPunct="0">
              <a:spcBef>
                <a:spcPct val="0"/>
              </a:spcBef>
              <a:spcAft>
                <a:spcPct val="0"/>
              </a:spcAft>
              <a:defRPr sz="1600">
                <a:solidFill>
                  <a:schemeClr val="tx1"/>
                </a:solidFill>
                <a:latin typeface="Arial" pitchFamily="34" charset="0"/>
              </a:defRPr>
            </a:lvl9pPr>
          </a:lstStyle>
          <a:p>
            <a:pPr algn="just">
              <a:lnSpc>
                <a:spcPts val="2000"/>
              </a:lnSpc>
            </a:pPr>
            <a:r>
              <a:rPr lang="zh-CN" altLang="en-US" sz="1500" b="1" spc="100" dirty="0">
                <a:solidFill>
                  <a:schemeClr val="tx1">
                    <a:lumMod val="50000"/>
                    <a:lumOff val="50000"/>
                  </a:schemeClr>
                </a:solidFill>
                <a:latin typeface="微软雅黑" panose="020B0503020204020204" pitchFamily="34" charset="-122"/>
                <a:ea typeface="微软雅黑" panose="020B0503020204020204" pitchFamily="34" charset="-122"/>
              </a:rPr>
              <a:t>输入文字信息</a:t>
            </a:r>
            <a:endParaRPr lang="en-US" altLang="zh-CN" sz="1500" b="1" spc="1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          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信息文字信息文字信息文字信息</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文字文字信信息文字信文字信息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文字信息文字文字信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信息文字信息文字文字信信息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endParaRPr lang="en-US" altLang="zh-CN" sz="11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ts val="2000"/>
              </a:lnSpc>
            </a:pP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息</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文字信信息文字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信信信息文字信文字信文字</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信信息文字</a:t>
            </a: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信文字信文字息文字信文字信文字信信息文字信文字信文字信信息文字信文字信信信息文字信文字信文字信信息文字信文字信</a:t>
            </a:r>
            <a:r>
              <a:rPr lang="zh-CN" altLang="en-US" sz="11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4769128"/>
      </p:ext>
    </p:extLst>
  </p:cSld>
  <p:clrMapOvr>
    <a:masterClrMapping/>
  </p:clrMapOvr>
  <mc:AlternateContent xmlns:mc="http://schemas.openxmlformats.org/markup-compatibility/2006">
    <mc:Choice xmlns:p14="http://schemas.microsoft.com/office/powerpoint/2010/main" Requires="p14">
      <p:transition spd="slow" p14:dur="800" advTm="3000">
        <p:circle/>
      </p:transition>
    </mc:Choice>
    <mc:Fallback>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22" presetClass="entr" presetSubtype="1" fill="hold" grpId="0" nodeType="withEffect">
                                  <p:stCondLst>
                                    <p:cond delay="110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500"/>
                                        <p:tgtEl>
                                          <p:spTgt spid="25"/>
                                        </p:tgtEl>
                                      </p:cBhvr>
                                    </p:animEffect>
                                  </p:childTnLst>
                                </p:cTn>
                              </p:par>
                              <p:par>
                                <p:cTn id="20" presetID="22" presetClass="entr" presetSubtype="1" fill="hold" grpId="0" nodeType="withEffect">
                                  <p:stCondLst>
                                    <p:cond delay="110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par>
                                <p:cTn id="23" presetID="42" presetClass="entr" presetSubtype="0" fill="hold" nodeType="withEffect">
                                  <p:stCondLst>
                                    <p:cond delay="11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anim calcmode="lin" valueType="num">
                                      <p:cBhvr>
                                        <p:cTn id="26" dur="500" fill="hold"/>
                                        <p:tgtEl>
                                          <p:spTgt spid="30"/>
                                        </p:tgtEl>
                                        <p:attrNameLst>
                                          <p:attrName>ppt_x</p:attrName>
                                        </p:attrNameLst>
                                      </p:cBhvr>
                                      <p:tavLst>
                                        <p:tav tm="0">
                                          <p:val>
                                            <p:strVal val="#ppt_x"/>
                                          </p:val>
                                        </p:tav>
                                        <p:tav tm="100000">
                                          <p:val>
                                            <p:strVal val="#ppt_x"/>
                                          </p:val>
                                        </p:tav>
                                      </p:tavLst>
                                    </p:anim>
                                    <p:anim calcmode="lin" valueType="num">
                                      <p:cBhvr>
                                        <p:cTn id="27" dur="500" fill="hold"/>
                                        <p:tgtEl>
                                          <p:spTgt spid="30"/>
                                        </p:tgtEl>
                                        <p:attrNameLst>
                                          <p:attrName>ppt_y</p:attrName>
                                        </p:attrNameLst>
                                      </p:cBhvr>
                                      <p:tavLst>
                                        <p:tav tm="0">
                                          <p:val>
                                            <p:strVal val="#ppt_y+.1"/>
                                          </p:val>
                                        </p:tav>
                                        <p:tav tm="100000">
                                          <p:val>
                                            <p:strVal val="#ppt_y"/>
                                          </p:val>
                                        </p:tav>
                                      </p:tavLst>
                                    </p:anim>
                                  </p:childTnLst>
                                </p:cTn>
                              </p:par>
                              <p:par>
                                <p:cTn id="28" presetID="22" presetClass="entr" presetSubtype="1" fill="hold" nodeType="withEffect">
                                  <p:stCondLst>
                                    <p:cond delay="130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par>
                                <p:cTn id="31" presetID="47" presetClass="entr" presetSubtype="0" fill="hold" grpId="0" nodeType="withEffect">
                                  <p:stCondLst>
                                    <p:cond delay="110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750"/>
                                        <p:tgtEl>
                                          <p:spTgt spid="40"/>
                                        </p:tgtEl>
                                      </p:cBhvr>
                                    </p:animEffect>
                                    <p:anim calcmode="lin" valueType="num">
                                      <p:cBhvr>
                                        <p:cTn id="34" dur="750" fill="hold"/>
                                        <p:tgtEl>
                                          <p:spTgt spid="40"/>
                                        </p:tgtEl>
                                        <p:attrNameLst>
                                          <p:attrName>ppt_x</p:attrName>
                                        </p:attrNameLst>
                                      </p:cBhvr>
                                      <p:tavLst>
                                        <p:tav tm="0">
                                          <p:val>
                                            <p:strVal val="#ppt_x"/>
                                          </p:val>
                                        </p:tav>
                                        <p:tav tm="100000">
                                          <p:val>
                                            <p:strVal val="#ppt_x"/>
                                          </p:val>
                                        </p:tav>
                                      </p:tavLst>
                                    </p:anim>
                                    <p:anim calcmode="lin" valueType="num">
                                      <p:cBhvr>
                                        <p:cTn id="35" dur="750" fill="hold"/>
                                        <p:tgtEl>
                                          <p:spTgt spid="40"/>
                                        </p:tgtEl>
                                        <p:attrNameLst>
                                          <p:attrName>ppt_y</p:attrName>
                                        </p:attrNameLst>
                                      </p:cBhvr>
                                      <p:tavLst>
                                        <p:tav tm="0">
                                          <p:val>
                                            <p:strVal val="#ppt_y-.1"/>
                                          </p:val>
                                        </p:tav>
                                        <p:tav tm="100000">
                                          <p:val>
                                            <p:strVal val="#ppt_y"/>
                                          </p:val>
                                        </p:tav>
                                      </p:tavLst>
                                    </p:anim>
                                  </p:childTnLst>
                                </p:cTn>
                              </p:par>
                              <p:par>
                                <p:cTn id="36" presetID="10" presetClass="entr" presetSubtype="0" fill="hold" nodeType="withEffect">
                                  <p:stCondLst>
                                    <p:cond delay="140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par>
                                <p:cTn id="39" presetID="47" presetClass="entr" presetSubtype="0" fill="hold" grpId="0" nodeType="withEffect">
                                  <p:stCondLst>
                                    <p:cond delay="140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750"/>
                                        <p:tgtEl>
                                          <p:spTgt spid="43"/>
                                        </p:tgtEl>
                                      </p:cBhvr>
                                    </p:animEffect>
                                    <p:anim calcmode="lin" valueType="num">
                                      <p:cBhvr>
                                        <p:cTn id="42" dur="750" fill="hold"/>
                                        <p:tgtEl>
                                          <p:spTgt spid="43"/>
                                        </p:tgtEl>
                                        <p:attrNameLst>
                                          <p:attrName>ppt_x</p:attrName>
                                        </p:attrNameLst>
                                      </p:cBhvr>
                                      <p:tavLst>
                                        <p:tav tm="0">
                                          <p:val>
                                            <p:strVal val="#ppt_x"/>
                                          </p:val>
                                        </p:tav>
                                        <p:tav tm="100000">
                                          <p:val>
                                            <p:strVal val="#ppt_x"/>
                                          </p:val>
                                        </p:tav>
                                      </p:tavLst>
                                    </p:anim>
                                    <p:anim calcmode="lin" valueType="num">
                                      <p:cBhvr>
                                        <p:cTn id="43" dur="750" fill="hold"/>
                                        <p:tgtEl>
                                          <p:spTgt spid="43"/>
                                        </p:tgtEl>
                                        <p:attrNameLst>
                                          <p:attrName>ppt_y</p:attrName>
                                        </p:attrNameLst>
                                      </p:cBhvr>
                                      <p:tavLst>
                                        <p:tav tm="0">
                                          <p:val>
                                            <p:strVal val="#ppt_y-.1"/>
                                          </p:val>
                                        </p:tav>
                                        <p:tav tm="100000">
                                          <p:val>
                                            <p:strVal val="#ppt_y"/>
                                          </p:val>
                                        </p:tav>
                                      </p:tavLst>
                                    </p:anim>
                                  </p:childTnLst>
                                </p:cTn>
                              </p:par>
                              <p:par>
                                <p:cTn id="44" presetID="10" presetClass="entr" presetSubtype="0" fill="hold" grpId="0" nodeType="withEffect">
                                  <p:stCondLst>
                                    <p:cond delay="14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140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68" grpId="0"/>
      <p:bldP spid="25" grpId="0" animBg="1"/>
      <p:bldP spid="26" grpId="0" animBg="1"/>
      <p:bldP spid="33" grpId="0"/>
      <p:bldP spid="36" grpId="0"/>
      <p:bldP spid="40"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Box 65"/>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主要用途</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7" name="等腰三角形 6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69" name="组合 68"/>
          <p:cNvGrpSpPr/>
          <p:nvPr/>
        </p:nvGrpSpPr>
        <p:grpSpPr>
          <a:xfrm>
            <a:off x="-1" y="298578"/>
            <a:ext cx="2453610" cy="443618"/>
            <a:chOff x="-1" y="298578"/>
            <a:chExt cx="2453610" cy="443618"/>
          </a:xfrm>
        </p:grpSpPr>
        <p:sp>
          <p:nvSpPr>
            <p:cNvPr id="70" name="矩形 6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1" y="648122"/>
              <a:ext cx="2453610" cy="94074"/>
              <a:chOff x="-1" y="648122"/>
              <a:chExt cx="2453610" cy="94074"/>
            </a:xfrm>
          </p:grpSpPr>
          <p:cxnSp>
            <p:nvCxnSpPr>
              <p:cNvPr id="72" name="直接连接符 7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73" name="椭圆 7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t="22200" b="32496"/>
          <a:stretch/>
        </p:blipFill>
        <p:spPr>
          <a:xfrm flipH="1">
            <a:off x="6909318" y="3308448"/>
            <a:ext cx="3820271" cy="1224711"/>
          </a:xfrm>
          <a:prstGeom prst="rect">
            <a:avLst/>
          </a:prstGeom>
          <a:ln w="38100">
            <a:solidFill>
              <a:schemeClr val="bg1"/>
            </a:solidFill>
          </a:ln>
          <a:effectLst>
            <a:outerShdw blurRad="127000" dist="127000" dir="8100000" algn="tr" rotWithShape="0">
              <a:prstClr val="black">
                <a:alpha val="20000"/>
              </a:prstClr>
            </a:outerShdw>
          </a:effectLst>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50000" b="16127"/>
          <a:stretch/>
        </p:blipFill>
        <p:spPr>
          <a:xfrm flipH="1">
            <a:off x="720476" y="3308448"/>
            <a:ext cx="3644501" cy="1224711"/>
          </a:xfrm>
          <a:prstGeom prst="rect">
            <a:avLst/>
          </a:prstGeom>
          <a:ln w="38100">
            <a:solidFill>
              <a:schemeClr val="bg1"/>
            </a:solidFill>
          </a:ln>
          <a:effectLst>
            <a:outerShdw blurRad="127000" dist="127000" dir="8100000" algn="tr" rotWithShape="0">
              <a:prstClr val="black">
                <a:alpha val="20000"/>
              </a:prstClr>
            </a:outerShdw>
          </a:effectLst>
        </p:spPr>
      </p:pic>
      <p:sp>
        <p:nvSpPr>
          <p:cNvPr id="12" name="六边形 11"/>
          <p:cNvSpPr/>
          <p:nvPr/>
        </p:nvSpPr>
        <p:spPr>
          <a:xfrm>
            <a:off x="3623884" y="2164589"/>
            <a:ext cx="4279450" cy="3293703"/>
          </a:xfrm>
          <a:prstGeom prst="hexagon">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4" name="椭圆 13"/>
          <p:cNvSpPr/>
          <p:nvPr/>
        </p:nvSpPr>
        <p:spPr>
          <a:xfrm>
            <a:off x="3919975" y="1728242"/>
            <a:ext cx="937599" cy="91200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3300" spc="100" dirty="0" smtClean="0">
                <a:solidFill>
                  <a:schemeClr val="tx1">
                    <a:lumMod val="95000"/>
                    <a:lumOff val="5000"/>
                  </a:schemeClr>
                </a:solidFill>
                <a:latin typeface="Impact" panose="020B0806030902050204" pitchFamily="34" charset="0"/>
                <a:ea typeface="微软雅黑" panose="020B0503020204020204" pitchFamily="34" charset="-122"/>
              </a:rPr>
              <a:t>1</a:t>
            </a:r>
            <a:endParaRPr lang="zh-CN" altLang="en-US" sz="33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15" name="椭圆 14"/>
          <p:cNvSpPr/>
          <p:nvPr/>
        </p:nvSpPr>
        <p:spPr>
          <a:xfrm>
            <a:off x="6479622" y="1728242"/>
            <a:ext cx="937599" cy="91200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3300" spc="100" dirty="0" smtClean="0">
                <a:solidFill>
                  <a:schemeClr val="tx1">
                    <a:lumMod val="95000"/>
                    <a:lumOff val="5000"/>
                  </a:schemeClr>
                </a:solidFill>
                <a:latin typeface="Impact" panose="020B0806030902050204" pitchFamily="34" charset="0"/>
                <a:ea typeface="微软雅黑" panose="020B0503020204020204" pitchFamily="34" charset="-122"/>
              </a:rPr>
              <a:t>2</a:t>
            </a:r>
            <a:endParaRPr lang="zh-CN" altLang="en-US" sz="33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16" name="椭圆 15"/>
          <p:cNvSpPr/>
          <p:nvPr/>
        </p:nvSpPr>
        <p:spPr>
          <a:xfrm>
            <a:off x="3919975" y="4848687"/>
            <a:ext cx="937599" cy="91200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3300" spc="100" dirty="0" smtClean="0">
                <a:solidFill>
                  <a:schemeClr val="tx1">
                    <a:lumMod val="95000"/>
                    <a:lumOff val="5000"/>
                  </a:schemeClr>
                </a:solidFill>
                <a:latin typeface="Impact" panose="020B0806030902050204" pitchFamily="34" charset="0"/>
                <a:ea typeface="微软雅黑" panose="020B0503020204020204" pitchFamily="34" charset="-122"/>
              </a:rPr>
              <a:t>3</a:t>
            </a:r>
            <a:endParaRPr lang="zh-CN" altLang="en-US" sz="33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17" name="椭圆 16"/>
          <p:cNvSpPr/>
          <p:nvPr/>
        </p:nvSpPr>
        <p:spPr>
          <a:xfrm>
            <a:off x="6479622" y="4848687"/>
            <a:ext cx="937599" cy="91200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r>
              <a:rPr lang="en-US" altLang="zh-CN" sz="3300" spc="100" dirty="0" smtClean="0">
                <a:solidFill>
                  <a:schemeClr val="tx1">
                    <a:lumMod val="95000"/>
                    <a:lumOff val="5000"/>
                  </a:schemeClr>
                </a:solidFill>
                <a:latin typeface="Impact" panose="020B0806030902050204" pitchFamily="34" charset="0"/>
                <a:ea typeface="微软雅黑" panose="020B0503020204020204" pitchFamily="34" charset="-122"/>
              </a:rPr>
              <a:t>4</a:t>
            </a:r>
            <a:endParaRPr lang="zh-CN" altLang="en-US" sz="3300" spc="100" dirty="0">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23" name="TextBox 22"/>
          <p:cNvSpPr txBox="1"/>
          <p:nvPr/>
        </p:nvSpPr>
        <p:spPr>
          <a:xfrm>
            <a:off x="7624180" y="1834203"/>
            <a:ext cx="3249425" cy="126219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24" name="TextBox 23"/>
          <p:cNvSpPr txBox="1"/>
          <p:nvPr/>
        </p:nvSpPr>
        <p:spPr>
          <a:xfrm>
            <a:off x="7624180" y="4673592"/>
            <a:ext cx="3249425" cy="126219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25" name="TextBox 24"/>
          <p:cNvSpPr txBox="1"/>
          <p:nvPr/>
        </p:nvSpPr>
        <p:spPr>
          <a:xfrm>
            <a:off x="670550" y="1834203"/>
            <a:ext cx="3249425" cy="126219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
        <p:nvSpPr>
          <p:cNvPr id="26" name="TextBox 25"/>
          <p:cNvSpPr txBox="1"/>
          <p:nvPr/>
        </p:nvSpPr>
        <p:spPr>
          <a:xfrm>
            <a:off x="670550" y="4673592"/>
            <a:ext cx="3249425" cy="1262191"/>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48681205"/>
      </p:ext>
    </p:extLst>
  </p:cSld>
  <p:clrMapOvr>
    <a:masterClrMapping/>
  </p:clrMapOvr>
  <p:transition spd="slow" advTm="400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500"/>
                                        <p:tgtEl>
                                          <p:spTgt spid="6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66"/>
                                        </p:tgtEl>
                                        <p:attrNameLst>
                                          <p:attrName>style.visibility</p:attrName>
                                        </p:attrNameLst>
                                      </p:cBhvr>
                                      <p:to>
                                        <p:strVal val="visible"/>
                                      </p:to>
                                    </p:set>
                                    <p:animEffect transition="in" filter="fade">
                                      <p:cBhvr>
                                        <p:cTn id="10" dur="500"/>
                                        <p:tgtEl>
                                          <p:spTgt spid="66"/>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67"/>
                                        </p:tgtEl>
                                        <p:attrNameLst>
                                          <p:attrName>style.visibility</p:attrName>
                                        </p:attrNameLst>
                                      </p:cBhvr>
                                      <p:to>
                                        <p:strVal val="visible"/>
                                      </p:to>
                                    </p:set>
                                    <p:animEffect transition="in" filter="wipe(left)">
                                      <p:cBhvr>
                                        <p:cTn id="13" dur="500"/>
                                        <p:tgtEl>
                                          <p:spTgt spid="67"/>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49" presetClass="entr" presetSubtype="0" decel="100000" fill="hold" grpId="0" nodeType="withEffect">
                                  <p:stCondLst>
                                    <p:cond delay="7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style.rotation</p:attrName>
                                        </p:attrNameLst>
                                      </p:cBhvr>
                                      <p:tavLst>
                                        <p:tav tm="0">
                                          <p:val>
                                            <p:fltVal val="360"/>
                                          </p:val>
                                        </p:tav>
                                        <p:tav tm="100000">
                                          <p:val>
                                            <p:fltVal val="0"/>
                                          </p:val>
                                        </p:tav>
                                      </p:tavLst>
                                    </p:anim>
                                    <p:animEffect transition="in" filter="fade">
                                      <p:cBhvr>
                                        <p:cTn id="22" dur="500"/>
                                        <p:tgtEl>
                                          <p:spTgt spid="12"/>
                                        </p:tgtEl>
                                      </p:cBhvr>
                                    </p:animEffect>
                                  </p:childTnLst>
                                </p:cTn>
                              </p:par>
                              <p:par>
                                <p:cTn id="23" presetID="53" presetClass="entr" presetSubtype="16" fill="hold" grpId="0" nodeType="withEffect">
                                  <p:stCondLst>
                                    <p:cond delay="11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53" presetClass="entr" presetSubtype="16" fill="hold" grpId="0" nodeType="withEffect">
                                  <p:stCondLst>
                                    <p:cond delay="110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grpId="0" nodeType="withEffect">
                                  <p:stCondLst>
                                    <p:cond delay="110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ppt_w</p:attrName>
                                        </p:attrNameLst>
                                      </p:cBhvr>
                                      <p:tavLst>
                                        <p:tav tm="0">
                                          <p:val>
                                            <p:fltVal val="0"/>
                                          </p:val>
                                        </p:tav>
                                        <p:tav tm="100000">
                                          <p:val>
                                            <p:strVal val="#ppt_w"/>
                                          </p:val>
                                        </p:tav>
                                      </p:tavLst>
                                    </p:anim>
                                    <p:anim calcmode="lin" valueType="num">
                                      <p:cBhvr>
                                        <p:cTn id="36" dur="500" fill="hold"/>
                                        <p:tgtEl>
                                          <p:spTgt spid="17"/>
                                        </p:tgtEl>
                                        <p:attrNameLst>
                                          <p:attrName>ppt_h</p:attrName>
                                        </p:attrNameLst>
                                      </p:cBhvr>
                                      <p:tavLst>
                                        <p:tav tm="0">
                                          <p:val>
                                            <p:fltVal val="0"/>
                                          </p:val>
                                        </p:tav>
                                        <p:tav tm="100000">
                                          <p:val>
                                            <p:strVal val="#ppt_h"/>
                                          </p:val>
                                        </p:tav>
                                      </p:tavLst>
                                    </p:anim>
                                    <p:animEffect transition="in" filter="fade">
                                      <p:cBhvr>
                                        <p:cTn id="37" dur="500"/>
                                        <p:tgtEl>
                                          <p:spTgt spid="17"/>
                                        </p:tgtEl>
                                      </p:cBhvr>
                                    </p:animEffect>
                                  </p:childTnLst>
                                </p:cTn>
                              </p:par>
                              <p:par>
                                <p:cTn id="38" presetID="53" presetClass="entr" presetSubtype="16" fill="hold" grpId="0" nodeType="withEffect">
                                  <p:stCondLst>
                                    <p:cond delay="11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childTnLst>
                                </p:cTn>
                              </p:par>
                              <p:par>
                                <p:cTn id="43" presetID="22" presetClass="entr" presetSubtype="8" fill="hold" nodeType="withEffect">
                                  <p:stCondLst>
                                    <p:cond delay="1100"/>
                                  </p:stCondLst>
                                  <p:childTnLst>
                                    <p:set>
                                      <p:cBhvr>
                                        <p:cTn id="44" dur="1" fill="hold">
                                          <p:stCondLst>
                                            <p:cond delay="0"/>
                                          </p:stCondLst>
                                        </p:cTn>
                                        <p:tgtEl>
                                          <p:spTgt spid="10"/>
                                        </p:tgtEl>
                                        <p:attrNameLst>
                                          <p:attrName>style.visibility</p:attrName>
                                        </p:attrNameLst>
                                      </p:cBhvr>
                                      <p:to>
                                        <p:strVal val="visible"/>
                                      </p:to>
                                    </p:set>
                                    <p:animEffect transition="in" filter="wipe(left)">
                                      <p:cBhvr>
                                        <p:cTn id="45" dur="500"/>
                                        <p:tgtEl>
                                          <p:spTgt spid="10"/>
                                        </p:tgtEl>
                                      </p:cBhvr>
                                    </p:animEffect>
                                  </p:childTnLst>
                                </p:cTn>
                              </p:par>
                              <p:par>
                                <p:cTn id="46" presetID="22" presetClass="entr" presetSubtype="2" fill="hold" nodeType="withEffect">
                                  <p:stCondLst>
                                    <p:cond delay="1100"/>
                                  </p:stCondLst>
                                  <p:childTnLst>
                                    <p:set>
                                      <p:cBhvr>
                                        <p:cTn id="47" dur="1" fill="hold">
                                          <p:stCondLst>
                                            <p:cond delay="0"/>
                                          </p:stCondLst>
                                        </p:cTn>
                                        <p:tgtEl>
                                          <p:spTgt spid="11"/>
                                        </p:tgtEl>
                                        <p:attrNameLst>
                                          <p:attrName>style.visibility</p:attrName>
                                        </p:attrNameLst>
                                      </p:cBhvr>
                                      <p:to>
                                        <p:strVal val="visible"/>
                                      </p:to>
                                    </p:set>
                                    <p:animEffect transition="in" filter="wipe(right)">
                                      <p:cBhvr>
                                        <p:cTn id="48" dur="500"/>
                                        <p:tgtEl>
                                          <p:spTgt spid="11"/>
                                        </p:tgtEl>
                                      </p:cBhvr>
                                    </p:animEffect>
                                  </p:childTnLst>
                                </p:cTn>
                              </p:par>
                              <p:par>
                                <p:cTn id="49" presetID="47" presetClass="entr" presetSubtype="0" fill="hold" grpId="0" nodeType="withEffect">
                                  <p:stCondLst>
                                    <p:cond delay="110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110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1000"/>
                                        <p:tgtEl>
                                          <p:spTgt spid="24"/>
                                        </p:tgtEl>
                                      </p:cBhvr>
                                    </p:animEffect>
                                    <p:anim calcmode="lin" valueType="num">
                                      <p:cBhvr>
                                        <p:cTn id="57" dur="1000" fill="hold"/>
                                        <p:tgtEl>
                                          <p:spTgt spid="24"/>
                                        </p:tgtEl>
                                        <p:attrNameLst>
                                          <p:attrName>ppt_x</p:attrName>
                                        </p:attrNameLst>
                                      </p:cBhvr>
                                      <p:tavLst>
                                        <p:tav tm="0">
                                          <p:val>
                                            <p:strVal val="#ppt_x"/>
                                          </p:val>
                                        </p:tav>
                                        <p:tav tm="100000">
                                          <p:val>
                                            <p:strVal val="#ppt_x"/>
                                          </p:val>
                                        </p:tav>
                                      </p:tavLst>
                                    </p:anim>
                                    <p:anim calcmode="lin" valueType="num">
                                      <p:cBhvr>
                                        <p:cTn id="58" dur="1000" fill="hold"/>
                                        <p:tgtEl>
                                          <p:spTgt spid="2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110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1000"/>
                                        <p:tgtEl>
                                          <p:spTgt spid="25"/>
                                        </p:tgtEl>
                                      </p:cBhvr>
                                    </p:animEffect>
                                    <p:anim calcmode="lin" valueType="num">
                                      <p:cBhvr>
                                        <p:cTn id="62" dur="1000" fill="hold"/>
                                        <p:tgtEl>
                                          <p:spTgt spid="25"/>
                                        </p:tgtEl>
                                        <p:attrNameLst>
                                          <p:attrName>ppt_x</p:attrName>
                                        </p:attrNameLst>
                                      </p:cBhvr>
                                      <p:tavLst>
                                        <p:tav tm="0">
                                          <p:val>
                                            <p:strVal val="#ppt_x"/>
                                          </p:val>
                                        </p:tav>
                                        <p:tav tm="100000">
                                          <p:val>
                                            <p:strVal val="#ppt_x"/>
                                          </p:val>
                                        </p:tav>
                                      </p:tavLst>
                                    </p:anim>
                                    <p:anim calcmode="lin" valueType="num">
                                      <p:cBhvr>
                                        <p:cTn id="63" dur="1000" fill="hold"/>
                                        <p:tgtEl>
                                          <p:spTgt spid="2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10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1000"/>
                                        <p:tgtEl>
                                          <p:spTgt spid="23"/>
                                        </p:tgtEl>
                                      </p:cBhvr>
                                    </p:animEffect>
                                    <p:anim calcmode="lin" valueType="num">
                                      <p:cBhvr>
                                        <p:cTn id="67" dur="1000" fill="hold"/>
                                        <p:tgtEl>
                                          <p:spTgt spid="23"/>
                                        </p:tgtEl>
                                        <p:attrNameLst>
                                          <p:attrName>ppt_x</p:attrName>
                                        </p:attrNameLst>
                                      </p:cBhvr>
                                      <p:tavLst>
                                        <p:tav tm="0">
                                          <p:val>
                                            <p:strVal val="#ppt_x"/>
                                          </p:val>
                                        </p:tav>
                                        <p:tav tm="100000">
                                          <p:val>
                                            <p:strVal val="#ppt_x"/>
                                          </p:val>
                                        </p:tav>
                                      </p:tavLst>
                                    </p:anim>
                                    <p:anim calcmode="lin" valueType="num">
                                      <p:cBhvr>
                                        <p:cTn id="6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animBg="1"/>
      <p:bldP spid="68" grpId="0"/>
      <p:bldP spid="12" grpId="0" animBg="1"/>
      <p:bldP spid="14" grpId="0" animBg="1"/>
      <p:bldP spid="15" grpId="0" animBg="1"/>
      <p:bldP spid="16" grpId="0" animBg="1"/>
      <p:bldP spid="17" grpId="0" animBg="1"/>
      <p:bldP spid="23" grpId="0"/>
      <p:bldP spid="24" grpId="0"/>
      <p:bldP spid="25" grpId="0"/>
      <p:bldP spid="2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61857" y="297807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3" name="椭圆 2"/>
          <p:cNvSpPr/>
          <p:nvPr/>
        </p:nvSpPr>
        <p:spPr>
          <a:xfrm>
            <a:off x="2593707" y="304925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4" name="椭圆 3"/>
          <p:cNvSpPr/>
          <p:nvPr/>
        </p:nvSpPr>
        <p:spPr>
          <a:xfrm>
            <a:off x="1800597" y="315311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 name="椭圆 4"/>
          <p:cNvSpPr/>
          <p:nvPr/>
        </p:nvSpPr>
        <p:spPr>
          <a:xfrm flipH="1">
            <a:off x="6973075" y="297807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 name="椭圆 5"/>
          <p:cNvSpPr/>
          <p:nvPr/>
        </p:nvSpPr>
        <p:spPr>
          <a:xfrm flipH="1">
            <a:off x="8087583" y="304925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7" name="椭圆 6"/>
          <p:cNvSpPr/>
          <p:nvPr/>
        </p:nvSpPr>
        <p:spPr>
          <a:xfrm flipH="1">
            <a:off x="9094229" y="315311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8" name="TextBox 7"/>
          <p:cNvSpPr txBox="1"/>
          <p:nvPr/>
        </p:nvSpPr>
        <p:spPr>
          <a:xfrm>
            <a:off x="3672805" y="3024386"/>
            <a:ext cx="4182737" cy="861774"/>
          </a:xfrm>
          <a:prstGeom prst="rect">
            <a:avLst/>
          </a:prstGeom>
          <a:noFill/>
        </p:spPr>
        <p:txBody>
          <a:bodyPr wrap="square" rtlCol="0">
            <a:spAutoFit/>
          </a:bodyPr>
          <a:lstStyle/>
          <a:p>
            <a:pPr algn="ctr"/>
            <a:r>
              <a:rPr lang="en-US" altLang="zh-CN" sz="5000" dirty="0" smtClean="0">
                <a:solidFill>
                  <a:srgbClr val="0070C0"/>
                </a:solidFill>
                <a:effectLst>
                  <a:outerShdw blurRad="279400" dist="127000" dir="8100000" algn="tr" rotWithShape="0">
                    <a:prstClr val="black">
                      <a:alpha val="20000"/>
                    </a:prstClr>
                  </a:outerShdw>
                </a:effectLst>
                <a:latin typeface="微软雅黑" pitchFamily="34" charset="-122"/>
                <a:ea typeface="微软雅黑" pitchFamily="34" charset="-122"/>
              </a:rPr>
              <a:t>THANK YOU</a:t>
            </a:r>
            <a:endParaRPr lang="zh-CN" altLang="en-US" sz="5000" dirty="0">
              <a:solidFill>
                <a:srgbClr val="0070C0"/>
              </a:solidFill>
              <a:effectLst>
                <a:outerShdw blurRad="279400" dist="127000" dir="8100000" algn="tr" rotWithShape="0">
                  <a:prstClr val="black">
                    <a:alpha val="20000"/>
                  </a:prstClr>
                </a:outerShdw>
              </a:effectLst>
              <a:latin typeface="微软雅黑" pitchFamily="34" charset="-122"/>
              <a:ea typeface="微软雅黑" pitchFamily="34" charset="-122"/>
            </a:endParaRPr>
          </a:p>
        </p:txBody>
      </p:sp>
    </p:spTree>
    <p:extLst>
      <p:ext uri="{BB962C8B-B14F-4D97-AF65-F5344CB8AC3E}">
        <p14:creationId xmlns:p14="http://schemas.microsoft.com/office/powerpoint/2010/main" val="2899776518"/>
      </p:ext>
    </p:extLst>
  </p:cSld>
  <p:clrMapOvr>
    <a:masterClrMapping/>
  </p:clrMapOvr>
  <mc:AlternateContent xmlns:mc="http://schemas.openxmlformats.org/markup-compatibility/2006">
    <mc:Choice xmlns:p14="http://schemas.microsoft.com/office/powerpoint/2010/main" Requires="p14">
      <p:transition spd="med" p14:dur="700" advTm="5000">
        <p:fade/>
      </p:transition>
    </mc:Choice>
    <mc:Fallback>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3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1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5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160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1+#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6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47" presetClass="entr" presetSubtype="0" fill="hold" grpId="0" nodeType="withEffect">
                                  <p:stCondLst>
                                    <p:cond delay="11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20476" y="216074"/>
            <a:ext cx="979755" cy="553998"/>
          </a:xfrm>
          <a:prstGeom prst="rect">
            <a:avLst/>
          </a:prstGeom>
          <a:noFill/>
        </p:spPr>
        <p:txBody>
          <a:bodyPr wrap="none" rtlCol="0">
            <a:spAutoFit/>
          </a:bodyPr>
          <a:lstStyle/>
          <a:p>
            <a:r>
              <a:rPr lang="zh-CN" altLang="en-US" sz="3000" spc="100" dirty="0">
                <a:solidFill>
                  <a:schemeClr val="tx1">
                    <a:lumMod val="50000"/>
                    <a:lumOff val="50000"/>
                  </a:schemeClr>
                </a:solidFill>
                <a:latin typeface="微软雅黑" panose="020B0503020204020204" pitchFamily="34" charset="-122"/>
                <a:ea typeface="微软雅黑" panose="020B0503020204020204" pitchFamily="34" charset="-122"/>
              </a:rPr>
              <a:t>目录</a:t>
            </a:r>
          </a:p>
        </p:txBody>
      </p:sp>
      <p:sp>
        <p:nvSpPr>
          <p:cNvPr id="7" name="等腰三角形 6"/>
          <p:cNvSpPr/>
          <p:nvPr/>
        </p:nvSpPr>
        <p:spPr>
          <a:xfrm rot="5400000">
            <a:off x="1655845" y="385061"/>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882835" y="349057"/>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313053"/>
            <a:ext cx="1951756" cy="479085"/>
            <a:chOff x="-1" y="313053"/>
            <a:chExt cx="1951756" cy="479085"/>
          </a:xfrm>
        </p:grpSpPr>
        <p:sp>
          <p:nvSpPr>
            <p:cNvPr id="5" name="矩形 4"/>
            <p:cNvSpPr/>
            <p:nvPr/>
          </p:nvSpPr>
          <p:spPr>
            <a:xfrm>
              <a:off x="-1" y="313053"/>
              <a:ext cx="720477" cy="3600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1" y="698064"/>
              <a:ext cx="1951756" cy="94074"/>
              <a:chOff x="-1" y="698064"/>
              <a:chExt cx="1951756" cy="94074"/>
            </a:xfrm>
          </p:grpSpPr>
          <p:cxnSp>
            <p:nvCxnSpPr>
              <p:cNvPr id="10" name="直接连接符 9"/>
              <p:cNvCxnSpPr/>
              <p:nvPr/>
            </p:nvCxnSpPr>
            <p:spPr>
              <a:xfrm>
                <a:off x="-1" y="745101"/>
                <a:ext cx="1907874"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857681" y="698064"/>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9" name="组合 38"/>
          <p:cNvGrpSpPr/>
          <p:nvPr/>
        </p:nvGrpSpPr>
        <p:grpSpPr>
          <a:xfrm>
            <a:off x="764052" y="1979008"/>
            <a:ext cx="1806738" cy="1757412"/>
            <a:chOff x="792485" y="2376314"/>
            <a:chExt cx="1864065" cy="1813174"/>
          </a:xfrm>
        </p:grpSpPr>
        <p:sp>
          <p:nvSpPr>
            <p:cNvPr id="24" name="椭圆 23"/>
            <p:cNvSpPr/>
            <p:nvPr/>
          </p:nvSpPr>
          <p:spPr>
            <a:xfrm>
              <a:off x="792485" y="2376314"/>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0" name="图片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89350" y="2900360"/>
              <a:ext cx="830506" cy="796998"/>
            </a:xfrm>
            <a:prstGeom prst="rect">
              <a:avLst/>
            </a:prstGeom>
          </p:spPr>
        </p:pic>
      </p:grpSp>
      <p:grpSp>
        <p:nvGrpSpPr>
          <p:cNvPr id="51" name="组合 50"/>
          <p:cNvGrpSpPr/>
          <p:nvPr/>
        </p:nvGrpSpPr>
        <p:grpSpPr>
          <a:xfrm>
            <a:off x="670364" y="4067240"/>
            <a:ext cx="1922321" cy="757346"/>
            <a:chOff x="598356" y="4261778"/>
            <a:chExt cx="1922321" cy="757346"/>
          </a:xfrm>
        </p:grpSpPr>
        <p:sp>
          <p:nvSpPr>
            <p:cNvPr id="41" name="TextBox 40"/>
            <p:cNvSpPr txBox="1"/>
            <p:nvPr/>
          </p:nvSpPr>
          <p:spPr>
            <a:xfrm>
              <a:off x="598356" y="4261778"/>
              <a:ext cx="1922321"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en-US" altLang="zh-CN"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团队介绍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1080517"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我们是谁</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852284" y="1979008"/>
            <a:ext cx="8071434" cy="2845578"/>
            <a:chOff x="2852284" y="1979008"/>
            <a:chExt cx="8071434" cy="2845578"/>
          </a:xfrm>
        </p:grpSpPr>
        <p:grpSp>
          <p:nvGrpSpPr>
            <p:cNvPr id="38" name="组合 37"/>
            <p:cNvGrpSpPr/>
            <p:nvPr/>
          </p:nvGrpSpPr>
          <p:grpSpPr>
            <a:xfrm>
              <a:off x="2852284" y="1979008"/>
              <a:ext cx="1806738" cy="1757412"/>
              <a:chOff x="2796704" y="2422756"/>
              <a:chExt cx="1864065" cy="1813174"/>
            </a:xfrm>
          </p:grpSpPr>
          <p:sp>
            <p:nvSpPr>
              <p:cNvPr id="25" name="椭圆 24"/>
              <p:cNvSpPr/>
              <p:nvPr/>
            </p:nvSpPr>
            <p:spPr>
              <a:xfrm>
                <a:off x="2796704"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1" name="图片 3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200129" y="2872181"/>
                <a:ext cx="944481" cy="837068"/>
              </a:xfrm>
              <a:prstGeom prst="rect">
                <a:avLst/>
              </a:prstGeom>
            </p:spPr>
          </p:pic>
        </p:grpSp>
        <p:grpSp>
          <p:nvGrpSpPr>
            <p:cNvPr id="37" name="组合 36"/>
            <p:cNvGrpSpPr/>
            <p:nvPr/>
          </p:nvGrpSpPr>
          <p:grpSpPr>
            <a:xfrm>
              <a:off x="4940516" y="1979008"/>
              <a:ext cx="1806738" cy="1757412"/>
              <a:chOff x="4800922" y="2422756"/>
              <a:chExt cx="1864065" cy="1813174"/>
            </a:xfrm>
          </p:grpSpPr>
          <p:sp>
            <p:nvSpPr>
              <p:cNvPr id="26" name="椭圆 25"/>
              <p:cNvSpPr/>
              <p:nvPr/>
            </p:nvSpPr>
            <p:spPr>
              <a:xfrm>
                <a:off x="4800922"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2" name="图片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4425" y="2991004"/>
                <a:ext cx="886409" cy="711813"/>
              </a:xfrm>
              <a:prstGeom prst="rect">
                <a:avLst/>
              </a:prstGeom>
            </p:spPr>
          </p:pic>
        </p:grpSp>
        <p:grpSp>
          <p:nvGrpSpPr>
            <p:cNvPr id="36" name="组合 35"/>
            <p:cNvGrpSpPr/>
            <p:nvPr/>
          </p:nvGrpSpPr>
          <p:grpSpPr>
            <a:xfrm>
              <a:off x="7028748" y="1979008"/>
              <a:ext cx="1806738" cy="1757412"/>
              <a:chOff x="6805141" y="2422756"/>
              <a:chExt cx="1864065" cy="1813174"/>
            </a:xfrm>
          </p:grpSpPr>
          <p:sp>
            <p:nvSpPr>
              <p:cNvPr id="27" name="椭圆 26"/>
              <p:cNvSpPr/>
              <p:nvPr/>
            </p:nvSpPr>
            <p:spPr>
              <a:xfrm>
                <a:off x="680514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3" name="图片 3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4952" y="2971126"/>
                <a:ext cx="789308" cy="787960"/>
              </a:xfrm>
              <a:prstGeom prst="rect">
                <a:avLst/>
              </a:prstGeom>
            </p:spPr>
          </p:pic>
        </p:grpSp>
        <p:grpSp>
          <p:nvGrpSpPr>
            <p:cNvPr id="35" name="组合 34"/>
            <p:cNvGrpSpPr/>
            <p:nvPr/>
          </p:nvGrpSpPr>
          <p:grpSpPr>
            <a:xfrm>
              <a:off x="9116980" y="1979008"/>
              <a:ext cx="1806738" cy="1757412"/>
              <a:chOff x="8809361" y="2422756"/>
              <a:chExt cx="1864065" cy="1813174"/>
            </a:xfrm>
          </p:grpSpPr>
          <p:sp>
            <p:nvSpPr>
              <p:cNvPr id="28" name="椭圆 27"/>
              <p:cNvSpPr/>
              <p:nvPr/>
            </p:nvSpPr>
            <p:spPr>
              <a:xfrm>
                <a:off x="8809361" y="2422756"/>
                <a:ext cx="1864065" cy="1813174"/>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pic>
            <p:nvPicPr>
              <p:cNvPr id="34" name="图片 3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43499" y="2948971"/>
                <a:ext cx="1038276" cy="808963"/>
              </a:xfrm>
              <a:prstGeom prst="rect">
                <a:avLst/>
              </a:prstGeom>
            </p:spPr>
          </p:pic>
        </p:grpSp>
        <p:grpSp>
          <p:nvGrpSpPr>
            <p:cNvPr id="52" name="组合 51"/>
            <p:cNvGrpSpPr/>
            <p:nvPr/>
          </p:nvGrpSpPr>
          <p:grpSpPr>
            <a:xfrm>
              <a:off x="3002838" y="4067240"/>
              <a:ext cx="1492716" cy="757346"/>
              <a:chOff x="2952725" y="4261778"/>
              <a:chExt cx="1492716" cy="757346"/>
            </a:xfrm>
          </p:grpSpPr>
          <p:sp>
            <p:nvSpPr>
              <p:cNvPr id="42" name="TextBox 41"/>
              <p:cNvSpPr txBox="1"/>
              <p:nvPr/>
            </p:nvSpPr>
            <p:spPr>
              <a:xfrm>
                <a:off x="3038594"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项目介绍</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952725" y="4680570"/>
                <a:ext cx="1492716"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我们在做什么</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5091070" y="4067240"/>
              <a:ext cx="1531188" cy="757346"/>
              <a:chOff x="5040957" y="4261778"/>
              <a:chExt cx="1531188" cy="757346"/>
            </a:xfrm>
          </p:grpSpPr>
          <p:sp>
            <p:nvSpPr>
              <p:cNvPr id="43" name="TextBox 42"/>
              <p:cNvSpPr txBox="1"/>
              <p:nvPr/>
            </p:nvSpPr>
            <p:spPr>
              <a:xfrm>
                <a:off x="5040957"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产品与运行</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80401"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如何运作</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7274522" y="4067240"/>
              <a:ext cx="1261884" cy="757346"/>
              <a:chOff x="7235457" y="4261778"/>
              <a:chExt cx="1261884" cy="757346"/>
            </a:xfrm>
          </p:grpSpPr>
          <p:sp>
            <p:nvSpPr>
              <p:cNvPr id="44" name="TextBox 43"/>
              <p:cNvSpPr txBox="1"/>
              <p:nvPr/>
            </p:nvSpPr>
            <p:spPr>
              <a:xfrm>
                <a:off x="7235457" y="4261778"/>
                <a:ext cx="1261884"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发展计划</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7367935"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决策规划</a:t>
                </a:r>
                <a:endPar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9260996" y="4067240"/>
              <a:ext cx="1531188" cy="757346"/>
              <a:chOff x="9210883" y="4261778"/>
              <a:chExt cx="1531188" cy="757346"/>
            </a:xfrm>
          </p:grpSpPr>
          <p:sp>
            <p:nvSpPr>
              <p:cNvPr id="45" name="TextBox 44"/>
              <p:cNvSpPr txBox="1"/>
              <p:nvPr/>
            </p:nvSpPr>
            <p:spPr>
              <a:xfrm>
                <a:off x="9210883" y="4261778"/>
                <a:ext cx="1531188" cy="400110"/>
              </a:xfrm>
              <a:prstGeom prst="rect">
                <a:avLst/>
              </a:prstGeom>
              <a:noFill/>
            </p:spPr>
            <p:txBody>
              <a:bodyPr wrap="none" rtlCol="0">
                <a:spAutoFit/>
              </a:bodyPr>
              <a:lstStyle/>
              <a:p>
                <a:r>
                  <a:rPr lang="zh-CN" altLang="en-US" sz="2000" b="1" spc="100" dirty="0" smtClean="0">
                    <a:solidFill>
                      <a:schemeClr val="tx1">
                        <a:lumMod val="65000"/>
                        <a:lumOff val="35000"/>
                      </a:schemeClr>
                    </a:solidFill>
                    <a:latin typeface="微软雅黑" panose="020B0503020204020204" pitchFamily="34" charset="-122"/>
                    <a:ea typeface="微软雅黑" panose="020B0503020204020204" pitchFamily="34" charset="-122"/>
                  </a:rPr>
                  <a:t>财务和融资</a:t>
                </a:r>
                <a:endParaRPr lang="zh-CN" altLang="en-US" sz="2000" b="1" spc="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9487654" y="4680570"/>
                <a:ext cx="1056700" cy="338554"/>
              </a:xfrm>
              <a:prstGeom prst="rect">
                <a:avLst/>
              </a:prstGeom>
              <a:noFill/>
            </p:spPr>
            <p:txBody>
              <a:bodyPr wrap="none" rtlCol="0">
                <a:spAutoFit/>
              </a:bodyPr>
              <a:lstStyle/>
              <a:p>
                <a:r>
                  <a:rPr lang="zh-CN" altLang="en-US" sz="1600" spc="100" dirty="0" smtClean="0">
                    <a:solidFill>
                      <a:schemeClr val="tx1">
                        <a:lumMod val="65000"/>
                        <a:lumOff val="35000"/>
                      </a:schemeClr>
                    </a:solidFill>
                    <a:latin typeface="微软雅黑" panose="020B0503020204020204" pitchFamily="34" charset="-122"/>
                    <a:ea typeface="微软雅黑" panose="020B0503020204020204" pitchFamily="34" charset="-122"/>
                  </a:rPr>
                  <a:t>盈利</a:t>
                </a:r>
                <a:r>
                  <a:rPr lang="zh-CN" altLang="en-US" sz="1600" spc="100" dirty="0">
                    <a:solidFill>
                      <a:schemeClr val="tx1">
                        <a:lumMod val="65000"/>
                        <a:lumOff val="35000"/>
                      </a:schemeClr>
                    </a:solidFill>
                    <a:latin typeface="微软雅黑" panose="020B0503020204020204" pitchFamily="34" charset="-122"/>
                    <a:ea typeface="微软雅黑" panose="020B0503020204020204" pitchFamily="34" charset="-122"/>
                  </a:rPr>
                  <a:t>方式</a:t>
                </a:r>
              </a:p>
            </p:txBody>
          </p:sp>
        </p:grpSp>
      </p:grpSp>
      <p:sp>
        <p:nvSpPr>
          <p:cNvPr id="56" name="椭圆 55"/>
          <p:cNvSpPr/>
          <p:nvPr/>
        </p:nvSpPr>
        <p:spPr>
          <a:xfrm>
            <a:off x="3633865" y="2978078"/>
            <a:ext cx="935958"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7" name="椭圆 56"/>
          <p:cNvSpPr/>
          <p:nvPr/>
        </p:nvSpPr>
        <p:spPr>
          <a:xfrm>
            <a:off x="2665715" y="3049259"/>
            <a:ext cx="789600"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8" name="椭圆 57"/>
          <p:cNvSpPr/>
          <p:nvPr/>
        </p:nvSpPr>
        <p:spPr>
          <a:xfrm>
            <a:off x="1872605" y="3153112"/>
            <a:ext cx="576064"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59" name="椭圆 58"/>
          <p:cNvSpPr/>
          <p:nvPr/>
        </p:nvSpPr>
        <p:spPr>
          <a:xfrm flipH="1">
            <a:off x="6894794" y="2978078"/>
            <a:ext cx="912317" cy="910404"/>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0" name="椭圆 59"/>
          <p:cNvSpPr/>
          <p:nvPr/>
        </p:nvSpPr>
        <p:spPr>
          <a:xfrm flipH="1">
            <a:off x="8009302" y="3049259"/>
            <a:ext cx="769656" cy="768042"/>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1" name="椭圆 60"/>
          <p:cNvSpPr/>
          <p:nvPr/>
        </p:nvSpPr>
        <p:spPr>
          <a:xfrm flipH="1">
            <a:off x="9015948" y="3153112"/>
            <a:ext cx="561513" cy="560336"/>
          </a:xfrm>
          <a:prstGeom prst="ellipse">
            <a:avLst/>
          </a:prstGeom>
          <a:gradFill flip="none" rotWithShape="1">
            <a:gsLst>
              <a:gs pos="0">
                <a:schemeClr val="bg1"/>
              </a:gs>
              <a:gs pos="100000">
                <a:schemeClr val="bg1">
                  <a:lumMod val="85000"/>
                </a:schemeClr>
              </a:gs>
            </a:gsLst>
            <a:path path="circle">
              <a:fillToRect l="50000" t="50000" r="50000" b="50000"/>
            </a:path>
            <a:tileRect/>
          </a:gra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dirty="0"/>
          </a:p>
        </p:txBody>
      </p:sp>
      <p:sp>
        <p:nvSpPr>
          <p:cNvPr id="62" name="TextBox 61"/>
          <p:cNvSpPr txBox="1"/>
          <p:nvPr/>
        </p:nvSpPr>
        <p:spPr>
          <a:xfrm>
            <a:off x="3663380" y="4536554"/>
            <a:ext cx="4418197" cy="656590"/>
          </a:xfrm>
          <a:prstGeom prst="rect">
            <a:avLst/>
          </a:prstGeom>
          <a:noFill/>
        </p:spPr>
        <p:txBody>
          <a:bodyPr wrap="none" rtlCol="0">
            <a:spAutoFit/>
          </a:bodyPr>
          <a:lstStyle/>
          <a:p>
            <a:pPr algn="ctr">
              <a:lnSpc>
                <a:spcPts val="2200"/>
              </a:lnSpc>
            </a:pPr>
            <a:r>
              <a:rPr lang="zh-CN" altLang="en-US" sz="1600" spc="100" dirty="0">
                <a:latin typeface="微软雅黑" panose="020B0503020204020204" pitchFamily="34" charset="-122"/>
                <a:ea typeface="微软雅黑" panose="020B0503020204020204" pitchFamily="34" charset="-122"/>
              </a:rPr>
              <a:t>公司简介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发展</a:t>
            </a:r>
            <a:r>
              <a:rPr lang="zh-CN" altLang="en-US" sz="1600" spc="100" dirty="0">
                <a:latin typeface="微软雅黑" panose="020B0503020204020204" pitchFamily="34" charset="-122"/>
                <a:ea typeface="微软雅黑" panose="020B0503020204020204" pitchFamily="34" charset="-122"/>
              </a:rPr>
              <a:t>历程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团队介绍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核心成员</a:t>
            </a:r>
            <a:endParaRPr lang="en-US" altLang="zh-CN" sz="1600" spc="100" dirty="0" smtClean="0">
              <a:latin typeface="微软雅黑" panose="020B0503020204020204" pitchFamily="34" charset="-122"/>
              <a:ea typeface="微软雅黑" panose="020B0503020204020204" pitchFamily="34" charset="-122"/>
            </a:endParaRPr>
          </a:p>
          <a:p>
            <a:pPr algn="ctr">
              <a:lnSpc>
                <a:spcPts val="2200"/>
              </a:lnSpc>
            </a:pPr>
            <a:r>
              <a:rPr lang="zh-CN" altLang="en-US" sz="1600" spc="100" dirty="0" smtClean="0">
                <a:latin typeface="微软雅黑" panose="020B0503020204020204" pitchFamily="34" charset="-122"/>
                <a:ea typeface="微软雅黑" panose="020B0503020204020204" pitchFamily="34" charset="-122"/>
              </a:rPr>
              <a:t>开发人员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组织构架 </a:t>
            </a:r>
            <a:r>
              <a:rPr lang="en-US" altLang="zh-CN" sz="1600" spc="100" dirty="0" smtClean="0">
                <a:latin typeface="微软雅黑" panose="020B0503020204020204" pitchFamily="34" charset="-122"/>
                <a:ea typeface="微软雅黑" panose="020B0503020204020204" pitchFamily="34" charset="-122"/>
              </a:rPr>
              <a:t>/ </a:t>
            </a:r>
            <a:r>
              <a:rPr lang="zh-CN" altLang="en-US" sz="1600" spc="100" dirty="0" smtClean="0">
                <a:latin typeface="微软雅黑" panose="020B0503020204020204" pitchFamily="34" charset="-122"/>
                <a:ea typeface="微软雅黑" panose="020B0503020204020204" pitchFamily="34" charset="-122"/>
              </a:rPr>
              <a:t>企业理念</a:t>
            </a:r>
            <a:endParaRPr lang="zh-CN" altLang="en-US" sz="1600" spc="1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1672815"/>
      </p:ext>
    </p:extLst>
  </p:cSld>
  <p:clrMapOvr>
    <a:masterClrMapping/>
  </p:clrMapOvr>
  <mc:AlternateContent xmlns:mc="http://schemas.openxmlformats.org/markup-compatibility/2006">
    <mc:Choice xmlns:p14="http://schemas.microsoft.com/office/powerpoint/2010/main" Requires="p14">
      <p:transition spd="slow" p14:dur="2000" advTm="3800"/>
    </mc:Choice>
    <mc:Fallback>
      <p:transition spd="slow" advTm="38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2.172E-6 -3.11963E-6 L 0.36163 -0.05684 " pathEditMode="relative" rAng="0" ptsTypes="AA">
                                      <p:cBhvr>
                                        <p:cTn id="6" dur="2000" fill="hold"/>
                                        <p:tgtEl>
                                          <p:spTgt spid="39"/>
                                        </p:tgtEl>
                                        <p:attrNameLst>
                                          <p:attrName>ppt_x</p:attrName>
                                          <p:attrName>ppt_y</p:attrName>
                                        </p:attrNameLst>
                                      </p:cBhvr>
                                      <p:rCtr x="18082" y="-2842"/>
                                    </p:animMotion>
                                  </p:childTnLst>
                                </p:cTn>
                              </p:par>
                              <p:par>
                                <p:cTn id="7" presetID="63" presetClass="path" presetSubtype="0" accel="50000" decel="50000" fill="hold" nodeType="withEffect">
                                  <p:stCondLst>
                                    <p:cond delay="0"/>
                                  </p:stCondLst>
                                  <p:childTnLst>
                                    <p:animMotion origin="layout" path="M 1.96251E-6 4.03613E-6 L 0.3648 -0.05729 " pathEditMode="relative" rAng="0" ptsTypes="AA">
                                      <p:cBhvr>
                                        <p:cTn id="8" dur="2000" fill="hold"/>
                                        <p:tgtEl>
                                          <p:spTgt spid="51"/>
                                        </p:tgtEl>
                                        <p:attrNameLst>
                                          <p:attrName>ppt_x</p:attrName>
                                          <p:attrName>ppt_y</p:attrName>
                                        </p:attrNameLst>
                                      </p:cBhvr>
                                      <p:rCtr x="18233" y="-2864"/>
                                    </p:animMotion>
                                  </p:childTnLst>
                                </p:cTn>
                              </p:par>
                              <p:par>
                                <p:cTn id="9" presetID="10" presetClass="exit" presetSubtype="0" fill="hold" nodeType="withEffect">
                                  <p:stCondLst>
                                    <p:cond delay="0"/>
                                  </p:stCondLst>
                                  <p:childTnLst>
                                    <p:animEffect transition="out" filter="fade">
                                      <p:cBhvr>
                                        <p:cTn id="10" dur="1000"/>
                                        <p:tgtEl>
                                          <p:spTgt spid="2"/>
                                        </p:tgtEl>
                                      </p:cBhvr>
                                    </p:animEffect>
                                    <p:set>
                                      <p:cBhvr>
                                        <p:cTn id="11" dur="1" fill="hold">
                                          <p:stCondLst>
                                            <p:cond delay="999"/>
                                          </p:stCondLst>
                                        </p:cTn>
                                        <p:tgtEl>
                                          <p:spTgt spid="2"/>
                                        </p:tgtEl>
                                        <p:attrNameLst>
                                          <p:attrName>style.visibility</p:attrName>
                                        </p:attrNameLst>
                                      </p:cBhvr>
                                      <p:to>
                                        <p:strVal val="hidden"/>
                                      </p:to>
                                    </p:set>
                                  </p:childTnLst>
                                </p:cTn>
                              </p:par>
                              <p:par>
                                <p:cTn id="12" presetID="2" presetClass="entr" presetSubtype="2" fill="hold" grpId="0" nodeType="withEffect">
                                  <p:stCondLst>
                                    <p:cond delay="1300"/>
                                  </p:stCondLst>
                                  <p:childTnLst>
                                    <p:set>
                                      <p:cBhvr>
                                        <p:cTn id="13" dur="1" fill="hold">
                                          <p:stCondLst>
                                            <p:cond delay="0"/>
                                          </p:stCondLst>
                                        </p:cTn>
                                        <p:tgtEl>
                                          <p:spTgt spid="56"/>
                                        </p:tgtEl>
                                        <p:attrNameLst>
                                          <p:attrName>style.visibility</p:attrName>
                                        </p:attrNameLst>
                                      </p:cBhvr>
                                      <p:to>
                                        <p:strVal val="visible"/>
                                      </p:to>
                                    </p:set>
                                    <p:anim calcmode="lin" valueType="num">
                                      <p:cBhvr additive="base">
                                        <p:cTn id="14" dur="500" fill="hold"/>
                                        <p:tgtEl>
                                          <p:spTgt spid="56"/>
                                        </p:tgtEl>
                                        <p:attrNameLst>
                                          <p:attrName>ppt_x</p:attrName>
                                        </p:attrNameLst>
                                      </p:cBhvr>
                                      <p:tavLst>
                                        <p:tav tm="0">
                                          <p:val>
                                            <p:strVal val="1+#ppt_w/2"/>
                                          </p:val>
                                        </p:tav>
                                        <p:tav tm="100000">
                                          <p:val>
                                            <p:strVal val="#ppt_x"/>
                                          </p:val>
                                        </p:tav>
                                      </p:tavLst>
                                    </p:anim>
                                    <p:anim calcmode="lin" valueType="num">
                                      <p:cBhvr additive="base">
                                        <p:cTn id="15" dur="500" fill="hold"/>
                                        <p:tgtEl>
                                          <p:spTgt spid="5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1300"/>
                                  </p:stCondLst>
                                  <p:childTnLst>
                                    <p:set>
                                      <p:cBhvr>
                                        <p:cTn id="17" dur="1" fill="hold">
                                          <p:stCondLst>
                                            <p:cond delay="0"/>
                                          </p:stCondLst>
                                        </p:cTn>
                                        <p:tgtEl>
                                          <p:spTgt spid="59"/>
                                        </p:tgtEl>
                                        <p:attrNameLst>
                                          <p:attrName>style.visibility</p:attrName>
                                        </p:attrNameLst>
                                      </p:cBhvr>
                                      <p:to>
                                        <p:strVal val="visible"/>
                                      </p:to>
                                    </p:set>
                                    <p:anim calcmode="lin" valueType="num">
                                      <p:cBhvr additive="base">
                                        <p:cTn id="18" dur="500" fill="hold"/>
                                        <p:tgtEl>
                                          <p:spTgt spid="59"/>
                                        </p:tgtEl>
                                        <p:attrNameLst>
                                          <p:attrName>ppt_x</p:attrName>
                                        </p:attrNameLst>
                                      </p:cBhvr>
                                      <p:tavLst>
                                        <p:tav tm="0">
                                          <p:val>
                                            <p:strVal val="0-#ppt_w/2"/>
                                          </p:val>
                                        </p:tav>
                                        <p:tav tm="100000">
                                          <p:val>
                                            <p:strVal val="#ppt_x"/>
                                          </p:val>
                                        </p:tav>
                                      </p:tavLst>
                                    </p:anim>
                                    <p:anim calcmode="lin" valueType="num">
                                      <p:cBhvr additive="base">
                                        <p:cTn id="19" dur="500" fill="hold"/>
                                        <p:tgtEl>
                                          <p:spTgt spid="59"/>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1500"/>
                                  </p:stCondLst>
                                  <p:childTnLst>
                                    <p:set>
                                      <p:cBhvr>
                                        <p:cTn id="21" dur="1" fill="hold">
                                          <p:stCondLst>
                                            <p:cond delay="0"/>
                                          </p:stCondLst>
                                        </p:cTn>
                                        <p:tgtEl>
                                          <p:spTgt spid="57"/>
                                        </p:tgtEl>
                                        <p:attrNameLst>
                                          <p:attrName>style.visibility</p:attrName>
                                        </p:attrNameLst>
                                      </p:cBhvr>
                                      <p:to>
                                        <p:strVal val="visible"/>
                                      </p:to>
                                    </p:set>
                                    <p:anim calcmode="lin" valueType="num">
                                      <p:cBhvr additive="base">
                                        <p:cTn id="22" dur="500" fill="hold"/>
                                        <p:tgtEl>
                                          <p:spTgt spid="57"/>
                                        </p:tgtEl>
                                        <p:attrNameLst>
                                          <p:attrName>ppt_x</p:attrName>
                                        </p:attrNameLst>
                                      </p:cBhvr>
                                      <p:tavLst>
                                        <p:tav tm="0">
                                          <p:val>
                                            <p:strVal val="1+#ppt_w/2"/>
                                          </p:val>
                                        </p:tav>
                                        <p:tav tm="100000">
                                          <p:val>
                                            <p:strVal val="#ppt_x"/>
                                          </p:val>
                                        </p:tav>
                                      </p:tavLst>
                                    </p:anim>
                                    <p:anim calcmode="lin" valueType="num">
                                      <p:cBhvr additive="base">
                                        <p:cTn id="23" dur="500" fill="hold"/>
                                        <p:tgtEl>
                                          <p:spTgt spid="5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1500"/>
                                  </p:stCondLst>
                                  <p:childTnLst>
                                    <p:set>
                                      <p:cBhvr>
                                        <p:cTn id="25" dur="1" fill="hold">
                                          <p:stCondLst>
                                            <p:cond delay="0"/>
                                          </p:stCondLst>
                                        </p:cTn>
                                        <p:tgtEl>
                                          <p:spTgt spid="60"/>
                                        </p:tgtEl>
                                        <p:attrNameLst>
                                          <p:attrName>style.visibility</p:attrName>
                                        </p:attrNameLst>
                                      </p:cBhvr>
                                      <p:to>
                                        <p:strVal val="visible"/>
                                      </p:to>
                                    </p:set>
                                    <p:anim calcmode="lin" valueType="num">
                                      <p:cBhvr additive="base">
                                        <p:cTn id="26" dur="500" fill="hold"/>
                                        <p:tgtEl>
                                          <p:spTgt spid="60"/>
                                        </p:tgtEl>
                                        <p:attrNameLst>
                                          <p:attrName>ppt_x</p:attrName>
                                        </p:attrNameLst>
                                      </p:cBhvr>
                                      <p:tavLst>
                                        <p:tav tm="0">
                                          <p:val>
                                            <p:strVal val="0-#ppt_w/2"/>
                                          </p:val>
                                        </p:tav>
                                        <p:tav tm="100000">
                                          <p:val>
                                            <p:strVal val="#ppt_x"/>
                                          </p:val>
                                        </p:tav>
                                      </p:tavLst>
                                    </p:anim>
                                    <p:anim calcmode="lin" valueType="num">
                                      <p:cBhvr additive="base">
                                        <p:cTn id="27" dur="500" fill="hold"/>
                                        <p:tgtEl>
                                          <p:spTgt spid="60"/>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1600"/>
                                  </p:stCondLst>
                                  <p:childTnLst>
                                    <p:set>
                                      <p:cBhvr>
                                        <p:cTn id="29" dur="1" fill="hold">
                                          <p:stCondLst>
                                            <p:cond delay="0"/>
                                          </p:stCondLst>
                                        </p:cTn>
                                        <p:tgtEl>
                                          <p:spTgt spid="58"/>
                                        </p:tgtEl>
                                        <p:attrNameLst>
                                          <p:attrName>style.visibility</p:attrName>
                                        </p:attrNameLst>
                                      </p:cBhvr>
                                      <p:to>
                                        <p:strVal val="visible"/>
                                      </p:to>
                                    </p:set>
                                    <p:anim calcmode="lin" valueType="num">
                                      <p:cBhvr additive="base">
                                        <p:cTn id="30" dur="500" fill="hold"/>
                                        <p:tgtEl>
                                          <p:spTgt spid="58"/>
                                        </p:tgtEl>
                                        <p:attrNameLst>
                                          <p:attrName>ppt_x</p:attrName>
                                        </p:attrNameLst>
                                      </p:cBhvr>
                                      <p:tavLst>
                                        <p:tav tm="0">
                                          <p:val>
                                            <p:strVal val="1+#ppt_w/2"/>
                                          </p:val>
                                        </p:tav>
                                        <p:tav tm="100000">
                                          <p:val>
                                            <p:strVal val="#ppt_x"/>
                                          </p:val>
                                        </p:tav>
                                      </p:tavLst>
                                    </p:anim>
                                    <p:anim calcmode="lin" valueType="num">
                                      <p:cBhvr additive="base">
                                        <p:cTn id="31" dur="500" fill="hold"/>
                                        <p:tgtEl>
                                          <p:spTgt spid="58"/>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1600"/>
                                  </p:stCondLst>
                                  <p:childTnLst>
                                    <p:set>
                                      <p:cBhvr>
                                        <p:cTn id="33" dur="1" fill="hold">
                                          <p:stCondLst>
                                            <p:cond delay="0"/>
                                          </p:stCondLst>
                                        </p:cTn>
                                        <p:tgtEl>
                                          <p:spTgt spid="61"/>
                                        </p:tgtEl>
                                        <p:attrNameLst>
                                          <p:attrName>style.visibility</p:attrName>
                                        </p:attrNameLst>
                                      </p:cBhvr>
                                      <p:to>
                                        <p:strVal val="visible"/>
                                      </p:to>
                                    </p:set>
                                    <p:anim calcmode="lin" valueType="num">
                                      <p:cBhvr additive="base">
                                        <p:cTn id="34" dur="500" fill="hold"/>
                                        <p:tgtEl>
                                          <p:spTgt spid="61"/>
                                        </p:tgtEl>
                                        <p:attrNameLst>
                                          <p:attrName>ppt_x</p:attrName>
                                        </p:attrNameLst>
                                      </p:cBhvr>
                                      <p:tavLst>
                                        <p:tav tm="0">
                                          <p:val>
                                            <p:strVal val="0-#ppt_w/2"/>
                                          </p:val>
                                        </p:tav>
                                        <p:tav tm="100000">
                                          <p:val>
                                            <p:strVal val="#ppt_x"/>
                                          </p:val>
                                        </p:tav>
                                      </p:tavLst>
                                    </p:anim>
                                    <p:anim calcmode="lin" valueType="num">
                                      <p:cBhvr additive="base">
                                        <p:cTn id="35" dur="500" fill="hold"/>
                                        <p:tgtEl>
                                          <p:spTgt spid="61"/>
                                        </p:tgtEl>
                                        <p:attrNameLst>
                                          <p:attrName>ppt_y</p:attrName>
                                        </p:attrNameLst>
                                      </p:cBhvr>
                                      <p:tavLst>
                                        <p:tav tm="0">
                                          <p:val>
                                            <p:strVal val="#ppt_y"/>
                                          </p:val>
                                        </p:tav>
                                        <p:tav tm="100000">
                                          <p:val>
                                            <p:strVal val="#ppt_y"/>
                                          </p:val>
                                        </p:tav>
                                      </p:tavLst>
                                    </p:anim>
                                  </p:childTnLst>
                                </p:cTn>
                              </p:par>
                              <p:par>
                                <p:cTn id="36" presetID="10" presetClass="entr" presetSubtype="0" fill="hold" grpId="0" nodeType="withEffect">
                                  <p:stCondLst>
                                    <p:cond delay="1600"/>
                                  </p:stCondLst>
                                  <p:childTnLst>
                                    <p:set>
                                      <p:cBhvr>
                                        <p:cTn id="37" dur="1" fill="hold">
                                          <p:stCondLst>
                                            <p:cond delay="0"/>
                                          </p:stCondLst>
                                        </p:cTn>
                                        <p:tgtEl>
                                          <p:spTgt spid="62"/>
                                        </p:tgtEl>
                                        <p:attrNameLst>
                                          <p:attrName>style.visibility</p:attrName>
                                        </p:attrNameLst>
                                      </p:cBhvr>
                                      <p:to>
                                        <p:strVal val="visible"/>
                                      </p:to>
                                    </p:set>
                                    <p:animEffect transition="in" filter="fade">
                                      <p:cBhvr>
                                        <p:cTn id="3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公司简介</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等腰三角形 10"/>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13" name="组合 12"/>
          <p:cNvGrpSpPr/>
          <p:nvPr/>
        </p:nvGrpSpPr>
        <p:grpSpPr>
          <a:xfrm>
            <a:off x="-1" y="298578"/>
            <a:ext cx="2453610" cy="443618"/>
            <a:chOff x="-1" y="298578"/>
            <a:chExt cx="2453610" cy="443618"/>
          </a:xfrm>
        </p:grpSpPr>
        <p:sp>
          <p:nvSpPr>
            <p:cNvPr id="14" name="矩形 13"/>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 y="648122"/>
              <a:ext cx="2453610" cy="94074"/>
              <a:chOff x="-1" y="648122"/>
              <a:chExt cx="2453610" cy="94074"/>
            </a:xfrm>
          </p:grpSpPr>
          <p:cxnSp>
            <p:nvCxnSpPr>
              <p:cNvPr id="16" name="直接连接符 15"/>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5" name="矩形 24"/>
          <p:cNvSpPr/>
          <p:nvPr/>
        </p:nvSpPr>
        <p:spPr>
          <a:xfrm>
            <a:off x="648469" y="2016274"/>
            <a:ext cx="6612991" cy="377363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9" name="TextBox 28"/>
          <p:cNvSpPr txBox="1"/>
          <p:nvPr/>
        </p:nvSpPr>
        <p:spPr>
          <a:xfrm>
            <a:off x="995547" y="2671584"/>
            <a:ext cx="3109305" cy="2608713"/>
          </a:xfrm>
          <a:prstGeom prst="rect">
            <a:avLst/>
          </a:prstGeom>
          <a:noFill/>
        </p:spPr>
        <p:txBody>
          <a:bodyPr wrap="square" lIns="106985" tIns="53492" rIns="106985" bIns="53492" rtlCol="0">
            <a:spAutoFit/>
          </a:bodyPr>
          <a:lstStyle/>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a:t>
            </a:r>
          </a:p>
          <a:p>
            <a:pPr algn="just">
              <a:lnSpc>
                <a:spcPts val="1500"/>
              </a:lnSpc>
            </a:pPr>
            <a:endParaRPr lang="zh-CN" altLang="en-US" sz="1100" spc="100" dirty="0">
              <a:solidFill>
                <a:schemeClr val="tx1">
                  <a:lumMod val="50000"/>
                  <a:lumOff val="50000"/>
                </a:schemeClr>
              </a:solidFill>
              <a:latin typeface="微软雅黑" pitchFamily="34" charset="-122"/>
              <a:ea typeface="微软雅黑" pitchFamily="34" charset="-122"/>
            </a:endParaRPr>
          </a:p>
        </p:txBody>
      </p:sp>
      <p:sp>
        <p:nvSpPr>
          <p:cNvPr id="21" name="TextBox 20"/>
          <p:cNvSpPr txBox="1"/>
          <p:nvPr/>
        </p:nvSpPr>
        <p:spPr>
          <a:xfrm>
            <a:off x="995548" y="2363957"/>
            <a:ext cx="1640483" cy="300389"/>
          </a:xfrm>
          <a:prstGeom prst="rect">
            <a:avLst/>
          </a:prstGeom>
          <a:noFill/>
        </p:spPr>
        <p:txBody>
          <a:bodyPr wrap="square" lIns="106985" tIns="53492" rIns="106985" bIns="53492" rtlCol="0">
            <a:spAutoFit/>
          </a:bodyPr>
          <a:lstStyle/>
          <a:p>
            <a:pPr>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某某</a:t>
            </a:r>
            <a:r>
              <a:rPr lang="zh-CN" altLang="en-US" sz="1300" b="1" spc="100" dirty="0">
                <a:solidFill>
                  <a:schemeClr val="tx1">
                    <a:lumMod val="50000"/>
                    <a:lumOff val="50000"/>
                  </a:schemeClr>
                </a:solidFill>
                <a:latin typeface="微软雅黑" pitchFamily="34" charset="-122"/>
                <a:ea typeface="微软雅黑" pitchFamily="34" charset="-122"/>
              </a:rPr>
              <a:t>某某</a:t>
            </a:r>
            <a:r>
              <a:rPr lang="zh-CN" altLang="en-US" sz="1300" b="1" spc="100" dirty="0" smtClean="0">
                <a:solidFill>
                  <a:schemeClr val="tx1">
                    <a:lumMod val="50000"/>
                    <a:lumOff val="50000"/>
                  </a:schemeClr>
                </a:solidFill>
                <a:latin typeface="微软雅黑" pitchFamily="34" charset="-122"/>
                <a:ea typeface="微软雅黑" pitchFamily="34" charset="-122"/>
              </a:rPr>
              <a:t>有限公司</a:t>
            </a:r>
            <a:endParaRPr lang="zh-CN" altLang="en-US" sz="1300" b="1" spc="100" dirty="0">
              <a:solidFill>
                <a:schemeClr val="tx1">
                  <a:lumMod val="50000"/>
                  <a:lumOff val="50000"/>
                </a:schemeClr>
              </a:solidFill>
              <a:latin typeface="微软雅黑" pitchFamily="34" charset="-122"/>
              <a:ea typeface="微软雅黑" pitchFamily="34" charset="-122"/>
            </a:endParaRPr>
          </a:p>
        </p:txBody>
      </p:sp>
      <p:sp>
        <p:nvSpPr>
          <p:cNvPr id="23" name="矩形 22"/>
          <p:cNvSpPr/>
          <p:nvPr/>
        </p:nvSpPr>
        <p:spPr>
          <a:xfrm>
            <a:off x="4332622" y="1656234"/>
            <a:ext cx="6612991" cy="3773636"/>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Tree>
    <p:extLst>
      <p:ext uri="{BB962C8B-B14F-4D97-AF65-F5344CB8AC3E}">
        <p14:creationId xmlns:p14="http://schemas.microsoft.com/office/powerpoint/2010/main" val="2337794825"/>
      </p:ext>
    </p:extLst>
  </p:cSld>
  <p:clrMapOvr>
    <a:masterClrMapping/>
  </p:clrMapOvr>
  <mc:AlternateContent xmlns:mc="http://schemas.openxmlformats.org/markup-compatibility/2006">
    <mc:Choice xmlns:p14="http://schemas.microsoft.com/office/powerpoint/2010/main" Requires="p14">
      <p:transition spd="slow" p14:dur="2500" advTm="3718">
        <p:checker dir="vert"/>
      </p:transition>
    </mc:Choice>
    <mc:Fallback>
      <p:transition spd="slow" advTm="3718">
        <p:checke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10" presetClass="entr" presetSubtype="0" fill="hold" grpId="0" nodeType="withEffect">
                                  <p:stCondLst>
                                    <p:cond delay="700"/>
                                  </p:stCondLst>
                                  <p:iterate type="lt">
                                    <p:tmPct val="228"/>
                                  </p:iterate>
                                  <p:childTnLst>
                                    <p:set>
                                      <p:cBhvr>
                                        <p:cTn id="18" dur="1" fill="hold">
                                          <p:stCondLst>
                                            <p:cond delay="0"/>
                                          </p:stCondLst>
                                        </p:cTn>
                                        <p:tgtEl>
                                          <p:spTgt spid="29"/>
                                        </p:tgtEl>
                                        <p:attrNameLst>
                                          <p:attrName>style.visibility</p:attrName>
                                        </p:attrNameLst>
                                      </p:cBhvr>
                                      <p:to>
                                        <p:strVal val="visible"/>
                                      </p:to>
                                    </p:set>
                                    <p:animEffect transition="in" filter="fade">
                                      <p:cBhvr>
                                        <p:cTn id="19" dur="1200"/>
                                        <p:tgtEl>
                                          <p:spTgt spid="29"/>
                                        </p:tgtEl>
                                      </p:cBhvr>
                                    </p:animEffect>
                                  </p:childTnLst>
                                </p:cTn>
                              </p:par>
                              <p:par>
                                <p:cTn id="20" presetID="10" presetClass="entr" presetSubtype="0" fill="hold" grpId="0" nodeType="withEffect">
                                  <p:stCondLst>
                                    <p:cond delay="700"/>
                                  </p:stCondLst>
                                  <p:iterate type="lt">
                                    <p:tmPct val="1049"/>
                                  </p:iterate>
                                  <p:childTnLst>
                                    <p:set>
                                      <p:cBhvr>
                                        <p:cTn id="21" dur="1" fill="hold">
                                          <p:stCondLst>
                                            <p:cond delay="0"/>
                                          </p:stCondLst>
                                        </p:cTn>
                                        <p:tgtEl>
                                          <p:spTgt spid="21"/>
                                        </p:tgtEl>
                                        <p:attrNameLst>
                                          <p:attrName>style.visibility</p:attrName>
                                        </p:attrNameLst>
                                      </p:cBhvr>
                                      <p:to>
                                        <p:strVal val="visible"/>
                                      </p:to>
                                    </p:set>
                                    <p:animEffect transition="in" filter="fade">
                                      <p:cBhvr>
                                        <p:cTn id="22" dur="1200"/>
                                        <p:tgtEl>
                                          <p:spTgt spid="21"/>
                                        </p:tgtEl>
                                      </p:cBhvr>
                                    </p:animEffect>
                                  </p:childTnLst>
                                </p:cTn>
                              </p:par>
                              <p:par>
                                <p:cTn id="23" presetID="42" presetClass="entr" presetSubtype="0" fill="hold" grpId="0" nodeType="withEffect">
                                  <p:stCondLst>
                                    <p:cond delay="7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p:bldP spid="25" grpId="0" animBg="1"/>
      <p:bldP spid="29" grpId="0"/>
      <p:bldP spid="21" grpId="0"/>
      <p:bldP spid="2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6" name="肘形连接符 135"/>
          <p:cNvCxnSpPr/>
          <p:nvPr/>
        </p:nvCxnSpPr>
        <p:spPr>
          <a:xfrm>
            <a:off x="0" y="4065283"/>
            <a:ext cx="10609103" cy="1358897"/>
          </a:xfrm>
          <a:prstGeom prst="bentConnector3">
            <a:avLst>
              <a:gd name="adj1" fmla="val 70210"/>
            </a:avLst>
          </a:prstGeom>
          <a:ln w="12700">
            <a:solidFill>
              <a:schemeClr val="bg1">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97541" y="5112618"/>
            <a:ext cx="623124" cy="623124"/>
          </a:xfrm>
          <a:prstGeom prst="ellipse">
            <a:avLst/>
          </a:prstGeom>
        </p:spPr>
      </p:pic>
      <p:sp>
        <p:nvSpPr>
          <p:cNvPr id="29" name="TextBox 28"/>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发展历程</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7" name="等腰三角形 36"/>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37"/>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39" name="组合 38"/>
          <p:cNvGrpSpPr/>
          <p:nvPr/>
        </p:nvGrpSpPr>
        <p:grpSpPr>
          <a:xfrm>
            <a:off x="-1" y="298578"/>
            <a:ext cx="2453610" cy="443618"/>
            <a:chOff x="-1" y="298578"/>
            <a:chExt cx="2453610" cy="443618"/>
          </a:xfrm>
        </p:grpSpPr>
        <p:sp>
          <p:nvSpPr>
            <p:cNvPr id="40" name="矩形 39"/>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1" y="648122"/>
              <a:ext cx="2453610" cy="94074"/>
              <a:chOff x="-1" y="648122"/>
              <a:chExt cx="2453610" cy="94074"/>
            </a:xfrm>
          </p:grpSpPr>
          <p:cxnSp>
            <p:nvCxnSpPr>
              <p:cNvPr id="42" name="直接连接符 41"/>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组合 2"/>
          <p:cNvGrpSpPr/>
          <p:nvPr/>
        </p:nvGrpSpPr>
        <p:grpSpPr>
          <a:xfrm>
            <a:off x="4389838" y="2091857"/>
            <a:ext cx="2883367" cy="3413192"/>
            <a:chOff x="4032845" y="1879409"/>
            <a:chExt cx="2883367" cy="3413192"/>
          </a:xfrm>
        </p:grpSpPr>
        <p:sp>
          <p:nvSpPr>
            <p:cNvPr id="114" name="TextBox 113"/>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2010</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44" name="矩形 43"/>
            <p:cNvSpPr/>
            <p:nvPr/>
          </p:nvSpPr>
          <p:spPr>
            <a:xfrm>
              <a:off x="4176862" y="1879409"/>
              <a:ext cx="2592288" cy="164903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 name="等腰三角形 1"/>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4389838" y="2091857"/>
            <a:ext cx="2883367" cy="3413192"/>
            <a:chOff x="4032845" y="1879409"/>
            <a:chExt cx="2883367" cy="3413192"/>
          </a:xfrm>
        </p:grpSpPr>
        <p:sp>
          <p:nvSpPr>
            <p:cNvPr id="54" name="TextBox 53"/>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2011</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55" name="矩形 54"/>
            <p:cNvSpPr/>
            <p:nvPr/>
          </p:nvSpPr>
          <p:spPr>
            <a:xfrm>
              <a:off x="4176862" y="1879409"/>
              <a:ext cx="2592288" cy="1649034"/>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6" name="等腰三角形 55"/>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a:off x="4389838" y="2091857"/>
            <a:ext cx="2883367" cy="3413192"/>
            <a:chOff x="4032845" y="1879409"/>
            <a:chExt cx="2883367" cy="3413192"/>
          </a:xfrm>
        </p:grpSpPr>
        <p:sp>
          <p:nvSpPr>
            <p:cNvPr id="59" name="TextBox 58"/>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2012</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60" name="矩形 59"/>
            <p:cNvSpPr/>
            <p:nvPr/>
          </p:nvSpPr>
          <p:spPr>
            <a:xfrm>
              <a:off x="4176862" y="1879409"/>
              <a:ext cx="2592288" cy="164903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1" name="等腰三角形 60"/>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4389838" y="2091857"/>
            <a:ext cx="2883367" cy="3413192"/>
            <a:chOff x="4032845" y="1879409"/>
            <a:chExt cx="2883367" cy="3413192"/>
          </a:xfrm>
        </p:grpSpPr>
        <p:sp>
          <p:nvSpPr>
            <p:cNvPr id="63" name="TextBox 62"/>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2013</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64" name="矩形 63"/>
            <p:cNvSpPr/>
            <p:nvPr/>
          </p:nvSpPr>
          <p:spPr>
            <a:xfrm>
              <a:off x="4176862" y="1879409"/>
              <a:ext cx="2592288" cy="1649034"/>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5" name="等腰三角形 64"/>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4389838" y="2091857"/>
            <a:ext cx="2883367" cy="3413192"/>
            <a:chOff x="4032845" y="1879409"/>
            <a:chExt cx="2883367" cy="3413192"/>
          </a:xfrm>
        </p:grpSpPr>
        <p:sp>
          <p:nvSpPr>
            <p:cNvPr id="67" name="TextBox 66"/>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2014</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68" name="矩形 67"/>
            <p:cNvSpPr/>
            <p:nvPr/>
          </p:nvSpPr>
          <p:spPr>
            <a:xfrm>
              <a:off x="4176862" y="1879409"/>
              <a:ext cx="2592288" cy="1649034"/>
            </a:xfrm>
            <a:prstGeom prst="rect">
              <a:avLst/>
            </a:prstGeom>
            <a:blipFill dpi="0" rotWithShape="1">
              <a:blip r:embed="rId8" cstate="print">
                <a:extLst>
                  <a:ext uri="{28A0092B-C50C-407E-A947-70E740481C1C}">
                    <a14:useLocalDpi xmlns:a14="http://schemas.microsoft.com/office/drawing/2010/main" val="0"/>
                  </a:ext>
                </a:extLst>
              </a:blip>
              <a:srcRect/>
              <a:stretch>
                <a:fillRect t="-6748" b="-6748"/>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69" name="等腰三角形 68"/>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4388315" y="2106302"/>
            <a:ext cx="2883367" cy="3413192"/>
            <a:chOff x="4032845" y="1879409"/>
            <a:chExt cx="2883367" cy="3413192"/>
          </a:xfrm>
        </p:grpSpPr>
        <p:sp>
          <p:nvSpPr>
            <p:cNvPr id="71" name="TextBox 70"/>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2015</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72" name="矩形 71"/>
            <p:cNvSpPr/>
            <p:nvPr/>
          </p:nvSpPr>
          <p:spPr>
            <a:xfrm>
              <a:off x="4176862" y="1879409"/>
              <a:ext cx="2592288" cy="1649034"/>
            </a:xfrm>
            <a:prstGeom prst="rect">
              <a:avLst/>
            </a:prstGeom>
            <a:blipFill dpi="0" rotWithShape="1">
              <a:blip r:embed="rId9" cstate="print">
                <a:extLst>
                  <a:ext uri="{28A0092B-C50C-407E-A947-70E740481C1C}">
                    <a14:useLocalDpi xmlns:a14="http://schemas.microsoft.com/office/drawing/2010/main" val="0"/>
                  </a:ext>
                </a:extLst>
              </a:blip>
              <a:srcRect/>
              <a:stretch>
                <a:fillRect b="-4254"/>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73" name="等腰三角形 72"/>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4389838" y="2113441"/>
            <a:ext cx="2883367" cy="3413192"/>
            <a:chOff x="4032845" y="1879409"/>
            <a:chExt cx="2883367" cy="3413192"/>
          </a:xfrm>
        </p:grpSpPr>
        <p:sp>
          <p:nvSpPr>
            <p:cNvPr id="75" name="TextBox 74"/>
            <p:cNvSpPr txBox="1"/>
            <p:nvPr/>
          </p:nvSpPr>
          <p:spPr>
            <a:xfrm>
              <a:off x="4032845" y="4032498"/>
              <a:ext cx="2883367" cy="1260103"/>
            </a:xfrm>
            <a:prstGeom prst="rect">
              <a:avLst/>
            </a:prstGeom>
            <a:noFill/>
          </p:spPr>
          <p:txBody>
            <a:bodyPr wrap="square" lIns="104915" tIns="52458" rIns="104915" bIns="52458" rtlCol="0">
              <a:spAutoFit/>
            </a:bodyPr>
            <a:lstStyle/>
            <a:p>
              <a:pPr algn="ctr">
                <a:lnSpc>
                  <a:spcPts val="1500"/>
                </a:lnSpc>
              </a:pPr>
              <a:r>
                <a:rPr lang="en-US" altLang="zh-CN" sz="1500" b="1" dirty="0" smtClean="0">
                  <a:solidFill>
                    <a:schemeClr val="tx1">
                      <a:lumMod val="50000"/>
                      <a:lumOff val="50000"/>
                    </a:schemeClr>
                  </a:solidFill>
                  <a:latin typeface="微软雅黑" pitchFamily="34" charset="-122"/>
                  <a:ea typeface="微软雅黑" pitchFamily="34" charset="-122"/>
                </a:rPr>
                <a:t>2016</a:t>
              </a:r>
              <a:r>
                <a:rPr lang="zh-CN" altLang="en-US" sz="1500" b="1" dirty="0" smtClean="0">
                  <a:solidFill>
                    <a:schemeClr val="tx1">
                      <a:lumMod val="50000"/>
                      <a:lumOff val="50000"/>
                    </a:schemeClr>
                  </a:solidFill>
                  <a:latin typeface="微软雅黑" pitchFamily="34" charset="-122"/>
                  <a:ea typeface="微软雅黑" pitchFamily="34" charset="-122"/>
                </a:rPr>
                <a:t>年</a:t>
              </a:r>
              <a:endParaRPr lang="en-US" altLang="zh-CN" sz="1500" b="1"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文字你</a:t>
              </a:r>
              <a:r>
                <a:rPr lang="zh-CN" altLang="en-US" sz="1100" dirty="0">
                  <a:solidFill>
                    <a:schemeClr val="tx1">
                      <a:lumMod val="50000"/>
                      <a:lumOff val="50000"/>
                    </a:schemeClr>
                  </a:solidFill>
                  <a:latin typeface="微软雅黑" pitchFamily="34" charset="-122"/>
                  <a:ea typeface="微软雅黑" pitchFamily="34" charset="-122"/>
                </a:rPr>
                <a:t>的文字你的文字你的文字</a:t>
              </a:r>
              <a:endParaRPr lang="en-US" altLang="zh-CN" sz="1100" dirty="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a:solidFill>
                    <a:schemeClr val="tx1">
                      <a:lumMod val="50000"/>
                      <a:lumOff val="50000"/>
                    </a:schemeClr>
                  </a:solidFill>
                  <a:latin typeface="微软雅黑" pitchFamily="34" charset="-122"/>
                  <a:ea typeface="微软雅黑" pitchFamily="34" charset="-122"/>
                </a:rPr>
                <a:t>你的文字你的文字你的</a:t>
              </a: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a:t>
              </a:r>
              <a:r>
                <a:rPr lang="zh-CN" altLang="en-US" sz="1100" dirty="0" smtClean="0">
                  <a:solidFill>
                    <a:schemeClr val="tx1">
                      <a:lumMod val="50000"/>
                      <a:lumOff val="50000"/>
                    </a:schemeClr>
                  </a:solidFill>
                  <a:latin typeface="微软雅黑" pitchFamily="34" charset="-122"/>
                  <a:ea typeface="微软雅黑" pitchFamily="34" charset="-122"/>
                </a:rPr>
                <a:t>的</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文字</a:t>
              </a:r>
              <a:r>
                <a:rPr lang="zh-CN" altLang="en-US" sz="1100" dirty="0">
                  <a:solidFill>
                    <a:schemeClr val="tx1">
                      <a:lumMod val="50000"/>
                      <a:lumOff val="50000"/>
                    </a:schemeClr>
                  </a:solidFill>
                  <a:latin typeface="微软雅黑" pitchFamily="34" charset="-122"/>
                  <a:ea typeface="微软雅黑" pitchFamily="34" charset="-122"/>
                </a:rPr>
                <a:t>你的文字你的文字你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en-US" altLang="zh-CN" sz="1100" dirty="0" smtClean="0">
                <a:solidFill>
                  <a:schemeClr val="tx1">
                    <a:lumMod val="50000"/>
                    <a:lumOff val="50000"/>
                  </a:schemeClr>
                </a:solidFill>
                <a:latin typeface="微软雅黑" pitchFamily="34" charset="-122"/>
                <a:ea typeface="微软雅黑" pitchFamily="34" charset="-122"/>
              </a:endParaRPr>
            </a:p>
            <a:p>
              <a:pPr algn="ctr">
                <a:lnSpc>
                  <a:spcPts val="1500"/>
                </a:lnSpc>
              </a:pPr>
              <a:r>
                <a:rPr lang="zh-CN" altLang="en-US" sz="1100" dirty="0" smtClean="0">
                  <a:solidFill>
                    <a:schemeClr val="tx1">
                      <a:lumMod val="50000"/>
                      <a:lumOff val="50000"/>
                    </a:schemeClr>
                  </a:solidFill>
                  <a:latin typeface="微软雅黑" pitchFamily="34" charset="-122"/>
                  <a:ea typeface="微软雅黑" pitchFamily="34" charset="-122"/>
                </a:rPr>
                <a:t>你</a:t>
              </a:r>
              <a:r>
                <a:rPr lang="zh-CN" altLang="en-US" sz="1100" dirty="0">
                  <a:solidFill>
                    <a:schemeClr val="tx1">
                      <a:lumMod val="50000"/>
                      <a:lumOff val="50000"/>
                    </a:schemeClr>
                  </a:solidFill>
                  <a:latin typeface="微软雅黑" pitchFamily="34" charset="-122"/>
                  <a:ea typeface="微软雅黑" pitchFamily="34" charset="-122"/>
                </a:rPr>
                <a:t>的文字你的文字你</a:t>
              </a:r>
              <a:r>
                <a:rPr lang="zh-CN" altLang="en-US" sz="1100" dirty="0" smtClean="0">
                  <a:solidFill>
                    <a:schemeClr val="tx1">
                      <a:lumMod val="50000"/>
                      <a:lumOff val="50000"/>
                    </a:schemeClr>
                  </a:solidFill>
                  <a:latin typeface="微软雅黑" pitchFamily="34" charset="-122"/>
                  <a:ea typeface="微软雅黑" pitchFamily="34" charset="-122"/>
                </a:rPr>
                <a:t>的你的文字</a:t>
              </a:r>
              <a:r>
                <a:rPr lang="zh-CN" altLang="en-US" sz="1100" dirty="0">
                  <a:solidFill>
                    <a:schemeClr val="tx1">
                      <a:lumMod val="50000"/>
                      <a:lumOff val="50000"/>
                    </a:schemeClr>
                  </a:solidFill>
                  <a:latin typeface="微软雅黑" pitchFamily="34" charset="-122"/>
                  <a:ea typeface="微软雅黑" pitchFamily="34" charset="-122"/>
                </a:rPr>
                <a:t>你的</a:t>
              </a:r>
              <a:r>
                <a:rPr lang="zh-CN" altLang="en-US" sz="1100" dirty="0" smtClean="0">
                  <a:solidFill>
                    <a:schemeClr val="tx1">
                      <a:lumMod val="50000"/>
                      <a:lumOff val="50000"/>
                    </a:schemeClr>
                  </a:solidFill>
                  <a:latin typeface="微软雅黑" pitchFamily="34" charset="-122"/>
                  <a:ea typeface="微软雅黑" pitchFamily="34" charset="-122"/>
                </a:rPr>
                <a:t>文字</a:t>
              </a:r>
              <a:endParaRPr lang="zh-CN" altLang="en-US" sz="1100" dirty="0">
                <a:solidFill>
                  <a:schemeClr val="tx1">
                    <a:lumMod val="50000"/>
                    <a:lumOff val="50000"/>
                  </a:schemeClr>
                </a:solidFill>
                <a:latin typeface="微软雅黑" pitchFamily="34" charset="-122"/>
                <a:ea typeface="微软雅黑" pitchFamily="34" charset="-122"/>
              </a:endParaRPr>
            </a:p>
          </p:txBody>
        </p:sp>
        <p:sp>
          <p:nvSpPr>
            <p:cNvPr id="76" name="矩形 75"/>
            <p:cNvSpPr/>
            <p:nvPr/>
          </p:nvSpPr>
          <p:spPr>
            <a:xfrm>
              <a:off x="4176862" y="1879409"/>
              <a:ext cx="2592288" cy="1649034"/>
            </a:xfrm>
            <a:prstGeom prst="rect">
              <a:avLst/>
            </a:prstGeom>
            <a:blipFill dpi="0" rotWithShape="1">
              <a:blip r:embed="rId10" cstate="print">
                <a:extLst>
                  <a:ext uri="{28A0092B-C50C-407E-A947-70E740481C1C}">
                    <a14:useLocalDpi xmlns:a14="http://schemas.microsoft.com/office/drawing/2010/main" val="0"/>
                  </a:ext>
                </a:extLst>
              </a:blip>
              <a:srcRect/>
              <a:stretch>
                <a:fillRect l="-3" t="-18724" r="62" b="-7476"/>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77" name="等腰三角形 76"/>
            <p:cNvSpPr/>
            <p:nvPr/>
          </p:nvSpPr>
          <p:spPr>
            <a:xfrm rot="10800000">
              <a:off x="5331243" y="3751014"/>
              <a:ext cx="285778" cy="20947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TextBox 77"/>
          <p:cNvSpPr txBox="1"/>
          <p:nvPr/>
        </p:nvSpPr>
        <p:spPr>
          <a:xfrm>
            <a:off x="7633245" y="2395909"/>
            <a:ext cx="3109305" cy="2801074"/>
          </a:xfrm>
          <a:prstGeom prst="rect">
            <a:avLst/>
          </a:prstGeom>
          <a:noFill/>
        </p:spPr>
        <p:txBody>
          <a:bodyPr wrap="square" lIns="106985" tIns="53492" rIns="106985" bIns="53492" rtlCol="0">
            <a:spAutoFit/>
          </a:bodyPr>
          <a:lstStyle/>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en-US" altLang="zh-CN" sz="1100" spc="100" dirty="0" smtClean="0">
                <a:solidFill>
                  <a:schemeClr val="tx1">
                    <a:lumMod val="50000"/>
                    <a:lumOff val="50000"/>
                  </a:schemeClr>
                </a:solidFill>
                <a:latin typeface="微软雅黑" pitchFamily="34" charset="-122"/>
                <a:ea typeface="微软雅黑" pitchFamily="34" charset="-122"/>
              </a:rPr>
              <a:t>      </a:t>
            </a:r>
            <a:r>
              <a:rPr lang="zh-CN" altLang="en-US" sz="1100" spc="100" dirty="0" smtClean="0">
                <a:solidFill>
                  <a:schemeClr val="tx1">
                    <a:lumMod val="50000"/>
                    <a:lumOff val="50000"/>
                  </a:schemeClr>
                </a:solidFill>
                <a:latin typeface="微软雅黑" pitchFamily="34" charset="-122"/>
                <a:ea typeface="微软雅黑" pitchFamily="34" charset="-122"/>
              </a:rPr>
              <a:t>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a:t>
            </a:r>
          </a:p>
          <a:p>
            <a:pPr algn="just">
              <a:lnSpc>
                <a:spcPts val="1500"/>
              </a:lnSpc>
            </a:pPr>
            <a:endParaRPr lang="zh-CN" altLang="en-US" sz="1100" spc="100" dirty="0">
              <a:solidFill>
                <a:schemeClr val="tx1">
                  <a:lumMod val="50000"/>
                  <a:lumOff val="50000"/>
                </a:schemeClr>
              </a:solidFill>
              <a:latin typeface="微软雅黑" pitchFamily="34" charset="-122"/>
              <a:ea typeface="微软雅黑" pitchFamily="34" charset="-122"/>
            </a:endParaRPr>
          </a:p>
        </p:txBody>
      </p:sp>
      <p:sp>
        <p:nvSpPr>
          <p:cNvPr id="79" name="TextBox 78"/>
          <p:cNvSpPr txBox="1"/>
          <p:nvPr/>
        </p:nvSpPr>
        <p:spPr>
          <a:xfrm>
            <a:off x="7633246" y="2088282"/>
            <a:ext cx="1640483" cy="300389"/>
          </a:xfrm>
          <a:prstGeom prst="rect">
            <a:avLst/>
          </a:prstGeom>
          <a:noFill/>
        </p:spPr>
        <p:txBody>
          <a:bodyPr wrap="square" lIns="106985" tIns="53492" rIns="106985" bIns="53492" rtlCol="0">
            <a:spAutoFit/>
          </a:bodyPr>
          <a:lstStyle/>
          <a:p>
            <a:pPr>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企业发展事迹</a:t>
            </a:r>
            <a:endParaRPr lang="zh-CN" altLang="en-US" sz="1300" b="1" spc="1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454589283"/>
      </p:ext>
    </p:extLst>
  </p:cSld>
  <p:clrMapOvr>
    <a:masterClrMapping/>
  </p:clrMapOvr>
  <p:transition spd="slow" advTm="20055">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500"/>
                                        <p:tgtEl>
                                          <p:spTgt spid="29"/>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900"/>
                            </p:stCondLst>
                            <p:childTnLst>
                              <p:par>
                                <p:cTn id="15" presetID="22" presetClass="entr" presetSubtype="8" fill="hold" nodeType="afterEffect">
                                  <p:stCondLst>
                                    <p:cond delay="0"/>
                                  </p:stCondLst>
                                  <p:childTnLst>
                                    <p:set>
                                      <p:cBhvr>
                                        <p:cTn id="16" dur="1" fill="hold">
                                          <p:stCondLst>
                                            <p:cond delay="0"/>
                                          </p:stCondLst>
                                        </p:cTn>
                                        <p:tgtEl>
                                          <p:spTgt spid="136"/>
                                        </p:tgtEl>
                                        <p:attrNameLst>
                                          <p:attrName>style.visibility</p:attrName>
                                        </p:attrNameLst>
                                      </p:cBhvr>
                                      <p:to>
                                        <p:strVal val="visible"/>
                                      </p:to>
                                    </p:set>
                                    <p:animEffect transition="in" filter="wipe(left)">
                                      <p:cBhvr>
                                        <p:cTn id="17" dur="500"/>
                                        <p:tgtEl>
                                          <p:spTgt spid="136"/>
                                        </p:tgtEl>
                                      </p:cBhvr>
                                    </p:animEffect>
                                  </p:childTnLst>
                                </p:cTn>
                              </p:par>
                              <p:par>
                                <p:cTn id="18" presetID="10" presetClass="entr" presetSubtype="0" fill="hold" nodeType="withEffect">
                                  <p:stCondLst>
                                    <p:cond delay="50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par>
                                <p:cTn id="21" presetID="6" presetClass="emph" presetSubtype="0" fill="hold" nodeType="withEffect">
                                  <p:stCondLst>
                                    <p:cond delay="500"/>
                                  </p:stCondLst>
                                  <p:childTnLst>
                                    <p:animScale>
                                      <p:cBhvr>
                                        <p:cTn id="22" dur="800" fill="hold"/>
                                        <p:tgtEl>
                                          <p:spTgt spid="27"/>
                                        </p:tgtEl>
                                      </p:cBhvr>
                                      <p:by x="150000" y="150000"/>
                                    </p:animScale>
                                  </p:childTnLst>
                                </p:cTn>
                              </p:par>
                              <p:par>
                                <p:cTn id="23" presetID="6" presetClass="emph" presetSubtype="0" fill="hold" nodeType="withEffect">
                                  <p:stCondLst>
                                    <p:cond delay="1000"/>
                                  </p:stCondLst>
                                  <p:childTnLst>
                                    <p:animScale>
                                      <p:cBhvr>
                                        <p:cTn id="24" dur="800" fill="hold"/>
                                        <p:tgtEl>
                                          <p:spTgt spid="27"/>
                                        </p:tgtEl>
                                      </p:cBhvr>
                                      <p:by x="60000" y="60000"/>
                                    </p:animScale>
                                  </p:childTnLst>
                                </p:cTn>
                              </p:par>
                              <p:par>
                                <p:cTn id="25" presetID="22" presetClass="entr" presetSubtype="8" fill="hold" grpId="0" nodeType="withEffect">
                                  <p:stCondLst>
                                    <p:cond delay="70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par>
                                <p:cTn id="28" presetID="16" presetClass="entr" presetSubtype="42" fill="hold" nodeType="withEffect">
                                  <p:stCondLst>
                                    <p:cond delay="700"/>
                                  </p:stCondLst>
                                  <p:childTnLst>
                                    <p:set>
                                      <p:cBhvr>
                                        <p:cTn id="29" dur="1" fill="hold">
                                          <p:stCondLst>
                                            <p:cond delay="0"/>
                                          </p:stCondLst>
                                        </p:cTn>
                                        <p:tgtEl>
                                          <p:spTgt spid="3"/>
                                        </p:tgtEl>
                                        <p:attrNameLst>
                                          <p:attrName>style.visibility</p:attrName>
                                        </p:attrNameLst>
                                      </p:cBhvr>
                                      <p:to>
                                        <p:strVal val="visible"/>
                                      </p:to>
                                    </p:set>
                                    <p:animEffect transition="in" filter="barn(outHorizontal)">
                                      <p:cBhvr>
                                        <p:cTn id="30" dur="500"/>
                                        <p:tgtEl>
                                          <p:spTgt spid="3"/>
                                        </p:tgtEl>
                                      </p:cBhvr>
                                    </p:animEffect>
                                  </p:childTnLst>
                                </p:cTn>
                              </p:par>
                              <p:par>
                                <p:cTn id="31" presetID="35" presetClass="path" presetSubtype="0" accel="50000" decel="50000" fill="hold" nodeType="withEffect">
                                  <p:stCondLst>
                                    <p:cond delay="700"/>
                                  </p:stCondLst>
                                  <p:childTnLst>
                                    <p:animMotion origin="layout" path="M -1.76406E-6 4.53342E-6 L -0.34358 4.53342E-6 " pathEditMode="relative" rAng="0" ptsTypes="AA">
                                      <p:cBhvr>
                                        <p:cTn id="32" dur="4800" fill="hold"/>
                                        <p:tgtEl>
                                          <p:spTgt spid="3"/>
                                        </p:tgtEl>
                                        <p:attrNameLst>
                                          <p:attrName>ppt_x</p:attrName>
                                          <p:attrName>ppt_y</p:attrName>
                                        </p:attrNameLst>
                                      </p:cBhvr>
                                      <p:rCtr x="-17186" y="0"/>
                                    </p:animMotion>
                                  </p:childTnLst>
                                </p:cTn>
                              </p:par>
                              <p:par>
                                <p:cTn id="33" presetID="10" presetClass="exit" presetSubtype="0" fill="hold" nodeType="withEffect">
                                  <p:stCondLst>
                                    <p:cond delay="4800"/>
                                  </p:stCondLst>
                                  <p:childTnLst>
                                    <p:animEffect transition="out" filter="fade">
                                      <p:cBhvr>
                                        <p:cTn id="34" dur="800"/>
                                        <p:tgtEl>
                                          <p:spTgt spid="3"/>
                                        </p:tgtEl>
                                      </p:cBhvr>
                                    </p:animEffect>
                                    <p:set>
                                      <p:cBhvr>
                                        <p:cTn id="35" dur="1" fill="hold">
                                          <p:stCondLst>
                                            <p:cond delay="799"/>
                                          </p:stCondLst>
                                        </p:cTn>
                                        <p:tgtEl>
                                          <p:spTgt spid="3"/>
                                        </p:tgtEl>
                                        <p:attrNameLst>
                                          <p:attrName>style.visibility</p:attrName>
                                        </p:attrNameLst>
                                      </p:cBhvr>
                                      <p:to>
                                        <p:strVal val="hidden"/>
                                      </p:to>
                                    </p:set>
                                  </p:childTnLst>
                                </p:cTn>
                              </p:par>
                              <p:par>
                                <p:cTn id="36" presetID="16" presetClass="entr" presetSubtype="42" fill="hold" nodeType="withEffect">
                                  <p:stCondLst>
                                    <p:cond delay="3000"/>
                                  </p:stCondLst>
                                  <p:childTnLst>
                                    <p:set>
                                      <p:cBhvr>
                                        <p:cTn id="37" dur="1" fill="hold">
                                          <p:stCondLst>
                                            <p:cond delay="0"/>
                                          </p:stCondLst>
                                        </p:cTn>
                                        <p:tgtEl>
                                          <p:spTgt spid="53"/>
                                        </p:tgtEl>
                                        <p:attrNameLst>
                                          <p:attrName>style.visibility</p:attrName>
                                        </p:attrNameLst>
                                      </p:cBhvr>
                                      <p:to>
                                        <p:strVal val="visible"/>
                                      </p:to>
                                    </p:set>
                                    <p:animEffect transition="in" filter="barn(outHorizontal)">
                                      <p:cBhvr>
                                        <p:cTn id="38" dur="500"/>
                                        <p:tgtEl>
                                          <p:spTgt spid="53"/>
                                        </p:tgtEl>
                                      </p:cBhvr>
                                    </p:animEffect>
                                  </p:childTnLst>
                                </p:cTn>
                              </p:par>
                              <p:par>
                                <p:cTn id="39" presetID="35" presetClass="path" presetSubtype="0" accel="50000" decel="50000" fill="hold" nodeType="withEffect">
                                  <p:stCondLst>
                                    <p:cond delay="3000"/>
                                  </p:stCondLst>
                                  <p:childTnLst>
                                    <p:animMotion origin="layout" path="M -1.76406E-6 4.53342E-6 L -0.34358 4.53342E-6 " pathEditMode="relative" rAng="0" ptsTypes="AA">
                                      <p:cBhvr>
                                        <p:cTn id="40" dur="4800" fill="hold"/>
                                        <p:tgtEl>
                                          <p:spTgt spid="53"/>
                                        </p:tgtEl>
                                        <p:attrNameLst>
                                          <p:attrName>ppt_x</p:attrName>
                                          <p:attrName>ppt_y</p:attrName>
                                        </p:attrNameLst>
                                      </p:cBhvr>
                                      <p:rCtr x="-17186" y="0"/>
                                    </p:animMotion>
                                  </p:childTnLst>
                                </p:cTn>
                              </p:par>
                              <p:par>
                                <p:cTn id="41" presetID="10" presetClass="exit" presetSubtype="0" fill="hold" nodeType="withEffect">
                                  <p:stCondLst>
                                    <p:cond delay="7100"/>
                                  </p:stCondLst>
                                  <p:childTnLst>
                                    <p:animEffect transition="out" filter="fade">
                                      <p:cBhvr>
                                        <p:cTn id="42" dur="800"/>
                                        <p:tgtEl>
                                          <p:spTgt spid="53"/>
                                        </p:tgtEl>
                                      </p:cBhvr>
                                    </p:animEffect>
                                    <p:set>
                                      <p:cBhvr>
                                        <p:cTn id="43" dur="1" fill="hold">
                                          <p:stCondLst>
                                            <p:cond delay="799"/>
                                          </p:stCondLst>
                                        </p:cTn>
                                        <p:tgtEl>
                                          <p:spTgt spid="53"/>
                                        </p:tgtEl>
                                        <p:attrNameLst>
                                          <p:attrName>style.visibility</p:attrName>
                                        </p:attrNameLst>
                                      </p:cBhvr>
                                      <p:to>
                                        <p:strVal val="hidden"/>
                                      </p:to>
                                    </p:set>
                                  </p:childTnLst>
                                </p:cTn>
                              </p:par>
                              <p:par>
                                <p:cTn id="44" presetID="16" presetClass="entr" presetSubtype="42" fill="hold" nodeType="withEffect">
                                  <p:stCondLst>
                                    <p:cond delay="5200"/>
                                  </p:stCondLst>
                                  <p:childTnLst>
                                    <p:set>
                                      <p:cBhvr>
                                        <p:cTn id="45" dur="1" fill="hold">
                                          <p:stCondLst>
                                            <p:cond delay="0"/>
                                          </p:stCondLst>
                                        </p:cTn>
                                        <p:tgtEl>
                                          <p:spTgt spid="58"/>
                                        </p:tgtEl>
                                        <p:attrNameLst>
                                          <p:attrName>style.visibility</p:attrName>
                                        </p:attrNameLst>
                                      </p:cBhvr>
                                      <p:to>
                                        <p:strVal val="visible"/>
                                      </p:to>
                                    </p:set>
                                    <p:animEffect transition="in" filter="barn(outHorizontal)">
                                      <p:cBhvr>
                                        <p:cTn id="46" dur="500"/>
                                        <p:tgtEl>
                                          <p:spTgt spid="58"/>
                                        </p:tgtEl>
                                      </p:cBhvr>
                                    </p:animEffect>
                                  </p:childTnLst>
                                </p:cTn>
                              </p:par>
                              <p:par>
                                <p:cTn id="47" presetID="35" presetClass="path" presetSubtype="0" accel="50000" decel="50000" fill="hold" nodeType="withEffect">
                                  <p:stCondLst>
                                    <p:cond delay="5200"/>
                                  </p:stCondLst>
                                  <p:childTnLst>
                                    <p:animMotion origin="layout" path="M -1.76406E-6 4.53342E-6 L -0.34358 4.53342E-6 " pathEditMode="relative" rAng="0" ptsTypes="AA">
                                      <p:cBhvr>
                                        <p:cTn id="48" dur="4800" fill="hold"/>
                                        <p:tgtEl>
                                          <p:spTgt spid="58"/>
                                        </p:tgtEl>
                                        <p:attrNameLst>
                                          <p:attrName>ppt_x</p:attrName>
                                          <p:attrName>ppt_y</p:attrName>
                                        </p:attrNameLst>
                                      </p:cBhvr>
                                      <p:rCtr x="-17186" y="0"/>
                                    </p:animMotion>
                                  </p:childTnLst>
                                </p:cTn>
                              </p:par>
                              <p:par>
                                <p:cTn id="49" presetID="10" presetClass="exit" presetSubtype="0" fill="hold" nodeType="withEffect">
                                  <p:stCondLst>
                                    <p:cond delay="9300"/>
                                  </p:stCondLst>
                                  <p:childTnLst>
                                    <p:animEffect transition="out" filter="fade">
                                      <p:cBhvr>
                                        <p:cTn id="50" dur="800"/>
                                        <p:tgtEl>
                                          <p:spTgt spid="58"/>
                                        </p:tgtEl>
                                      </p:cBhvr>
                                    </p:animEffect>
                                    <p:set>
                                      <p:cBhvr>
                                        <p:cTn id="51" dur="1" fill="hold">
                                          <p:stCondLst>
                                            <p:cond delay="799"/>
                                          </p:stCondLst>
                                        </p:cTn>
                                        <p:tgtEl>
                                          <p:spTgt spid="58"/>
                                        </p:tgtEl>
                                        <p:attrNameLst>
                                          <p:attrName>style.visibility</p:attrName>
                                        </p:attrNameLst>
                                      </p:cBhvr>
                                      <p:to>
                                        <p:strVal val="hidden"/>
                                      </p:to>
                                    </p:set>
                                  </p:childTnLst>
                                </p:cTn>
                              </p:par>
                              <p:par>
                                <p:cTn id="52" presetID="16" presetClass="entr" presetSubtype="42" fill="hold" nodeType="withEffect">
                                  <p:stCondLst>
                                    <p:cond delay="7500"/>
                                  </p:stCondLst>
                                  <p:childTnLst>
                                    <p:set>
                                      <p:cBhvr>
                                        <p:cTn id="53" dur="1" fill="hold">
                                          <p:stCondLst>
                                            <p:cond delay="0"/>
                                          </p:stCondLst>
                                        </p:cTn>
                                        <p:tgtEl>
                                          <p:spTgt spid="62"/>
                                        </p:tgtEl>
                                        <p:attrNameLst>
                                          <p:attrName>style.visibility</p:attrName>
                                        </p:attrNameLst>
                                      </p:cBhvr>
                                      <p:to>
                                        <p:strVal val="visible"/>
                                      </p:to>
                                    </p:set>
                                    <p:animEffect transition="in" filter="barn(outHorizontal)">
                                      <p:cBhvr>
                                        <p:cTn id="54" dur="500"/>
                                        <p:tgtEl>
                                          <p:spTgt spid="62"/>
                                        </p:tgtEl>
                                      </p:cBhvr>
                                    </p:animEffect>
                                  </p:childTnLst>
                                </p:cTn>
                              </p:par>
                              <p:par>
                                <p:cTn id="55" presetID="35" presetClass="path" presetSubtype="0" accel="50000" decel="50000" fill="hold" nodeType="withEffect">
                                  <p:stCondLst>
                                    <p:cond delay="7500"/>
                                  </p:stCondLst>
                                  <p:childTnLst>
                                    <p:animMotion origin="layout" path="M -1.76406E-6 4.53342E-6 L -0.34358 4.53342E-6 " pathEditMode="relative" rAng="0" ptsTypes="AA">
                                      <p:cBhvr>
                                        <p:cTn id="56" dur="4800" fill="hold"/>
                                        <p:tgtEl>
                                          <p:spTgt spid="62"/>
                                        </p:tgtEl>
                                        <p:attrNameLst>
                                          <p:attrName>ppt_x</p:attrName>
                                          <p:attrName>ppt_y</p:attrName>
                                        </p:attrNameLst>
                                      </p:cBhvr>
                                      <p:rCtr x="-17186" y="0"/>
                                    </p:animMotion>
                                  </p:childTnLst>
                                </p:cTn>
                              </p:par>
                              <p:par>
                                <p:cTn id="57" presetID="10" presetClass="exit" presetSubtype="0" fill="hold" nodeType="withEffect">
                                  <p:stCondLst>
                                    <p:cond delay="11600"/>
                                  </p:stCondLst>
                                  <p:childTnLst>
                                    <p:animEffect transition="out" filter="fade">
                                      <p:cBhvr>
                                        <p:cTn id="58" dur="800"/>
                                        <p:tgtEl>
                                          <p:spTgt spid="62"/>
                                        </p:tgtEl>
                                      </p:cBhvr>
                                    </p:animEffect>
                                    <p:set>
                                      <p:cBhvr>
                                        <p:cTn id="59" dur="1" fill="hold">
                                          <p:stCondLst>
                                            <p:cond delay="799"/>
                                          </p:stCondLst>
                                        </p:cTn>
                                        <p:tgtEl>
                                          <p:spTgt spid="62"/>
                                        </p:tgtEl>
                                        <p:attrNameLst>
                                          <p:attrName>style.visibility</p:attrName>
                                        </p:attrNameLst>
                                      </p:cBhvr>
                                      <p:to>
                                        <p:strVal val="hidden"/>
                                      </p:to>
                                    </p:set>
                                  </p:childTnLst>
                                </p:cTn>
                              </p:par>
                              <p:par>
                                <p:cTn id="60" presetID="16" presetClass="entr" presetSubtype="42" fill="hold" nodeType="withEffect">
                                  <p:stCondLst>
                                    <p:cond delay="9700"/>
                                  </p:stCondLst>
                                  <p:childTnLst>
                                    <p:set>
                                      <p:cBhvr>
                                        <p:cTn id="61" dur="1" fill="hold">
                                          <p:stCondLst>
                                            <p:cond delay="0"/>
                                          </p:stCondLst>
                                        </p:cTn>
                                        <p:tgtEl>
                                          <p:spTgt spid="66"/>
                                        </p:tgtEl>
                                        <p:attrNameLst>
                                          <p:attrName>style.visibility</p:attrName>
                                        </p:attrNameLst>
                                      </p:cBhvr>
                                      <p:to>
                                        <p:strVal val="visible"/>
                                      </p:to>
                                    </p:set>
                                    <p:animEffect transition="in" filter="barn(outHorizontal)">
                                      <p:cBhvr>
                                        <p:cTn id="62" dur="500"/>
                                        <p:tgtEl>
                                          <p:spTgt spid="66"/>
                                        </p:tgtEl>
                                      </p:cBhvr>
                                    </p:animEffect>
                                  </p:childTnLst>
                                </p:cTn>
                              </p:par>
                              <p:par>
                                <p:cTn id="63" presetID="35" presetClass="path" presetSubtype="0" accel="50000" decel="50000" fill="hold" nodeType="withEffect">
                                  <p:stCondLst>
                                    <p:cond delay="9700"/>
                                  </p:stCondLst>
                                  <p:childTnLst>
                                    <p:animMotion origin="layout" path="M -1.76406E-6 4.53342E-6 L -0.34358 4.53342E-6 " pathEditMode="relative" rAng="0" ptsTypes="AA">
                                      <p:cBhvr>
                                        <p:cTn id="64" dur="4800" fill="hold"/>
                                        <p:tgtEl>
                                          <p:spTgt spid="66"/>
                                        </p:tgtEl>
                                        <p:attrNameLst>
                                          <p:attrName>ppt_x</p:attrName>
                                          <p:attrName>ppt_y</p:attrName>
                                        </p:attrNameLst>
                                      </p:cBhvr>
                                      <p:rCtr x="-17186" y="0"/>
                                    </p:animMotion>
                                  </p:childTnLst>
                                </p:cTn>
                              </p:par>
                              <p:par>
                                <p:cTn id="65" presetID="10" presetClass="exit" presetSubtype="0" fill="hold" nodeType="withEffect">
                                  <p:stCondLst>
                                    <p:cond delay="13800"/>
                                  </p:stCondLst>
                                  <p:childTnLst>
                                    <p:animEffect transition="out" filter="fade">
                                      <p:cBhvr>
                                        <p:cTn id="66" dur="800"/>
                                        <p:tgtEl>
                                          <p:spTgt spid="66"/>
                                        </p:tgtEl>
                                      </p:cBhvr>
                                    </p:animEffect>
                                    <p:set>
                                      <p:cBhvr>
                                        <p:cTn id="67" dur="1" fill="hold">
                                          <p:stCondLst>
                                            <p:cond delay="799"/>
                                          </p:stCondLst>
                                        </p:cTn>
                                        <p:tgtEl>
                                          <p:spTgt spid="66"/>
                                        </p:tgtEl>
                                        <p:attrNameLst>
                                          <p:attrName>style.visibility</p:attrName>
                                        </p:attrNameLst>
                                      </p:cBhvr>
                                      <p:to>
                                        <p:strVal val="hidden"/>
                                      </p:to>
                                    </p:set>
                                  </p:childTnLst>
                                </p:cTn>
                              </p:par>
                              <p:par>
                                <p:cTn id="68" presetID="16" presetClass="entr" presetSubtype="42" fill="hold" nodeType="withEffect">
                                  <p:stCondLst>
                                    <p:cond delay="11800"/>
                                  </p:stCondLst>
                                  <p:childTnLst>
                                    <p:set>
                                      <p:cBhvr>
                                        <p:cTn id="69" dur="1" fill="hold">
                                          <p:stCondLst>
                                            <p:cond delay="0"/>
                                          </p:stCondLst>
                                        </p:cTn>
                                        <p:tgtEl>
                                          <p:spTgt spid="70"/>
                                        </p:tgtEl>
                                        <p:attrNameLst>
                                          <p:attrName>style.visibility</p:attrName>
                                        </p:attrNameLst>
                                      </p:cBhvr>
                                      <p:to>
                                        <p:strVal val="visible"/>
                                      </p:to>
                                    </p:set>
                                    <p:animEffect transition="in" filter="barn(outHorizontal)">
                                      <p:cBhvr>
                                        <p:cTn id="70" dur="500"/>
                                        <p:tgtEl>
                                          <p:spTgt spid="70"/>
                                        </p:tgtEl>
                                      </p:cBhvr>
                                    </p:animEffect>
                                  </p:childTnLst>
                                </p:cTn>
                              </p:par>
                              <p:par>
                                <p:cTn id="71" presetID="35" presetClass="path" presetSubtype="0" accel="50000" decel="50000" fill="hold" nodeType="withEffect">
                                  <p:stCondLst>
                                    <p:cond delay="11800"/>
                                  </p:stCondLst>
                                  <p:childTnLst>
                                    <p:animMotion origin="layout" path="M -3.94708E-6 3.33113E-7 L -0.33723 3.33113E-7 " pathEditMode="relative" rAng="0" ptsTypes="AA">
                                      <p:cBhvr>
                                        <p:cTn id="72" dur="4800" fill="hold"/>
                                        <p:tgtEl>
                                          <p:spTgt spid="70"/>
                                        </p:tgtEl>
                                        <p:attrNameLst>
                                          <p:attrName>ppt_x</p:attrName>
                                          <p:attrName>ppt_y</p:attrName>
                                        </p:attrNameLst>
                                      </p:cBhvr>
                                      <p:rCtr x="-16869" y="0"/>
                                    </p:animMotion>
                                  </p:childTnLst>
                                </p:cTn>
                              </p:par>
                              <p:par>
                                <p:cTn id="73" presetID="16" presetClass="entr" presetSubtype="42" fill="hold" nodeType="withEffect">
                                  <p:stCondLst>
                                    <p:cond delay="14200"/>
                                  </p:stCondLst>
                                  <p:childTnLst>
                                    <p:set>
                                      <p:cBhvr>
                                        <p:cTn id="74" dur="1" fill="hold">
                                          <p:stCondLst>
                                            <p:cond delay="0"/>
                                          </p:stCondLst>
                                        </p:cTn>
                                        <p:tgtEl>
                                          <p:spTgt spid="74"/>
                                        </p:tgtEl>
                                        <p:attrNameLst>
                                          <p:attrName>style.visibility</p:attrName>
                                        </p:attrNameLst>
                                      </p:cBhvr>
                                      <p:to>
                                        <p:strVal val="visible"/>
                                      </p:to>
                                    </p:set>
                                    <p:animEffect transition="in" filter="barn(outHorizontal)">
                                      <p:cBhvr>
                                        <p:cTn id="75" dur="500"/>
                                        <p:tgtEl>
                                          <p:spTgt spid="74"/>
                                        </p:tgtEl>
                                      </p:cBhvr>
                                    </p:animEffect>
                                  </p:childTnLst>
                                </p:cTn>
                              </p:par>
                              <p:par>
                                <p:cTn id="76" presetID="35" presetClass="path" presetSubtype="0" accel="50000" decel="50000" fill="hold" nodeType="withEffect">
                                  <p:stCondLst>
                                    <p:cond delay="14200"/>
                                  </p:stCondLst>
                                  <p:childTnLst>
                                    <p:animMotion origin="layout" path="M -1.76406E-6 -2.1156E-6 L -0.06229 -2.1156E-6 " pathEditMode="relative" rAng="0" ptsTypes="AA">
                                      <p:cBhvr>
                                        <p:cTn id="77" dur="4800" fill="hold"/>
                                        <p:tgtEl>
                                          <p:spTgt spid="74"/>
                                        </p:tgtEl>
                                        <p:attrNameLst>
                                          <p:attrName>ppt_x</p:attrName>
                                          <p:attrName>ppt_y</p:attrName>
                                        </p:attrNameLst>
                                      </p:cBhvr>
                                      <p:rCtr x="-3115" y="0"/>
                                    </p:animMotion>
                                  </p:childTnLst>
                                </p:cTn>
                              </p:par>
                              <p:par>
                                <p:cTn id="78" presetID="10" presetClass="entr" presetSubtype="0" fill="hold" grpId="0" nodeType="withEffect">
                                  <p:stCondLst>
                                    <p:cond delay="700"/>
                                  </p:stCondLst>
                                  <p:iterate type="lt">
                                    <p:tmPct val="228"/>
                                  </p:iterate>
                                  <p:childTnLst>
                                    <p:set>
                                      <p:cBhvr>
                                        <p:cTn id="79" dur="1" fill="hold">
                                          <p:stCondLst>
                                            <p:cond delay="0"/>
                                          </p:stCondLst>
                                        </p:cTn>
                                        <p:tgtEl>
                                          <p:spTgt spid="78"/>
                                        </p:tgtEl>
                                        <p:attrNameLst>
                                          <p:attrName>style.visibility</p:attrName>
                                        </p:attrNameLst>
                                      </p:cBhvr>
                                      <p:to>
                                        <p:strVal val="visible"/>
                                      </p:to>
                                    </p:set>
                                    <p:animEffect transition="in" filter="fade">
                                      <p:cBhvr>
                                        <p:cTn id="80" dur="1200"/>
                                        <p:tgtEl>
                                          <p:spTgt spid="78"/>
                                        </p:tgtEl>
                                      </p:cBhvr>
                                    </p:animEffect>
                                  </p:childTnLst>
                                </p:cTn>
                              </p:par>
                              <p:par>
                                <p:cTn id="81" presetID="10" presetClass="entr" presetSubtype="0" fill="hold" grpId="0" nodeType="withEffect">
                                  <p:stCondLst>
                                    <p:cond delay="700"/>
                                  </p:stCondLst>
                                  <p:iterate type="lt">
                                    <p:tmPct val="1049"/>
                                  </p:iterate>
                                  <p:childTnLst>
                                    <p:set>
                                      <p:cBhvr>
                                        <p:cTn id="82" dur="1" fill="hold">
                                          <p:stCondLst>
                                            <p:cond delay="0"/>
                                          </p:stCondLst>
                                        </p:cTn>
                                        <p:tgtEl>
                                          <p:spTgt spid="79"/>
                                        </p:tgtEl>
                                        <p:attrNameLst>
                                          <p:attrName>style.visibility</p:attrName>
                                        </p:attrNameLst>
                                      </p:cBhvr>
                                      <p:to>
                                        <p:strVal val="visible"/>
                                      </p:to>
                                    </p:set>
                                    <p:animEffect transition="in" filter="fade">
                                      <p:cBhvr>
                                        <p:cTn id="83" dur="12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7" grpId="0" animBg="1"/>
      <p:bldP spid="38" grpId="0"/>
      <p:bldP spid="78" grpId="0"/>
      <p:bldP spid="7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团队介绍</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1" name="组合 20"/>
          <p:cNvGrpSpPr/>
          <p:nvPr/>
        </p:nvGrpSpPr>
        <p:grpSpPr>
          <a:xfrm>
            <a:off x="-1" y="298578"/>
            <a:ext cx="2453610" cy="443618"/>
            <a:chOff x="-1" y="298578"/>
            <a:chExt cx="2453610" cy="443618"/>
          </a:xfrm>
        </p:grpSpPr>
        <p:sp>
          <p:nvSpPr>
            <p:cNvPr id="22" name="矩形 21"/>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 y="648122"/>
              <a:ext cx="2453610" cy="94074"/>
              <a:chOff x="-1" y="648122"/>
              <a:chExt cx="2453610" cy="94074"/>
            </a:xfrm>
          </p:grpSpPr>
          <p:cxnSp>
            <p:nvCxnSpPr>
              <p:cNvPr id="24" name="直接连接符 23"/>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矩形 25"/>
          <p:cNvSpPr/>
          <p:nvPr/>
        </p:nvSpPr>
        <p:spPr>
          <a:xfrm>
            <a:off x="4260614" y="1728242"/>
            <a:ext cx="6612991" cy="4098092"/>
          </a:xfrm>
          <a:prstGeom prst="rect">
            <a:avLst/>
          </a:prstGeom>
          <a:blipFill dpi="0" rotWithShape="1">
            <a:blip r:embed="rId3" cstate="print">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29" name="椭圆 28"/>
          <p:cNvSpPr/>
          <p:nvPr/>
        </p:nvSpPr>
        <p:spPr>
          <a:xfrm>
            <a:off x="576461" y="1512218"/>
            <a:ext cx="4893918" cy="4645808"/>
          </a:xfrm>
          <a:prstGeom prst="ellipse">
            <a:avLst/>
          </a:prstGeom>
          <a:blipFill dpi="0" rotWithShape="1">
            <a:blip r:embed="rId5">
              <a:extLst>
                <a:ext uri="{28A0092B-C50C-407E-A947-70E740481C1C}">
                  <a14:useLocalDpi xmlns:a14="http://schemas.microsoft.com/office/drawing/2010/main" val="0"/>
                </a:ext>
              </a:extLst>
            </a:blip>
            <a:srcRect/>
            <a:stretch>
              <a:fillRect l="-33179" r="-33179"/>
            </a:stretch>
          </a:blip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grpSp>
        <p:nvGrpSpPr>
          <p:cNvPr id="8" name="组合 7"/>
          <p:cNvGrpSpPr/>
          <p:nvPr/>
        </p:nvGrpSpPr>
        <p:grpSpPr>
          <a:xfrm>
            <a:off x="4260613" y="1224186"/>
            <a:ext cx="1353799" cy="1285166"/>
            <a:chOff x="4332621" y="1277330"/>
            <a:chExt cx="1353799" cy="1285166"/>
          </a:xfrm>
        </p:grpSpPr>
        <p:sp>
          <p:nvSpPr>
            <p:cNvPr id="32" name="椭圆 31"/>
            <p:cNvSpPr/>
            <p:nvPr/>
          </p:nvSpPr>
          <p:spPr>
            <a:xfrm>
              <a:off x="4332621" y="1277330"/>
              <a:ext cx="1353799" cy="1285166"/>
            </a:xfrm>
            <a:prstGeom prst="ellipse">
              <a:avLst/>
            </a:prstGeom>
            <a:solidFill>
              <a:schemeClr val="bg1">
                <a:lumMod val="95000"/>
              </a:schemeClr>
            </a:soli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5" name="TextBox 4"/>
            <p:cNvSpPr txBox="1"/>
            <p:nvPr/>
          </p:nvSpPr>
          <p:spPr>
            <a:xfrm>
              <a:off x="4493995" y="1712164"/>
              <a:ext cx="1031051" cy="415498"/>
            </a:xfrm>
            <a:prstGeom prst="rect">
              <a:avLst/>
            </a:prstGeom>
            <a:noFill/>
          </p:spPr>
          <p:txBody>
            <a:bodyPr wrap="none" rtlCol="0">
              <a:spAutoFit/>
            </a:bodyPr>
            <a:lstStyle/>
            <a:p>
              <a:r>
                <a:rPr lang="zh-CN" altLang="en-US" spc="100" dirty="0">
                  <a:solidFill>
                    <a:schemeClr val="tx1">
                      <a:lumMod val="50000"/>
                      <a:lumOff val="50000"/>
                    </a:schemeClr>
                  </a:solidFill>
                  <a:latin typeface="微软雅黑" panose="020B0503020204020204" pitchFamily="34" charset="-122"/>
                  <a:ea typeface="微软雅黑" panose="020B0503020204020204" pitchFamily="34" charset="-122"/>
                </a:rPr>
                <a:t>凝聚力</a:t>
              </a:r>
            </a:p>
          </p:txBody>
        </p:sp>
      </p:grpSp>
      <p:grpSp>
        <p:nvGrpSpPr>
          <p:cNvPr id="7" name="组合 6"/>
          <p:cNvGrpSpPr/>
          <p:nvPr/>
        </p:nvGrpSpPr>
        <p:grpSpPr>
          <a:xfrm>
            <a:off x="864493" y="5040610"/>
            <a:ext cx="1318210" cy="1251380"/>
            <a:chOff x="4089087" y="4911888"/>
            <a:chExt cx="1224136" cy="1162076"/>
          </a:xfrm>
        </p:grpSpPr>
        <p:sp>
          <p:nvSpPr>
            <p:cNvPr id="31" name="椭圆 30"/>
            <p:cNvSpPr/>
            <p:nvPr/>
          </p:nvSpPr>
          <p:spPr>
            <a:xfrm>
              <a:off x="4089087" y="4911888"/>
              <a:ext cx="1224136" cy="1162076"/>
            </a:xfrm>
            <a:prstGeom prst="ellipse">
              <a:avLst/>
            </a:prstGeom>
            <a:solidFill>
              <a:schemeClr val="bg1">
                <a:lumMod val="95000"/>
              </a:schemeClr>
            </a:soli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7" name="TextBox 36"/>
            <p:cNvSpPr txBox="1"/>
            <p:nvPr/>
          </p:nvSpPr>
          <p:spPr>
            <a:xfrm>
              <a:off x="4185630" y="5285177"/>
              <a:ext cx="1031051" cy="415498"/>
            </a:xfrm>
            <a:prstGeom prst="rect">
              <a:avLst/>
            </a:prstGeom>
            <a:noFill/>
          </p:spPr>
          <p:txBody>
            <a:bodyPr wrap="none" rtlCol="0">
              <a:spAutoFit/>
            </a:bodyPr>
            <a:lstStyle/>
            <a:p>
              <a:r>
                <a:rPr lang="zh-CN" altLang="en-US" spc="100" dirty="0">
                  <a:solidFill>
                    <a:schemeClr val="tx1">
                      <a:lumMod val="50000"/>
                      <a:lumOff val="50000"/>
                    </a:schemeClr>
                  </a:solidFill>
                  <a:latin typeface="微软雅黑" panose="020B0503020204020204" pitchFamily="34" charset="-122"/>
                  <a:ea typeface="微软雅黑" panose="020B0503020204020204" pitchFamily="34" charset="-122"/>
                </a:rPr>
                <a:t>号召力</a:t>
              </a:r>
            </a:p>
          </p:txBody>
        </p:sp>
      </p:grpSp>
      <p:grpSp>
        <p:nvGrpSpPr>
          <p:cNvPr id="9" name="组合 8"/>
          <p:cNvGrpSpPr/>
          <p:nvPr/>
        </p:nvGrpSpPr>
        <p:grpSpPr>
          <a:xfrm>
            <a:off x="3945301" y="4798821"/>
            <a:ext cx="1392505" cy="1321909"/>
            <a:chOff x="1030625" y="4944627"/>
            <a:chExt cx="1565011" cy="1485669"/>
          </a:xfrm>
        </p:grpSpPr>
        <p:sp>
          <p:nvSpPr>
            <p:cNvPr id="30" name="椭圆 29"/>
            <p:cNvSpPr/>
            <p:nvPr/>
          </p:nvSpPr>
          <p:spPr>
            <a:xfrm>
              <a:off x="1030625" y="4944627"/>
              <a:ext cx="1565011" cy="1485669"/>
            </a:xfrm>
            <a:prstGeom prst="ellipse">
              <a:avLst/>
            </a:prstGeom>
            <a:solidFill>
              <a:schemeClr val="bg1">
                <a:lumMod val="95000"/>
              </a:schemeClr>
            </a:soli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8" name="TextBox 37"/>
            <p:cNvSpPr txBox="1"/>
            <p:nvPr/>
          </p:nvSpPr>
          <p:spPr>
            <a:xfrm>
              <a:off x="1413021" y="5464323"/>
              <a:ext cx="800219" cy="446276"/>
            </a:xfrm>
            <a:prstGeom prst="rect">
              <a:avLst/>
            </a:prstGeom>
            <a:noFill/>
          </p:spPr>
          <p:txBody>
            <a:bodyPr wrap="none" rtlCol="0">
              <a:spAutoFit/>
            </a:bodyPr>
            <a:lstStyle/>
            <a:p>
              <a:r>
                <a:rPr lang="zh-CN" altLang="en-US" sz="2300" spc="100" dirty="0" smtClean="0">
                  <a:solidFill>
                    <a:schemeClr val="tx1">
                      <a:lumMod val="50000"/>
                      <a:lumOff val="50000"/>
                    </a:schemeClr>
                  </a:solidFill>
                  <a:latin typeface="微软雅黑" panose="020B0503020204020204" pitchFamily="34" charset="-122"/>
                  <a:ea typeface="微软雅黑" panose="020B0503020204020204" pitchFamily="34" charset="-122"/>
                </a:rPr>
                <a:t>专业</a:t>
              </a:r>
              <a:endParaRPr lang="zh-CN" altLang="en-US" sz="23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986220" y="5383096"/>
            <a:ext cx="1137093" cy="1079446"/>
            <a:chOff x="2180178" y="5455104"/>
            <a:chExt cx="1137093" cy="1079446"/>
          </a:xfrm>
        </p:grpSpPr>
        <p:sp>
          <p:nvSpPr>
            <p:cNvPr id="33" name="椭圆 32"/>
            <p:cNvSpPr/>
            <p:nvPr/>
          </p:nvSpPr>
          <p:spPr>
            <a:xfrm>
              <a:off x="2180178" y="5455104"/>
              <a:ext cx="1137093" cy="1079446"/>
            </a:xfrm>
            <a:prstGeom prst="ellipse">
              <a:avLst/>
            </a:prstGeom>
            <a:solidFill>
              <a:schemeClr val="bg1">
                <a:lumMod val="95000"/>
              </a:schemeClr>
            </a:solidFill>
            <a:ln>
              <a:solidFill>
                <a:schemeClr val="bg1">
                  <a:lumMod val="95000"/>
                </a:schemeClr>
              </a:solidFill>
            </a:ln>
            <a:effectLst>
              <a:outerShdw blurRad="279400" dist="279400" dir="666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9" name="TextBox 38"/>
            <p:cNvSpPr txBox="1"/>
            <p:nvPr/>
          </p:nvSpPr>
          <p:spPr>
            <a:xfrm>
              <a:off x="2374263" y="5787078"/>
              <a:ext cx="748923" cy="415498"/>
            </a:xfrm>
            <a:prstGeom prst="rect">
              <a:avLst/>
            </a:prstGeom>
            <a:noFill/>
          </p:spPr>
          <p:txBody>
            <a:bodyPr wrap="none" rtlCol="0">
              <a:spAutoFit/>
            </a:bodyPr>
            <a:lstStyle/>
            <a:p>
              <a:r>
                <a:rPr lang="zh-CN" altLang="en-US" spc="100" dirty="0">
                  <a:solidFill>
                    <a:schemeClr val="tx1">
                      <a:lumMod val="50000"/>
                      <a:lumOff val="50000"/>
                    </a:schemeClr>
                  </a:solidFill>
                  <a:latin typeface="微软雅黑" panose="020B0503020204020204" pitchFamily="34" charset="-122"/>
                  <a:ea typeface="微软雅黑" panose="020B0503020204020204" pitchFamily="34" charset="-122"/>
                </a:rPr>
                <a:t>信赖</a:t>
              </a:r>
            </a:p>
          </p:txBody>
        </p:sp>
      </p:grpSp>
      <p:sp>
        <p:nvSpPr>
          <p:cNvPr id="44" name="TextBox 43"/>
          <p:cNvSpPr txBox="1"/>
          <p:nvPr/>
        </p:nvSpPr>
        <p:spPr>
          <a:xfrm>
            <a:off x="5689029" y="3353059"/>
            <a:ext cx="4824536" cy="2223993"/>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你的文字你的文字你的文字你的文字你的文字你的文字你的文字你的文字你的文字你的文字你的文字你的文字你的文字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zh-CN" altLang="en-US" sz="1100" spc="100" dirty="0">
              <a:solidFill>
                <a:schemeClr val="tx1">
                  <a:lumMod val="50000"/>
                  <a:lumOff val="50000"/>
                </a:schemeClr>
              </a:solidFill>
              <a:latin typeface="微软雅黑" pitchFamily="34" charset="-122"/>
              <a:ea typeface="微软雅黑" pitchFamily="34" charset="-122"/>
            </a:endParaRPr>
          </a:p>
        </p:txBody>
      </p:sp>
      <p:sp>
        <p:nvSpPr>
          <p:cNvPr id="47" name="TextBox 46"/>
          <p:cNvSpPr txBox="1"/>
          <p:nvPr/>
        </p:nvSpPr>
        <p:spPr>
          <a:xfrm>
            <a:off x="5689029" y="2120668"/>
            <a:ext cx="4824536" cy="1133951"/>
          </a:xfrm>
          <a:prstGeom prst="rect">
            <a:avLst/>
          </a:prstGeom>
          <a:noFill/>
        </p:spPr>
        <p:txBody>
          <a:bodyPr wrap="square" lIns="106985" tIns="53492" rIns="106985" bIns="53492" rtlCol="0">
            <a:spAutoFit/>
          </a:bodyPr>
          <a:lstStyle/>
          <a:p>
            <a:pPr algn="just">
              <a:lnSpc>
                <a:spcPts val="2000"/>
              </a:lnSpc>
            </a:pPr>
            <a:r>
              <a:rPr lang="zh-CN" altLang="en-US" sz="1500" dirty="0" smtClean="0">
                <a:solidFill>
                  <a:schemeClr val="tx1">
                    <a:lumMod val="50000"/>
                    <a:lumOff val="50000"/>
                  </a:schemeClr>
                </a:solidFill>
                <a:latin typeface="微软雅黑" panose="020B0503020204020204" pitchFamily="34" charset="-122"/>
                <a:ea typeface="微软雅黑" panose="020B0503020204020204" pitchFamily="34" charset="-122"/>
              </a:rPr>
              <a:t>      狼</a:t>
            </a:r>
            <a:r>
              <a:rPr lang="zh-CN" altLang="en-US" sz="1500" dirty="0">
                <a:solidFill>
                  <a:schemeClr val="tx1">
                    <a:lumMod val="50000"/>
                    <a:lumOff val="50000"/>
                  </a:schemeClr>
                </a:solidFill>
                <a:latin typeface="微软雅黑" panose="020B0503020204020204" pitchFamily="34" charset="-122"/>
                <a:ea typeface="微软雅黑" panose="020B0503020204020204" pitchFamily="34" charset="-122"/>
              </a:rPr>
              <a:t>的生存，就是在恶劣的环境中坚强地创造生存空间；狼的团体，就是在充满争斗的对手中组织强大的团队力量；狼的智慧，就是在强者之列不断竞争、超越。 </a:t>
            </a:r>
            <a:endParaRPr lang="zh-CN" altLang="en-US" sz="1500" spc="100" dirty="0">
              <a:solidFill>
                <a:schemeClr val="tx1">
                  <a:lumMod val="50000"/>
                  <a:lumOff val="50000"/>
                </a:schemeClr>
              </a:solidFill>
              <a:latin typeface="微软雅黑" pitchFamily="34" charset="-122"/>
              <a:ea typeface="微软雅黑" pitchFamily="34" charset="-122"/>
            </a:endParaRPr>
          </a:p>
        </p:txBody>
      </p:sp>
      <p:cxnSp>
        <p:nvCxnSpPr>
          <p:cNvPr id="48" name="直接连接符 47"/>
          <p:cNvCxnSpPr/>
          <p:nvPr/>
        </p:nvCxnSpPr>
        <p:spPr>
          <a:xfrm>
            <a:off x="5833044" y="3254619"/>
            <a:ext cx="4536505"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9781020"/>
      </p:ext>
    </p:extLst>
  </p:cSld>
  <p:clrMapOvr>
    <a:masterClrMapping/>
  </p:clrMapOvr>
  <mc:AlternateContent xmlns:mc="http://schemas.openxmlformats.org/markup-compatibility/2006">
    <mc:Choice xmlns:p14="http://schemas.microsoft.com/office/powerpoint/2010/main" Requires="p14">
      <p:transition spd="slow" advTm="5000">
        <p14:flash/>
      </p:transition>
    </mc:Choice>
    <mc:Fallback>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15" presetClass="entr" presetSubtype="0" fill="hold" grpId="0" nodeType="withEffect">
                                  <p:stCondLst>
                                    <p:cond delay="700"/>
                                  </p:stCondLst>
                                  <p:childTnLst>
                                    <p:set>
                                      <p:cBhvr>
                                        <p:cTn id="18" dur="1" fill="hold">
                                          <p:stCondLst>
                                            <p:cond delay="0"/>
                                          </p:stCondLst>
                                        </p:cTn>
                                        <p:tgtEl>
                                          <p:spTgt spid="29"/>
                                        </p:tgtEl>
                                        <p:attrNameLst>
                                          <p:attrName>style.visibility</p:attrName>
                                        </p:attrNameLst>
                                      </p:cBhvr>
                                      <p:to>
                                        <p:strVal val="visible"/>
                                      </p:to>
                                    </p:set>
                                    <p:anim calcmode="lin" valueType="num">
                                      <p:cBhvr>
                                        <p:cTn id="19" dur="1000" fill="hold"/>
                                        <p:tgtEl>
                                          <p:spTgt spid="29"/>
                                        </p:tgtEl>
                                        <p:attrNameLst>
                                          <p:attrName>ppt_w</p:attrName>
                                        </p:attrNameLst>
                                      </p:cBhvr>
                                      <p:tavLst>
                                        <p:tav tm="0">
                                          <p:val>
                                            <p:fltVal val="0"/>
                                          </p:val>
                                        </p:tav>
                                        <p:tav tm="100000">
                                          <p:val>
                                            <p:strVal val="#ppt_w"/>
                                          </p:val>
                                        </p:tav>
                                      </p:tavLst>
                                    </p:anim>
                                    <p:anim calcmode="lin" valueType="num">
                                      <p:cBhvr>
                                        <p:cTn id="20" dur="1000" fill="hold"/>
                                        <p:tgtEl>
                                          <p:spTgt spid="29"/>
                                        </p:tgtEl>
                                        <p:attrNameLst>
                                          <p:attrName>ppt_h</p:attrName>
                                        </p:attrNameLst>
                                      </p:cBhvr>
                                      <p:tavLst>
                                        <p:tav tm="0">
                                          <p:val>
                                            <p:fltVal val="0"/>
                                          </p:val>
                                        </p:tav>
                                        <p:tav tm="100000">
                                          <p:val>
                                            <p:strVal val="#ppt_h"/>
                                          </p:val>
                                        </p:tav>
                                      </p:tavLst>
                                    </p:anim>
                                    <p:anim calcmode="lin" valueType="num">
                                      <p:cBhvr>
                                        <p:cTn id="21" dur="1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29"/>
                                        </p:tgtEl>
                                        <p:attrNameLst>
                                          <p:attrName>ppt_y</p:attrName>
                                        </p:attrNameLst>
                                      </p:cBhvr>
                                      <p:tavLst>
                                        <p:tav tm="0" fmla="#ppt_y+(sin(-2*pi*(1-$))*-#ppt_x+cos(-2*pi*(1-$))*(1-#ppt_y))*(1-$)">
                                          <p:val>
                                            <p:fltVal val="0"/>
                                          </p:val>
                                        </p:tav>
                                        <p:tav tm="100000">
                                          <p:val>
                                            <p:fltVal val="1"/>
                                          </p:val>
                                        </p:tav>
                                      </p:tavLst>
                                    </p:anim>
                                  </p:childTnLst>
                                </p:cTn>
                              </p:par>
                            </p:childTnLst>
                          </p:cTn>
                        </p:par>
                        <p:par>
                          <p:cTn id="23" fill="hold">
                            <p:stCondLst>
                              <p:cond delay="1700"/>
                            </p:stCondLst>
                            <p:childTnLst>
                              <p:par>
                                <p:cTn id="24" presetID="52"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Scale>
                                      <p:cBhvr>
                                        <p:cTn id="2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9"/>
                                        </p:tgtEl>
                                        <p:attrNameLst>
                                          <p:attrName>ppt_x</p:attrName>
                                          <p:attrName>ppt_y</p:attrName>
                                        </p:attrNameLst>
                                      </p:cBhvr>
                                    </p:animMotion>
                                    <p:animEffect transition="in" filter="fade">
                                      <p:cBhvr>
                                        <p:cTn id="28" dur="1000"/>
                                        <p:tgtEl>
                                          <p:spTgt spid="9"/>
                                        </p:tgtEl>
                                      </p:cBhvr>
                                    </p:animEffect>
                                  </p:childTnLst>
                                </p:cTn>
                              </p:par>
                              <p:par>
                                <p:cTn id="29" presetID="52" presetClass="entr" presetSubtype="0" fill="hold" nodeType="withEffect">
                                  <p:stCondLst>
                                    <p:cond delay="200"/>
                                  </p:stCondLst>
                                  <p:childTnLst>
                                    <p:set>
                                      <p:cBhvr>
                                        <p:cTn id="30" dur="1" fill="hold">
                                          <p:stCondLst>
                                            <p:cond delay="0"/>
                                          </p:stCondLst>
                                        </p:cTn>
                                        <p:tgtEl>
                                          <p:spTgt spid="8"/>
                                        </p:tgtEl>
                                        <p:attrNameLst>
                                          <p:attrName>style.visibility</p:attrName>
                                        </p:attrNameLst>
                                      </p:cBhvr>
                                      <p:to>
                                        <p:strVal val="visible"/>
                                      </p:to>
                                    </p:set>
                                    <p:animScale>
                                      <p:cBhvr>
                                        <p:cTn id="3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8"/>
                                        </p:tgtEl>
                                        <p:attrNameLst>
                                          <p:attrName>ppt_x</p:attrName>
                                          <p:attrName>ppt_y</p:attrName>
                                        </p:attrNameLst>
                                      </p:cBhvr>
                                    </p:animMotion>
                                    <p:animEffect transition="in" filter="fade">
                                      <p:cBhvr>
                                        <p:cTn id="33" dur="1000"/>
                                        <p:tgtEl>
                                          <p:spTgt spid="8"/>
                                        </p:tgtEl>
                                      </p:cBhvr>
                                    </p:animEffect>
                                  </p:childTnLst>
                                </p:cTn>
                              </p:par>
                              <p:par>
                                <p:cTn id="34" presetID="52" presetClass="entr" presetSubtype="0" fill="hold" nodeType="withEffect">
                                  <p:stCondLst>
                                    <p:cond delay="500"/>
                                  </p:stCondLst>
                                  <p:childTnLst>
                                    <p:set>
                                      <p:cBhvr>
                                        <p:cTn id="35" dur="1" fill="hold">
                                          <p:stCondLst>
                                            <p:cond delay="0"/>
                                          </p:stCondLst>
                                        </p:cTn>
                                        <p:tgtEl>
                                          <p:spTgt spid="6"/>
                                        </p:tgtEl>
                                        <p:attrNameLst>
                                          <p:attrName>style.visibility</p:attrName>
                                        </p:attrNameLst>
                                      </p:cBhvr>
                                      <p:to>
                                        <p:strVal val="visible"/>
                                      </p:to>
                                    </p:set>
                                    <p:animScale>
                                      <p:cBhvr>
                                        <p:cTn id="3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6"/>
                                        </p:tgtEl>
                                        <p:attrNameLst>
                                          <p:attrName>ppt_x</p:attrName>
                                          <p:attrName>ppt_y</p:attrName>
                                        </p:attrNameLst>
                                      </p:cBhvr>
                                    </p:animMotion>
                                    <p:animEffect transition="in" filter="fade">
                                      <p:cBhvr>
                                        <p:cTn id="38" dur="1000"/>
                                        <p:tgtEl>
                                          <p:spTgt spid="6"/>
                                        </p:tgtEl>
                                      </p:cBhvr>
                                    </p:animEffect>
                                  </p:childTnLst>
                                </p:cTn>
                              </p:par>
                              <p:par>
                                <p:cTn id="39" presetID="52" presetClass="entr" presetSubtype="0" fill="hold" nodeType="withEffect">
                                  <p:stCondLst>
                                    <p:cond delay="800"/>
                                  </p:stCondLst>
                                  <p:childTnLst>
                                    <p:set>
                                      <p:cBhvr>
                                        <p:cTn id="40" dur="1" fill="hold">
                                          <p:stCondLst>
                                            <p:cond delay="0"/>
                                          </p:stCondLst>
                                        </p:cTn>
                                        <p:tgtEl>
                                          <p:spTgt spid="7"/>
                                        </p:tgtEl>
                                        <p:attrNameLst>
                                          <p:attrName>style.visibility</p:attrName>
                                        </p:attrNameLst>
                                      </p:cBhvr>
                                      <p:to>
                                        <p:strVal val="visible"/>
                                      </p:to>
                                    </p:set>
                                    <p:animScale>
                                      <p:cBhvr>
                                        <p:cTn id="4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7"/>
                                        </p:tgtEl>
                                        <p:attrNameLst>
                                          <p:attrName>ppt_x</p:attrName>
                                          <p:attrName>ppt_y</p:attrName>
                                        </p:attrNameLst>
                                      </p:cBhvr>
                                    </p:animMotion>
                                    <p:animEffect transition="in" filter="fade">
                                      <p:cBhvr>
                                        <p:cTn id="43" dur="1000"/>
                                        <p:tgtEl>
                                          <p:spTgt spid="7"/>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10" presetClass="entr" presetSubtype="0" fill="hold" grpId="0" nodeType="withEffect">
                                  <p:stCondLst>
                                    <p:cond delay="30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par>
                                <p:cTn id="51" presetID="10" presetClass="entr" presetSubtype="0" fill="hold" grpId="0" nodeType="withEffect">
                                  <p:stCondLst>
                                    <p:cond delay="30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500"/>
                                        <p:tgtEl>
                                          <p:spTgt spid="47"/>
                                        </p:tgtEl>
                                      </p:cBhvr>
                                    </p:animEffect>
                                  </p:childTnLst>
                                </p:cTn>
                              </p:par>
                              <p:par>
                                <p:cTn id="54" presetID="10" presetClass="entr" presetSubtype="0" fill="hold" nodeType="withEffect">
                                  <p:stCondLst>
                                    <p:cond delay="300"/>
                                  </p:stCondLst>
                                  <p:childTnLst>
                                    <p:set>
                                      <p:cBhvr>
                                        <p:cTn id="55" dur="1" fill="hold">
                                          <p:stCondLst>
                                            <p:cond delay="0"/>
                                          </p:stCondLst>
                                        </p:cTn>
                                        <p:tgtEl>
                                          <p:spTgt spid="48"/>
                                        </p:tgtEl>
                                        <p:attrNameLst>
                                          <p:attrName>style.visibility</p:attrName>
                                        </p:attrNameLst>
                                      </p:cBhvr>
                                      <p:to>
                                        <p:strVal val="visible"/>
                                      </p:to>
                                    </p:set>
                                    <p:animEffect transition="in" filter="fade">
                                      <p:cBhvr>
                                        <p:cTn id="56"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P spid="20" grpId="0"/>
      <p:bldP spid="26" grpId="0" animBg="1"/>
      <p:bldP spid="29" grpId="0" animBg="1"/>
      <p:bldP spid="44"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核心人员</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3" name="等腰三角形 22"/>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5" name="组合 24"/>
          <p:cNvGrpSpPr/>
          <p:nvPr/>
        </p:nvGrpSpPr>
        <p:grpSpPr>
          <a:xfrm>
            <a:off x="-1" y="298578"/>
            <a:ext cx="2453610" cy="443618"/>
            <a:chOff x="-1" y="298578"/>
            <a:chExt cx="2453610" cy="443618"/>
          </a:xfrm>
        </p:grpSpPr>
        <p:sp>
          <p:nvSpPr>
            <p:cNvPr id="26" name="矩形 25"/>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1" y="648122"/>
              <a:ext cx="2453610" cy="94074"/>
              <a:chOff x="-1" y="648122"/>
              <a:chExt cx="2453610" cy="94074"/>
            </a:xfrm>
          </p:grpSpPr>
          <p:cxnSp>
            <p:nvCxnSpPr>
              <p:cNvPr id="28" name="直接连接符 27"/>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 name="圆角矩形标注 29"/>
          <p:cNvSpPr/>
          <p:nvPr/>
        </p:nvSpPr>
        <p:spPr>
          <a:xfrm>
            <a:off x="688160" y="1512218"/>
            <a:ext cx="3056653" cy="2199247"/>
          </a:xfrm>
          <a:prstGeom prst="wedgeRoundRectCallout">
            <a:avLst>
              <a:gd name="adj1" fmla="val 60347"/>
              <a:gd name="adj2" fmla="val -32087"/>
              <a:gd name="adj3" fmla="val 16667"/>
            </a:avLst>
          </a:prstGeom>
          <a:blipFill dpi="0" rotWithShape="1">
            <a:blip r:embed="rId3" cstate="print">
              <a:extLst>
                <a:ext uri="{28A0092B-C50C-407E-A947-70E740481C1C}">
                  <a14:useLocalDpi xmlns:a14="http://schemas.microsoft.com/office/drawing/2010/main" val="0"/>
                </a:ext>
              </a:extLst>
            </a:blip>
            <a:srcRect/>
            <a:stretch>
              <a:fillRect l="-12674" t="-1" r="-9842" b="-11741"/>
            </a:stretch>
          </a:blipFill>
          <a:ln>
            <a:solidFill>
              <a:schemeClr val="bg1">
                <a:lumMod val="95000"/>
              </a:schemeClr>
            </a:solidFill>
          </a:ln>
          <a:effectLst>
            <a:outerShdw blurRad="139700" dist="1397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2" name="圆角矩形标注 31"/>
          <p:cNvSpPr/>
          <p:nvPr/>
        </p:nvSpPr>
        <p:spPr>
          <a:xfrm>
            <a:off x="688160" y="4051625"/>
            <a:ext cx="3056653" cy="2199247"/>
          </a:xfrm>
          <a:prstGeom prst="wedgeRoundRectCallout">
            <a:avLst>
              <a:gd name="adj1" fmla="val 60347"/>
              <a:gd name="adj2" fmla="val -32087"/>
              <a:gd name="adj3" fmla="val 16667"/>
            </a:avLst>
          </a:prstGeom>
          <a:blipFill dpi="0" rotWithShape="1">
            <a:blip r:embed="rId4">
              <a:extLst>
                <a:ext uri="{28A0092B-C50C-407E-A947-70E740481C1C}">
                  <a14:useLocalDpi xmlns:a14="http://schemas.microsoft.com/office/drawing/2010/main" val="0"/>
                </a:ext>
              </a:extLst>
            </a:blip>
            <a:srcRect/>
            <a:stretch>
              <a:fillRect/>
            </a:stretch>
          </a:blipFill>
          <a:ln>
            <a:solidFill>
              <a:schemeClr val="bg1">
                <a:lumMod val="95000"/>
              </a:schemeClr>
            </a:solidFill>
          </a:ln>
          <a:effectLst>
            <a:outerShdw blurRad="139700" dist="1397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3" name="TextBox 32"/>
          <p:cNvSpPr txBox="1"/>
          <p:nvPr/>
        </p:nvSpPr>
        <p:spPr>
          <a:xfrm>
            <a:off x="6121077" y="1568658"/>
            <a:ext cx="4824536" cy="2223993"/>
          </a:xfrm>
          <a:prstGeom prst="rect">
            <a:avLst/>
          </a:prstGeom>
          <a:noFill/>
        </p:spPr>
        <p:txBody>
          <a:bodyPr wrap="square" lIns="106985" tIns="53492" rIns="106985" bIns="53492" rtlCol="0">
            <a:spAutoFit/>
          </a:bodyPr>
          <a:lstStyle/>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输入文字标题</a:t>
            </a: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你的文字你的文字你的文字你的文字你的文字你的文字你的文字你的文字你的文字你的文字你的文字你的文字你的文字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zh-CN" altLang="en-US" sz="1100" spc="100" dirty="0">
              <a:solidFill>
                <a:schemeClr val="tx1">
                  <a:lumMod val="50000"/>
                  <a:lumOff val="50000"/>
                </a:schemeClr>
              </a:solidFill>
              <a:latin typeface="微软雅黑" pitchFamily="34" charset="-122"/>
              <a:ea typeface="微软雅黑" pitchFamily="34" charset="-122"/>
            </a:endParaRPr>
          </a:p>
        </p:txBody>
      </p:sp>
      <p:grpSp>
        <p:nvGrpSpPr>
          <p:cNvPr id="3" name="组合 2"/>
          <p:cNvGrpSpPr/>
          <p:nvPr/>
        </p:nvGrpSpPr>
        <p:grpSpPr>
          <a:xfrm>
            <a:off x="4399613" y="1728242"/>
            <a:ext cx="1505440" cy="480233"/>
            <a:chOff x="4334734" y="1608049"/>
            <a:chExt cx="1505440" cy="480233"/>
          </a:xfrm>
        </p:grpSpPr>
        <p:sp>
          <p:nvSpPr>
            <p:cNvPr id="36" name="圆角矩形 35"/>
            <p:cNvSpPr/>
            <p:nvPr/>
          </p:nvSpPr>
          <p:spPr>
            <a:xfrm>
              <a:off x="4334734" y="1608049"/>
              <a:ext cx="1505440"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37" name="TextBox 36"/>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9" name="组合 8"/>
          <p:cNvGrpSpPr/>
          <p:nvPr/>
        </p:nvGrpSpPr>
        <p:grpSpPr>
          <a:xfrm>
            <a:off x="4399613" y="2449823"/>
            <a:ext cx="1453431" cy="1266132"/>
            <a:chOff x="4248869" y="2545654"/>
            <a:chExt cx="1507821" cy="1266132"/>
          </a:xfrm>
        </p:grpSpPr>
        <p:grpSp>
          <p:nvGrpSpPr>
            <p:cNvPr id="8" name="组合 7"/>
            <p:cNvGrpSpPr/>
            <p:nvPr/>
          </p:nvGrpSpPr>
          <p:grpSpPr>
            <a:xfrm>
              <a:off x="4248869" y="2545654"/>
              <a:ext cx="1507821" cy="108012"/>
              <a:chOff x="4248869" y="2653666"/>
              <a:chExt cx="1507821" cy="108012"/>
            </a:xfrm>
            <a:solidFill>
              <a:schemeClr val="bg1">
                <a:lumMod val="65000"/>
              </a:schemeClr>
            </a:solidFill>
          </p:grpSpPr>
          <p:cxnSp>
            <p:nvCxnSpPr>
              <p:cNvPr id="5" name="直接连接符 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 name="等腰三角形 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组合 86"/>
            <p:cNvGrpSpPr/>
            <p:nvPr/>
          </p:nvGrpSpPr>
          <p:grpSpPr>
            <a:xfrm>
              <a:off x="4248869" y="2808362"/>
              <a:ext cx="1507821" cy="108012"/>
              <a:chOff x="4248869" y="2653666"/>
              <a:chExt cx="1507821" cy="108012"/>
            </a:xfrm>
            <a:solidFill>
              <a:schemeClr val="bg1">
                <a:lumMod val="65000"/>
              </a:schemeClr>
            </a:solidFill>
          </p:grpSpPr>
          <p:cxnSp>
            <p:nvCxnSpPr>
              <p:cNvPr id="88" name="直接连接符 8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89" name="等腰三角形 8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4248869" y="3096394"/>
              <a:ext cx="1507821" cy="108012"/>
              <a:chOff x="4248869" y="2653666"/>
              <a:chExt cx="1507821" cy="108012"/>
            </a:xfrm>
            <a:solidFill>
              <a:schemeClr val="bg1">
                <a:lumMod val="65000"/>
              </a:schemeClr>
            </a:solidFill>
          </p:grpSpPr>
          <p:cxnSp>
            <p:nvCxnSpPr>
              <p:cNvPr id="92" name="直接连接符 9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3" name="等腰三角形 9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4248869" y="3384426"/>
              <a:ext cx="1507821" cy="108012"/>
              <a:chOff x="4248869" y="2653666"/>
              <a:chExt cx="1507821" cy="108012"/>
            </a:xfrm>
            <a:solidFill>
              <a:schemeClr val="bg1">
                <a:lumMod val="65000"/>
              </a:schemeClr>
            </a:solidFill>
          </p:grpSpPr>
          <p:cxnSp>
            <p:nvCxnSpPr>
              <p:cNvPr id="96" name="直接连接符 95"/>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97" name="等腰三角形 96"/>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p:cNvGrpSpPr/>
            <p:nvPr/>
          </p:nvGrpSpPr>
          <p:grpSpPr>
            <a:xfrm>
              <a:off x="4248869" y="3703774"/>
              <a:ext cx="1507821" cy="108012"/>
              <a:chOff x="4248869" y="2653666"/>
              <a:chExt cx="1507821" cy="108012"/>
            </a:xfrm>
            <a:solidFill>
              <a:schemeClr val="bg1">
                <a:lumMod val="65000"/>
              </a:schemeClr>
            </a:solidFill>
          </p:grpSpPr>
          <p:cxnSp>
            <p:nvCxnSpPr>
              <p:cNvPr id="100" name="直接连接符 99"/>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等腰三角形 101"/>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3" name="组合 102"/>
          <p:cNvGrpSpPr/>
          <p:nvPr/>
        </p:nvGrpSpPr>
        <p:grpSpPr>
          <a:xfrm>
            <a:off x="4399613" y="4162640"/>
            <a:ext cx="1505440" cy="480233"/>
            <a:chOff x="4334734" y="1608049"/>
            <a:chExt cx="1505440" cy="480233"/>
          </a:xfrm>
        </p:grpSpPr>
        <p:sp>
          <p:nvSpPr>
            <p:cNvPr id="104" name="圆角矩形 103"/>
            <p:cNvSpPr/>
            <p:nvPr/>
          </p:nvSpPr>
          <p:spPr>
            <a:xfrm>
              <a:off x="4334734" y="1608049"/>
              <a:ext cx="1505440" cy="480233"/>
            </a:xfrm>
            <a:prstGeom prst="roundRect">
              <a:avLst/>
            </a:prstGeom>
            <a:blipFill dpi="0" rotWithShape="1">
              <a:blip r:embed="rId5"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05" name="TextBox 104"/>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06" name="组合 105"/>
          <p:cNvGrpSpPr/>
          <p:nvPr/>
        </p:nvGrpSpPr>
        <p:grpSpPr>
          <a:xfrm>
            <a:off x="4399613" y="4884221"/>
            <a:ext cx="1453431" cy="1266132"/>
            <a:chOff x="4248869" y="2545654"/>
            <a:chExt cx="1507821" cy="1266132"/>
          </a:xfrm>
        </p:grpSpPr>
        <p:grpSp>
          <p:nvGrpSpPr>
            <p:cNvPr id="107" name="组合 106"/>
            <p:cNvGrpSpPr/>
            <p:nvPr/>
          </p:nvGrpSpPr>
          <p:grpSpPr>
            <a:xfrm>
              <a:off x="4248869" y="2545654"/>
              <a:ext cx="1507821" cy="108012"/>
              <a:chOff x="4248869" y="2653666"/>
              <a:chExt cx="1507821" cy="108012"/>
            </a:xfrm>
            <a:solidFill>
              <a:schemeClr val="bg1">
                <a:lumMod val="65000"/>
              </a:schemeClr>
            </a:solidFill>
          </p:grpSpPr>
          <p:cxnSp>
            <p:nvCxnSpPr>
              <p:cNvPr id="124" name="直接连接符 123"/>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5" name="等腰三角形 124"/>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等腰三角形 125"/>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8" name="组合 107"/>
            <p:cNvGrpSpPr/>
            <p:nvPr/>
          </p:nvGrpSpPr>
          <p:grpSpPr>
            <a:xfrm>
              <a:off x="4248869" y="2808362"/>
              <a:ext cx="1507821" cy="108012"/>
              <a:chOff x="4248869" y="2653666"/>
              <a:chExt cx="1507821" cy="108012"/>
            </a:xfrm>
            <a:solidFill>
              <a:schemeClr val="bg1">
                <a:lumMod val="65000"/>
              </a:schemeClr>
            </a:solidFill>
          </p:grpSpPr>
          <p:cxnSp>
            <p:nvCxnSpPr>
              <p:cNvPr id="121" name="直接连接符 12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2" name="等腰三角形 12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4248869" y="3096394"/>
              <a:ext cx="1507821" cy="108012"/>
              <a:chOff x="4248869" y="2653666"/>
              <a:chExt cx="1507821" cy="108012"/>
            </a:xfrm>
            <a:solidFill>
              <a:schemeClr val="bg1">
                <a:lumMod val="65000"/>
              </a:schemeClr>
            </a:solidFill>
          </p:grpSpPr>
          <p:cxnSp>
            <p:nvCxnSpPr>
              <p:cNvPr id="118" name="直接连接符 11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9" name="等腰三角形 11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11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0" name="组合 109"/>
            <p:cNvGrpSpPr/>
            <p:nvPr/>
          </p:nvGrpSpPr>
          <p:grpSpPr>
            <a:xfrm>
              <a:off x="4248869" y="3384426"/>
              <a:ext cx="1507821" cy="108012"/>
              <a:chOff x="4248869" y="2653666"/>
              <a:chExt cx="1507821" cy="108012"/>
            </a:xfrm>
            <a:solidFill>
              <a:schemeClr val="bg1">
                <a:lumMod val="65000"/>
              </a:schemeClr>
            </a:solidFill>
          </p:grpSpPr>
          <p:cxnSp>
            <p:nvCxnSpPr>
              <p:cNvPr id="115" name="直接连接符 11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6" name="等腰三角形 11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等腰三角形 11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1" name="组合 110"/>
            <p:cNvGrpSpPr/>
            <p:nvPr/>
          </p:nvGrpSpPr>
          <p:grpSpPr>
            <a:xfrm>
              <a:off x="4248869" y="3703774"/>
              <a:ext cx="1507821" cy="108012"/>
              <a:chOff x="4248869" y="2653666"/>
              <a:chExt cx="1507821" cy="108012"/>
            </a:xfrm>
            <a:solidFill>
              <a:schemeClr val="bg1">
                <a:lumMod val="65000"/>
              </a:schemeClr>
            </a:solidFill>
          </p:grpSpPr>
          <p:cxnSp>
            <p:nvCxnSpPr>
              <p:cNvPr id="112" name="直接连接符 11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3" name="等腰三角形 11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7" name="TextBox 126"/>
          <p:cNvSpPr txBox="1"/>
          <p:nvPr/>
        </p:nvSpPr>
        <p:spPr>
          <a:xfrm>
            <a:off x="6121077" y="4088938"/>
            <a:ext cx="4824536" cy="2223993"/>
          </a:xfrm>
          <a:prstGeom prst="rect">
            <a:avLst/>
          </a:prstGeom>
          <a:noFill/>
        </p:spPr>
        <p:txBody>
          <a:bodyPr wrap="square" lIns="106985" tIns="53492" rIns="106985" bIns="53492" rtlCol="0">
            <a:spAutoFit/>
          </a:bodyPr>
          <a:lstStyle/>
          <a:p>
            <a:pPr algn="just">
              <a:lnSpc>
                <a:spcPts val="1500"/>
              </a:lnSpc>
            </a:pPr>
            <a:r>
              <a:rPr lang="zh-CN" altLang="en-US" sz="1300" b="1" spc="100" dirty="0">
                <a:solidFill>
                  <a:schemeClr val="tx1">
                    <a:lumMod val="50000"/>
                    <a:lumOff val="50000"/>
                  </a:schemeClr>
                </a:solidFill>
                <a:latin typeface="微软雅黑" pitchFamily="34" charset="-122"/>
                <a:ea typeface="微软雅黑" pitchFamily="34" charset="-122"/>
              </a:rPr>
              <a:t>输入文字标题</a:t>
            </a:r>
            <a:endParaRPr lang="en-US" altLang="zh-CN" sz="1300" b="1" spc="100" dirty="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100" spc="100" dirty="0" smtClean="0">
                <a:solidFill>
                  <a:schemeClr val="tx1">
                    <a:lumMod val="50000"/>
                    <a:lumOff val="50000"/>
                  </a:schemeClr>
                </a:solidFill>
                <a:latin typeface="微软雅黑" pitchFamily="34" charset="-122"/>
                <a:ea typeface="微软雅黑" pitchFamily="34" charset="-122"/>
              </a:rPr>
              <a:t>       你</a:t>
            </a:r>
            <a:r>
              <a:rPr lang="zh-CN" altLang="en-US" sz="1100" spc="100" dirty="0">
                <a:solidFill>
                  <a:schemeClr val="tx1">
                    <a:lumMod val="50000"/>
                    <a:lumOff val="50000"/>
                  </a:schemeClr>
                </a:solidFill>
                <a:latin typeface="微软雅黑" pitchFamily="34" charset="-122"/>
                <a:ea typeface="微软雅黑" pitchFamily="34" charset="-122"/>
              </a:rPr>
              <a:t>的文字你的文字你的文字你的文字你的文字你的文字你的文字你的文字你的文字你的文字你的文字你的文字你的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文字你</a:t>
            </a:r>
            <a:r>
              <a:rPr lang="zh-CN" altLang="en-US" sz="1100" spc="100" dirty="0">
                <a:solidFill>
                  <a:schemeClr val="tx1">
                    <a:lumMod val="50000"/>
                    <a:lumOff val="50000"/>
                  </a:schemeClr>
                </a:solidFill>
                <a:latin typeface="微软雅黑" pitchFamily="34" charset="-122"/>
                <a:ea typeface="微软雅黑" pitchFamily="34" charset="-122"/>
              </a:rPr>
              <a:t>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a:t>
            </a:r>
            <a:endParaRPr lang="en-US" altLang="zh-CN" sz="1100"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endParaRPr lang="en-US" altLang="zh-CN" sz="1300" b="1" spc="100" dirty="0" smtClean="0">
              <a:solidFill>
                <a:schemeClr val="tx1">
                  <a:lumMod val="50000"/>
                  <a:lumOff val="50000"/>
                </a:schemeClr>
              </a:solidFill>
              <a:latin typeface="微软雅黑" pitchFamily="34" charset="-122"/>
              <a:ea typeface="微软雅黑" pitchFamily="34" charset="-122"/>
            </a:endParaRPr>
          </a:p>
          <a:p>
            <a:pPr algn="just">
              <a:lnSpc>
                <a:spcPts val="1500"/>
              </a:lnSpc>
            </a:pPr>
            <a:r>
              <a:rPr lang="zh-CN" altLang="en-US" sz="1300" b="1" spc="100" dirty="0" smtClean="0">
                <a:solidFill>
                  <a:schemeClr val="tx1">
                    <a:lumMod val="50000"/>
                    <a:lumOff val="50000"/>
                  </a:schemeClr>
                </a:solidFill>
                <a:latin typeface="微软雅黑" pitchFamily="34" charset="-122"/>
                <a:ea typeface="微软雅黑" pitchFamily="34" charset="-122"/>
              </a:rPr>
              <a:t>你的文字</a:t>
            </a:r>
            <a:r>
              <a:rPr lang="zh-CN" altLang="en-US" sz="1100" spc="100" dirty="0" smtClean="0">
                <a:solidFill>
                  <a:schemeClr val="tx1">
                    <a:lumMod val="50000"/>
                    <a:lumOff val="50000"/>
                  </a:schemeClr>
                </a:solidFill>
                <a:latin typeface="微软雅黑" pitchFamily="34" charset="-122"/>
                <a:ea typeface="微软雅黑" pitchFamily="34" charset="-122"/>
              </a:rPr>
              <a:t>你的文字你的文字你的文字你的文字你的文字你的文字你的文字你的文字你的文字你的文字你的文字你的文字你的文字</a:t>
            </a:r>
            <a:r>
              <a:rPr lang="zh-CN" altLang="en-US" sz="1100" spc="100" dirty="0">
                <a:solidFill>
                  <a:schemeClr val="tx1">
                    <a:lumMod val="50000"/>
                    <a:lumOff val="50000"/>
                  </a:schemeClr>
                </a:solidFill>
                <a:latin typeface="微软雅黑" pitchFamily="34" charset="-122"/>
                <a:ea typeface="微软雅黑" pitchFamily="34" charset="-122"/>
              </a:rPr>
              <a:t>你的文字你的文字你的文字你的文字你的文字你的</a:t>
            </a:r>
            <a:r>
              <a:rPr lang="zh-CN" altLang="en-US" sz="1100" spc="100" dirty="0" smtClean="0">
                <a:solidFill>
                  <a:schemeClr val="tx1">
                    <a:lumMod val="50000"/>
                    <a:lumOff val="50000"/>
                  </a:schemeClr>
                </a:solidFill>
                <a:latin typeface="微软雅黑" pitchFamily="34" charset="-122"/>
                <a:ea typeface="微软雅黑" pitchFamily="34" charset="-122"/>
              </a:rPr>
              <a:t>文字</a:t>
            </a:r>
            <a:endParaRPr lang="zh-CN" altLang="en-US" sz="1100" spc="100" dirty="0">
              <a:solidFill>
                <a:schemeClr val="tx1">
                  <a:lumMod val="50000"/>
                  <a:lumOff val="50000"/>
                </a:schemeClr>
              </a:solidFill>
              <a:latin typeface="微软雅黑" pitchFamily="34" charset="-122"/>
              <a:ea typeface="微软雅黑" pitchFamily="34" charset="-122"/>
            </a:endParaRPr>
          </a:p>
        </p:txBody>
      </p:sp>
      <p:cxnSp>
        <p:nvCxnSpPr>
          <p:cNvPr id="11" name="直接连接符 10"/>
          <p:cNvCxnSpPr/>
          <p:nvPr/>
        </p:nvCxnSpPr>
        <p:spPr>
          <a:xfrm>
            <a:off x="720476" y="3946616"/>
            <a:ext cx="10081121" cy="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9798110"/>
      </p:ext>
    </p:extLst>
  </p:cSld>
  <p:clrMapOvr>
    <a:masterClrMapping/>
  </p:clrMapOvr>
  <mc:AlternateContent xmlns:mc="http://schemas.openxmlformats.org/markup-compatibility/2006">
    <mc:Choice xmlns:p14="http://schemas.microsoft.com/office/powerpoint/2010/main" Requires="p14">
      <p:transition spd="slow" p14:dur="1250" advTm="5647">
        <p14:ripple dir="lu"/>
      </p:transition>
    </mc:Choice>
    <mc:Fallback>
      <p:transition spd="slow" advTm="564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par>
                                <p:cTn id="17" presetID="25" presetClass="entr" presetSubtype="0" fill="hold" grpId="0" nodeType="withEffect">
                                  <p:stCondLst>
                                    <p:cond delay="70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22" dur="1000" fill="hold"/>
                                        <p:tgtEl>
                                          <p:spTgt spid="30"/>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0"/>
                                        </p:tgtEl>
                                      </p:cBhvr>
                                    </p:animEffect>
                                  </p:childTnLst>
                                </p:cTn>
                              </p:par>
                              <p:par>
                                <p:cTn id="27" presetID="25" presetClass="entr" presetSubtype="0" fill="hold" grpId="0" nodeType="withEffect">
                                  <p:stCondLst>
                                    <p:cond delay="700"/>
                                  </p:stCondLst>
                                  <p:childTnLst>
                                    <p:set>
                                      <p:cBhvr>
                                        <p:cTn id="28" dur="1" fill="hold">
                                          <p:stCondLst>
                                            <p:cond delay="0"/>
                                          </p:stCondLst>
                                        </p:cTn>
                                        <p:tgtEl>
                                          <p:spTgt spid="32"/>
                                        </p:tgtEl>
                                        <p:attrNameLst>
                                          <p:attrName>style.visibility</p:attrName>
                                        </p:attrNameLst>
                                      </p:cBhvr>
                                      <p:to>
                                        <p:strVal val="visible"/>
                                      </p:to>
                                    </p:set>
                                    <p:anim calcmode="lin" valueType="num">
                                      <p:cBhvr>
                                        <p:cTn id="29"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32" dur="1000" fill="hold"/>
                                        <p:tgtEl>
                                          <p:spTgt spid="32"/>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2"/>
                                        </p:tgtEl>
                                      </p:cBhvr>
                                    </p:animEffect>
                                  </p:childTnLst>
                                </p:cTn>
                              </p:par>
                              <p:par>
                                <p:cTn id="37" presetID="8" presetClass="emph" presetSubtype="0" fill="hold" grpId="1" nodeType="withEffect">
                                  <p:stCondLst>
                                    <p:cond delay="700"/>
                                  </p:stCondLst>
                                  <p:childTnLst>
                                    <p:animRot by="21600000">
                                      <p:cBhvr>
                                        <p:cTn id="38" dur="1000" fill="hold"/>
                                        <p:tgtEl>
                                          <p:spTgt spid="30"/>
                                        </p:tgtEl>
                                        <p:attrNameLst>
                                          <p:attrName>r</p:attrName>
                                        </p:attrNameLst>
                                      </p:cBhvr>
                                    </p:animRot>
                                  </p:childTnLst>
                                </p:cTn>
                              </p:par>
                              <p:par>
                                <p:cTn id="39" presetID="8" presetClass="emph" presetSubtype="0" fill="hold" grpId="1" nodeType="withEffect">
                                  <p:stCondLst>
                                    <p:cond delay="700"/>
                                  </p:stCondLst>
                                  <p:childTnLst>
                                    <p:animRot by="21600000">
                                      <p:cBhvr>
                                        <p:cTn id="40" dur="1000" fill="hold"/>
                                        <p:tgtEl>
                                          <p:spTgt spid="32"/>
                                        </p:tgtEl>
                                        <p:attrNameLst>
                                          <p:attrName>r</p:attrName>
                                        </p:attrNameLst>
                                      </p:cBhvr>
                                    </p:animRot>
                                  </p:childTnLst>
                                </p:cTn>
                              </p:par>
                              <p:par>
                                <p:cTn id="41" presetID="10" presetClass="entr" presetSubtype="0" fill="hold" nodeType="withEffect">
                                  <p:stCondLst>
                                    <p:cond delay="100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800"/>
                                        <p:tgtEl>
                                          <p:spTgt spid="11"/>
                                        </p:tgtEl>
                                      </p:cBhvr>
                                    </p:animEffect>
                                  </p:childTnLst>
                                </p:cTn>
                              </p:par>
                            </p:childTnLst>
                          </p:cTn>
                        </p:par>
                        <p:par>
                          <p:cTn id="44" fill="hold">
                            <p:stCondLst>
                              <p:cond delay="1800"/>
                            </p:stCondLst>
                            <p:childTnLst>
                              <p:par>
                                <p:cTn id="45" presetID="49" presetClass="entr" presetSubtype="0" decel="100000"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anim calcmode="lin" valueType="num">
                                      <p:cBhvr>
                                        <p:cTn id="49" dur="500" fill="hold"/>
                                        <p:tgtEl>
                                          <p:spTgt spid="3"/>
                                        </p:tgtEl>
                                        <p:attrNameLst>
                                          <p:attrName>style.rotation</p:attrName>
                                        </p:attrNameLst>
                                      </p:cBhvr>
                                      <p:tavLst>
                                        <p:tav tm="0">
                                          <p:val>
                                            <p:fltVal val="360"/>
                                          </p:val>
                                        </p:tav>
                                        <p:tav tm="100000">
                                          <p:val>
                                            <p:fltVal val="0"/>
                                          </p:val>
                                        </p:tav>
                                      </p:tavLst>
                                    </p:anim>
                                    <p:animEffect transition="in" filter="fade">
                                      <p:cBhvr>
                                        <p:cTn id="50" dur="500"/>
                                        <p:tgtEl>
                                          <p:spTgt spid="3"/>
                                        </p:tgtEl>
                                      </p:cBhvr>
                                    </p:animEffect>
                                  </p:childTnLst>
                                </p:cTn>
                              </p:par>
                            </p:childTnLst>
                          </p:cTn>
                        </p:par>
                        <p:par>
                          <p:cTn id="51" fill="hold">
                            <p:stCondLst>
                              <p:cond delay="2300"/>
                            </p:stCondLst>
                            <p:childTnLst>
                              <p:par>
                                <p:cTn id="52" presetID="22" presetClass="entr" presetSubtype="1"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up)">
                                      <p:cBhvr>
                                        <p:cTn id="54" dur="500"/>
                                        <p:tgtEl>
                                          <p:spTgt spid="9"/>
                                        </p:tgtEl>
                                      </p:cBhvr>
                                    </p:animEffect>
                                  </p:childTnLst>
                                </p:cTn>
                              </p:par>
                            </p:childTnLst>
                          </p:cTn>
                        </p:par>
                        <p:par>
                          <p:cTn id="55" fill="hold">
                            <p:stCondLst>
                              <p:cond delay="2800"/>
                            </p:stCondLst>
                            <p:childTnLst>
                              <p:par>
                                <p:cTn id="56" presetID="22" presetClass="entr" presetSubtype="8"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left)">
                                      <p:cBhvr>
                                        <p:cTn id="58" dur="500"/>
                                        <p:tgtEl>
                                          <p:spTgt spid="33"/>
                                        </p:tgtEl>
                                      </p:cBhvr>
                                    </p:animEffect>
                                  </p:childTnLst>
                                </p:cTn>
                              </p:par>
                            </p:childTnLst>
                          </p:cTn>
                        </p:par>
                        <p:par>
                          <p:cTn id="59" fill="hold">
                            <p:stCondLst>
                              <p:cond delay="3300"/>
                            </p:stCondLst>
                            <p:childTnLst>
                              <p:par>
                                <p:cTn id="60" presetID="49" presetClass="entr" presetSubtype="0" decel="100000" fill="hold" nodeType="afterEffect">
                                  <p:stCondLst>
                                    <p:cond delay="0"/>
                                  </p:stCondLst>
                                  <p:childTnLst>
                                    <p:set>
                                      <p:cBhvr>
                                        <p:cTn id="61" dur="1" fill="hold">
                                          <p:stCondLst>
                                            <p:cond delay="0"/>
                                          </p:stCondLst>
                                        </p:cTn>
                                        <p:tgtEl>
                                          <p:spTgt spid="103"/>
                                        </p:tgtEl>
                                        <p:attrNameLst>
                                          <p:attrName>style.visibility</p:attrName>
                                        </p:attrNameLst>
                                      </p:cBhvr>
                                      <p:to>
                                        <p:strVal val="visible"/>
                                      </p:to>
                                    </p:set>
                                    <p:anim calcmode="lin" valueType="num">
                                      <p:cBhvr>
                                        <p:cTn id="62" dur="500" fill="hold"/>
                                        <p:tgtEl>
                                          <p:spTgt spid="103"/>
                                        </p:tgtEl>
                                        <p:attrNameLst>
                                          <p:attrName>ppt_w</p:attrName>
                                        </p:attrNameLst>
                                      </p:cBhvr>
                                      <p:tavLst>
                                        <p:tav tm="0">
                                          <p:val>
                                            <p:fltVal val="0"/>
                                          </p:val>
                                        </p:tav>
                                        <p:tav tm="100000">
                                          <p:val>
                                            <p:strVal val="#ppt_w"/>
                                          </p:val>
                                        </p:tav>
                                      </p:tavLst>
                                    </p:anim>
                                    <p:anim calcmode="lin" valueType="num">
                                      <p:cBhvr>
                                        <p:cTn id="63" dur="500" fill="hold"/>
                                        <p:tgtEl>
                                          <p:spTgt spid="103"/>
                                        </p:tgtEl>
                                        <p:attrNameLst>
                                          <p:attrName>ppt_h</p:attrName>
                                        </p:attrNameLst>
                                      </p:cBhvr>
                                      <p:tavLst>
                                        <p:tav tm="0">
                                          <p:val>
                                            <p:fltVal val="0"/>
                                          </p:val>
                                        </p:tav>
                                        <p:tav tm="100000">
                                          <p:val>
                                            <p:strVal val="#ppt_h"/>
                                          </p:val>
                                        </p:tav>
                                      </p:tavLst>
                                    </p:anim>
                                    <p:anim calcmode="lin" valueType="num">
                                      <p:cBhvr>
                                        <p:cTn id="64" dur="500" fill="hold"/>
                                        <p:tgtEl>
                                          <p:spTgt spid="103"/>
                                        </p:tgtEl>
                                        <p:attrNameLst>
                                          <p:attrName>style.rotation</p:attrName>
                                        </p:attrNameLst>
                                      </p:cBhvr>
                                      <p:tavLst>
                                        <p:tav tm="0">
                                          <p:val>
                                            <p:fltVal val="360"/>
                                          </p:val>
                                        </p:tav>
                                        <p:tav tm="100000">
                                          <p:val>
                                            <p:fltVal val="0"/>
                                          </p:val>
                                        </p:tav>
                                      </p:tavLst>
                                    </p:anim>
                                    <p:animEffect transition="in" filter="fade">
                                      <p:cBhvr>
                                        <p:cTn id="65" dur="500"/>
                                        <p:tgtEl>
                                          <p:spTgt spid="103"/>
                                        </p:tgtEl>
                                      </p:cBhvr>
                                    </p:animEffect>
                                  </p:childTnLst>
                                </p:cTn>
                              </p:par>
                            </p:childTnLst>
                          </p:cTn>
                        </p:par>
                        <p:par>
                          <p:cTn id="66" fill="hold">
                            <p:stCondLst>
                              <p:cond delay="3800"/>
                            </p:stCondLst>
                            <p:childTnLst>
                              <p:par>
                                <p:cTn id="67" presetID="22" presetClass="entr" presetSubtype="1" fill="hold" nodeType="afterEffect">
                                  <p:stCondLst>
                                    <p:cond delay="0"/>
                                  </p:stCondLst>
                                  <p:childTnLst>
                                    <p:set>
                                      <p:cBhvr>
                                        <p:cTn id="68" dur="1" fill="hold">
                                          <p:stCondLst>
                                            <p:cond delay="0"/>
                                          </p:stCondLst>
                                        </p:cTn>
                                        <p:tgtEl>
                                          <p:spTgt spid="106"/>
                                        </p:tgtEl>
                                        <p:attrNameLst>
                                          <p:attrName>style.visibility</p:attrName>
                                        </p:attrNameLst>
                                      </p:cBhvr>
                                      <p:to>
                                        <p:strVal val="visible"/>
                                      </p:to>
                                    </p:set>
                                    <p:animEffect transition="in" filter="wipe(up)">
                                      <p:cBhvr>
                                        <p:cTn id="69" dur="500"/>
                                        <p:tgtEl>
                                          <p:spTgt spid="106"/>
                                        </p:tgtEl>
                                      </p:cBhvr>
                                    </p:animEffect>
                                  </p:childTnLst>
                                </p:cTn>
                              </p:par>
                            </p:childTnLst>
                          </p:cTn>
                        </p:par>
                        <p:par>
                          <p:cTn id="70" fill="hold">
                            <p:stCondLst>
                              <p:cond delay="4300"/>
                            </p:stCondLst>
                            <p:childTnLst>
                              <p:par>
                                <p:cTn id="71" presetID="22" presetClass="entr" presetSubtype="8" fill="hold" grpId="0" nodeType="afterEffect">
                                  <p:stCondLst>
                                    <p:cond delay="0"/>
                                  </p:stCondLst>
                                  <p:childTnLst>
                                    <p:set>
                                      <p:cBhvr>
                                        <p:cTn id="72" dur="1" fill="hold">
                                          <p:stCondLst>
                                            <p:cond delay="0"/>
                                          </p:stCondLst>
                                        </p:cTn>
                                        <p:tgtEl>
                                          <p:spTgt spid="127"/>
                                        </p:tgtEl>
                                        <p:attrNameLst>
                                          <p:attrName>style.visibility</p:attrName>
                                        </p:attrNameLst>
                                      </p:cBhvr>
                                      <p:to>
                                        <p:strVal val="visible"/>
                                      </p:to>
                                    </p:set>
                                    <p:animEffect transition="in" filter="wipe(left)">
                                      <p:cBhvr>
                                        <p:cTn id="73"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animBg="1"/>
      <p:bldP spid="24" grpId="0"/>
      <p:bldP spid="30" grpId="0" animBg="1"/>
      <p:bldP spid="30" grpId="1" animBg="1"/>
      <p:bldP spid="32" grpId="0" animBg="1"/>
      <p:bldP spid="32" grpId="1" animBg="1"/>
      <p:bldP spid="33" grpId="0"/>
      <p:bldP spid="1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椭圆形标注 113"/>
          <p:cNvSpPr/>
          <p:nvPr/>
        </p:nvSpPr>
        <p:spPr>
          <a:xfrm>
            <a:off x="3296312" y="1715495"/>
            <a:ext cx="2281607" cy="1916329"/>
          </a:xfrm>
          <a:prstGeom prst="wedgeEllipseCallout">
            <a:avLst/>
          </a:prstGeom>
          <a:blipFill dpi="0" rotWithShape="1">
            <a:blip r:embed="rId3" cstate="print">
              <a:extLst>
                <a:ext uri="{28A0092B-C50C-407E-A947-70E740481C1C}">
                  <a14:useLocalDpi xmlns:a14="http://schemas.microsoft.com/office/drawing/2010/main" val="0"/>
                </a:ext>
              </a:extLst>
            </a:blip>
            <a:srcRect/>
            <a:stretch>
              <a:fillRect r="-62889" b="-2488"/>
            </a:stretch>
          </a:blipFill>
          <a:ln>
            <a:solidFill>
              <a:schemeClr val="bg1"/>
            </a:solidFill>
          </a:ln>
          <a:effectLst>
            <a:outerShdw blurRad="1270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15" name="椭圆形标注 114"/>
          <p:cNvSpPr/>
          <p:nvPr/>
        </p:nvSpPr>
        <p:spPr>
          <a:xfrm>
            <a:off x="5944155" y="1697116"/>
            <a:ext cx="2281607" cy="1916329"/>
          </a:xfrm>
          <a:prstGeom prst="wedgeEllipseCallout">
            <a:avLst/>
          </a:prstGeom>
          <a:blipFill dpi="0" rotWithShape="1">
            <a:blip r:embed="rId4" cstate="print">
              <a:extLst>
                <a:ext uri="{28A0092B-C50C-407E-A947-70E740481C1C}">
                  <a14:useLocalDpi xmlns:a14="http://schemas.microsoft.com/office/drawing/2010/main" val="0"/>
                </a:ext>
              </a:extLst>
            </a:blip>
            <a:srcRect/>
            <a:stretch>
              <a:fillRect l="1" r="9" b="-31068"/>
            </a:stretch>
          </a:blipFill>
          <a:ln>
            <a:solidFill>
              <a:schemeClr val="bg1"/>
            </a:solidFill>
          </a:ln>
          <a:effectLst>
            <a:outerShdw blurRad="1270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16" name="椭圆形标注 115"/>
          <p:cNvSpPr/>
          <p:nvPr/>
        </p:nvSpPr>
        <p:spPr>
          <a:xfrm>
            <a:off x="8591998" y="1671158"/>
            <a:ext cx="2281607" cy="1916329"/>
          </a:xfrm>
          <a:prstGeom prst="wedgeEllipseCallout">
            <a:avLst/>
          </a:prstGeom>
          <a:blipFill dpi="0" rotWithShape="1">
            <a:blip r:embed="rId5" cstate="print">
              <a:extLst>
                <a:ext uri="{28A0092B-C50C-407E-A947-70E740481C1C}">
                  <a14:useLocalDpi xmlns:a14="http://schemas.microsoft.com/office/drawing/2010/main" val="0"/>
                </a:ext>
              </a:extLst>
            </a:blip>
            <a:srcRect/>
            <a:stretch>
              <a:fillRect r="-42438" b="109"/>
            </a:stretch>
          </a:blipFill>
          <a:ln>
            <a:solidFill>
              <a:schemeClr val="bg1"/>
            </a:solidFill>
          </a:ln>
          <a:effectLst>
            <a:outerShdw blurRad="1270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sp>
        <p:nvSpPr>
          <p:cNvPr id="129" name="椭圆形标注 128"/>
          <p:cNvSpPr/>
          <p:nvPr/>
        </p:nvSpPr>
        <p:spPr>
          <a:xfrm>
            <a:off x="648469" y="1715495"/>
            <a:ext cx="2281607" cy="1916329"/>
          </a:xfrm>
          <a:prstGeom prst="wedgeEllipseCallout">
            <a:avLst/>
          </a:prstGeom>
          <a:blipFill dpi="0" rotWithShape="1">
            <a:blip r:embed="rId6">
              <a:extLst>
                <a:ext uri="{28A0092B-C50C-407E-A947-70E740481C1C}">
                  <a14:useLocalDpi xmlns:a14="http://schemas.microsoft.com/office/drawing/2010/main" val="0"/>
                </a:ext>
              </a:extLst>
            </a:blip>
            <a:srcRect/>
            <a:stretch>
              <a:fillRect l="9" t="-16087" r="-39472" b="-50284"/>
            </a:stretch>
          </a:blipFill>
          <a:ln>
            <a:solidFill>
              <a:schemeClr val="bg1"/>
            </a:solidFill>
          </a:ln>
          <a:effectLst>
            <a:outerShdw blurRad="127000" dist="1905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6985" tIns="53492" rIns="106985" bIns="53492" rtlCol="0" anchor="ctr"/>
          <a:lstStyle/>
          <a:p>
            <a:pPr algn="ctr"/>
            <a:endParaRPr lang="zh-CN" altLang="en-US"/>
          </a:p>
        </p:txBody>
      </p:sp>
      <p:grpSp>
        <p:nvGrpSpPr>
          <p:cNvPr id="130" name="组合 129"/>
          <p:cNvGrpSpPr/>
          <p:nvPr/>
        </p:nvGrpSpPr>
        <p:grpSpPr>
          <a:xfrm>
            <a:off x="936501" y="4164333"/>
            <a:ext cx="1505440" cy="480233"/>
            <a:chOff x="4334734" y="1608049"/>
            <a:chExt cx="1505440" cy="480233"/>
          </a:xfrm>
        </p:grpSpPr>
        <p:sp>
          <p:nvSpPr>
            <p:cNvPr id="131" name="圆角矩形 130"/>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32" name="TextBox 131"/>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33" name="组合 132"/>
          <p:cNvGrpSpPr/>
          <p:nvPr/>
        </p:nvGrpSpPr>
        <p:grpSpPr>
          <a:xfrm>
            <a:off x="936501" y="4885914"/>
            <a:ext cx="1453431" cy="946784"/>
            <a:chOff x="4248869" y="2545654"/>
            <a:chExt cx="1507821" cy="946784"/>
          </a:xfrm>
        </p:grpSpPr>
        <p:grpSp>
          <p:nvGrpSpPr>
            <p:cNvPr id="134" name="组合 133"/>
            <p:cNvGrpSpPr/>
            <p:nvPr/>
          </p:nvGrpSpPr>
          <p:grpSpPr>
            <a:xfrm>
              <a:off x="4248869" y="2545654"/>
              <a:ext cx="1507821" cy="108012"/>
              <a:chOff x="4248869" y="2653666"/>
              <a:chExt cx="1507821" cy="108012"/>
            </a:xfrm>
            <a:solidFill>
              <a:schemeClr val="bg1">
                <a:lumMod val="65000"/>
              </a:schemeClr>
            </a:solidFill>
          </p:grpSpPr>
          <p:cxnSp>
            <p:nvCxnSpPr>
              <p:cNvPr id="151" name="直接连接符 15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52" name="等腰三角形 15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等腰三角形 15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5" name="组合 134"/>
            <p:cNvGrpSpPr/>
            <p:nvPr/>
          </p:nvGrpSpPr>
          <p:grpSpPr>
            <a:xfrm>
              <a:off x="4248869" y="2808362"/>
              <a:ext cx="1507821" cy="108012"/>
              <a:chOff x="4248869" y="2653666"/>
              <a:chExt cx="1507821" cy="108012"/>
            </a:xfrm>
            <a:solidFill>
              <a:schemeClr val="bg1">
                <a:lumMod val="65000"/>
              </a:schemeClr>
            </a:solidFill>
          </p:grpSpPr>
          <p:cxnSp>
            <p:nvCxnSpPr>
              <p:cNvPr id="148" name="直接连接符 14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9" name="等腰三角形 14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等腰三角形 14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6" name="组合 135"/>
            <p:cNvGrpSpPr/>
            <p:nvPr/>
          </p:nvGrpSpPr>
          <p:grpSpPr>
            <a:xfrm>
              <a:off x="4248869" y="3096394"/>
              <a:ext cx="1507821" cy="108012"/>
              <a:chOff x="4248869" y="2653666"/>
              <a:chExt cx="1507821" cy="108012"/>
            </a:xfrm>
            <a:solidFill>
              <a:schemeClr val="bg1">
                <a:lumMod val="65000"/>
              </a:schemeClr>
            </a:solidFill>
          </p:grpSpPr>
          <p:cxnSp>
            <p:nvCxnSpPr>
              <p:cNvPr id="145" name="直接连接符 14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6" name="等腰三角形 14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等腰三角形 14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4248869" y="3384426"/>
              <a:ext cx="1507821" cy="108012"/>
              <a:chOff x="4248869" y="2653666"/>
              <a:chExt cx="1507821" cy="108012"/>
            </a:xfrm>
            <a:solidFill>
              <a:schemeClr val="bg1">
                <a:lumMod val="65000"/>
              </a:schemeClr>
            </a:solidFill>
          </p:grpSpPr>
          <p:cxnSp>
            <p:nvCxnSpPr>
              <p:cNvPr id="142" name="直接连接符 14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3" name="等腰三角形 14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等腰三角形 14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54" name="组合 153"/>
          <p:cNvGrpSpPr/>
          <p:nvPr/>
        </p:nvGrpSpPr>
        <p:grpSpPr>
          <a:xfrm>
            <a:off x="3600797" y="4164333"/>
            <a:ext cx="1505440" cy="480233"/>
            <a:chOff x="4334734" y="1608049"/>
            <a:chExt cx="1505440" cy="480233"/>
          </a:xfrm>
        </p:grpSpPr>
        <p:sp>
          <p:nvSpPr>
            <p:cNvPr id="155" name="圆角矩形 154"/>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56" name="TextBox 15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57" name="组合 156"/>
          <p:cNvGrpSpPr/>
          <p:nvPr/>
        </p:nvGrpSpPr>
        <p:grpSpPr>
          <a:xfrm>
            <a:off x="3600797" y="4885914"/>
            <a:ext cx="1453431" cy="946784"/>
            <a:chOff x="4248869" y="2545654"/>
            <a:chExt cx="1507821" cy="946784"/>
          </a:xfrm>
        </p:grpSpPr>
        <p:grpSp>
          <p:nvGrpSpPr>
            <p:cNvPr id="158" name="组合 157"/>
            <p:cNvGrpSpPr/>
            <p:nvPr/>
          </p:nvGrpSpPr>
          <p:grpSpPr>
            <a:xfrm>
              <a:off x="4248869" y="2545654"/>
              <a:ext cx="1507821" cy="108012"/>
              <a:chOff x="4248869" y="2653666"/>
              <a:chExt cx="1507821" cy="108012"/>
            </a:xfrm>
            <a:solidFill>
              <a:schemeClr val="bg1">
                <a:lumMod val="65000"/>
              </a:schemeClr>
            </a:solidFill>
          </p:grpSpPr>
          <p:cxnSp>
            <p:nvCxnSpPr>
              <p:cNvPr id="171" name="直接连接符 17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2" name="等腰三角形 17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等腰三角形 17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9" name="组合 158"/>
            <p:cNvGrpSpPr/>
            <p:nvPr/>
          </p:nvGrpSpPr>
          <p:grpSpPr>
            <a:xfrm>
              <a:off x="4248869" y="2808362"/>
              <a:ext cx="1507821" cy="108012"/>
              <a:chOff x="4248869" y="2653666"/>
              <a:chExt cx="1507821" cy="108012"/>
            </a:xfrm>
            <a:solidFill>
              <a:schemeClr val="bg1">
                <a:lumMod val="65000"/>
              </a:schemeClr>
            </a:solidFill>
          </p:grpSpPr>
          <p:cxnSp>
            <p:nvCxnSpPr>
              <p:cNvPr id="168" name="直接连接符 16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9" name="等腰三角形 16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等腰三角形 16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0" name="组合 159"/>
            <p:cNvGrpSpPr/>
            <p:nvPr/>
          </p:nvGrpSpPr>
          <p:grpSpPr>
            <a:xfrm>
              <a:off x="4248869" y="3096394"/>
              <a:ext cx="1507821" cy="108012"/>
              <a:chOff x="4248869" y="2653666"/>
              <a:chExt cx="1507821" cy="108012"/>
            </a:xfrm>
            <a:solidFill>
              <a:schemeClr val="bg1">
                <a:lumMod val="65000"/>
              </a:schemeClr>
            </a:solidFill>
          </p:grpSpPr>
          <p:cxnSp>
            <p:nvCxnSpPr>
              <p:cNvPr id="165" name="直接连接符 16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6" name="等腰三角形 16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16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1" name="组合 160"/>
            <p:cNvGrpSpPr/>
            <p:nvPr/>
          </p:nvGrpSpPr>
          <p:grpSpPr>
            <a:xfrm>
              <a:off x="4248869" y="3384426"/>
              <a:ext cx="1507821" cy="108012"/>
              <a:chOff x="4248869" y="2653666"/>
              <a:chExt cx="1507821" cy="108012"/>
            </a:xfrm>
            <a:solidFill>
              <a:schemeClr val="bg1">
                <a:lumMod val="65000"/>
              </a:schemeClr>
            </a:solidFill>
          </p:grpSpPr>
          <p:cxnSp>
            <p:nvCxnSpPr>
              <p:cNvPr id="162" name="直接连接符 16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3" name="等腰三角形 16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等腰三角形 16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74" name="组合 173"/>
          <p:cNvGrpSpPr/>
          <p:nvPr/>
        </p:nvGrpSpPr>
        <p:grpSpPr>
          <a:xfrm>
            <a:off x="6358242" y="4164333"/>
            <a:ext cx="1505440" cy="480233"/>
            <a:chOff x="4334734" y="1608049"/>
            <a:chExt cx="1505440" cy="480233"/>
          </a:xfrm>
        </p:grpSpPr>
        <p:sp>
          <p:nvSpPr>
            <p:cNvPr id="175" name="圆角矩形 174"/>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76" name="TextBox 17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77" name="组合 176"/>
          <p:cNvGrpSpPr/>
          <p:nvPr/>
        </p:nvGrpSpPr>
        <p:grpSpPr>
          <a:xfrm>
            <a:off x="6358242" y="4885914"/>
            <a:ext cx="1453431" cy="946784"/>
            <a:chOff x="4248869" y="2545654"/>
            <a:chExt cx="1507821" cy="946784"/>
          </a:xfrm>
        </p:grpSpPr>
        <p:grpSp>
          <p:nvGrpSpPr>
            <p:cNvPr id="178" name="组合 177"/>
            <p:cNvGrpSpPr/>
            <p:nvPr/>
          </p:nvGrpSpPr>
          <p:grpSpPr>
            <a:xfrm>
              <a:off x="4248869" y="2545654"/>
              <a:ext cx="1507821" cy="108012"/>
              <a:chOff x="4248869" y="2653666"/>
              <a:chExt cx="1507821" cy="108012"/>
            </a:xfrm>
            <a:solidFill>
              <a:schemeClr val="bg1">
                <a:lumMod val="65000"/>
              </a:schemeClr>
            </a:solidFill>
          </p:grpSpPr>
          <p:cxnSp>
            <p:nvCxnSpPr>
              <p:cNvPr id="191" name="直接连接符 19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92" name="等腰三角形 19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等腰三角形 19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9" name="组合 178"/>
            <p:cNvGrpSpPr/>
            <p:nvPr/>
          </p:nvGrpSpPr>
          <p:grpSpPr>
            <a:xfrm>
              <a:off x="4248869" y="2808362"/>
              <a:ext cx="1507821" cy="108012"/>
              <a:chOff x="4248869" y="2653666"/>
              <a:chExt cx="1507821" cy="108012"/>
            </a:xfrm>
            <a:solidFill>
              <a:schemeClr val="bg1">
                <a:lumMod val="65000"/>
              </a:schemeClr>
            </a:solidFill>
          </p:grpSpPr>
          <p:cxnSp>
            <p:nvCxnSpPr>
              <p:cNvPr id="188" name="直接连接符 18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9" name="等腰三角形 18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等腰三角形 18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0" name="组合 179"/>
            <p:cNvGrpSpPr/>
            <p:nvPr/>
          </p:nvGrpSpPr>
          <p:grpSpPr>
            <a:xfrm>
              <a:off x="4248869" y="3096394"/>
              <a:ext cx="1507821" cy="108012"/>
              <a:chOff x="4248869" y="2653666"/>
              <a:chExt cx="1507821" cy="108012"/>
            </a:xfrm>
            <a:solidFill>
              <a:schemeClr val="bg1">
                <a:lumMod val="65000"/>
              </a:schemeClr>
            </a:solidFill>
          </p:grpSpPr>
          <p:cxnSp>
            <p:nvCxnSpPr>
              <p:cNvPr id="185" name="直接连接符 18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6" name="等腰三角形 18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等腰三角形 18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1" name="组合 180"/>
            <p:cNvGrpSpPr/>
            <p:nvPr/>
          </p:nvGrpSpPr>
          <p:grpSpPr>
            <a:xfrm>
              <a:off x="4248869" y="3384426"/>
              <a:ext cx="1507821" cy="108012"/>
              <a:chOff x="4248869" y="2653666"/>
              <a:chExt cx="1507821" cy="108012"/>
            </a:xfrm>
            <a:solidFill>
              <a:schemeClr val="bg1">
                <a:lumMod val="65000"/>
              </a:schemeClr>
            </a:solidFill>
          </p:grpSpPr>
          <p:cxnSp>
            <p:nvCxnSpPr>
              <p:cNvPr id="182" name="直接连接符 18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3" name="等腰三角形 18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等腰三角形 18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94" name="组合 193"/>
          <p:cNvGrpSpPr/>
          <p:nvPr/>
        </p:nvGrpSpPr>
        <p:grpSpPr>
          <a:xfrm>
            <a:off x="9006085" y="4164333"/>
            <a:ext cx="1505440" cy="480233"/>
            <a:chOff x="4334734" y="1608049"/>
            <a:chExt cx="1505440" cy="480233"/>
          </a:xfrm>
        </p:grpSpPr>
        <p:sp>
          <p:nvSpPr>
            <p:cNvPr id="195" name="圆角矩形 194"/>
            <p:cNvSpPr/>
            <p:nvPr/>
          </p:nvSpPr>
          <p:spPr>
            <a:xfrm>
              <a:off x="4334734" y="1608049"/>
              <a:ext cx="1505440" cy="480233"/>
            </a:xfrm>
            <a:prstGeom prst="roundRect">
              <a:avLst/>
            </a:prstGeom>
            <a:blipFill dpi="0" rotWithShape="1">
              <a:blip r:embed="rId7"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127000" dist="1270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5214" tIns="57607" rIns="115214" bIns="57607" spcCol="0" rtlCol="0" anchor="ctr"/>
            <a:lstStyle/>
            <a:p>
              <a:pPr algn="ctr"/>
              <a:endParaRPr lang="zh-CN" altLang="en-US"/>
            </a:p>
          </p:txBody>
        </p:sp>
        <p:sp>
          <p:nvSpPr>
            <p:cNvPr id="196" name="TextBox 195"/>
            <p:cNvSpPr txBox="1"/>
            <p:nvPr/>
          </p:nvSpPr>
          <p:spPr>
            <a:xfrm>
              <a:off x="4403378" y="1678735"/>
              <a:ext cx="1368152" cy="338861"/>
            </a:xfrm>
            <a:prstGeom prst="rect">
              <a:avLst/>
            </a:prstGeom>
            <a:noFill/>
          </p:spPr>
          <p:txBody>
            <a:bodyPr wrap="square" lIns="106985" tIns="53492" rIns="106985" bIns="53492" rtlCol="0">
              <a:spAutoFit/>
            </a:bodyPr>
            <a:lstStyle/>
            <a:p>
              <a:r>
                <a:rPr lang="en-US" altLang="zh-CN" sz="1500" b="1" spc="100" dirty="0" smtClean="0">
                  <a:solidFill>
                    <a:schemeClr val="tx1">
                      <a:lumMod val="50000"/>
                      <a:lumOff val="50000"/>
                    </a:schemeClr>
                  </a:solidFill>
                  <a:latin typeface="微软雅黑" pitchFamily="34" charset="-122"/>
                  <a:ea typeface="微软雅黑" pitchFamily="34" charset="-122"/>
                </a:rPr>
                <a:t>&gt;</a:t>
              </a:r>
              <a:r>
                <a:rPr lang="zh-CN" altLang="en-US" sz="1500" b="1" spc="100" dirty="0" smtClean="0">
                  <a:solidFill>
                    <a:schemeClr val="tx1">
                      <a:lumMod val="50000"/>
                      <a:lumOff val="50000"/>
                    </a:schemeClr>
                  </a:solidFill>
                  <a:latin typeface="微软雅黑" pitchFamily="34" charset="-122"/>
                  <a:ea typeface="微软雅黑" pitchFamily="34" charset="-122"/>
                </a:rPr>
                <a:t>职位名称</a:t>
              </a:r>
              <a:r>
                <a:rPr lang="en-US" altLang="zh-CN" sz="1500" b="1" spc="100" dirty="0">
                  <a:solidFill>
                    <a:schemeClr val="tx1">
                      <a:lumMod val="50000"/>
                      <a:lumOff val="50000"/>
                    </a:schemeClr>
                  </a:solidFill>
                  <a:latin typeface="微软雅黑" pitchFamily="34" charset="-122"/>
                  <a:ea typeface="微软雅黑" pitchFamily="34" charset="-122"/>
                </a:rPr>
                <a:t>&lt;</a:t>
              </a:r>
              <a:endParaRPr lang="zh-CN" altLang="en-US" sz="1500" b="1" spc="100" dirty="0">
                <a:solidFill>
                  <a:schemeClr val="tx1">
                    <a:lumMod val="50000"/>
                    <a:lumOff val="50000"/>
                  </a:schemeClr>
                </a:solidFill>
                <a:latin typeface="微软雅黑" pitchFamily="34" charset="-122"/>
                <a:ea typeface="微软雅黑" pitchFamily="34" charset="-122"/>
              </a:endParaRPr>
            </a:p>
          </p:txBody>
        </p:sp>
      </p:grpSp>
      <p:grpSp>
        <p:nvGrpSpPr>
          <p:cNvPr id="197" name="组合 196"/>
          <p:cNvGrpSpPr/>
          <p:nvPr/>
        </p:nvGrpSpPr>
        <p:grpSpPr>
          <a:xfrm>
            <a:off x="9006085" y="4885914"/>
            <a:ext cx="1453431" cy="946784"/>
            <a:chOff x="4248869" y="2545654"/>
            <a:chExt cx="1507821" cy="946784"/>
          </a:xfrm>
        </p:grpSpPr>
        <p:grpSp>
          <p:nvGrpSpPr>
            <p:cNvPr id="198" name="组合 197"/>
            <p:cNvGrpSpPr/>
            <p:nvPr/>
          </p:nvGrpSpPr>
          <p:grpSpPr>
            <a:xfrm>
              <a:off x="4248869" y="2545654"/>
              <a:ext cx="1507821" cy="108012"/>
              <a:chOff x="4248869" y="2653666"/>
              <a:chExt cx="1507821" cy="108012"/>
            </a:xfrm>
            <a:solidFill>
              <a:schemeClr val="bg1">
                <a:lumMod val="65000"/>
              </a:schemeClr>
            </a:solidFill>
          </p:grpSpPr>
          <p:cxnSp>
            <p:nvCxnSpPr>
              <p:cNvPr id="211" name="直接连接符 210"/>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2" name="等腰三角形 211"/>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等腰三角形 212"/>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9" name="组合 198"/>
            <p:cNvGrpSpPr/>
            <p:nvPr/>
          </p:nvGrpSpPr>
          <p:grpSpPr>
            <a:xfrm>
              <a:off x="4248869" y="2808362"/>
              <a:ext cx="1507821" cy="108012"/>
              <a:chOff x="4248869" y="2653666"/>
              <a:chExt cx="1507821" cy="108012"/>
            </a:xfrm>
            <a:solidFill>
              <a:schemeClr val="bg1">
                <a:lumMod val="65000"/>
              </a:schemeClr>
            </a:solidFill>
          </p:grpSpPr>
          <p:cxnSp>
            <p:nvCxnSpPr>
              <p:cNvPr id="208" name="直接连接符 207"/>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9" name="等腰三角形 208"/>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等腰三角形 209"/>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0" name="组合 199"/>
            <p:cNvGrpSpPr/>
            <p:nvPr/>
          </p:nvGrpSpPr>
          <p:grpSpPr>
            <a:xfrm>
              <a:off x="4248869" y="3096394"/>
              <a:ext cx="1507821" cy="108012"/>
              <a:chOff x="4248869" y="2653666"/>
              <a:chExt cx="1507821" cy="108012"/>
            </a:xfrm>
            <a:solidFill>
              <a:schemeClr val="bg1">
                <a:lumMod val="65000"/>
              </a:schemeClr>
            </a:solidFill>
          </p:grpSpPr>
          <p:cxnSp>
            <p:nvCxnSpPr>
              <p:cNvPr id="205" name="直接连接符 204"/>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6" name="等腰三角形 205"/>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等腰三角形 206"/>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组合 200"/>
            <p:cNvGrpSpPr/>
            <p:nvPr/>
          </p:nvGrpSpPr>
          <p:grpSpPr>
            <a:xfrm>
              <a:off x="4248869" y="3384426"/>
              <a:ext cx="1507821" cy="108012"/>
              <a:chOff x="4248869" y="2653666"/>
              <a:chExt cx="1507821" cy="108012"/>
            </a:xfrm>
            <a:solidFill>
              <a:schemeClr val="bg1">
                <a:lumMod val="65000"/>
              </a:schemeClr>
            </a:solidFill>
          </p:grpSpPr>
          <p:cxnSp>
            <p:nvCxnSpPr>
              <p:cNvPr id="202" name="直接连接符 201"/>
              <p:cNvCxnSpPr/>
              <p:nvPr/>
            </p:nvCxnSpPr>
            <p:spPr>
              <a:xfrm>
                <a:off x="4392885" y="2707672"/>
                <a:ext cx="1296144" cy="0"/>
              </a:xfrm>
              <a:prstGeom prst="line">
                <a:avLst/>
              </a:prstGeom>
              <a:grpFill/>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3" name="等腰三角形 202"/>
              <p:cNvSpPr/>
              <p:nvPr/>
            </p:nvSpPr>
            <p:spPr>
              <a:xfrm rot="5400000">
                <a:off x="4266871" y="2635664"/>
                <a:ext cx="108012" cy="14401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等腰三角形 203"/>
              <p:cNvSpPr/>
              <p:nvPr/>
            </p:nvSpPr>
            <p:spPr>
              <a:xfrm rot="16200000">
                <a:off x="5672681" y="2659488"/>
                <a:ext cx="72008" cy="9601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4" name="TextBox 213"/>
          <p:cNvSpPr txBox="1"/>
          <p:nvPr/>
        </p:nvSpPr>
        <p:spPr>
          <a:xfrm>
            <a:off x="720476" y="216074"/>
            <a:ext cx="1518364" cy="477054"/>
          </a:xfrm>
          <a:prstGeom prst="rect">
            <a:avLst/>
          </a:prstGeom>
          <a:noFill/>
        </p:spPr>
        <p:txBody>
          <a:bodyPr wrap="none" rtlCol="0">
            <a:spAutoFit/>
          </a:bodyPr>
          <a:lstStyle/>
          <a:p>
            <a:r>
              <a:rPr lang="zh-CN" altLang="en-US" sz="2500" spc="100" dirty="0" smtClean="0">
                <a:solidFill>
                  <a:schemeClr val="tx1">
                    <a:lumMod val="50000"/>
                    <a:lumOff val="50000"/>
                  </a:schemeClr>
                </a:solidFill>
                <a:latin typeface="微软雅黑" panose="020B0503020204020204" pitchFamily="34" charset="-122"/>
                <a:ea typeface="微软雅黑" panose="020B0503020204020204" pitchFamily="34" charset="-122"/>
              </a:rPr>
              <a:t>开发人员</a:t>
            </a:r>
            <a:endParaRPr lang="zh-CN" altLang="en-US" sz="2500" spc="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5" name="等腰三角形 214"/>
          <p:cNvSpPr/>
          <p:nvPr/>
        </p:nvSpPr>
        <p:spPr>
          <a:xfrm rot="5400000">
            <a:off x="2165751" y="358595"/>
            <a:ext cx="288032" cy="21602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TextBox 215"/>
          <p:cNvSpPr txBox="1"/>
          <p:nvPr/>
        </p:nvSpPr>
        <p:spPr>
          <a:xfrm>
            <a:off x="2446953" y="288082"/>
            <a:ext cx="1009828" cy="338554"/>
          </a:xfrm>
          <a:prstGeom prst="rect">
            <a:avLst/>
          </a:prstGeom>
          <a:noFill/>
        </p:spPr>
        <p:txBody>
          <a:bodyPr wrap="none" rtlCol="0">
            <a:spAutoFit/>
          </a:bodyPr>
          <a:lstStyle/>
          <a:p>
            <a:r>
              <a:rPr lang="en-US" altLang="zh-CN" sz="1600" dirty="0" smtClean="0">
                <a:solidFill>
                  <a:schemeClr val="tx1">
                    <a:lumMod val="50000"/>
                    <a:lumOff val="50000"/>
                  </a:schemeClr>
                </a:solidFill>
              </a:rPr>
              <a:t>TITLE BAR</a:t>
            </a:r>
            <a:endParaRPr lang="zh-CN" altLang="en-US" sz="1600" dirty="0">
              <a:solidFill>
                <a:schemeClr val="tx1">
                  <a:lumMod val="50000"/>
                  <a:lumOff val="50000"/>
                </a:schemeClr>
              </a:solidFill>
            </a:endParaRPr>
          </a:p>
        </p:txBody>
      </p:sp>
      <p:grpSp>
        <p:nvGrpSpPr>
          <p:cNvPr id="217" name="组合 216"/>
          <p:cNvGrpSpPr/>
          <p:nvPr/>
        </p:nvGrpSpPr>
        <p:grpSpPr>
          <a:xfrm>
            <a:off x="-1" y="298578"/>
            <a:ext cx="2453610" cy="443618"/>
            <a:chOff x="-1" y="298578"/>
            <a:chExt cx="2453610" cy="443618"/>
          </a:xfrm>
        </p:grpSpPr>
        <p:sp>
          <p:nvSpPr>
            <p:cNvPr id="218" name="矩形 217"/>
            <p:cNvSpPr/>
            <p:nvPr/>
          </p:nvSpPr>
          <p:spPr>
            <a:xfrm>
              <a:off x="-1" y="298578"/>
              <a:ext cx="720477" cy="31204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9" name="组合 218"/>
            <p:cNvGrpSpPr/>
            <p:nvPr/>
          </p:nvGrpSpPr>
          <p:grpSpPr>
            <a:xfrm>
              <a:off x="-1" y="648122"/>
              <a:ext cx="2453610" cy="94074"/>
              <a:chOff x="-1" y="648122"/>
              <a:chExt cx="2453610" cy="94074"/>
            </a:xfrm>
          </p:grpSpPr>
          <p:cxnSp>
            <p:nvCxnSpPr>
              <p:cNvPr id="220" name="直接连接符 219"/>
              <p:cNvCxnSpPr/>
              <p:nvPr/>
            </p:nvCxnSpPr>
            <p:spPr>
              <a:xfrm>
                <a:off x="-1" y="695159"/>
                <a:ext cx="2417780" cy="0"/>
              </a:xfrm>
              <a:prstGeom prst="line">
                <a:avLst/>
              </a:prstGeom>
              <a:ln w="12700">
                <a:solidFill>
                  <a:srgbClr val="00B0F0"/>
                </a:solidFill>
              </a:ln>
            </p:spPr>
            <p:style>
              <a:lnRef idx="1">
                <a:schemeClr val="accent1"/>
              </a:lnRef>
              <a:fillRef idx="0">
                <a:schemeClr val="accent1"/>
              </a:fillRef>
              <a:effectRef idx="0">
                <a:schemeClr val="accent1"/>
              </a:effectRef>
              <a:fontRef idx="minor">
                <a:schemeClr val="tx1"/>
              </a:fontRef>
            </p:style>
          </p:cxnSp>
          <p:sp>
            <p:nvSpPr>
              <p:cNvPr id="221" name="椭圆 220"/>
              <p:cNvSpPr/>
              <p:nvPr/>
            </p:nvSpPr>
            <p:spPr>
              <a:xfrm>
                <a:off x="2359535" y="648122"/>
                <a:ext cx="94074" cy="9407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950352469"/>
      </p:ext>
    </p:extLst>
  </p:cSld>
  <p:clrMapOvr>
    <a:masterClrMapping/>
  </p:clrMapOvr>
  <mc:AlternateContent xmlns:mc="http://schemas.openxmlformats.org/markup-compatibility/2006">
    <mc:Choice xmlns:p14="http://schemas.microsoft.com/office/powerpoint/2010/main" Requires="p14">
      <p:transition spd="slow" p14:dur="1400" advTm="3879">
        <p14:ripple/>
      </p:transition>
    </mc:Choice>
    <mc:Fallback>
      <p:transition spd="slow" advTm="38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7"/>
                                        </p:tgtEl>
                                        <p:attrNameLst>
                                          <p:attrName>style.visibility</p:attrName>
                                        </p:attrNameLst>
                                      </p:cBhvr>
                                      <p:to>
                                        <p:strVal val="visible"/>
                                      </p:to>
                                    </p:set>
                                    <p:animEffect transition="in" filter="wipe(left)">
                                      <p:cBhvr>
                                        <p:cTn id="7" dur="500"/>
                                        <p:tgtEl>
                                          <p:spTgt spid="217"/>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14"/>
                                        </p:tgtEl>
                                        <p:attrNameLst>
                                          <p:attrName>style.visibility</p:attrName>
                                        </p:attrNameLst>
                                      </p:cBhvr>
                                      <p:to>
                                        <p:strVal val="visible"/>
                                      </p:to>
                                    </p:set>
                                    <p:animEffect transition="in" filter="fade">
                                      <p:cBhvr>
                                        <p:cTn id="10" dur="500"/>
                                        <p:tgtEl>
                                          <p:spTgt spid="214"/>
                                        </p:tgtEl>
                                      </p:cBhvr>
                                    </p:animEffect>
                                  </p:childTnLst>
                                </p:cTn>
                              </p:par>
                              <p:par>
                                <p:cTn id="11" presetID="22" presetClass="entr" presetSubtype="8" fill="hold" grpId="0" nodeType="withEffect">
                                  <p:stCondLst>
                                    <p:cond delay="400"/>
                                  </p:stCondLst>
                                  <p:childTnLst>
                                    <p:set>
                                      <p:cBhvr>
                                        <p:cTn id="12" dur="1" fill="hold">
                                          <p:stCondLst>
                                            <p:cond delay="0"/>
                                          </p:stCondLst>
                                        </p:cTn>
                                        <p:tgtEl>
                                          <p:spTgt spid="215"/>
                                        </p:tgtEl>
                                        <p:attrNameLst>
                                          <p:attrName>style.visibility</p:attrName>
                                        </p:attrNameLst>
                                      </p:cBhvr>
                                      <p:to>
                                        <p:strVal val="visible"/>
                                      </p:to>
                                    </p:set>
                                    <p:animEffect transition="in" filter="wipe(left)">
                                      <p:cBhvr>
                                        <p:cTn id="13" dur="500"/>
                                        <p:tgtEl>
                                          <p:spTgt spid="215"/>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16"/>
                                        </p:tgtEl>
                                        <p:attrNameLst>
                                          <p:attrName>style.visibility</p:attrName>
                                        </p:attrNameLst>
                                      </p:cBhvr>
                                      <p:to>
                                        <p:strVal val="visible"/>
                                      </p:to>
                                    </p:set>
                                    <p:animEffect transition="in" filter="wipe(left)">
                                      <p:cBhvr>
                                        <p:cTn id="16" dur="500"/>
                                        <p:tgtEl>
                                          <p:spTgt spid="216"/>
                                        </p:tgtEl>
                                      </p:cBhvr>
                                    </p:animEffect>
                                  </p:childTnLst>
                                </p:cTn>
                              </p:par>
                              <p:par>
                                <p:cTn id="17" presetID="42" presetClass="entr" presetSubtype="0" fill="hold" grpId="0" nodeType="withEffect">
                                  <p:stCondLst>
                                    <p:cond delay="700"/>
                                  </p:stCondLst>
                                  <p:childTnLst>
                                    <p:set>
                                      <p:cBhvr>
                                        <p:cTn id="18" dur="1" fill="hold">
                                          <p:stCondLst>
                                            <p:cond delay="0"/>
                                          </p:stCondLst>
                                        </p:cTn>
                                        <p:tgtEl>
                                          <p:spTgt spid="129"/>
                                        </p:tgtEl>
                                        <p:attrNameLst>
                                          <p:attrName>style.visibility</p:attrName>
                                        </p:attrNameLst>
                                      </p:cBhvr>
                                      <p:to>
                                        <p:strVal val="visible"/>
                                      </p:to>
                                    </p:set>
                                    <p:animEffect transition="in" filter="fade">
                                      <p:cBhvr>
                                        <p:cTn id="19" dur="1000"/>
                                        <p:tgtEl>
                                          <p:spTgt spid="129"/>
                                        </p:tgtEl>
                                      </p:cBhvr>
                                    </p:animEffect>
                                    <p:anim calcmode="lin" valueType="num">
                                      <p:cBhvr>
                                        <p:cTn id="20" dur="1000" fill="hold"/>
                                        <p:tgtEl>
                                          <p:spTgt spid="129"/>
                                        </p:tgtEl>
                                        <p:attrNameLst>
                                          <p:attrName>ppt_x</p:attrName>
                                        </p:attrNameLst>
                                      </p:cBhvr>
                                      <p:tavLst>
                                        <p:tav tm="0">
                                          <p:val>
                                            <p:strVal val="#ppt_x"/>
                                          </p:val>
                                        </p:tav>
                                        <p:tav tm="100000">
                                          <p:val>
                                            <p:strVal val="#ppt_x"/>
                                          </p:val>
                                        </p:tav>
                                      </p:tavLst>
                                    </p:anim>
                                    <p:anim calcmode="lin" valueType="num">
                                      <p:cBhvr>
                                        <p:cTn id="21" dur="1000" fill="hold"/>
                                        <p:tgtEl>
                                          <p:spTgt spid="12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00"/>
                                  </p:stCondLst>
                                  <p:childTnLst>
                                    <p:set>
                                      <p:cBhvr>
                                        <p:cTn id="23" dur="1" fill="hold">
                                          <p:stCondLst>
                                            <p:cond delay="0"/>
                                          </p:stCondLst>
                                        </p:cTn>
                                        <p:tgtEl>
                                          <p:spTgt spid="114"/>
                                        </p:tgtEl>
                                        <p:attrNameLst>
                                          <p:attrName>style.visibility</p:attrName>
                                        </p:attrNameLst>
                                      </p:cBhvr>
                                      <p:to>
                                        <p:strVal val="visible"/>
                                      </p:to>
                                    </p:set>
                                    <p:animEffect transition="in" filter="fade">
                                      <p:cBhvr>
                                        <p:cTn id="24" dur="1000"/>
                                        <p:tgtEl>
                                          <p:spTgt spid="114"/>
                                        </p:tgtEl>
                                      </p:cBhvr>
                                    </p:animEffect>
                                    <p:anim calcmode="lin" valueType="num">
                                      <p:cBhvr>
                                        <p:cTn id="25" dur="1000" fill="hold"/>
                                        <p:tgtEl>
                                          <p:spTgt spid="114"/>
                                        </p:tgtEl>
                                        <p:attrNameLst>
                                          <p:attrName>ppt_x</p:attrName>
                                        </p:attrNameLst>
                                      </p:cBhvr>
                                      <p:tavLst>
                                        <p:tav tm="0">
                                          <p:val>
                                            <p:strVal val="#ppt_x"/>
                                          </p:val>
                                        </p:tav>
                                        <p:tav tm="100000">
                                          <p:val>
                                            <p:strVal val="#ppt_x"/>
                                          </p:val>
                                        </p:tav>
                                      </p:tavLst>
                                    </p:anim>
                                    <p:anim calcmode="lin" valueType="num">
                                      <p:cBhvr>
                                        <p:cTn id="26" dur="1000" fill="hold"/>
                                        <p:tgtEl>
                                          <p:spTgt spid="1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700"/>
                                  </p:stCondLst>
                                  <p:childTnLst>
                                    <p:set>
                                      <p:cBhvr>
                                        <p:cTn id="28" dur="1" fill="hold">
                                          <p:stCondLst>
                                            <p:cond delay="0"/>
                                          </p:stCondLst>
                                        </p:cTn>
                                        <p:tgtEl>
                                          <p:spTgt spid="115"/>
                                        </p:tgtEl>
                                        <p:attrNameLst>
                                          <p:attrName>style.visibility</p:attrName>
                                        </p:attrNameLst>
                                      </p:cBhvr>
                                      <p:to>
                                        <p:strVal val="visible"/>
                                      </p:to>
                                    </p:set>
                                    <p:animEffect transition="in" filter="fade">
                                      <p:cBhvr>
                                        <p:cTn id="29" dur="1000"/>
                                        <p:tgtEl>
                                          <p:spTgt spid="115"/>
                                        </p:tgtEl>
                                      </p:cBhvr>
                                    </p:animEffect>
                                    <p:anim calcmode="lin" valueType="num">
                                      <p:cBhvr>
                                        <p:cTn id="30" dur="1000" fill="hold"/>
                                        <p:tgtEl>
                                          <p:spTgt spid="115"/>
                                        </p:tgtEl>
                                        <p:attrNameLst>
                                          <p:attrName>ppt_x</p:attrName>
                                        </p:attrNameLst>
                                      </p:cBhvr>
                                      <p:tavLst>
                                        <p:tav tm="0">
                                          <p:val>
                                            <p:strVal val="#ppt_x"/>
                                          </p:val>
                                        </p:tav>
                                        <p:tav tm="100000">
                                          <p:val>
                                            <p:strVal val="#ppt_x"/>
                                          </p:val>
                                        </p:tav>
                                      </p:tavLst>
                                    </p:anim>
                                    <p:anim calcmode="lin" valueType="num">
                                      <p:cBhvr>
                                        <p:cTn id="31" dur="1000" fill="hold"/>
                                        <p:tgtEl>
                                          <p:spTgt spid="11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700"/>
                                  </p:stCondLst>
                                  <p:childTnLst>
                                    <p:set>
                                      <p:cBhvr>
                                        <p:cTn id="33" dur="1" fill="hold">
                                          <p:stCondLst>
                                            <p:cond delay="0"/>
                                          </p:stCondLst>
                                        </p:cTn>
                                        <p:tgtEl>
                                          <p:spTgt spid="116"/>
                                        </p:tgtEl>
                                        <p:attrNameLst>
                                          <p:attrName>style.visibility</p:attrName>
                                        </p:attrNameLst>
                                      </p:cBhvr>
                                      <p:to>
                                        <p:strVal val="visible"/>
                                      </p:to>
                                    </p:set>
                                    <p:animEffect transition="in" filter="fade">
                                      <p:cBhvr>
                                        <p:cTn id="34" dur="1000"/>
                                        <p:tgtEl>
                                          <p:spTgt spid="116"/>
                                        </p:tgtEl>
                                      </p:cBhvr>
                                    </p:animEffect>
                                    <p:anim calcmode="lin" valueType="num">
                                      <p:cBhvr>
                                        <p:cTn id="35" dur="1000" fill="hold"/>
                                        <p:tgtEl>
                                          <p:spTgt spid="116"/>
                                        </p:tgtEl>
                                        <p:attrNameLst>
                                          <p:attrName>ppt_x</p:attrName>
                                        </p:attrNameLst>
                                      </p:cBhvr>
                                      <p:tavLst>
                                        <p:tav tm="0">
                                          <p:val>
                                            <p:strVal val="#ppt_x"/>
                                          </p:val>
                                        </p:tav>
                                        <p:tav tm="100000">
                                          <p:val>
                                            <p:strVal val="#ppt_x"/>
                                          </p:val>
                                        </p:tav>
                                      </p:tavLst>
                                    </p:anim>
                                    <p:anim calcmode="lin" valueType="num">
                                      <p:cBhvr>
                                        <p:cTn id="36" dur="1000" fill="hold"/>
                                        <p:tgtEl>
                                          <p:spTgt spid="116"/>
                                        </p:tgtEl>
                                        <p:attrNameLst>
                                          <p:attrName>ppt_y</p:attrName>
                                        </p:attrNameLst>
                                      </p:cBhvr>
                                      <p:tavLst>
                                        <p:tav tm="0">
                                          <p:val>
                                            <p:strVal val="#ppt_y+.1"/>
                                          </p:val>
                                        </p:tav>
                                        <p:tav tm="100000">
                                          <p:val>
                                            <p:strVal val="#ppt_y"/>
                                          </p:val>
                                        </p:tav>
                                      </p:tavLst>
                                    </p:anim>
                                  </p:childTnLst>
                                </p:cTn>
                              </p:par>
                              <p:par>
                                <p:cTn id="37" presetID="45" presetClass="entr" presetSubtype="0" fill="hold" grpId="1" nodeType="withEffect">
                                  <p:stCondLst>
                                    <p:cond delay="700"/>
                                  </p:stCondLst>
                                  <p:childTnLst>
                                    <p:set>
                                      <p:cBhvr>
                                        <p:cTn id="38" dur="1" fill="hold">
                                          <p:stCondLst>
                                            <p:cond delay="0"/>
                                          </p:stCondLst>
                                        </p:cTn>
                                        <p:tgtEl>
                                          <p:spTgt spid="129"/>
                                        </p:tgtEl>
                                        <p:attrNameLst>
                                          <p:attrName>style.visibility</p:attrName>
                                        </p:attrNameLst>
                                      </p:cBhvr>
                                      <p:to>
                                        <p:strVal val="visible"/>
                                      </p:to>
                                    </p:set>
                                    <p:animEffect transition="in" filter="fade">
                                      <p:cBhvr>
                                        <p:cTn id="39" dur="1000"/>
                                        <p:tgtEl>
                                          <p:spTgt spid="129"/>
                                        </p:tgtEl>
                                      </p:cBhvr>
                                    </p:animEffect>
                                    <p:anim calcmode="lin" valueType="num">
                                      <p:cBhvr>
                                        <p:cTn id="40" dur="1000" fill="hold"/>
                                        <p:tgtEl>
                                          <p:spTgt spid="129"/>
                                        </p:tgtEl>
                                        <p:attrNameLst>
                                          <p:attrName>ppt_w</p:attrName>
                                        </p:attrNameLst>
                                      </p:cBhvr>
                                      <p:tavLst>
                                        <p:tav tm="0" fmla="#ppt_w*sin(2.5*pi*$)">
                                          <p:val>
                                            <p:fltVal val="0"/>
                                          </p:val>
                                        </p:tav>
                                        <p:tav tm="100000">
                                          <p:val>
                                            <p:fltVal val="1"/>
                                          </p:val>
                                        </p:tav>
                                      </p:tavLst>
                                    </p:anim>
                                    <p:anim calcmode="lin" valueType="num">
                                      <p:cBhvr>
                                        <p:cTn id="41" dur="1000" fill="hold"/>
                                        <p:tgtEl>
                                          <p:spTgt spid="129"/>
                                        </p:tgtEl>
                                        <p:attrNameLst>
                                          <p:attrName>ppt_h</p:attrName>
                                        </p:attrNameLst>
                                      </p:cBhvr>
                                      <p:tavLst>
                                        <p:tav tm="0">
                                          <p:val>
                                            <p:strVal val="#ppt_h"/>
                                          </p:val>
                                        </p:tav>
                                        <p:tav tm="100000">
                                          <p:val>
                                            <p:strVal val="#ppt_h"/>
                                          </p:val>
                                        </p:tav>
                                      </p:tavLst>
                                    </p:anim>
                                  </p:childTnLst>
                                </p:cTn>
                              </p:par>
                              <p:par>
                                <p:cTn id="42" presetID="45" presetClass="entr" presetSubtype="0" fill="hold" grpId="1" nodeType="withEffect">
                                  <p:stCondLst>
                                    <p:cond delay="700"/>
                                  </p:stCondLst>
                                  <p:childTnLst>
                                    <p:set>
                                      <p:cBhvr>
                                        <p:cTn id="43" dur="1" fill="hold">
                                          <p:stCondLst>
                                            <p:cond delay="0"/>
                                          </p:stCondLst>
                                        </p:cTn>
                                        <p:tgtEl>
                                          <p:spTgt spid="114"/>
                                        </p:tgtEl>
                                        <p:attrNameLst>
                                          <p:attrName>style.visibility</p:attrName>
                                        </p:attrNameLst>
                                      </p:cBhvr>
                                      <p:to>
                                        <p:strVal val="visible"/>
                                      </p:to>
                                    </p:set>
                                    <p:animEffect transition="in" filter="fade">
                                      <p:cBhvr>
                                        <p:cTn id="44" dur="1000"/>
                                        <p:tgtEl>
                                          <p:spTgt spid="114"/>
                                        </p:tgtEl>
                                      </p:cBhvr>
                                    </p:animEffect>
                                    <p:anim calcmode="lin" valueType="num">
                                      <p:cBhvr>
                                        <p:cTn id="45" dur="1000" fill="hold"/>
                                        <p:tgtEl>
                                          <p:spTgt spid="114"/>
                                        </p:tgtEl>
                                        <p:attrNameLst>
                                          <p:attrName>ppt_w</p:attrName>
                                        </p:attrNameLst>
                                      </p:cBhvr>
                                      <p:tavLst>
                                        <p:tav tm="0" fmla="#ppt_w*sin(2.5*pi*$)">
                                          <p:val>
                                            <p:fltVal val="0"/>
                                          </p:val>
                                        </p:tav>
                                        <p:tav tm="100000">
                                          <p:val>
                                            <p:fltVal val="1"/>
                                          </p:val>
                                        </p:tav>
                                      </p:tavLst>
                                    </p:anim>
                                    <p:anim calcmode="lin" valueType="num">
                                      <p:cBhvr>
                                        <p:cTn id="46" dur="1000" fill="hold"/>
                                        <p:tgtEl>
                                          <p:spTgt spid="114"/>
                                        </p:tgtEl>
                                        <p:attrNameLst>
                                          <p:attrName>ppt_h</p:attrName>
                                        </p:attrNameLst>
                                      </p:cBhvr>
                                      <p:tavLst>
                                        <p:tav tm="0">
                                          <p:val>
                                            <p:strVal val="#ppt_h"/>
                                          </p:val>
                                        </p:tav>
                                        <p:tav tm="100000">
                                          <p:val>
                                            <p:strVal val="#ppt_h"/>
                                          </p:val>
                                        </p:tav>
                                      </p:tavLst>
                                    </p:anim>
                                  </p:childTnLst>
                                </p:cTn>
                              </p:par>
                              <p:par>
                                <p:cTn id="47" presetID="45" presetClass="entr" presetSubtype="0" fill="hold" grpId="1" nodeType="withEffect">
                                  <p:stCondLst>
                                    <p:cond delay="700"/>
                                  </p:stCondLst>
                                  <p:childTnLst>
                                    <p:set>
                                      <p:cBhvr>
                                        <p:cTn id="48" dur="1" fill="hold">
                                          <p:stCondLst>
                                            <p:cond delay="0"/>
                                          </p:stCondLst>
                                        </p:cTn>
                                        <p:tgtEl>
                                          <p:spTgt spid="115"/>
                                        </p:tgtEl>
                                        <p:attrNameLst>
                                          <p:attrName>style.visibility</p:attrName>
                                        </p:attrNameLst>
                                      </p:cBhvr>
                                      <p:to>
                                        <p:strVal val="visible"/>
                                      </p:to>
                                    </p:set>
                                    <p:animEffect transition="in" filter="fade">
                                      <p:cBhvr>
                                        <p:cTn id="49" dur="1000"/>
                                        <p:tgtEl>
                                          <p:spTgt spid="115"/>
                                        </p:tgtEl>
                                      </p:cBhvr>
                                    </p:animEffect>
                                    <p:anim calcmode="lin" valueType="num">
                                      <p:cBhvr>
                                        <p:cTn id="50" dur="1000" fill="hold"/>
                                        <p:tgtEl>
                                          <p:spTgt spid="115"/>
                                        </p:tgtEl>
                                        <p:attrNameLst>
                                          <p:attrName>ppt_w</p:attrName>
                                        </p:attrNameLst>
                                      </p:cBhvr>
                                      <p:tavLst>
                                        <p:tav tm="0" fmla="#ppt_w*sin(2.5*pi*$)">
                                          <p:val>
                                            <p:fltVal val="0"/>
                                          </p:val>
                                        </p:tav>
                                        <p:tav tm="100000">
                                          <p:val>
                                            <p:fltVal val="1"/>
                                          </p:val>
                                        </p:tav>
                                      </p:tavLst>
                                    </p:anim>
                                    <p:anim calcmode="lin" valueType="num">
                                      <p:cBhvr>
                                        <p:cTn id="51" dur="1000" fill="hold"/>
                                        <p:tgtEl>
                                          <p:spTgt spid="115"/>
                                        </p:tgtEl>
                                        <p:attrNameLst>
                                          <p:attrName>ppt_h</p:attrName>
                                        </p:attrNameLst>
                                      </p:cBhvr>
                                      <p:tavLst>
                                        <p:tav tm="0">
                                          <p:val>
                                            <p:strVal val="#ppt_h"/>
                                          </p:val>
                                        </p:tav>
                                        <p:tav tm="100000">
                                          <p:val>
                                            <p:strVal val="#ppt_h"/>
                                          </p:val>
                                        </p:tav>
                                      </p:tavLst>
                                    </p:anim>
                                  </p:childTnLst>
                                </p:cTn>
                              </p:par>
                              <p:par>
                                <p:cTn id="52" presetID="45" presetClass="entr" presetSubtype="0" fill="hold" grpId="1" nodeType="withEffect">
                                  <p:stCondLst>
                                    <p:cond delay="700"/>
                                  </p:stCondLst>
                                  <p:childTnLst>
                                    <p:set>
                                      <p:cBhvr>
                                        <p:cTn id="53" dur="1" fill="hold">
                                          <p:stCondLst>
                                            <p:cond delay="0"/>
                                          </p:stCondLst>
                                        </p:cTn>
                                        <p:tgtEl>
                                          <p:spTgt spid="116"/>
                                        </p:tgtEl>
                                        <p:attrNameLst>
                                          <p:attrName>style.visibility</p:attrName>
                                        </p:attrNameLst>
                                      </p:cBhvr>
                                      <p:to>
                                        <p:strVal val="visible"/>
                                      </p:to>
                                    </p:set>
                                    <p:animEffect transition="in" filter="fade">
                                      <p:cBhvr>
                                        <p:cTn id="54" dur="1000"/>
                                        <p:tgtEl>
                                          <p:spTgt spid="116"/>
                                        </p:tgtEl>
                                      </p:cBhvr>
                                    </p:animEffect>
                                    <p:anim calcmode="lin" valueType="num">
                                      <p:cBhvr>
                                        <p:cTn id="55" dur="1000" fill="hold"/>
                                        <p:tgtEl>
                                          <p:spTgt spid="116"/>
                                        </p:tgtEl>
                                        <p:attrNameLst>
                                          <p:attrName>ppt_w</p:attrName>
                                        </p:attrNameLst>
                                      </p:cBhvr>
                                      <p:tavLst>
                                        <p:tav tm="0" fmla="#ppt_w*sin(2.5*pi*$)">
                                          <p:val>
                                            <p:fltVal val="0"/>
                                          </p:val>
                                        </p:tav>
                                        <p:tav tm="100000">
                                          <p:val>
                                            <p:fltVal val="1"/>
                                          </p:val>
                                        </p:tav>
                                      </p:tavLst>
                                    </p:anim>
                                    <p:anim calcmode="lin" valueType="num">
                                      <p:cBhvr>
                                        <p:cTn id="56" dur="1000" fill="hold"/>
                                        <p:tgtEl>
                                          <p:spTgt spid="116"/>
                                        </p:tgtEl>
                                        <p:attrNameLst>
                                          <p:attrName>ppt_h</p:attrName>
                                        </p:attrNameLst>
                                      </p:cBhvr>
                                      <p:tavLst>
                                        <p:tav tm="0">
                                          <p:val>
                                            <p:strVal val="#ppt_h"/>
                                          </p:val>
                                        </p:tav>
                                        <p:tav tm="100000">
                                          <p:val>
                                            <p:strVal val="#ppt_h"/>
                                          </p:val>
                                        </p:tav>
                                      </p:tavLst>
                                    </p:anim>
                                  </p:childTnLst>
                                </p:cTn>
                              </p:par>
                              <p:par>
                                <p:cTn id="57" presetID="47" presetClass="entr" presetSubtype="0" fill="hold" nodeType="withEffect">
                                  <p:stCondLst>
                                    <p:cond delay="1400"/>
                                  </p:stCondLst>
                                  <p:childTnLst>
                                    <p:set>
                                      <p:cBhvr>
                                        <p:cTn id="58" dur="1" fill="hold">
                                          <p:stCondLst>
                                            <p:cond delay="0"/>
                                          </p:stCondLst>
                                        </p:cTn>
                                        <p:tgtEl>
                                          <p:spTgt spid="130"/>
                                        </p:tgtEl>
                                        <p:attrNameLst>
                                          <p:attrName>style.visibility</p:attrName>
                                        </p:attrNameLst>
                                      </p:cBhvr>
                                      <p:to>
                                        <p:strVal val="visible"/>
                                      </p:to>
                                    </p:set>
                                    <p:animEffect transition="in" filter="fade">
                                      <p:cBhvr>
                                        <p:cTn id="59" dur="1000"/>
                                        <p:tgtEl>
                                          <p:spTgt spid="130"/>
                                        </p:tgtEl>
                                      </p:cBhvr>
                                    </p:animEffect>
                                    <p:anim calcmode="lin" valueType="num">
                                      <p:cBhvr>
                                        <p:cTn id="60" dur="1000" fill="hold"/>
                                        <p:tgtEl>
                                          <p:spTgt spid="130"/>
                                        </p:tgtEl>
                                        <p:attrNameLst>
                                          <p:attrName>ppt_x</p:attrName>
                                        </p:attrNameLst>
                                      </p:cBhvr>
                                      <p:tavLst>
                                        <p:tav tm="0">
                                          <p:val>
                                            <p:strVal val="#ppt_x"/>
                                          </p:val>
                                        </p:tav>
                                        <p:tav tm="100000">
                                          <p:val>
                                            <p:strVal val="#ppt_x"/>
                                          </p:val>
                                        </p:tav>
                                      </p:tavLst>
                                    </p:anim>
                                    <p:anim calcmode="lin" valueType="num">
                                      <p:cBhvr>
                                        <p:cTn id="61" dur="1000" fill="hold"/>
                                        <p:tgtEl>
                                          <p:spTgt spid="130"/>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1400"/>
                                  </p:stCondLst>
                                  <p:childTnLst>
                                    <p:set>
                                      <p:cBhvr>
                                        <p:cTn id="63" dur="1" fill="hold">
                                          <p:stCondLst>
                                            <p:cond delay="0"/>
                                          </p:stCondLst>
                                        </p:cTn>
                                        <p:tgtEl>
                                          <p:spTgt spid="154"/>
                                        </p:tgtEl>
                                        <p:attrNameLst>
                                          <p:attrName>style.visibility</p:attrName>
                                        </p:attrNameLst>
                                      </p:cBhvr>
                                      <p:to>
                                        <p:strVal val="visible"/>
                                      </p:to>
                                    </p:set>
                                    <p:animEffect transition="in" filter="fade">
                                      <p:cBhvr>
                                        <p:cTn id="64" dur="1000"/>
                                        <p:tgtEl>
                                          <p:spTgt spid="154"/>
                                        </p:tgtEl>
                                      </p:cBhvr>
                                    </p:animEffect>
                                    <p:anim calcmode="lin" valueType="num">
                                      <p:cBhvr>
                                        <p:cTn id="65" dur="1000" fill="hold"/>
                                        <p:tgtEl>
                                          <p:spTgt spid="154"/>
                                        </p:tgtEl>
                                        <p:attrNameLst>
                                          <p:attrName>ppt_x</p:attrName>
                                        </p:attrNameLst>
                                      </p:cBhvr>
                                      <p:tavLst>
                                        <p:tav tm="0">
                                          <p:val>
                                            <p:strVal val="#ppt_x"/>
                                          </p:val>
                                        </p:tav>
                                        <p:tav tm="100000">
                                          <p:val>
                                            <p:strVal val="#ppt_x"/>
                                          </p:val>
                                        </p:tav>
                                      </p:tavLst>
                                    </p:anim>
                                    <p:anim calcmode="lin" valueType="num">
                                      <p:cBhvr>
                                        <p:cTn id="66" dur="1000" fill="hold"/>
                                        <p:tgtEl>
                                          <p:spTgt spid="154"/>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1400"/>
                                  </p:stCondLst>
                                  <p:childTnLst>
                                    <p:set>
                                      <p:cBhvr>
                                        <p:cTn id="68" dur="1" fill="hold">
                                          <p:stCondLst>
                                            <p:cond delay="0"/>
                                          </p:stCondLst>
                                        </p:cTn>
                                        <p:tgtEl>
                                          <p:spTgt spid="174"/>
                                        </p:tgtEl>
                                        <p:attrNameLst>
                                          <p:attrName>style.visibility</p:attrName>
                                        </p:attrNameLst>
                                      </p:cBhvr>
                                      <p:to>
                                        <p:strVal val="visible"/>
                                      </p:to>
                                    </p:set>
                                    <p:animEffect transition="in" filter="fade">
                                      <p:cBhvr>
                                        <p:cTn id="69" dur="1000"/>
                                        <p:tgtEl>
                                          <p:spTgt spid="174"/>
                                        </p:tgtEl>
                                      </p:cBhvr>
                                    </p:animEffect>
                                    <p:anim calcmode="lin" valueType="num">
                                      <p:cBhvr>
                                        <p:cTn id="70" dur="1000" fill="hold"/>
                                        <p:tgtEl>
                                          <p:spTgt spid="174"/>
                                        </p:tgtEl>
                                        <p:attrNameLst>
                                          <p:attrName>ppt_x</p:attrName>
                                        </p:attrNameLst>
                                      </p:cBhvr>
                                      <p:tavLst>
                                        <p:tav tm="0">
                                          <p:val>
                                            <p:strVal val="#ppt_x"/>
                                          </p:val>
                                        </p:tav>
                                        <p:tav tm="100000">
                                          <p:val>
                                            <p:strVal val="#ppt_x"/>
                                          </p:val>
                                        </p:tav>
                                      </p:tavLst>
                                    </p:anim>
                                    <p:anim calcmode="lin" valueType="num">
                                      <p:cBhvr>
                                        <p:cTn id="71" dur="1000" fill="hold"/>
                                        <p:tgtEl>
                                          <p:spTgt spid="17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1400"/>
                                  </p:stCondLst>
                                  <p:childTnLst>
                                    <p:set>
                                      <p:cBhvr>
                                        <p:cTn id="73" dur="1" fill="hold">
                                          <p:stCondLst>
                                            <p:cond delay="0"/>
                                          </p:stCondLst>
                                        </p:cTn>
                                        <p:tgtEl>
                                          <p:spTgt spid="194"/>
                                        </p:tgtEl>
                                        <p:attrNameLst>
                                          <p:attrName>style.visibility</p:attrName>
                                        </p:attrNameLst>
                                      </p:cBhvr>
                                      <p:to>
                                        <p:strVal val="visible"/>
                                      </p:to>
                                    </p:set>
                                    <p:animEffect transition="in" filter="fade">
                                      <p:cBhvr>
                                        <p:cTn id="74" dur="1000"/>
                                        <p:tgtEl>
                                          <p:spTgt spid="194"/>
                                        </p:tgtEl>
                                      </p:cBhvr>
                                    </p:animEffect>
                                    <p:anim calcmode="lin" valueType="num">
                                      <p:cBhvr>
                                        <p:cTn id="75" dur="1000" fill="hold"/>
                                        <p:tgtEl>
                                          <p:spTgt spid="194"/>
                                        </p:tgtEl>
                                        <p:attrNameLst>
                                          <p:attrName>ppt_x</p:attrName>
                                        </p:attrNameLst>
                                      </p:cBhvr>
                                      <p:tavLst>
                                        <p:tav tm="0">
                                          <p:val>
                                            <p:strVal val="#ppt_x"/>
                                          </p:val>
                                        </p:tav>
                                        <p:tav tm="100000">
                                          <p:val>
                                            <p:strVal val="#ppt_x"/>
                                          </p:val>
                                        </p:tav>
                                      </p:tavLst>
                                    </p:anim>
                                    <p:anim calcmode="lin" valueType="num">
                                      <p:cBhvr>
                                        <p:cTn id="76" dur="1000" fill="hold"/>
                                        <p:tgtEl>
                                          <p:spTgt spid="194"/>
                                        </p:tgtEl>
                                        <p:attrNameLst>
                                          <p:attrName>ppt_y</p:attrName>
                                        </p:attrNameLst>
                                      </p:cBhvr>
                                      <p:tavLst>
                                        <p:tav tm="0">
                                          <p:val>
                                            <p:strVal val="#ppt_y-.1"/>
                                          </p:val>
                                        </p:tav>
                                        <p:tav tm="100000">
                                          <p:val>
                                            <p:strVal val="#ppt_y"/>
                                          </p:val>
                                        </p:tav>
                                      </p:tavLst>
                                    </p:anim>
                                  </p:childTnLst>
                                </p:cTn>
                              </p:par>
                            </p:childTnLst>
                          </p:cTn>
                        </p:par>
                        <p:par>
                          <p:cTn id="77" fill="hold">
                            <p:stCondLst>
                              <p:cond delay="2400"/>
                            </p:stCondLst>
                            <p:childTnLst>
                              <p:par>
                                <p:cTn id="78" presetID="22" presetClass="entr" presetSubtype="1" fill="hold" nodeType="afterEffect">
                                  <p:stCondLst>
                                    <p:cond delay="0"/>
                                  </p:stCondLst>
                                  <p:childTnLst>
                                    <p:set>
                                      <p:cBhvr>
                                        <p:cTn id="79" dur="1" fill="hold">
                                          <p:stCondLst>
                                            <p:cond delay="0"/>
                                          </p:stCondLst>
                                        </p:cTn>
                                        <p:tgtEl>
                                          <p:spTgt spid="133"/>
                                        </p:tgtEl>
                                        <p:attrNameLst>
                                          <p:attrName>style.visibility</p:attrName>
                                        </p:attrNameLst>
                                      </p:cBhvr>
                                      <p:to>
                                        <p:strVal val="visible"/>
                                      </p:to>
                                    </p:set>
                                    <p:animEffect transition="in" filter="wipe(up)">
                                      <p:cBhvr>
                                        <p:cTn id="80" dur="500"/>
                                        <p:tgtEl>
                                          <p:spTgt spid="133"/>
                                        </p:tgtEl>
                                      </p:cBhvr>
                                    </p:animEffect>
                                  </p:childTnLst>
                                </p:cTn>
                              </p:par>
                              <p:par>
                                <p:cTn id="81" presetID="22" presetClass="entr" presetSubtype="1" fill="hold" nodeType="withEffect">
                                  <p:stCondLst>
                                    <p:cond delay="0"/>
                                  </p:stCondLst>
                                  <p:childTnLst>
                                    <p:set>
                                      <p:cBhvr>
                                        <p:cTn id="82" dur="1" fill="hold">
                                          <p:stCondLst>
                                            <p:cond delay="0"/>
                                          </p:stCondLst>
                                        </p:cTn>
                                        <p:tgtEl>
                                          <p:spTgt spid="157"/>
                                        </p:tgtEl>
                                        <p:attrNameLst>
                                          <p:attrName>style.visibility</p:attrName>
                                        </p:attrNameLst>
                                      </p:cBhvr>
                                      <p:to>
                                        <p:strVal val="visible"/>
                                      </p:to>
                                    </p:set>
                                    <p:animEffect transition="in" filter="wipe(up)">
                                      <p:cBhvr>
                                        <p:cTn id="83" dur="500"/>
                                        <p:tgtEl>
                                          <p:spTgt spid="157"/>
                                        </p:tgtEl>
                                      </p:cBhvr>
                                    </p:animEffect>
                                  </p:childTnLst>
                                </p:cTn>
                              </p:par>
                              <p:par>
                                <p:cTn id="84" presetID="22" presetClass="entr" presetSubtype="1" fill="hold" nodeType="withEffect">
                                  <p:stCondLst>
                                    <p:cond delay="0"/>
                                  </p:stCondLst>
                                  <p:childTnLst>
                                    <p:set>
                                      <p:cBhvr>
                                        <p:cTn id="85" dur="1" fill="hold">
                                          <p:stCondLst>
                                            <p:cond delay="0"/>
                                          </p:stCondLst>
                                        </p:cTn>
                                        <p:tgtEl>
                                          <p:spTgt spid="177"/>
                                        </p:tgtEl>
                                        <p:attrNameLst>
                                          <p:attrName>style.visibility</p:attrName>
                                        </p:attrNameLst>
                                      </p:cBhvr>
                                      <p:to>
                                        <p:strVal val="visible"/>
                                      </p:to>
                                    </p:set>
                                    <p:animEffect transition="in" filter="wipe(up)">
                                      <p:cBhvr>
                                        <p:cTn id="86" dur="500"/>
                                        <p:tgtEl>
                                          <p:spTgt spid="177"/>
                                        </p:tgtEl>
                                      </p:cBhvr>
                                    </p:animEffect>
                                  </p:childTnLst>
                                </p:cTn>
                              </p:par>
                              <p:par>
                                <p:cTn id="87" presetID="22" presetClass="entr" presetSubtype="1" fill="hold" nodeType="withEffect">
                                  <p:stCondLst>
                                    <p:cond delay="0"/>
                                  </p:stCondLst>
                                  <p:childTnLst>
                                    <p:set>
                                      <p:cBhvr>
                                        <p:cTn id="88" dur="1" fill="hold">
                                          <p:stCondLst>
                                            <p:cond delay="0"/>
                                          </p:stCondLst>
                                        </p:cTn>
                                        <p:tgtEl>
                                          <p:spTgt spid="197"/>
                                        </p:tgtEl>
                                        <p:attrNameLst>
                                          <p:attrName>style.visibility</p:attrName>
                                        </p:attrNameLst>
                                      </p:cBhvr>
                                      <p:to>
                                        <p:strVal val="visible"/>
                                      </p:to>
                                    </p:set>
                                    <p:animEffect transition="in" filter="wipe(up)">
                                      <p:cBhvr>
                                        <p:cTn id="89" dur="500"/>
                                        <p:tgtEl>
                                          <p:spTgt spid="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4" grpId="1" animBg="1"/>
      <p:bldP spid="115" grpId="0" animBg="1"/>
      <p:bldP spid="115" grpId="1" animBg="1"/>
      <p:bldP spid="116" grpId="0" animBg="1"/>
      <p:bldP spid="116" grpId="1" animBg="1"/>
      <p:bldP spid="129" grpId="0" animBg="1"/>
      <p:bldP spid="129" grpId="1" animBg="1"/>
      <p:bldP spid="214" grpId="0"/>
      <p:bldP spid="215" grpId="0" animBg="1"/>
      <p:bldP spid="2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571</TotalTime>
  <Words>5560</Words>
  <Application>Microsoft Office PowerPoint</Application>
  <PresentationFormat>自定义</PresentationFormat>
  <Paragraphs>506</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微软用户</cp:lastModifiedBy>
  <cp:revision>256</cp:revision>
  <dcterms:created xsi:type="dcterms:W3CDTF">2015-10-31T00:58:59Z</dcterms:created>
  <dcterms:modified xsi:type="dcterms:W3CDTF">2015-10-31T12:02:33Z</dcterms:modified>
</cp:coreProperties>
</file>