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2" r:id="rId5"/>
    <p:sldId id="265" r:id="rId6"/>
    <p:sldId id="266" r:id="rId7"/>
    <p:sldId id="268" r:id="rId8"/>
    <p:sldId id="264" r:id="rId9"/>
    <p:sldId id="269" r:id="rId10"/>
    <p:sldId id="270" r:id="rId11"/>
    <p:sldId id="271" r:id="rId12"/>
    <p:sldId id="278" r:id="rId13"/>
    <p:sldId id="272" r:id="rId14"/>
    <p:sldId id="274" r:id="rId15"/>
    <p:sldId id="275" r:id="rId16"/>
    <p:sldId id="267" r:id="rId17"/>
    <p:sldId id="273" r:id="rId18"/>
    <p:sldId id="276" r:id="rId19"/>
    <p:sldId id="277" r:id="rId20"/>
    <p:sldId id="263" r:id="rId21"/>
  </p:sldIdLst>
  <p:sldSz cx="9144000" cy="5143500" type="screen16x9"/>
  <p:notesSz cx="6858000" cy="9144000"/>
  <p:custDataLst>
    <p:tags r:id="rId22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B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81" autoAdjust="0"/>
  </p:normalViewPr>
  <p:slideViewPr>
    <p:cSldViewPr>
      <p:cViewPr>
        <p:scale>
          <a:sx n="110" d="100"/>
          <a:sy n="110" d="100"/>
        </p:scale>
        <p:origin x="-1560" y="-648"/>
      </p:cViewPr>
      <p:guideLst>
        <p:guide orient="horz" pos="1620"/>
        <p:guide orient="horz" pos="3117"/>
        <p:guide orient="horz" pos="123"/>
        <p:guide orient="horz" pos="940"/>
        <p:guide pos="2880"/>
        <p:guide pos="5602"/>
        <p:guide pos="158"/>
        <p:guide pos="340"/>
        <p:guide pos="542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 w="3175"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25400" dist="12700" dir="5400000" algn="t" rotWithShape="0">
                <a:prstClr val="black">
                  <a:alpha val="7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1"/>
            <c:invertIfNegative val="0"/>
            <c:bubble3D val="0"/>
            <c:spPr>
              <a:solidFill>
                <a:schemeClr val="bg2"/>
              </a:solidFill>
              <a:ln w="3175">
                <a:solidFill>
                  <a:schemeClr val="bg2">
                    <a:lumMod val="60000"/>
                    <a:lumOff val="40000"/>
                  </a:schemeClr>
                </a:solidFill>
              </a:ln>
              <a:effectLst>
                <a:outerShdw blurRad="25400" dist="12700" dir="5400000" algn="t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13"/>
            <c:invertIfNegative val="0"/>
            <c:bubble3D val="0"/>
          </c:dPt>
          <c:dLbls>
            <c:txPr>
              <a:bodyPr/>
              <a:lstStyle/>
              <a:p>
                <a:pPr>
                  <a:defRPr sz="900" b="1">
                    <a:solidFill>
                      <a:schemeClr val="bg1">
                        <a:lumMod val="50000"/>
                      </a:schemeClr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367325184"/>
        <c:axId val="367326720"/>
      </c:barChart>
      <c:catAx>
        <c:axId val="367325184"/>
        <c:scaling>
          <c:orientation val="minMax"/>
        </c:scaling>
        <c:delete val="1"/>
        <c:axPos val="l"/>
        <c:majorTickMark val="out"/>
        <c:minorTickMark val="none"/>
        <c:tickLblPos val="nextTo"/>
        <c:crossAx val="367326720"/>
        <c:crosses val="autoZero"/>
        <c:auto val="1"/>
        <c:lblAlgn val="ctr"/>
        <c:lblOffset val="100"/>
        <c:noMultiLvlLbl val="0"/>
      </c:catAx>
      <c:valAx>
        <c:axId val="367326720"/>
        <c:scaling>
          <c:orientation val="minMax"/>
          <c:max val="100"/>
        </c:scaling>
        <c:delete val="0"/>
        <c:axPos val="b"/>
        <c:majorGridlines>
          <c:spPr>
            <a:ln w="3175">
              <a:solidFill>
                <a:schemeClr val="tx1">
                  <a:lumMod val="75000"/>
                  <a:lumOff val="2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8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ko-KR"/>
          </a:p>
        </c:txPr>
        <c:crossAx val="367325184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 w="3175"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25400" dist="12700" dir="5400000" algn="t" rotWithShape="0">
                <a:prstClr val="black">
                  <a:alpha val="7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</c:dPt>
          <c:dPt>
            <c:idx val="4"/>
            <c:invertIfNegative val="0"/>
            <c:bubble3D val="0"/>
            <c:spPr>
              <a:solidFill>
                <a:schemeClr val="bg2"/>
              </a:solidFill>
              <a:ln w="3175">
                <a:solidFill>
                  <a:schemeClr val="bg2">
                    <a:lumMod val="60000"/>
                    <a:lumOff val="40000"/>
                  </a:schemeClr>
                </a:solidFill>
              </a:ln>
              <a:effectLst>
                <a:outerShdw blurRad="25400" dist="12700" dir="5400000" algn="t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13"/>
            <c:invertIfNegative val="0"/>
            <c:bubble3D val="0"/>
          </c:dPt>
          <c:dLbls>
            <c:txPr>
              <a:bodyPr/>
              <a:lstStyle/>
              <a:p>
                <a:pPr>
                  <a:defRPr sz="900" b="1">
                    <a:solidFill>
                      <a:schemeClr val="bg1">
                        <a:lumMod val="65000"/>
                      </a:schemeClr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65</c:v>
                </c:pt>
                <c:pt idx="2">
                  <c:v>45</c:v>
                </c:pt>
                <c:pt idx="3">
                  <c:v>20</c:v>
                </c:pt>
                <c:pt idx="4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367363584"/>
        <c:axId val="367365120"/>
      </c:barChart>
      <c:catAx>
        <c:axId val="367363584"/>
        <c:scaling>
          <c:orientation val="minMax"/>
        </c:scaling>
        <c:delete val="1"/>
        <c:axPos val="r"/>
        <c:majorTickMark val="out"/>
        <c:minorTickMark val="none"/>
        <c:tickLblPos val="nextTo"/>
        <c:crossAx val="367365120"/>
        <c:crosses val="autoZero"/>
        <c:auto val="1"/>
        <c:lblAlgn val="ctr"/>
        <c:lblOffset val="100"/>
        <c:noMultiLvlLbl val="0"/>
      </c:catAx>
      <c:valAx>
        <c:axId val="367365120"/>
        <c:scaling>
          <c:orientation val="maxMin"/>
          <c:max val="100"/>
        </c:scaling>
        <c:delete val="0"/>
        <c:axPos val="b"/>
        <c:majorGridlines>
          <c:spPr>
            <a:ln w="3175">
              <a:solidFill>
                <a:schemeClr val="tx1">
                  <a:lumMod val="75000"/>
                  <a:lumOff val="2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8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ko-KR"/>
          </a:p>
        </c:txPr>
        <c:crossAx val="367363584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chemeClr val="bg2"/>
              </a:solidFill>
            </a:ln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>
                <a:solidFill>
                  <a:schemeClr val="bg2"/>
                </a:solidFill>
              </a:ln>
              <a:effectLst>
                <a:outerShdw blurRad="127000" dist="63500" dir="2700000" sx="99000" sy="99000" algn="tl" rotWithShape="0">
                  <a:prstClr val="black">
                    <a:alpha val="7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bg2"/>
                </a:solidFill>
              </a:ln>
              <a:effectLst>
                <a:outerShdw blurRad="127000" dist="63500" dir="2700000" sx="99000" sy="99000" algn="tl" rotWithShape="0">
                  <a:prstClr val="black">
                    <a:alpha val="70000"/>
                  </a:prstClr>
                </a:outerShdw>
              </a:effectLst>
            </c:spPr>
          </c:dPt>
          <c:dLbls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Value 01</c:v>
                </c:pt>
                <c:pt idx="1">
                  <c:v>Value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chemeClr val="bg2"/>
              </a:solidFill>
            </a:ln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c:spPr>
          <c:dPt>
            <c:idx val="0"/>
            <c:bubble3D val="0"/>
            <c:spPr>
              <a:solidFill>
                <a:schemeClr val="bg2"/>
              </a:solidFill>
              <a:ln>
                <a:solidFill>
                  <a:schemeClr val="bg2"/>
                </a:solidFill>
              </a:ln>
              <a:effectLst>
                <a:outerShdw blurRad="127000" dist="63500" dir="2700000" sx="99000" sy="99000" algn="tl" rotWithShape="0">
                  <a:prstClr val="black">
                    <a:alpha val="7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bg2"/>
                </a:solidFill>
              </a:ln>
              <a:effectLst>
                <a:outerShdw blurRad="127000" dist="63500" dir="2700000" sx="99000" sy="99000" algn="tl" rotWithShape="0">
                  <a:prstClr val="black">
                    <a:alpha val="70000"/>
                  </a:prstClr>
                </a:outerShdw>
              </a:effectLst>
            </c:spPr>
          </c:dPt>
          <c:dLbls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Value 01</c:v>
                </c:pt>
                <c:pt idx="1">
                  <c:v>Value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bg2"/>
            </a:solidFill>
            <a:ln w="3175">
              <a:solidFill>
                <a:schemeClr val="bg2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 w="3175">
                <a:solidFill>
                  <a:schemeClr val="bg2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 w="3175">
                <a:solidFill>
                  <a:schemeClr val="bg2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 w="3175">
                <a:solidFill>
                  <a:schemeClr val="bg2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Lbls>
            <c:txPr>
              <a:bodyPr/>
              <a:lstStyle/>
              <a:p>
                <a:pPr>
                  <a:defRPr sz="900" b="1">
                    <a:solidFill>
                      <a:schemeClr val="bg1">
                        <a:lumMod val="6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4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3.5</c:v>
                </c:pt>
                <c:pt idx="1">
                  <c:v>-2</c:v>
                </c:pt>
                <c:pt idx="2">
                  <c:v>2</c:v>
                </c:pt>
                <c:pt idx="3">
                  <c:v>4.5</c:v>
                </c:pt>
                <c:pt idx="4">
                  <c:v>-4.5</c:v>
                </c:pt>
                <c:pt idx="5">
                  <c:v>-2</c:v>
                </c:pt>
                <c:pt idx="6">
                  <c:v>-1.5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"/>
        <c:axId val="291406976"/>
        <c:axId val="291408512"/>
      </c:barChart>
      <c:catAx>
        <c:axId val="291406976"/>
        <c:scaling>
          <c:orientation val="minMax"/>
        </c:scaling>
        <c:delete val="1"/>
        <c:axPos val="b"/>
        <c:majorTickMark val="out"/>
        <c:minorTickMark val="none"/>
        <c:tickLblPos val="nextTo"/>
        <c:crossAx val="291408512"/>
        <c:crosses val="autoZero"/>
        <c:auto val="1"/>
        <c:lblAlgn val="ctr"/>
        <c:lblOffset val="100"/>
        <c:noMultiLvlLbl val="0"/>
      </c:catAx>
      <c:valAx>
        <c:axId val="291408512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>
                  <a:lumMod val="75000"/>
                  <a:lumOff val="2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chemeClr val="bg1">
                    <a:lumMod val="50000"/>
                  </a:schemeClr>
                </a:solidFill>
              </a:defRPr>
            </a:pPr>
            <a:endParaRPr lang="ko-KR"/>
          </a:p>
        </c:txPr>
        <c:crossAx val="2914069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716080981767207E-2"/>
          <c:y val="0.11990395215022862"/>
          <c:w val="0.93853345321144932"/>
          <c:h val="0.7744917077689655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ln w="38100"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13"/>
            <c:bubble3D val="0"/>
          </c:dPt>
          <c:dLbls>
            <c:dLbl>
              <c:idx val="0"/>
              <c:layout>
                <c:manualLayout>
                  <c:x val="-2.3294060525515577E-2"/>
                  <c:y val="-6.8837026442813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974753194974299E-2"/>
                  <c:y val="5.04804860580630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2.6878102092767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3277229322165112E-2"/>
                  <c:y val="-4.58913509618754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9915843983247667E-3"/>
                  <c:y val="3.21239456733128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8859009867945762E-2"/>
                  <c:y val="-0.13599371163091961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chemeClr val="bg1"/>
                      </a:solidFill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9915843983247667E-3"/>
                  <c:y val="-3.21239456733128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27722932216511E-3"/>
                  <c:y val="-2.7534810577125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8898731408561195E-4"/>
                  <c:y val="-1.9367182848193845E-2"/>
                </c:manualLayout>
              </c:layout>
              <c:spPr/>
              <c:txPr>
                <a:bodyPr/>
                <a:lstStyle/>
                <a:p>
                  <a:pPr>
                    <a:defRPr sz="1050" b="0">
                      <a:solidFill>
                        <a:schemeClr val="bg1"/>
                      </a:solidFill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50">
                    <a:solidFill>
                      <a:schemeClr val="bg1"/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  <c:pt idx="5">
                  <c:v>value06</c:v>
                </c:pt>
                <c:pt idx="6">
                  <c:v>value07</c:v>
                </c:pt>
                <c:pt idx="7">
                  <c:v>value08</c:v>
                </c:pt>
                <c:pt idx="8">
                  <c:v>value09</c:v>
                </c:pt>
                <c:pt idx="9">
                  <c:v>value10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75</c:v>
                </c:pt>
                <c:pt idx="7">
                  <c:v>60</c:v>
                </c:pt>
                <c:pt idx="8">
                  <c:v>50</c:v>
                </c:pt>
                <c:pt idx="9">
                  <c:v>90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계열 2</c:v>
                </c:pt>
              </c:strCache>
            </c:strRef>
          </c:tx>
          <c:spPr>
            <a:ln w="9525">
              <a:solidFill>
                <a:schemeClr val="bg2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2.3294060525515577E-2"/>
                  <c:y val="4.5891350961875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285644923840343E-2"/>
                  <c:y val="-3.67130807695003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831298211774476E-2"/>
                  <c:y val="-6.76532411604906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522208910426799E-2"/>
                  <c:y val="-9.3562680872999432E-2"/>
                </c:manualLayout>
              </c:layout>
              <c:spPr/>
              <c:txPr>
                <a:bodyPr/>
                <a:lstStyle/>
                <a:p>
                  <a:pPr>
                    <a:defRPr sz="1000" b="1">
                      <a:solidFill>
                        <a:schemeClr val="bg2">
                          <a:lumMod val="75000"/>
                        </a:schemeClr>
                      </a:solidFill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3836367871959273E-2"/>
                  <c:y val="-5.4023140015120333E-2"/>
                </c:manualLayout>
              </c:layout>
              <c:spPr/>
              <c:txPr>
                <a:bodyPr/>
                <a:lstStyle/>
                <a:p>
                  <a:pPr>
                    <a:defRPr sz="1050" b="0">
                      <a:solidFill>
                        <a:schemeClr val="bg2">
                          <a:lumMod val="75000"/>
                        </a:schemeClr>
                      </a:solidFill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9915843983247667E-3"/>
                  <c:y val="-2.2945675480937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27722932216511E-3"/>
                  <c:y val="-2.75348105771252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6638614661082556E-2"/>
                  <c:y val="-5.9658756250438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>
                    <a:solidFill>
                      <a:schemeClr val="bg2">
                        <a:lumMod val="75000"/>
                      </a:schemeClr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  <c:pt idx="5">
                  <c:v>value06</c:v>
                </c:pt>
                <c:pt idx="6">
                  <c:v>value07</c:v>
                </c:pt>
                <c:pt idx="7">
                  <c:v>value08</c:v>
                </c:pt>
                <c:pt idx="8">
                  <c:v>value09</c:v>
                </c:pt>
                <c:pt idx="9">
                  <c:v>value10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20</c:v>
                </c:pt>
                <c:pt idx="1">
                  <c:v>25</c:v>
                </c:pt>
                <c:pt idx="2">
                  <c:v>45</c:v>
                </c:pt>
                <c:pt idx="3">
                  <c:v>60</c:v>
                </c:pt>
                <c:pt idx="4">
                  <c:v>30</c:v>
                </c:pt>
                <c:pt idx="5">
                  <c:v>40</c:v>
                </c:pt>
                <c:pt idx="6">
                  <c:v>30</c:v>
                </c:pt>
                <c:pt idx="7">
                  <c:v>20</c:v>
                </c:pt>
                <c:pt idx="8">
                  <c:v>10</c:v>
                </c:pt>
                <c:pt idx="9">
                  <c:v>20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1677696"/>
        <c:axId val="291679232"/>
      </c:lineChart>
      <c:catAx>
        <c:axId val="291677696"/>
        <c:scaling>
          <c:orientation val="minMax"/>
        </c:scaling>
        <c:delete val="0"/>
        <c:axPos val="b"/>
        <c:majorGridlines>
          <c:spPr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</c:majorGridlines>
        <c:majorTickMark val="out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8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ko-KR"/>
          </a:p>
        </c:txPr>
        <c:crossAx val="291679232"/>
        <c:crosses val="autoZero"/>
        <c:auto val="1"/>
        <c:lblAlgn val="ctr"/>
        <c:lblOffset val="100"/>
        <c:noMultiLvlLbl val="0"/>
      </c:catAx>
      <c:valAx>
        <c:axId val="291679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800" baseline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ko-KR"/>
          </a:p>
        </c:txPr>
        <c:crossAx val="291677696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0.05919</cdr:x>
      <cdr:y>0.50135</cdr:y>
    </cdr:from>
    <cdr:to>
      <cdr:x>0.98702</cdr:x>
      <cdr:y>0.50135</cdr:y>
    </cdr:to>
    <cdr:cxnSp macro="">
      <cdr:nvCxnSpPr>
        <cdr:cNvPr id="5" name="직선 연결선 4"/>
        <cdr:cNvCxnSpPr/>
      </cdr:nvCxnSpPr>
      <cdr:spPr>
        <a:xfrm xmlns:a="http://schemas.openxmlformats.org/drawingml/2006/main">
          <a:off x="339030" y="1841144"/>
          <a:ext cx="5314108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>
              <a:lumMod val="65000"/>
              <a:lumOff val="3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4" t="40966" r="16174"/>
          <a:stretch/>
        </p:blipFill>
        <p:spPr>
          <a:xfrm>
            <a:off x="747423" y="2107096"/>
            <a:ext cx="6917634" cy="303640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6" r="68609" b="69700"/>
          <a:stretch/>
        </p:blipFill>
        <p:spPr>
          <a:xfrm>
            <a:off x="1081377" y="0"/>
            <a:ext cx="1789044" cy="1558456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텍스트 개체 틀 8"/>
          <p:cNvSpPr>
            <a:spLocks noGrp="1"/>
          </p:cNvSpPr>
          <p:nvPr>
            <p:ph type="body" sz="quarter" idx="10" hasCustomPrompt="1"/>
          </p:nvPr>
        </p:nvSpPr>
        <p:spPr>
          <a:xfrm>
            <a:off x="2419262" y="1363742"/>
            <a:ext cx="4537075" cy="47282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Presentation title</a:t>
            </a:r>
            <a:endParaRPr lang="ko-KR" altLang="en-US"/>
          </a:p>
        </p:txBody>
      </p:sp>
      <p:sp>
        <p:nvSpPr>
          <p:cNvPr id="11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2594192" y="1790415"/>
            <a:ext cx="4537075" cy="22816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Presentation sub title</a:t>
            </a:r>
            <a:endParaRPr lang="ko-KR" altLang="en-US"/>
          </a:p>
        </p:txBody>
      </p:sp>
      <p:sp>
        <p:nvSpPr>
          <p:cNvPr id="8" name="이등변 삼각형 5"/>
          <p:cNvSpPr/>
          <p:nvPr userDrawn="1"/>
        </p:nvSpPr>
        <p:spPr>
          <a:xfrm>
            <a:off x="1" y="0"/>
            <a:ext cx="2763865" cy="2911719"/>
          </a:xfrm>
          <a:custGeom>
            <a:avLst/>
            <a:gdLst/>
            <a:ahLst/>
            <a:cxnLst/>
            <a:rect l="l" t="t" r="r" b="b"/>
            <a:pathLst>
              <a:path w="2763865" h="2911719">
                <a:moveTo>
                  <a:pt x="1185621" y="0"/>
                </a:moveTo>
                <a:lnTo>
                  <a:pt x="2763865" y="2911719"/>
                </a:lnTo>
                <a:lnTo>
                  <a:pt x="0" y="2911719"/>
                </a:lnTo>
                <a:lnTo>
                  <a:pt x="0" y="2187365"/>
                </a:lnTo>
                <a:close/>
              </a:path>
            </a:pathLst>
          </a:cu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9134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2042" y="2927324"/>
            <a:ext cx="3312368" cy="221617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텍스트 개체 틀 8"/>
          <p:cNvSpPr>
            <a:spLocks noGrp="1"/>
          </p:cNvSpPr>
          <p:nvPr>
            <p:ph type="body" sz="quarter" idx="10" hasCustomPrompt="1"/>
          </p:nvPr>
        </p:nvSpPr>
        <p:spPr>
          <a:xfrm>
            <a:off x="1322443" y="1134216"/>
            <a:ext cx="4041645" cy="366780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Contents title</a:t>
            </a:r>
            <a:endParaRPr lang="ko-KR" altLang="en-US"/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1322443" y="2233030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01. Contents title</a:t>
            </a:r>
            <a:endParaRPr lang="ko-KR" altLang="en-US"/>
          </a:p>
        </p:txBody>
      </p:sp>
      <p:sp>
        <p:nvSpPr>
          <p:cNvPr id="10" name="텍스트 개체 틀 8"/>
          <p:cNvSpPr>
            <a:spLocks noGrp="1"/>
          </p:cNvSpPr>
          <p:nvPr>
            <p:ph type="body" sz="quarter" idx="12" hasCustomPrompt="1"/>
          </p:nvPr>
        </p:nvSpPr>
        <p:spPr>
          <a:xfrm>
            <a:off x="1322443" y="2617797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02. Contents title</a:t>
            </a:r>
            <a:endParaRPr lang="ko-KR" altLang="en-US"/>
          </a:p>
        </p:txBody>
      </p:sp>
      <p:sp>
        <p:nvSpPr>
          <p:cNvPr id="11" name="텍스트 개체 틀 8"/>
          <p:cNvSpPr>
            <a:spLocks noGrp="1"/>
          </p:cNvSpPr>
          <p:nvPr>
            <p:ph type="body" sz="quarter" idx="13" hasCustomPrompt="1"/>
          </p:nvPr>
        </p:nvSpPr>
        <p:spPr>
          <a:xfrm>
            <a:off x="1322443" y="3002564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03. Contents title</a:t>
            </a:r>
            <a:endParaRPr lang="ko-KR" altLang="en-US"/>
          </a:p>
        </p:txBody>
      </p:sp>
      <p:sp>
        <p:nvSpPr>
          <p:cNvPr id="12" name="텍스트 개체 틀 8"/>
          <p:cNvSpPr>
            <a:spLocks noGrp="1"/>
          </p:cNvSpPr>
          <p:nvPr>
            <p:ph type="body" sz="quarter" idx="14" hasCustomPrompt="1"/>
          </p:nvPr>
        </p:nvSpPr>
        <p:spPr>
          <a:xfrm>
            <a:off x="1322443" y="3387331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04. Contents title</a:t>
            </a:r>
            <a:endParaRPr lang="ko-KR" altLang="en-US"/>
          </a:p>
        </p:txBody>
      </p:sp>
      <p:sp>
        <p:nvSpPr>
          <p:cNvPr id="13" name="텍스트 개체 틀 8"/>
          <p:cNvSpPr>
            <a:spLocks noGrp="1"/>
          </p:cNvSpPr>
          <p:nvPr>
            <p:ph type="body" sz="quarter" idx="15" hasCustomPrompt="1"/>
          </p:nvPr>
        </p:nvSpPr>
        <p:spPr>
          <a:xfrm>
            <a:off x="1322443" y="3772098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05. Contents title</a:t>
            </a:r>
            <a:endParaRPr lang="ko-KR" altLang="en-US"/>
          </a:p>
        </p:txBody>
      </p:sp>
      <p:sp>
        <p:nvSpPr>
          <p:cNvPr id="14" name="텍스트 개체 틀 8"/>
          <p:cNvSpPr>
            <a:spLocks noGrp="1"/>
          </p:cNvSpPr>
          <p:nvPr>
            <p:ph type="body" sz="quarter" idx="16" hasCustomPrompt="1"/>
          </p:nvPr>
        </p:nvSpPr>
        <p:spPr>
          <a:xfrm>
            <a:off x="1322443" y="4156863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06. Contents title</a:t>
            </a:r>
            <a:endParaRPr lang="ko-KR" altLang="en-US"/>
          </a:p>
        </p:txBody>
      </p:sp>
      <p:sp>
        <p:nvSpPr>
          <p:cNvPr id="16" name="Freeform 6"/>
          <p:cNvSpPr>
            <a:spLocks/>
          </p:cNvSpPr>
          <p:nvPr userDrawn="1"/>
        </p:nvSpPr>
        <p:spPr bwMode="auto">
          <a:xfrm>
            <a:off x="5587655" y="739471"/>
            <a:ext cx="3556345" cy="3649648"/>
          </a:xfrm>
          <a:custGeom>
            <a:avLst/>
            <a:gdLst>
              <a:gd name="T0" fmla="*/ 4676 w 5259"/>
              <a:gd name="T1" fmla="*/ 0 h 5399"/>
              <a:gd name="T2" fmla="*/ 4676 w 5259"/>
              <a:gd name="T3" fmla="*/ 0 h 5399"/>
              <a:gd name="T4" fmla="*/ 4676 w 5259"/>
              <a:gd name="T5" fmla="*/ 0 h 5399"/>
              <a:gd name="T6" fmla="*/ 3507 w 5259"/>
              <a:gd name="T7" fmla="*/ 0 h 5399"/>
              <a:gd name="T8" fmla="*/ 3507 w 5259"/>
              <a:gd name="T9" fmla="*/ 0 h 5399"/>
              <a:gd name="T10" fmla="*/ 3507 w 5259"/>
              <a:gd name="T11" fmla="*/ 0 h 5399"/>
              <a:gd name="T12" fmla="*/ 3507 w 5259"/>
              <a:gd name="T13" fmla="*/ 0 h 5399"/>
              <a:gd name="T14" fmla="*/ 3507 w 5259"/>
              <a:gd name="T15" fmla="*/ 0 h 5399"/>
              <a:gd name="T16" fmla="*/ 3507 w 5259"/>
              <a:gd name="T17" fmla="*/ 0 h 5399"/>
              <a:gd name="T18" fmla="*/ 2338 w 5259"/>
              <a:gd name="T19" fmla="*/ 0 h 5399"/>
              <a:gd name="T20" fmla="*/ 2338 w 5259"/>
              <a:gd name="T21" fmla="*/ 0 h 5399"/>
              <a:gd name="T22" fmla="*/ 2338 w 5259"/>
              <a:gd name="T23" fmla="*/ 0 h 5399"/>
              <a:gd name="T24" fmla="*/ 1169 w 5259"/>
              <a:gd name="T25" fmla="*/ 0 h 5399"/>
              <a:gd name="T26" fmla="*/ 1169 w 5259"/>
              <a:gd name="T27" fmla="*/ 0 h 5399"/>
              <a:gd name="T28" fmla="*/ 1169 w 5259"/>
              <a:gd name="T29" fmla="*/ 0 h 5399"/>
              <a:gd name="T30" fmla="*/ 0 w 5259"/>
              <a:gd name="T31" fmla="*/ 0 h 5399"/>
              <a:gd name="T32" fmla="*/ 0 w 5259"/>
              <a:gd name="T33" fmla="*/ 0 h 5399"/>
              <a:gd name="T34" fmla="*/ 584 w 5259"/>
              <a:gd name="T35" fmla="*/ 1080 h 5399"/>
              <a:gd name="T36" fmla="*/ 584 w 5259"/>
              <a:gd name="T37" fmla="*/ 1080 h 5399"/>
              <a:gd name="T38" fmla="*/ 584 w 5259"/>
              <a:gd name="T39" fmla="*/ 1080 h 5399"/>
              <a:gd name="T40" fmla="*/ 1169 w 5259"/>
              <a:gd name="T41" fmla="*/ 2160 h 5399"/>
              <a:gd name="T42" fmla="*/ 1169 w 5259"/>
              <a:gd name="T43" fmla="*/ 2160 h 5399"/>
              <a:gd name="T44" fmla="*/ 1169 w 5259"/>
              <a:gd name="T45" fmla="*/ 2160 h 5399"/>
              <a:gd name="T46" fmla="*/ 1753 w 5259"/>
              <a:gd name="T47" fmla="*/ 3240 h 5399"/>
              <a:gd name="T48" fmla="*/ 1753 w 5259"/>
              <a:gd name="T49" fmla="*/ 3240 h 5399"/>
              <a:gd name="T50" fmla="*/ 1753 w 5259"/>
              <a:gd name="T51" fmla="*/ 3240 h 5399"/>
              <a:gd name="T52" fmla="*/ 2338 w 5259"/>
              <a:gd name="T53" fmla="*/ 4319 h 5399"/>
              <a:gd name="T54" fmla="*/ 2338 w 5259"/>
              <a:gd name="T55" fmla="*/ 4319 h 5399"/>
              <a:gd name="T56" fmla="*/ 2338 w 5259"/>
              <a:gd name="T57" fmla="*/ 4319 h 5399"/>
              <a:gd name="T58" fmla="*/ 2922 w 5259"/>
              <a:gd name="T59" fmla="*/ 5399 h 5399"/>
              <a:gd name="T60" fmla="*/ 2922 w 5259"/>
              <a:gd name="T61" fmla="*/ 5399 h 5399"/>
              <a:gd name="T62" fmla="*/ 3507 w 5259"/>
              <a:gd name="T63" fmla="*/ 4319 h 5399"/>
              <a:gd name="T64" fmla="*/ 3507 w 5259"/>
              <a:gd name="T65" fmla="*/ 4319 h 5399"/>
              <a:gd name="T66" fmla="*/ 3507 w 5259"/>
              <a:gd name="T67" fmla="*/ 4319 h 5399"/>
              <a:gd name="T68" fmla="*/ 3507 w 5259"/>
              <a:gd name="T69" fmla="*/ 4319 h 5399"/>
              <a:gd name="T70" fmla="*/ 3507 w 5259"/>
              <a:gd name="T71" fmla="*/ 4319 h 5399"/>
              <a:gd name="T72" fmla="*/ 4092 w 5259"/>
              <a:gd name="T73" fmla="*/ 3240 h 5399"/>
              <a:gd name="T74" fmla="*/ 4092 w 5259"/>
              <a:gd name="T75" fmla="*/ 3240 h 5399"/>
              <a:gd name="T76" fmla="*/ 4092 w 5259"/>
              <a:gd name="T77" fmla="*/ 3240 h 5399"/>
              <a:gd name="T78" fmla="*/ 4092 w 5259"/>
              <a:gd name="T79" fmla="*/ 3240 h 5399"/>
              <a:gd name="T80" fmla="*/ 4676 w 5259"/>
              <a:gd name="T81" fmla="*/ 2160 h 5399"/>
              <a:gd name="T82" fmla="*/ 4676 w 5259"/>
              <a:gd name="T83" fmla="*/ 2160 h 5399"/>
              <a:gd name="T84" fmla="*/ 4676 w 5259"/>
              <a:gd name="T85" fmla="*/ 2160 h 5399"/>
              <a:gd name="T86" fmla="*/ 5259 w 5259"/>
              <a:gd name="T87" fmla="*/ 1084 h 5399"/>
              <a:gd name="T88" fmla="*/ 5259 w 5259"/>
              <a:gd name="T89" fmla="*/ 1080 h 5399"/>
              <a:gd name="T90" fmla="*/ 5259 w 5259"/>
              <a:gd name="T91" fmla="*/ 1077 h 5399"/>
              <a:gd name="T92" fmla="*/ 5259 w 5259"/>
              <a:gd name="T93" fmla="*/ 0 h 5399"/>
              <a:gd name="T94" fmla="*/ 4676 w 5259"/>
              <a:gd name="T95" fmla="*/ 0 h 5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259" h="5399">
                <a:moveTo>
                  <a:pt x="4676" y="0"/>
                </a:moveTo>
                <a:lnTo>
                  <a:pt x="4676" y="0"/>
                </a:lnTo>
                <a:lnTo>
                  <a:pt x="4676" y="0"/>
                </a:lnTo>
                <a:lnTo>
                  <a:pt x="3507" y="0"/>
                </a:lnTo>
                <a:lnTo>
                  <a:pt x="3507" y="0"/>
                </a:lnTo>
                <a:lnTo>
                  <a:pt x="3507" y="0"/>
                </a:lnTo>
                <a:lnTo>
                  <a:pt x="3507" y="0"/>
                </a:lnTo>
                <a:lnTo>
                  <a:pt x="3507" y="0"/>
                </a:lnTo>
                <a:lnTo>
                  <a:pt x="3507" y="0"/>
                </a:lnTo>
                <a:lnTo>
                  <a:pt x="2338" y="0"/>
                </a:lnTo>
                <a:lnTo>
                  <a:pt x="2338" y="0"/>
                </a:lnTo>
                <a:lnTo>
                  <a:pt x="2338" y="0"/>
                </a:lnTo>
                <a:lnTo>
                  <a:pt x="1169" y="0"/>
                </a:lnTo>
                <a:lnTo>
                  <a:pt x="1169" y="0"/>
                </a:lnTo>
                <a:lnTo>
                  <a:pt x="1169" y="0"/>
                </a:lnTo>
                <a:lnTo>
                  <a:pt x="0" y="0"/>
                </a:lnTo>
                <a:lnTo>
                  <a:pt x="0" y="0"/>
                </a:lnTo>
                <a:lnTo>
                  <a:pt x="584" y="1080"/>
                </a:lnTo>
                <a:lnTo>
                  <a:pt x="584" y="1080"/>
                </a:lnTo>
                <a:lnTo>
                  <a:pt x="584" y="1080"/>
                </a:lnTo>
                <a:lnTo>
                  <a:pt x="1169" y="2160"/>
                </a:lnTo>
                <a:lnTo>
                  <a:pt x="1169" y="2160"/>
                </a:lnTo>
                <a:lnTo>
                  <a:pt x="1169" y="2160"/>
                </a:lnTo>
                <a:lnTo>
                  <a:pt x="1753" y="3240"/>
                </a:lnTo>
                <a:lnTo>
                  <a:pt x="1753" y="3240"/>
                </a:lnTo>
                <a:lnTo>
                  <a:pt x="1753" y="3240"/>
                </a:lnTo>
                <a:lnTo>
                  <a:pt x="2338" y="4319"/>
                </a:lnTo>
                <a:lnTo>
                  <a:pt x="2338" y="4319"/>
                </a:lnTo>
                <a:lnTo>
                  <a:pt x="2338" y="4319"/>
                </a:lnTo>
                <a:lnTo>
                  <a:pt x="2922" y="5399"/>
                </a:lnTo>
                <a:lnTo>
                  <a:pt x="2922" y="5399"/>
                </a:lnTo>
                <a:lnTo>
                  <a:pt x="3507" y="4319"/>
                </a:lnTo>
                <a:lnTo>
                  <a:pt x="3507" y="4319"/>
                </a:lnTo>
                <a:lnTo>
                  <a:pt x="3507" y="4319"/>
                </a:lnTo>
                <a:lnTo>
                  <a:pt x="3507" y="4319"/>
                </a:lnTo>
                <a:lnTo>
                  <a:pt x="3507" y="4319"/>
                </a:lnTo>
                <a:lnTo>
                  <a:pt x="4092" y="3240"/>
                </a:lnTo>
                <a:lnTo>
                  <a:pt x="4092" y="3240"/>
                </a:lnTo>
                <a:lnTo>
                  <a:pt x="4092" y="3240"/>
                </a:lnTo>
                <a:lnTo>
                  <a:pt x="4092" y="3240"/>
                </a:lnTo>
                <a:lnTo>
                  <a:pt x="4676" y="2160"/>
                </a:lnTo>
                <a:lnTo>
                  <a:pt x="4676" y="2160"/>
                </a:lnTo>
                <a:lnTo>
                  <a:pt x="4676" y="2160"/>
                </a:lnTo>
                <a:lnTo>
                  <a:pt x="5259" y="1084"/>
                </a:lnTo>
                <a:lnTo>
                  <a:pt x="5259" y="1080"/>
                </a:lnTo>
                <a:lnTo>
                  <a:pt x="5259" y="1077"/>
                </a:lnTo>
                <a:lnTo>
                  <a:pt x="5259" y="0"/>
                </a:lnTo>
                <a:lnTo>
                  <a:pt x="4676" y="0"/>
                </a:lnTo>
                <a:close/>
              </a:path>
            </a:pathLst>
          </a:custGeom>
          <a:blipFill>
            <a:blip r:embed="rId4"/>
            <a:srcRect/>
            <a:stretch>
              <a:fillRect l="-157118" t="-20262" b="-20669"/>
            </a:stretch>
          </a:blipFill>
          <a:ln w="1588">
            <a:solidFill>
              <a:srgbClr val="92949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" name="이등변 삼각형 17"/>
          <p:cNvSpPr/>
          <p:nvPr userDrawn="1"/>
        </p:nvSpPr>
        <p:spPr>
          <a:xfrm>
            <a:off x="1" y="23413"/>
            <a:ext cx="1173107" cy="1430706"/>
          </a:xfrm>
          <a:custGeom>
            <a:avLst/>
            <a:gdLst/>
            <a:ahLst/>
            <a:cxnLst/>
            <a:rect l="l" t="t" r="r" b="b"/>
            <a:pathLst>
              <a:path w="1173107" h="1430706">
                <a:moveTo>
                  <a:pt x="392905" y="0"/>
                </a:moveTo>
                <a:lnTo>
                  <a:pt x="1173107" y="1430706"/>
                </a:lnTo>
                <a:lnTo>
                  <a:pt x="0" y="1430706"/>
                </a:lnTo>
                <a:lnTo>
                  <a:pt x="0" y="720495"/>
                </a:lnTo>
                <a:close/>
              </a:path>
            </a:pathLst>
          </a:cu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7880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96" b="55015"/>
          <a:stretch/>
        </p:blipFill>
        <p:spPr>
          <a:xfrm>
            <a:off x="6647290" y="0"/>
            <a:ext cx="2496710" cy="231383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6" t="13140" r="46956"/>
          <a:stretch/>
        </p:blipFill>
        <p:spPr>
          <a:xfrm>
            <a:off x="691762" y="675860"/>
            <a:ext cx="4158533" cy="446763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텍스트 개체 틀 8"/>
          <p:cNvSpPr>
            <a:spLocks noGrp="1"/>
          </p:cNvSpPr>
          <p:nvPr>
            <p:ph type="body" sz="quarter" idx="10" hasCustomPrompt="1"/>
          </p:nvPr>
        </p:nvSpPr>
        <p:spPr>
          <a:xfrm>
            <a:off x="3686693" y="2289093"/>
            <a:ext cx="4537075" cy="47282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Slide main title</a:t>
            </a:r>
            <a:endParaRPr lang="ko-KR" altLang="en-US"/>
          </a:p>
        </p:txBody>
      </p:sp>
      <p:sp>
        <p:nvSpPr>
          <p:cNvPr id="5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3861623" y="2715766"/>
            <a:ext cx="4537075" cy="22816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텍스트 개체 틀 8"/>
          <p:cNvSpPr>
            <a:spLocks noGrp="1"/>
          </p:cNvSpPr>
          <p:nvPr>
            <p:ph type="body" sz="quarter" idx="12" hasCustomPrompt="1"/>
          </p:nvPr>
        </p:nvSpPr>
        <p:spPr>
          <a:xfrm>
            <a:off x="3409289" y="1656016"/>
            <a:ext cx="1923797" cy="641897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01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245894" y="257386"/>
            <a:ext cx="7354013" cy="366780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Slide main title</a:t>
            </a:r>
            <a:endParaRPr lang="ko-KR" altLang="en-US"/>
          </a:p>
        </p:txBody>
      </p:sp>
      <p:sp>
        <p:nvSpPr>
          <p:cNvPr id="8" name="텍스트 개체 틀 8"/>
          <p:cNvSpPr>
            <a:spLocks noGrp="1"/>
          </p:cNvSpPr>
          <p:nvPr>
            <p:ph type="body" sz="quarter" idx="12" hasCustomPrompt="1"/>
          </p:nvPr>
        </p:nvSpPr>
        <p:spPr>
          <a:xfrm>
            <a:off x="245894" y="686808"/>
            <a:ext cx="7354013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Slide sub title</a:t>
            </a:r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75" b="69979"/>
          <a:stretch/>
        </p:blipFill>
        <p:spPr>
          <a:xfrm>
            <a:off x="7047780" y="0"/>
            <a:ext cx="2096219" cy="154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5" t="12058" r="15826" b="39247"/>
          <a:stretch/>
        </p:blipFill>
        <p:spPr>
          <a:xfrm>
            <a:off x="5080882" y="620202"/>
            <a:ext cx="2615981" cy="2504661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9" t="41430" r="68696" b="25488"/>
          <a:stretch/>
        </p:blipFill>
        <p:spPr>
          <a:xfrm>
            <a:off x="1908312" y="2130950"/>
            <a:ext cx="954157" cy="1701579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2988273" y="1779662"/>
            <a:ext cx="2739875" cy="366780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Thank you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642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mtClean="0"/>
              <a:t>Architectural design 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smtClean="0">
                <a:solidFill>
                  <a:schemeClr val="bg2"/>
                </a:solidFill>
              </a:rPr>
              <a:t>Presentation sub title</a:t>
            </a:r>
            <a:endParaRPr lang="ko-KR" altLang="en-US">
              <a:solidFill>
                <a:schemeClr val="bg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789052" y="2355726"/>
            <a:ext cx="3384376" cy="21544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700" b="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Powerpoint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is a complete presentation </a:t>
            </a:r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graphic package</a:t>
            </a:r>
          </a:p>
          <a:p>
            <a:pPr algn="l"/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  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it gives you everything you need to produce a professional-looking presentation</a:t>
            </a:r>
            <a:endParaRPr lang="en-US" altLang="ko-KR" sz="700" b="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chemeClr val="bg2"/>
                </a:solidFill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797438" y="1779662"/>
            <a:ext cx="2230141" cy="1010819"/>
            <a:chOff x="827584" y="1995686"/>
            <a:chExt cx="2230141" cy="1010819"/>
          </a:xfrm>
        </p:grpSpPr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Rectangle 3"/>
            <p:cNvSpPr txBox="1">
              <a:spLocks noChangeArrowheads="1"/>
            </p:cNvSpPr>
            <p:nvPr/>
          </p:nvSpPr>
          <p:spPr bwMode="auto">
            <a:xfrm>
              <a:off x="827584" y="2267841"/>
              <a:ext cx="2230141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r"/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  <a:endParaRPr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094226" y="3061161"/>
            <a:ext cx="2230141" cy="1010819"/>
            <a:chOff x="827584" y="1995686"/>
            <a:chExt cx="2230141" cy="1010819"/>
          </a:xfrm>
        </p:grpSpPr>
        <p:sp>
          <p:nvSpPr>
            <p:cNvPr id="14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smtClean="0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4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>
              <a:off x="827584" y="2267841"/>
              <a:ext cx="2230141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/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  <a:endParaRPr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4172016" y="3672973"/>
            <a:ext cx="1010105" cy="933764"/>
            <a:chOff x="503609" y="1955068"/>
            <a:chExt cx="997744" cy="922337"/>
          </a:xfrm>
        </p:grpSpPr>
        <p:sp>
          <p:nvSpPr>
            <p:cNvPr id="26" name="Freeform 39"/>
            <p:cNvSpPr>
              <a:spLocks/>
            </p:cNvSpPr>
            <p:nvPr/>
          </p:nvSpPr>
          <p:spPr bwMode="auto">
            <a:xfrm>
              <a:off x="505197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0"/>
            <p:cNvSpPr>
              <a:spLocks/>
            </p:cNvSpPr>
            <p:nvPr/>
          </p:nvSpPr>
          <p:spPr bwMode="auto">
            <a:xfrm>
              <a:off x="752847" y="1955068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45"/>
            <p:cNvSpPr>
              <a:spLocks/>
            </p:cNvSpPr>
            <p:nvPr/>
          </p:nvSpPr>
          <p:spPr bwMode="auto">
            <a:xfrm>
              <a:off x="503609" y="2415443"/>
              <a:ext cx="500062" cy="461962"/>
            </a:xfrm>
            <a:custGeom>
              <a:avLst/>
              <a:gdLst>
                <a:gd name="T0" fmla="*/ 471 w 943"/>
                <a:gd name="T1" fmla="*/ 872 h 872"/>
                <a:gd name="T2" fmla="*/ 473 w 943"/>
                <a:gd name="T3" fmla="*/ 872 h 872"/>
                <a:gd name="T4" fmla="*/ 943 w 943"/>
                <a:gd name="T5" fmla="*/ 0 h 872"/>
                <a:gd name="T6" fmla="*/ 943 w 943"/>
                <a:gd name="T7" fmla="*/ 0 h 872"/>
                <a:gd name="T8" fmla="*/ 1 w 943"/>
                <a:gd name="T9" fmla="*/ 0 h 872"/>
                <a:gd name="T10" fmla="*/ 0 w 943"/>
                <a:gd name="T11" fmla="*/ 0 h 872"/>
                <a:gd name="T12" fmla="*/ 471 w 943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2">
                  <a:moveTo>
                    <a:pt x="471" y="872"/>
                  </a:moveTo>
                  <a:lnTo>
                    <a:pt x="473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471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1002878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9" name="Freeform 40"/>
          <p:cNvSpPr>
            <a:spLocks/>
          </p:cNvSpPr>
          <p:nvPr/>
        </p:nvSpPr>
        <p:spPr bwMode="auto">
          <a:xfrm>
            <a:off x="3309096" y="1620500"/>
            <a:ext cx="506257" cy="466079"/>
          </a:xfrm>
          <a:custGeom>
            <a:avLst/>
            <a:gdLst>
              <a:gd name="T0" fmla="*/ 472 w 944"/>
              <a:gd name="T1" fmla="*/ 872 h 872"/>
              <a:gd name="T2" fmla="*/ 472 w 944"/>
              <a:gd name="T3" fmla="*/ 872 h 872"/>
              <a:gd name="T4" fmla="*/ 944 w 944"/>
              <a:gd name="T5" fmla="*/ 0 h 872"/>
              <a:gd name="T6" fmla="*/ 944 w 944"/>
              <a:gd name="T7" fmla="*/ 0 h 872"/>
              <a:gd name="T8" fmla="*/ 0 w 944"/>
              <a:gd name="T9" fmla="*/ 0 h 872"/>
              <a:gd name="T10" fmla="*/ 0 w 944"/>
              <a:gd name="T11" fmla="*/ 0 h 872"/>
              <a:gd name="T12" fmla="*/ 472 w 944"/>
              <a:gd name="T1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4" h="872">
                <a:moveTo>
                  <a:pt x="472" y="872"/>
                </a:moveTo>
                <a:lnTo>
                  <a:pt x="472" y="872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Freeform 37"/>
          <p:cNvSpPr>
            <a:spLocks/>
          </p:cNvSpPr>
          <p:nvPr/>
        </p:nvSpPr>
        <p:spPr bwMode="auto">
          <a:xfrm flipV="1">
            <a:off x="4558205" y="2971266"/>
            <a:ext cx="1283145" cy="1187268"/>
          </a:xfrm>
          <a:custGeom>
            <a:avLst/>
            <a:gdLst>
              <a:gd name="T0" fmla="*/ 1415 w 1886"/>
              <a:gd name="T1" fmla="*/ 872 h 1744"/>
              <a:gd name="T2" fmla="*/ 1415 w 1886"/>
              <a:gd name="T3" fmla="*/ 872 h 1744"/>
              <a:gd name="T4" fmla="*/ 943 w 1886"/>
              <a:gd name="T5" fmla="*/ 0 h 1744"/>
              <a:gd name="T6" fmla="*/ 471 w 1886"/>
              <a:gd name="T7" fmla="*/ 872 h 1744"/>
              <a:gd name="T8" fmla="*/ 471 w 1886"/>
              <a:gd name="T9" fmla="*/ 872 h 1744"/>
              <a:gd name="T10" fmla="*/ 0 w 1886"/>
              <a:gd name="T11" fmla="*/ 1744 h 1744"/>
              <a:gd name="T12" fmla="*/ 943 w 1886"/>
              <a:gd name="T13" fmla="*/ 1744 h 1744"/>
              <a:gd name="T14" fmla="*/ 943 w 1886"/>
              <a:gd name="T15" fmla="*/ 1744 h 1744"/>
              <a:gd name="T16" fmla="*/ 1886 w 1886"/>
              <a:gd name="T17" fmla="*/ 1744 h 1744"/>
              <a:gd name="T18" fmla="*/ 1415 w 1886"/>
              <a:gd name="T19" fmla="*/ 872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6" h="1744">
                <a:moveTo>
                  <a:pt x="1415" y="872"/>
                </a:moveTo>
                <a:lnTo>
                  <a:pt x="1415" y="872"/>
                </a:lnTo>
                <a:lnTo>
                  <a:pt x="943" y="0"/>
                </a:lnTo>
                <a:lnTo>
                  <a:pt x="471" y="872"/>
                </a:lnTo>
                <a:lnTo>
                  <a:pt x="471" y="872"/>
                </a:lnTo>
                <a:lnTo>
                  <a:pt x="0" y="1744"/>
                </a:lnTo>
                <a:lnTo>
                  <a:pt x="943" y="1744"/>
                </a:lnTo>
                <a:lnTo>
                  <a:pt x="943" y="1744"/>
                </a:lnTo>
                <a:lnTo>
                  <a:pt x="1886" y="1744"/>
                </a:lnTo>
                <a:lnTo>
                  <a:pt x="1415" y="872"/>
                </a:lnTo>
                <a:close/>
              </a:path>
            </a:pathLst>
          </a:custGeom>
          <a:blipFill dpi="0" rotWithShape="0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2016"/>
            </a:stretch>
          </a:blipFill>
          <a:ln w="19050">
            <a:solidFill>
              <a:schemeClr val="accent4"/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33" name="그룹 32"/>
          <p:cNvGrpSpPr/>
          <p:nvPr/>
        </p:nvGrpSpPr>
        <p:grpSpPr>
          <a:xfrm>
            <a:off x="5081964" y="2038970"/>
            <a:ext cx="1264840" cy="1399843"/>
            <a:chOff x="4968094" y="2038970"/>
            <a:chExt cx="1264840" cy="1399843"/>
          </a:xfrm>
        </p:grpSpPr>
        <p:grpSp>
          <p:nvGrpSpPr>
            <p:cNvPr id="16" name="그룹 15"/>
            <p:cNvGrpSpPr/>
            <p:nvPr/>
          </p:nvGrpSpPr>
          <p:grpSpPr>
            <a:xfrm flipV="1">
              <a:off x="5222026" y="2038970"/>
              <a:ext cx="1010908" cy="1399843"/>
              <a:chOff x="254372" y="3339368"/>
              <a:chExt cx="998537" cy="1382712"/>
            </a:xfrm>
          </p:grpSpPr>
          <p:sp>
            <p:nvSpPr>
              <p:cNvPr id="17" name="Freeform 38"/>
              <p:cNvSpPr>
                <a:spLocks/>
              </p:cNvSpPr>
              <p:nvPr/>
            </p:nvSpPr>
            <p:spPr bwMode="auto">
              <a:xfrm>
                <a:off x="754434" y="4261705"/>
                <a:ext cx="498475" cy="460375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Freeform 41"/>
              <p:cNvSpPr>
                <a:spLocks/>
              </p:cNvSpPr>
              <p:nvPr/>
            </p:nvSpPr>
            <p:spPr bwMode="auto">
              <a:xfrm>
                <a:off x="505197" y="3799743"/>
                <a:ext cx="498475" cy="461962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42"/>
              <p:cNvSpPr>
                <a:spLocks/>
              </p:cNvSpPr>
              <p:nvPr/>
            </p:nvSpPr>
            <p:spPr bwMode="auto">
              <a:xfrm>
                <a:off x="254372" y="3799743"/>
                <a:ext cx="498475" cy="461962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2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2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43"/>
              <p:cNvSpPr>
                <a:spLocks/>
              </p:cNvSpPr>
              <p:nvPr/>
            </p:nvSpPr>
            <p:spPr bwMode="auto">
              <a:xfrm>
                <a:off x="503609" y="4261705"/>
                <a:ext cx="500062" cy="460375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1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1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47"/>
              <p:cNvSpPr>
                <a:spLocks/>
              </p:cNvSpPr>
              <p:nvPr/>
            </p:nvSpPr>
            <p:spPr bwMode="auto">
              <a:xfrm>
                <a:off x="754434" y="3339368"/>
                <a:ext cx="498475" cy="460375"/>
              </a:xfrm>
              <a:custGeom>
                <a:avLst/>
                <a:gdLst>
                  <a:gd name="T0" fmla="*/ 0 w 942"/>
                  <a:gd name="T1" fmla="*/ 872 h 872"/>
                  <a:gd name="T2" fmla="*/ 942 w 942"/>
                  <a:gd name="T3" fmla="*/ 872 h 872"/>
                  <a:gd name="T4" fmla="*/ 470 w 942"/>
                  <a:gd name="T5" fmla="*/ 0 h 872"/>
                  <a:gd name="T6" fmla="*/ 0 w 942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0" y="872"/>
                    </a:moveTo>
                    <a:lnTo>
                      <a:pt x="942" y="872"/>
                    </a:lnTo>
                    <a:lnTo>
                      <a:pt x="470" y="0"/>
                    </a:lnTo>
                    <a:lnTo>
                      <a:pt x="0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0" name="Freeform 40"/>
            <p:cNvSpPr>
              <a:spLocks/>
            </p:cNvSpPr>
            <p:nvPr/>
          </p:nvSpPr>
          <p:spPr bwMode="auto">
            <a:xfrm>
              <a:off x="4968094" y="2505049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2195273" y="3199429"/>
            <a:ext cx="757779" cy="1399844"/>
            <a:chOff x="2346493" y="3205287"/>
            <a:chExt cx="757779" cy="1399844"/>
          </a:xfrm>
        </p:grpSpPr>
        <p:grpSp>
          <p:nvGrpSpPr>
            <p:cNvPr id="22" name="그룹 21"/>
            <p:cNvGrpSpPr/>
            <p:nvPr/>
          </p:nvGrpSpPr>
          <p:grpSpPr>
            <a:xfrm>
              <a:off x="2346493" y="3205287"/>
              <a:ext cx="504651" cy="935371"/>
              <a:chOff x="1252909" y="2415443"/>
              <a:chExt cx="498475" cy="923924"/>
            </a:xfrm>
          </p:grpSpPr>
          <p:sp>
            <p:nvSpPr>
              <p:cNvPr id="23" name="Freeform 44"/>
              <p:cNvSpPr>
                <a:spLocks/>
              </p:cNvSpPr>
              <p:nvPr/>
            </p:nvSpPr>
            <p:spPr bwMode="auto">
              <a:xfrm>
                <a:off x="1252909" y="2415443"/>
                <a:ext cx="498475" cy="461962"/>
              </a:xfrm>
              <a:custGeom>
                <a:avLst/>
                <a:gdLst>
                  <a:gd name="T0" fmla="*/ 943 w 943"/>
                  <a:gd name="T1" fmla="*/ 872 h 872"/>
                  <a:gd name="T2" fmla="*/ 471 w 943"/>
                  <a:gd name="T3" fmla="*/ 0 h 872"/>
                  <a:gd name="T4" fmla="*/ 0 w 943"/>
                  <a:gd name="T5" fmla="*/ 872 h 872"/>
                  <a:gd name="T6" fmla="*/ 943 w 943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72">
                    <a:moveTo>
                      <a:pt x="943" y="872"/>
                    </a:moveTo>
                    <a:lnTo>
                      <a:pt x="471" y="0"/>
                    </a:lnTo>
                    <a:lnTo>
                      <a:pt x="0" y="872"/>
                    </a:lnTo>
                    <a:lnTo>
                      <a:pt x="943" y="87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Freeform 46"/>
              <p:cNvSpPr>
                <a:spLocks/>
              </p:cNvSpPr>
              <p:nvPr/>
            </p:nvSpPr>
            <p:spPr bwMode="auto">
              <a:xfrm>
                <a:off x="1252909" y="2877405"/>
                <a:ext cx="498475" cy="461962"/>
              </a:xfrm>
              <a:custGeom>
                <a:avLst/>
                <a:gdLst>
                  <a:gd name="T0" fmla="*/ 0 w 943"/>
                  <a:gd name="T1" fmla="*/ 0 h 872"/>
                  <a:gd name="T2" fmla="*/ 471 w 943"/>
                  <a:gd name="T3" fmla="*/ 872 h 872"/>
                  <a:gd name="T4" fmla="*/ 471 w 943"/>
                  <a:gd name="T5" fmla="*/ 872 h 872"/>
                  <a:gd name="T6" fmla="*/ 943 w 943"/>
                  <a:gd name="T7" fmla="*/ 0 h 872"/>
                  <a:gd name="T8" fmla="*/ 943 w 943"/>
                  <a:gd name="T9" fmla="*/ 0 h 872"/>
                  <a:gd name="T10" fmla="*/ 943 w 943"/>
                  <a:gd name="T11" fmla="*/ 0 h 872"/>
                  <a:gd name="T12" fmla="*/ 943 w 943"/>
                  <a:gd name="T13" fmla="*/ 0 h 872"/>
                  <a:gd name="T14" fmla="*/ 0 w 943"/>
                  <a:gd name="T15" fmla="*/ 0 h 872"/>
                  <a:gd name="T16" fmla="*/ 0 w 943"/>
                  <a:gd name="T1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3" h="872">
                    <a:moveTo>
                      <a:pt x="0" y="0"/>
                    </a:moveTo>
                    <a:lnTo>
                      <a:pt x="471" y="872"/>
                    </a:lnTo>
                    <a:lnTo>
                      <a:pt x="471" y="872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1" name="Freeform 40"/>
            <p:cNvSpPr>
              <a:spLocks/>
            </p:cNvSpPr>
            <p:nvPr/>
          </p:nvSpPr>
          <p:spPr bwMode="auto">
            <a:xfrm>
              <a:off x="2598015" y="4139052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Freeform 36"/>
          <p:cNvSpPr>
            <a:spLocks/>
          </p:cNvSpPr>
          <p:nvPr/>
        </p:nvSpPr>
        <p:spPr bwMode="auto">
          <a:xfrm flipV="1">
            <a:off x="2721805" y="1635646"/>
            <a:ext cx="2206111" cy="2037760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2"/>
            </a:solidFill>
            <a:prstDash val="solid"/>
            <a:round/>
            <a:headEnd/>
            <a:tailEnd/>
          </a:ln>
          <a:effectLst>
            <a:outerShdw blurRad="1270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chemeClr val="bg2"/>
                </a:solidFill>
              </a:rPr>
              <a:t>Global map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515453" y="2135206"/>
            <a:ext cx="5601336" cy="2668792"/>
            <a:chOff x="1122241" y="2238772"/>
            <a:chExt cx="6899518" cy="3287320"/>
          </a:xfrm>
          <a:solidFill>
            <a:schemeClr val="bg2">
              <a:lumMod val="40000"/>
              <a:lumOff val="60000"/>
            </a:schemeClr>
          </a:solidFill>
          <a:effectLst/>
        </p:grpSpPr>
        <p:grpSp>
          <p:nvGrpSpPr>
            <p:cNvPr id="8" name="그룹 70"/>
            <p:cNvGrpSpPr/>
            <p:nvPr/>
          </p:nvGrpSpPr>
          <p:grpSpPr>
            <a:xfrm>
              <a:off x="1122241" y="2283343"/>
              <a:ext cx="3816972" cy="3042655"/>
              <a:chOff x="260350" y="1555750"/>
              <a:chExt cx="4768851" cy="4340225"/>
            </a:xfrm>
            <a:grpFill/>
          </p:grpSpPr>
          <p:sp>
            <p:nvSpPr>
              <p:cNvPr id="184" name="Freeform 1477"/>
              <p:cNvSpPr>
                <a:spLocks/>
              </p:cNvSpPr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5" name="Freeform 1478"/>
              <p:cNvSpPr>
                <a:spLocks/>
              </p:cNvSpPr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6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7" name="Freeform 1480"/>
              <p:cNvSpPr>
                <a:spLocks/>
              </p:cNvSpPr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8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9" name="Freeform 1482"/>
              <p:cNvSpPr>
                <a:spLocks/>
              </p:cNvSpPr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0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1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2" name="Freeform 1485"/>
              <p:cNvSpPr>
                <a:spLocks/>
              </p:cNvSpPr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3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4" name="Freeform 1487"/>
              <p:cNvSpPr>
                <a:spLocks/>
              </p:cNvSpPr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5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6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7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8" name="Freeform 1491"/>
              <p:cNvSpPr>
                <a:spLocks noEditPoints="1"/>
              </p:cNvSpPr>
              <p:nvPr/>
            </p:nvSpPr>
            <p:spPr bwMode="auto">
              <a:xfrm>
                <a:off x="1269999" y="3197224"/>
                <a:ext cx="434975" cy="203199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9" name="Freeform 1492"/>
              <p:cNvSpPr>
                <a:spLocks/>
              </p:cNvSpPr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0" name="Freeform 1493"/>
              <p:cNvSpPr>
                <a:spLocks/>
              </p:cNvSpPr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1" name="Freeform 1494"/>
              <p:cNvSpPr>
                <a:spLocks/>
              </p:cNvSpPr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2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3" name="Freeform 1496"/>
              <p:cNvSpPr>
                <a:spLocks/>
              </p:cNvSpPr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4" name="Freeform 1497"/>
              <p:cNvSpPr>
                <a:spLocks/>
              </p:cNvSpPr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5" name="Freeform 1498"/>
              <p:cNvSpPr>
                <a:spLocks/>
              </p:cNvSpPr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6" name="Freeform 1499"/>
              <p:cNvSpPr>
                <a:spLocks/>
              </p:cNvSpPr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7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8" name="Freeform 1501"/>
              <p:cNvSpPr>
                <a:spLocks/>
              </p:cNvSpPr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9" name="Freeform 1502"/>
              <p:cNvSpPr>
                <a:spLocks/>
              </p:cNvSpPr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0" name="Freeform 1503"/>
              <p:cNvSpPr>
                <a:spLocks/>
              </p:cNvSpPr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1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2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3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4" name="Freeform 1507"/>
              <p:cNvSpPr>
                <a:spLocks/>
              </p:cNvSpPr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5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6" name="Freeform 1509"/>
              <p:cNvSpPr>
                <a:spLocks/>
              </p:cNvSpPr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7" name="Freeform 1510"/>
              <p:cNvSpPr>
                <a:spLocks/>
              </p:cNvSpPr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8" name="Freeform 1511"/>
              <p:cNvSpPr>
                <a:spLocks/>
              </p:cNvSpPr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9" name="Freeform 1512"/>
              <p:cNvSpPr>
                <a:spLocks/>
              </p:cNvSpPr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0" name="Freeform 1513"/>
              <p:cNvSpPr>
                <a:spLocks/>
              </p:cNvSpPr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1" name="Freeform 1514"/>
              <p:cNvSpPr>
                <a:spLocks/>
              </p:cNvSpPr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2" name="Freeform 1515"/>
              <p:cNvSpPr>
                <a:spLocks/>
              </p:cNvSpPr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3" name="Freeform 1516"/>
              <p:cNvSpPr>
                <a:spLocks/>
              </p:cNvSpPr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4" name="Freeform 1517"/>
              <p:cNvSpPr>
                <a:spLocks/>
              </p:cNvSpPr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5" name="Freeform 1518"/>
              <p:cNvSpPr>
                <a:spLocks/>
              </p:cNvSpPr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6" name="Freeform 1519"/>
              <p:cNvSpPr>
                <a:spLocks/>
              </p:cNvSpPr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7" name="Freeform 1520"/>
              <p:cNvSpPr>
                <a:spLocks/>
              </p:cNvSpPr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8" name="Freeform 1521"/>
              <p:cNvSpPr>
                <a:spLocks/>
              </p:cNvSpPr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9" name="Freeform 1522"/>
              <p:cNvSpPr>
                <a:spLocks/>
              </p:cNvSpPr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0" name="Freeform 1523"/>
              <p:cNvSpPr>
                <a:spLocks/>
              </p:cNvSpPr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1" name="Freeform 1524"/>
              <p:cNvSpPr>
                <a:spLocks/>
              </p:cNvSpPr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2" name="Freeform 1525"/>
              <p:cNvSpPr>
                <a:spLocks/>
              </p:cNvSpPr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3" name="Freeform 1526"/>
              <p:cNvSpPr>
                <a:spLocks/>
              </p:cNvSpPr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4" name="Freeform 1527"/>
              <p:cNvSpPr>
                <a:spLocks/>
              </p:cNvSpPr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5" name="Freeform 1528"/>
              <p:cNvSpPr>
                <a:spLocks/>
              </p:cNvSpPr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6" name="Freeform 1529"/>
              <p:cNvSpPr>
                <a:spLocks/>
              </p:cNvSpPr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7" name="Freeform 1530"/>
              <p:cNvSpPr>
                <a:spLocks/>
              </p:cNvSpPr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8" name="Freeform 1531"/>
              <p:cNvSpPr>
                <a:spLocks/>
              </p:cNvSpPr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9" name="Freeform 1532"/>
              <p:cNvSpPr>
                <a:spLocks/>
              </p:cNvSpPr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0" name="Freeform 1533"/>
              <p:cNvSpPr>
                <a:spLocks/>
              </p:cNvSpPr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1" name="Freeform 1534"/>
              <p:cNvSpPr>
                <a:spLocks/>
              </p:cNvSpPr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2" name="Freeform 1535"/>
              <p:cNvSpPr>
                <a:spLocks/>
              </p:cNvSpPr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3" name="Freeform 1536"/>
              <p:cNvSpPr>
                <a:spLocks noEditPoints="1"/>
              </p:cNvSpPr>
              <p:nvPr/>
            </p:nvSpPr>
            <p:spPr bwMode="auto">
              <a:xfrm>
                <a:off x="1289051" y="1803400"/>
                <a:ext cx="3740150" cy="1428751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4" name="Freeform 1537"/>
              <p:cNvSpPr>
                <a:spLocks/>
              </p:cNvSpPr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5" name="Freeform 1538"/>
              <p:cNvSpPr>
                <a:spLocks/>
              </p:cNvSpPr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6" name="Freeform 1539"/>
              <p:cNvSpPr>
                <a:spLocks/>
              </p:cNvSpPr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7" name="Freeform 1540"/>
              <p:cNvSpPr>
                <a:spLocks/>
              </p:cNvSpPr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8" name="Freeform 1541"/>
              <p:cNvSpPr>
                <a:spLocks/>
              </p:cNvSpPr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9" name="Freeform 1542"/>
              <p:cNvSpPr>
                <a:spLocks/>
              </p:cNvSpPr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0" name="Freeform 1543"/>
              <p:cNvSpPr>
                <a:spLocks/>
              </p:cNvSpPr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1" name="Freeform 1544"/>
              <p:cNvSpPr>
                <a:spLocks/>
              </p:cNvSpPr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2" name="Freeform 1545"/>
              <p:cNvSpPr>
                <a:spLocks/>
              </p:cNvSpPr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3" name="Freeform 1546"/>
              <p:cNvSpPr>
                <a:spLocks/>
              </p:cNvSpPr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4" name="Freeform 1547"/>
              <p:cNvSpPr>
                <a:spLocks/>
              </p:cNvSpPr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5" name="Freeform 1548"/>
              <p:cNvSpPr>
                <a:spLocks/>
              </p:cNvSpPr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6" name="Freeform 1549"/>
              <p:cNvSpPr>
                <a:spLocks/>
              </p:cNvSpPr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7" name="Freeform 1550"/>
              <p:cNvSpPr>
                <a:spLocks/>
              </p:cNvSpPr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8" name="Freeform 1551"/>
              <p:cNvSpPr>
                <a:spLocks/>
              </p:cNvSpPr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9" name="Freeform 1552"/>
              <p:cNvSpPr>
                <a:spLocks/>
              </p:cNvSpPr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0" name="Freeform 1553"/>
              <p:cNvSpPr>
                <a:spLocks/>
              </p:cNvSpPr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1" name="Freeform 1554"/>
              <p:cNvSpPr>
                <a:spLocks/>
              </p:cNvSpPr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2" name="Freeform 1555"/>
              <p:cNvSpPr>
                <a:spLocks/>
              </p:cNvSpPr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3" name="Freeform 1556"/>
              <p:cNvSpPr>
                <a:spLocks/>
              </p:cNvSpPr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4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5" name="Freeform 1558"/>
              <p:cNvSpPr>
                <a:spLocks/>
              </p:cNvSpPr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6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7" name="Freeform 1560"/>
              <p:cNvSpPr>
                <a:spLocks/>
              </p:cNvSpPr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8" name="Freeform 1561"/>
              <p:cNvSpPr>
                <a:spLocks/>
              </p:cNvSpPr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9" name="Freeform 1562"/>
              <p:cNvSpPr>
                <a:spLocks/>
              </p:cNvSpPr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0" name="Freeform 1563"/>
              <p:cNvSpPr>
                <a:spLocks/>
              </p:cNvSpPr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1" name="Freeform 1564"/>
              <p:cNvSpPr>
                <a:spLocks/>
              </p:cNvSpPr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2" name="Freeform 1565"/>
              <p:cNvSpPr>
                <a:spLocks/>
              </p:cNvSpPr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3" name="Freeform 1566"/>
              <p:cNvSpPr>
                <a:spLocks/>
              </p:cNvSpPr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4" name="Freeform 1567"/>
              <p:cNvSpPr>
                <a:spLocks/>
              </p:cNvSpPr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5" name="Freeform 1568"/>
              <p:cNvSpPr>
                <a:spLocks/>
              </p:cNvSpPr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6" name="Freeform 1569"/>
              <p:cNvSpPr>
                <a:spLocks/>
              </p:cNvSpPr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7" name="Freeform 1570"/>
              <p:cNvSpPr>
                <a:spLocks/>
              </p:cNvSpPr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8" name="Freeform 1571"/>
              <p:cNvSpPr>
                <a:spLocks/>
              </p:cNvSpPr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9" name="Freeform 1572"/>
              <p:cNvSpPr>
                <a:spLocks/>
              </p:cNvSpPr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0" name="Freeform 1573"/>
              <p:cNvSpPr>
                <a:spLocks/>
              </p:cNvSpPr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1" name="Freeform 1574"/>
              <p:cNvSpPr>
                <a:spLocks/>
              </p:cNvSpPr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2" name="Freeform 1575"/>
              <p:cNvSpPr>
                <a:spLocks/>
              </p:cNvSpPr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3" name="Freeform 1576"/>
              <p:cNvSpPr>
                <a:spLocks/>
              </p:cNvSpPr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4" name="Freeform 1577"/>
              <p:cNvSpPr>
                <a:spLocks/>
              </p:cNvSpPr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5" name="Freeform 1578"/>
              <p:cNvSpPr>
                <a:spLocks/>
              </p:cNvSpPr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6" name="Freeform 1579"/>
              <p:cNvSpPr>
                <a:spLocks/>
              </p:cNvSpPr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7" name="Freeform 1580"/>
              <p:cNvSpPr>
                <a:spLocks/>
              </p:cNvSpPr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8" name="Freeform 1581"/>
              <p:cNvSpPr>
                <a:spLocks/>
              </p:cNvSpPr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9" name="Freeform 1582"/>
              <p:cNvSpPr>
                <a:spLocks/>
              </p:cNvSpPr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0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1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2" name="Freeform 1585"/>
              <p:cNvSpPr>
                <a:spLocks/>
              </p:cNvSpPr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3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4" name="Freeform 1587"/>
              <p:cNvSpPr>
                <a:spLocks/>
              </p:cNvSpPr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5" name="Freeform 1588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6" name="Freeform 1589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7" name="Freeform 1590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8" name="Freeform 1591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9" name="Freeform 1592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0" name="Freeform 1593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1" name="Freeform 1594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2" name="Freeform 1595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3" name="Freeform 1596"/>
              <p:cNvSpPr>
                <a:spLocks/>
              </p:cNvSpPr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4" name="Freeform 1597"/>
              <p:cNvSpPr>
                <a:spLocks/>
              </p:cNvSpPr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5" name="Freeform 1598"/>
              <p:cNvSpPr>
                <a:spLocks/>
              </p:cNvSpPr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6" name="Freeform 1599"/>
              <p:cNvSpPr>
                <a:spLocks/>
              </p:cNvSpPr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7" name="Freeform 1600"/>
              <p:cNvSpPr>
                <a:spLocks/>
              </p:cNvSpPr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8" name="Freeform 1601"/>
              <p:cNvSpPr>
                <a:spLocks/>
              </p:cNvSpPr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9" name="Freeform 1602"/>
              <p:cNvSpPr>
                <a:spLocks/>
              </p:cNvSpPr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0" name="Freeform 1603"/>
              <p:cNvSpPr>
                <a:spLocks/>
              </p:cNvSpPr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1" name="Freeform 1604"/>
              <p:cNvSpPr>
                <a:spLocks/>
              </p:cNvSpPr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2" name="Freeform 1605"/>
              <p:cNvSpPr>
                <a:spLocks/>
              </p:cNvSpPr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3" name="Freeform 1606"/>
              <p:cNvSpPr>
                <a:spLocks/>
              </p:cNvSpPr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4" name="Freeform 1607"/>
              <p:cNvSpPr>
                <a:spLocks/>
              </p:cNvSpPr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5" name="Freeform 1608"/>
              <p:cNvSpPr>
                <a:spLocks/>
              </p:cNvSpPr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6" name="Freeform 1609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7" name="Freeform 1610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8" name="Freeform 1611"/>
              <p:cNvSpPr>
                <a:spLocks/>
              </p:cNvSpPr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9" name="Freeform 1612"/>
              <p:cNvSpPr>
                <a:spLocks/>
              </p:cNvSpPr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0" name="Freeform 1613"/>
              <p:cNvSpPr>
                <a:spLocks/>
              </p:cNvSpPr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1" name="Freeform 1614"/>
              <p:cNvSpPr>
                <a:spLocks/>
              </p:cNvSpPr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2" name="Freeform 1615"/>
              <p:cNvSpPr>
                <a:spLocks/>
              </p:cNvSpPr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3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4" name="Freeform 1617"/>
              <p:cNvSpPr>
                <a:spLocks/>
              </p:cNvSpPr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5" name="Freeform 1618"/>
              <p:cNvSpPr>
                <a:spLocks/>
              </p:cNvSpPr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6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7" name="Freeform 1620"/>
              <p:cNvSpPr>
                <a:spLocks/>
              </p:cNvSpPr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8" name="Freeform 1621"/>
              <p:cNvSpPr>
                <a:spLocks/>
              </p:cNvSpPr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9" name="Freeform 1622"/>
              <p:cNvSpPr>
                <a:spLocks/>
              </p:cNvSpPr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0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1" name="Freeform 1624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2" name="Freeform 1625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3" name="Freeform 1626"/>
              <p:cNvSpPr>
                <a:spLocks/>
              </p:cNvSpPr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4" name="Freeform 1627"/>
              <p:cNvSpPr>
                <a:spLocks/>
              </p:cNvSpPr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5" name="Freeform 1628"/>
              <p:cNvSpPr>
                <a:spLocks/>
              </p:cNvSpPr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6" name="Freeform 1629"/>
              <p:cNvSpPr>
                <a:spLocks/>
              </p:cNvSpPr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7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8" name="Freeform 1631"/>
              <p:cNvSpPr>
                <a:spLocks/>
              </p:cNvSpPr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9" name="Freeform 1632"/>
              <p:cNvSpPr>
                <a:spLocks/>
              </p:cNvSpPr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0" name="Freeform 1633"/>
              <p:cNvSpPr>
                <a:spLocks/>
              </p:cNvSpPr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1" name="Freeform 1634"/>
              <p:cNvSpPr>
                <a:spLocks/>
              </p:cNvSpPr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2" name="Freeform 1635"/>
              <p:cNvSpPr>
                <a:spLocks/>
              </p:cNvSpPr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3" name="Freeform 1636"/>
              <p:cNvSpPr>
                <a:spLocks/>
              </p:cNvSpPr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4" name="Freeform 1637"/>
              <p:cNvSpPr>
                <a:spLocks/>
              </p:cNvSpPr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5" name="Freeform 1638"/>
              <p:cNvSpPr>
                <a:spLocks/>
              </p:cNvSpPr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6" name="Freeform 1639"/>
              <p:cNvSpPr>
                <a:spLocks/>
              </p:cNvSpPr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7" name="Freeform 1640"/>
              <p:cNvSpPr>
                <a:spLocks/>
              </p:cNvSpPr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8" name="Freeform 1641"/>
              <p:cNvSpPr>
                <a:spLocks/>
              </p:cNvSpPr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9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0" name="Freeform 1643"/>
              <p:cNvSpPr>
                <a:spLocks/>
              </p:cNvSpPr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1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2" name="Freeform 1646" hidden="1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3" name="Freeform 1647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4" name="Freeform 1648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5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6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7" name="Freeform 1651"/>
              <p:cNvSpPr>
                <a:spLocks/>
              </p:cNvSpPr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8" name="Freeform 1653"/>
              <p:cNvSpPr>
                <a:spLocks/>
              </p:cNvSpPr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9" name="Freeform 1654"/>
              <p:cNvSpPr>
                <a:spLocks/>
              </p:cNvSpPr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0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1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2" name="Freeform 1657"/>
              <p:cNvSpPr>
                <a:spLocks/>
              </p:cNvSpPr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3" name="Freeform 1658"/>
              <p:cNvSpPr>
                <a:spLocks noEditPoints="1"/>
              </p:cNvSpPr>
              <p:nvPr/>
            </p:nvSpPr>
            <p:spPr bwMode="auto">
              <a:xfrm>
                <a:off x="1679575" y="3270251"/>
                <a:ext cx="447676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4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5" name="Freeform 1660"/>
              <p:cNvSpPr>
                <a:spLocks/>
              </p:cNvSpPr>
              <p:nvPr/>
            </p:nvSpPr>
            <p:spPr bwMode="auto">
              <a:xfrm>
                <a:off x="2232025" y="3387725"/>
                <a:ext cx="676275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6" name="Freeform 1661"/>
              <p:cNvSpPr>
                <a:spLocks/>
              </p:cNvSpPr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7" name="Freeform 1662"/>
              <p:cNvSpPr>
                <a:spLocks/>
              </p:cNvSpPr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8" name="Freeform 1663"/>
              <p:cNvSpPr>
                <a:spLocks/>
              </p:cNvSpPr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9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0" name="Freeform 1665"/>
              <p:cNvSpPr>
                <a:spLocks/>
              </p:cNvSpPr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1" name="Freeform 1666"/>
              <p:cNvSpPr>
                <a:spLocks/>
              </p:cNvSpPr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2" name="Freeform 1667"/>
              <p:cNvSpPr>
                <a:spLocks/>
              </p:cNvSpPr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3" name="Freeform 1668"/>
              <p:cNvSpPr>
                <a:spLocks/>
              </p:cNvSpPr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4" name="Freeform 1669"/>
              <p:cNvSpPr>
                <a:spLocks/>
              </p:cNvSpPr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5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6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7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8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9" name="Freeform 1674"/>
              <p:cNvSpPr>
                <a:spLocks/>
              </p:cNvSpPr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0" name="Freeform 1675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1" name="Freeform 1676"/>
              <p:cNvSpPr>
                <a:spLocks/>
              </p:cNvSpPr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2" name="Freeform 1677"/>
              <p:cNvSpPr>
                <a:spLocks/>
              </p:cNvSpPr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3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4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5" name="Freeform 1680"/>
              <p:cNvSpPr>
                <a:spLocks/>
              </p:cNvSpPr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6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7" name="Freeform 1682"/>
              <p:cNvSpPr>
                <a:spLocks/>
              </p:cNvSpPr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8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9" name="Freeform 1684"/>
              <p:cNvSpPr>
                <a:spLocks/>
              </p:cNvSpPr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0" name="Freeform 1685"/>
              <p:cNvSpPr>
                <a:spLocks/>
              </p:cNvSpPr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1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299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2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3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4" name="Freeform 1689"/>
              <p:cNvSpPr>
                <a:spLocks/>
              </p:cNvSpPr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5" name="Freeform 1690"/>
              <p:cNvSpPr>
                <a:spLocks/>
              </p:cNvSpPr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6" name="Freeform 1691"/>
              <p:cNvSpPr>
                <a:spLocks/>
              </p:cNvSpPr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7" name="Freeform 1692"/>
              <p:cNvSpPr>
                <a:spLocks/>
              </p:cNvSpPr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8" name="Freeform 1693"/>
              <p:cNvSpPr>
                <a:spLocks/>
              </p:cNvSpPr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9" name="Freeform 1694"/>
              <p:cNvSpPr>
                <a:spLocks/>
              </p:cNvSpPr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0" name="Freeform 1695"/>
              <p:cNvSpPr>
                <a:spLocks/>
              </p:cNvSpPr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1" name="Freeform 1696"/>
              <p:cNvSpPr>
                <a:spLocks/>
              </p:cNvSpPr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2" name="Freeform 1697"/>
              <p:cNvSpPr>
                <a:spLocks/>
              </p:cNvSpPr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3" name="Freeform 1698"/>
              <p:cNvSpPr>
                <a:spLocks/>
              </p:cNvSpPr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4" name="Freeform 1699"/>
              <p:cNvSpPr>
                <a:spLocks/>
              </p:cNvSpPr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5" name="Freeform 1700"/>
              <p:cNvSpPr>
                <a:spLocks/>
              </p:cNvSpPr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6" name="Freeform 1701"/>
              <p:cNvSpPr>
                <a:spLocks/>
              </p:cNvSpPr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7" name="Freeform 1702"/>
              <p:cNvSpPr>
                <a:spLocks/>
              </p:cNvSpPr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8" name="Freeform 1703"/>
              <p:cNvSpPr>
                <a:spLocks/>
              </p:cNvSpPr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9" name="Freeform 1704"/>
              <p:cNvSpPr>
                <a:spLocks/>
              </p:cNvSpPr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0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1" name="Freeform 1706"/>
              <p:cNvSpPr>
                <a:spLocks/>
              </p:cNvSpPr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2" name="Freeform 1707"/>
              <p:cNvSpPr>
                <a:spLocks noEditPoints="1"/>
              </p:cNvSpPr>
              <p:nvPr/>
            </p:nvSpPr>
            <p:spPr bwMode="auto">
              <a:xfrm>
                <a:off x="3317145" y="4767172"/>
                <a:ext cx="920750" cy="990599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3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4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5" name="Freeform 1710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6" name="Freeform 1711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7" name="Freeform 1712"/>
              <p:cNvSpPr>
                <a:spLocks/>
              </p:cNvSpPr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8" name="Freeform 1713"/>
              <p:cNvSpPr>
                <a:spLocks/>
              </p:cNvSpPr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9" name="Freeform 1714"/>
              <p:cNvSpPr>
                <a:spLocks/>
              </p:cNvSpPr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0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1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2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3" name="Freeform 1720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4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5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6" name="Freeform 1727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7" name="Freeform 1728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8" name="Freeform 1729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9" name="Freeform 1880"/>
              <p:cNvSpPr>
                <a:spLocks/>
              </p:cNvSpPr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</p:grpSp>
        <p:grpSp>
          <p:nvGrpSpPr>
            <p:cNvPr id="9" name="그룹 71"/>
            <p:cNvGrpSpPr/>
            <p:nvPr/>
          </p:nvGrpSpPr>
          <p:grpSpPr>
            <a:xfrm>
              <a:off x="4873139" y="2238772"/>
              <a:ext cx="3148620" cy="3287320"/>
              <a:chOff x="4946650" y="1492250"/>
              <a:chExt cx="3933825" cy="4689475"/>
            </a:xfrm>
            <a:grpFill/>
          </p:grpSpPr>
          <p:sp>
            <p:nvSpPr>
              <p:cNvPr id="10" name="Freeform 1452"/>
              <p:cNvSpPr>
                <a:spLocks/>
              </p:cNvSpPr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" name="Freeform 1453"/>
              <p:cNvSpPr>
                <a:spLocks/>
              </p:cNvSpPr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" name="Freeform 1454"/>
              <p:cNvSpPr>
                <a:spLocks/>
              </p:cNvSpPr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" name="Freeform 1455"/>
              <p:cNvSpPr>
                <a:spLocks/>
              </p:cNvSpPr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" name="Freeform 1456"/>
              <p:cNvSpPr>
                <a:spLocks/>
              </p:cNvSpPr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" name="Freeform 1457"/>
              <p:cNvSpPr>
                <a:spLocks/>
              </p:cNvSpPr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" name="Freeform 1458"/>
              <p:cNvSpPr>
                <a:spLocks/>
              </p:cNvSpPr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" name="Freeform 1459"/>
              <p:cNvSpPr>
                <a:spLocks/>
              </p:cNvSpPr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" name="Freeform 1460"/>
              <p:cNvSpPr>
                <a:spLocks/>
              </p:cNvSpPr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" name="Freeform 1461"/>
              <p:cNvSpPr>
                <a:spLocks/>
              </p:cNvSpPr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" name="Freeform 1462"/>
              <p:cNvSpPr>
                <a:spLocks/>
              </p:cNvSpPr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" name="Freeform 1463"/>
              <p:cNvSpPr>
                <a:spLocks/>
              </p:cNvSpPr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" name="Freeform 1464"/>
              <p:cNvSpPr>
                <a:spLocks/>
              </p:cNvSpPr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" name="Freeform 1465"/>
              <p:cNvSpPr>
                <a:spLocks/>
              </p:cNvSpPr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" name="Freeform 1466"/>
              <p:cNvSpPr>
                <a:spLocks/>
              </p:cNvSpPr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" name="Freeform 1467"/>
              <p:cNvSpPr>
                <a:spLocks/>
              </p:cNvSpPr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" name="Freeform 1468"/>
              <p:cNvSpPr>
                <a:spLocks/>
              </p:cNvSpPr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" name="Freeform 1469"/>
              <p:cNvSpPr>
                <a:spLocks/>
              </p:cNvSpPr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" name="Freeform 1470"/>
              <p:cNvSpPr>
                <a:spLocks/>
              </p:cNvSpPr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" name="Freeform 1471"/>
              <p:cNvSpPr>
                <a:spLocks/>
              </p:cNvSpPr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" name="Freeform 1473"/>
              <p:cNvSpPr>
                <a:spLocks/>
              </p:cNvSpPr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" name="Freeform 1474"/>
              <p:cNvSpPr>
                <a:spLocks/>
              </p:cNvSpPr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" name="Freeform 1475"/>
              <p:cNvSpPr>
                <a:spLocks/>
              </p:cNvSpPr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" name="Freeform 1476"/>
              <p:cNvSpPr>
                <a:spLocks/>
              </p:cNvSpPr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" name="Freeform 173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" name="Freeform 173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" name="Freeform 1732"/>
              <p:cNvSpPr>
                <a:spLocks/>
              </p:cNvSpPr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" name="Freeform 1734"/>
              <p:cNvSpPr>
                <a:spLocks/>
              </p:cNvSpPr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" name="Freeform 1735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" name="Freeform 1736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" name="Freeform 1737"/>
              <p:cNvSpPr>
                <a:spLocks/>
              </p:cNvSpPr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" name="Freeform 1738"/>
              <p:cNvSpPr>
                <a:spLocks/>
              </p:cNvSpPr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" name="Freeform 1739"/>
              <p:cNvSpPr>
                <a:spLocks/>
              </p:cNvSpPr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4" name="Freeform 1740"/>
              <p:cNvSpPr>
                <a:spLocks/>
              </p:cNvSpPr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5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6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7" name="Freeform 1743"/>
              <p:cNvSpPr>
                <a:spLocks/>
              </p:cNvSpPr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8" name="Freeform 1744"/>
              <p:cNvSpPr>
                <a:spLocks/>
              </p:cNvSpPr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9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0" name="Freeform 1746"/>
              <p:cNvSpPr>
                <a:spLocks/>
              </p:cNvSpPr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1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2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3" name="Freeform 1749"/>
              <p:cNvSpPr>
                <a:spLocks/>
              </p:cNvSpPr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4" name="Freeform 1750"/>
              <p:cNvSpPr>
                <a:spLocks/>
              </p:cNvSpPr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5" name="Freeform 1751"/>
              <p:cNvSpPr>
                <a:spLocks/>
              </p:cNvSpPr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6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7" name="Freeform 1753"/>
              <p:cNvSpPr>
                <a:spLocks/>
              </p:cNvSpPr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8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9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0" name="Freeform 1756"/>
              <p:cNvSpPr>
                <a:spLocks/>
              </p:cNvSpPr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1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2" name="Freeform 1758"/>
              <p:cNvSpPr>
                <a:spLocks/>
              </p:cNvSpPr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3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4" name="Freeform 1760"/>
              <p:cNvSpPr>
                <a:spLocks/>
              </p:cNvSpPr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5" name="Freeform 1761"/>
              <p:cNvSpPr>
                <a:spLocks/>
              </p:cNvSpPr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6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7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8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9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49" cy="1136651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0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1" name="Freeform 1767"/>
              <p:cNvSpPr>
                <a:spLocks/>
              </p:cNvSpPr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2" name="Freeform 1768"/>
              <p:cNvSpPr>
                <a:spLocks/>
              </p:cNvSpPr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3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4" name="Freeform 177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5" name="Freeform 177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6" name="Freeform 1774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7" name="Freeform 1775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8" name="Freeform 1776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9" name="Freeform 1777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0" name="Freeform 1778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1" name="Freeform 1779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2" name="Freeform 1780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3" name="Freeform 1781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4" name="Freeform 1782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5" name="Freeform 1783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6" name="Freeform 1784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7" name="Freeform 1785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8" name="Freeform 1786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9" name="Freeform 1787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0" name="Freeform 1788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1" name="Freeform 1789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2" name="Freeform 1790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3" name="Freeform 1791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4" name="Freeform 1792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5" name="Freeform 1793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6" name="Freeform 1794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7" name="Freeform 1795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8" name="Freeform 1796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9" name="Freeform 1797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0" name="Freeform 1798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1" name="Freeform 1799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2" name="Freeform 1800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3" name="Freeform 1801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4" name="Freeform 1802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5" name="Freeform 1803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6" name="Freeform 1804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7" name="Freeform 1805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8" name="Freeform 1806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9" name="Freeform 1807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0" name="Freeform 1808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1" name="Freeform 1809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2" name="Freeform 1810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3" name="Freeform 1811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4" name="Freeform 1812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5" name="Freeform 1813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6" name="Freeform 1814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7" name="Freeform 1815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8" name="Freeform 1816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9" name="Freeform 1817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0" name="Freeform 1818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1" name="Freeform 1819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2" name="Freeform 1820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3" name="Freeform 1821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4" name="Freeform 1822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5" name="Freeform 1823"/>
              <p:cNvSpPr>
                <a:spLocks/>
              </p:cNvSpPr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6" name="Freeform 1824"/>
              <p:cNvSpPr>
                <a:spLocks/>
              </p:cNvSpPr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7" name="Freeform 1825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8" name="Freeform 1826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9" name="Freeform 1827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0" name="Freeform 1828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1" name="Freeform 1829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2" name="Freeform 1830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3" name="Freeform 1831"/>
              <p:cNvSpPr>
                <a:spLocks/>
              </p:cNvSpPr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4" name="Freeform 1832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5" name="Freeform 1833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6" name="Freeform 1834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7" name="Freeform 1835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8" name="Freeform 1836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9" name="Freeform 1837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0" name="Freeform 1838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1" name="Freeform 1839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2" name="Freeform 1840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3" name="Freeform 1841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4" name="Freeform 1842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5" name="Freeform 1843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6" name="Freeform 1844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7" name="Freeform 1845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8" name="Freeform 1846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9" name="Freeform 1847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0" name="Freeform 1848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1" name="Freeform 1849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2" name="Freeform 1850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3" name="Freeform 1851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4" name="Freeform 1852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5" name="Freeform 1854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6" name="Freeform 1855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7" name="Freeform 1856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8" name="Freeform 1857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9" name="Freeform 1858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0" name="Freeform 1859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1" name="Freeform 1860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2" name="Freeform 1861"/>
              <p:cNvSpPr>
                <a:spLocks/>
              </p:cNvSpPr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3" name="Freeform 1862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4" name="Freeform 1863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5" name="Freeform 1864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6" name="Freeform 1865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7" name="Freeform 1866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8" name="Freeform 1867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9" name="Freeform 1868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0" name="Freeform 1869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1" name="Freeform 1870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2" name="Freeform 1871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3" name="Freeform 1872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4" name="Freeform 1873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5" name="Freeform 1874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6" name="Freeform 1875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7" name="Freeform 1876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8" name="Freeform 1877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9" name="Freeform 1878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0" name="Freeform 1879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1" name="Freeform 1881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2" name="Freeform 1882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3" name="Freeform 1733"/>
              <p:cNvSpPr>
                <a:spLocks noEditPoints="1"/>
              </p:cNvSpPr>
              <p:nvPr/>
            </p:nvSpPr>
            <p:spPr bwMode="auto">
              <a:xfrm>
                <a:off x="6292849" y="2946400"/>
                <a:ext cx="1320800" cy="768349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</p:grpSp>
      </p:grpSp>
      <p:grpSp>
        <p:nvGrpSpPr>
          <p:cNvPr id="430" name="그룹 429"/>
          <p:cNvGrpSpPr/>
          <p:nvPr/>
        </p:nvGrpSpPr>
        <p:grpSpPr>
          <a:xfrm>
            <a:off x="578239" y="2879779"/>
            <a:ext cx="5479837" cy="1456738"/>
            <a:chOff x="1043608" y="3285630"/>
            <a:chExt cx="6830715" cy="1815852"/>
          </a:xfrm>
        </p:grpSpPr>
        <p:sp>
          <p:nvSpPr>
            <p:cNvPr id="431" name="Rectangle 3"/>
            <p:cNvSpPr txBox="1">
              <a:spLocks noChangeArrowheads="1"/>
            </p:cNvSpPr>
            <p:nvPr/>
          </p:nvSpPr>
          <p:spPr bwMode="auto">
            <a:xfrm>
              <a:off x="2738533" y="3306893"/>
              <a:ext cx="759854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Asia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" name="Rectangle 3"/>
            <p:cNvSpPr txBox="1">
              <a:spLocks noChangeArrowheads="1"/>
            </p:cNvSpPr>
            <p:nvPr/>
          </p:nvSpPr>
          <p:spPr bwMode="auto">
            <a:xfrm>
              <a:off x="5940152" y="3285630"/>
              <a:ext cx="1115478" cy="44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North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America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" name="Rectangle 3"/>
            <p:cNvSpPr txBox="1">
              <a:spLocks noChangeArrowheads="1"/>
            </p:cNvSpPr>
            <p:nvPr/>
          </p:nvSpPr>
          <p:spPr bwMode="auto">
            <a:xfrm>
              <a:off x="6758845" y="4618936"/>
              <a:ext cx="1115478" cy="44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South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America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" name="Rectangle 3"/>
            <p:cNvSpPr txBox="1">
              <a:spLocks noChangeArrowheads="1"/>
            </p:cNvSpPr>
            <p:nvPr/>
          </p:nvSpPr>
          <p:spPr bwMode="auto">
            <a:xfrm>
              <a:off x="3263628" y="4897108"/>
              <a:ext cx="1115478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Oceania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5" name="Rectangle 3"/>
            <p:cNvSpPr txBox="1">
              <a:spLocks noChangeArrowheads="1"/>
            </p:cNvSpPr>
            <p:nvPr/>
          </p:nvSpPr>
          <p:spPr bwMode="auto">
            <a:xfrm>
              <a:off x="1043608" y="4192018"/>
              <a:ext cx="1115478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Africa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6" name="Rectangle 3"/>
            <p:cNvSpPr txBox="1">
              <a:spLocks noChangeArrowheads="1"/>
            </p:cNvSpPr>
            <p:nvPr/>
          </p:nvSpPr>
          <p:spPr bwMode="auto">
            <a:xfrm>
              <a:off x="1076140" y="3306552"/>
              <a:ext cx="1115478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Europe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7" name="Rectangle 3"/>
            <p:cNvSpPr txBox="1">
              <a:spLocks noChangeArrowheads="1"/>
            </p:cNvSpPr>
            <p:nvPr/>
          </p:nvSpPr>
          <p:spPr bwMode="auto">
            <a:xfrm>
              <a:off x="1734513" y="3851863"/>
              <a:ext cx="1115478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Middle East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1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459" name="그룹 458"/>
          <p:cNvGrpSpPr/>
          <p:nvPr/>
        </p:nvGrpSpPr>
        <p:grpSpPr>
          <a:xfrm>
            <a:off x="7236296" y="2539960"/>
            <a:ext cx="1577358" cy="662702"/>
            <a:chOff x="6435956" y="2211710"/>
            <a:chExt cx="1577358" cy="662702"/>
          </a:xfrm>
        </p:grpSpPr>
        <p:sp>
          <p:nvSpPr>
            <p:cNvPr id="460" name="Rectangle 3"/>
            <p:cNvSpPr txBox="1">
              <a:spLocks noChangeArrowheads="1"/>
            </p:cNvSpPr>
            <p:nvPr/>
          </p:nvSpPr>
          <p:spPr bwMode="auto">
            <a:xfrm>
              <a:off x="6435956" y="2412747"/>
              <a:ext cx="143883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</a:t>
              </a:r>
              <a:endParaRPr lang="en-US" altLang="ko-KR"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be </a:t>
              </a: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61" name="speed"/>
            <p:cNvSpPr txBox="1">
              <a:spLocks noChangeArrowheads="1"/>
            </p:cNvSpPr>
            <p:nvPr/>
          </p:nvSpPr>
          <p:spPr bwMode="auto">
            <a:xfrm>
              <a:off x="6435956" y="2211710"/>
              <a:ext cx="1577358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462" name="그룹 461"/>
          <p:cNvGrpSpPr/>
          <p:nvPr/>
        </p:nvGrpSpPr>
        <p:grpSpPr>
          <a:xfrm>
            <a:off x="7236296" y="3637240"/>
            <a:ext cx="1577358" cy="662702"/>
            <a:chOff x="6435956" y="2211710"/>
            <a:chExt cx="1577358" cy="662702"/>
          </a:xfrm>
        </p:grpSpPr>
        <p:sp>
          <p:nvSpPr>
            <p:cNvPr id="463" name="Rectangle 3"/>
            <p:cNvSpPr txBox="1">
              <a:spLocks noChangeArrowheads="1"/>
            </p:cNvSpPr>
            <p:nvPr/>
          </p:nvSpPr>
          <p:spPr bwMode="auto">
            <a:xfrm>
              <a:off x="6435956" y="2412747"/>
              <a:ext cx="143883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</a:t>
              </a:r>
              <a:endParaRPr lang="en-US" altLang="ko-KR"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be </a:t>
              </a: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64" name="speed"/>
            <p:cNvSpPr txBox="1">
              <a:spLocks noChangeArrowheads="1"/>
            </p:cNvSpPr>
            <p:nvPr/>
          </p:nvSpPr>
          <p:spPr bwMode="auto">
            <a:xfrm>
              <a:off x="6435956" y="2211710"/>
              <a:ext cx="1577358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2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471" name="그룹 470"/>
          <p:cNvGrpSpPr/>
          <p:nvPr/>
        </p:nvGrpSpPr>
        <p:grpSpPr>
          <a:xfrm>
            <a:off x="1922189" y="2287973"/>
            <a:ext cx="653156" cy="603313"/>
            <a:chOff x="1906137" y="2042163"/>
            <a:chExt cx="653156" cy="603313"/>
          </a:xfrm>
        </p:grpSpPr>
        <p:sp>
          <p:nvSpPr>
            <p:cNvPr id="439" name="Freeform 36"/>
            <p:cNvSpPr>
              <a:spLocks/>
            </p:cNvSpPr>
            <p:nvPr/>
          </p:nvSpPr>
          <p:spPr bwMode="auto">
            <a:xfrm>
              <a:off x="1906137" y="2042163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5" name="Rectangle 3"/>
            <p:cNvSpPr txBox="1">
              <a:spLocks noChangeArrowheads="1"/>
            </p:cNvSpPr>
            <p:nvPr/>
          </p:nvSpPr>
          <p:spPr>
            <a:xfrm>
              <a:off x="2019512" y="2099052"/>
              <a:ext cx="42640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60</a:t>
              </a:r>
              <a:r>
                <a:rPr lang="en-US" altLang="ko-KR" sz="8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72" name="그룹 471"/>
          <p:cNvGrpSpPr/>
          <p:nvPr/>
        </p:nvGrpSpPr>
        <p:grpSpPr>
          <a:xfrm>
            <a:off x="2549311" y="3640722"/>
            <a:ext cx="557770" cy="515204"/>
            <a:chOff x="5313640" y="3219822"/>
            <a:chExt cx="557770" cy="515204"/>
          </a:xfrm>
        </p:grpSpPr>
        <p:sp>
          <p:nvSpPr>
            <p:cNvPr id="440" name="Freeform 36"/>
            <p:cNvSpPr>
              <a:spLocks/>
            </p:cNvSpPr>
            <p:nvPr/>
          </p:nvSpPr>
          <p:spPr bwMode="auto">
            <a:xfrm>
              <a:off x="5313640" y="3219822"/>
              <a:ext cx="557770" cy="515204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>
                  <a:lumMod val="5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6" name="Rectangle 3"/>
            <p:cNvSpPr txBox="1">
              <a:spLocks noChangeArrowheads="1"/>
            </p:cNvSpPr>
            <p:nvPr/>
          </p:nvSpPr>
          <p:spPr>
            <a:xfrm>
              <a:off x="5379321" y="3263302"/>
              <a:ext cx="42640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r>
                <a:rPr lang="en-US" altLang="ko-KR" sz="8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73" name="그룹 472"/>
          <p:cNvGrpSpPr/>
          <p:nvPr/>
        </p:nvGrpSpPr>
        <p:grpSpPr>
          <a:xfrm>
            <a:off x="6389162" y="2536467"/>
            <a:ext cx="728694" cy="673086"/>
            <a:chOff x="6426931" y="2571353"/>
            <a:chExt cx="653156" cy="603313"/>
          </a:xfrm>
        </p:grpSpPr>
        <p:sp>
          <p:nvSpPr>
            <p:cNvPr id="467" name="Freeform 36"/>
            <p:cNvSpPr>
              <a:spLocks/>
            </p:cNvSpPr>
            <p:nvPr/>
          </p:nvSpPr>
          <p:spPr bwMode="auto">
            <a:xfrm>
              <a:off x="6426931" y="2571353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468" name="Rectangle 3"/>
            <p:cNvSpPr txBox="1">
              <a:spLocks noChangeArrowheads="1"/>
            </p:cNvSpPr>
            <p:nvPr/>
          </p:nvSpPr>
          <p:spPr>
            <a:xfrm>
              <a:off x="6540306" y="2628242"/>
              <a:ext cx="426406" cy="19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60</a:t>
              </a:r>
              <a:r>
                <a:rPr lang="en-US" altLang="ko-KR" sz="9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74" name="그룹 473"/>
          <p:cNvGrpSpPr/>
          <p:nvPr/>
        </p:nvGrpSpPr>
        <p:grpSpPr>
          <a:xfrm>
            <a:off x="6389162" y="3634937"/>
            <a:ext cx="728694" cy="673086"/>
            <a:chOff x="6426931" y="3677138"/>
            <a:chExt cx="653156" cy="603313"/>
          </a:xfrm>
        </p:grpSpPr>
        <p:sp>
          <p:nvSpPr>
            <p:cNvPr id="469" name="Freeform 36"/>
            <p:cNvSpPr>
              <a:spLocks/>
            </p:cNvSpPr>
            <p:nvPr/>
          </p:nvSpPr>
          <p:spPr bwMode="auto">
            <a:xfrm>
              <a:off x="6426931" y="3677138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>
                  <a:lumMod val="5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470" name="Rectangle 3"/>
            <p:cNvSpPr txBox="1">
              <a:spLocks noChangeArrowheads="1"/>
            </p:cNvSpPr>
            <p:nvPr/>
          </p:nvSpPr>
          <p:spPr>
            <a:xfrm>
              <a:off x="6540306" y="3734027"/>
              <a:ext cx="426406" cy="19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  <a:r>
                <a:rPr lang="en-US" altLang="ko-KR" sz="1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r>
                <a:rPr lang="en-US" altLang="ko-KR" sz="9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475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558888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그룹 38"/>
          <p:cNvGrpSpPr/>
          <p:nvPr/>
        </p:nvGrpSpPr>
        <p:grpSpPr>
          <a:xfrm>
            <a:off x="7190990" y="1290236"/>
            <a:ext cx="1264840" cy="1399843"/>
            <a:chOff x="4968094" y="2038970"/>
            <a:chExt cx="1264840" cy="1399843"/>
          </a:xfrm>
        </p:grpSpPr>
        <p:grpSp>
          <p:nvGrpSpPr>
            <p:cNvPr id="40" name="그룹 39"/>
            <p:cNvGrpSpPr/>
            <p:nvPr/>
          </p:nvGrpSpPr>
          <p:grpSpPr>
            <a:xfrm flipV="1">
              <a:off x="4975063" y="2038970"/>
              <a:ext cx="1257871" cy="1399843"/>
              <a:chOff x="10431" y="3339368"/>
              <a:chExt cx="1242478" cy="1382712"/>
            </a:xfrm>
          </p:grpSpPr>
          <p:sp>
            <p:nvSpPr>
              <p:cNvPr id="43" name="Freeform 41"/>
              <p:cNvSpPr>
                <a:spLocks/>
              </p:cNvSpPr>
              <p:nvPr/>
            </p:nvSpPr>
            <p:spPr bwMode="auto">
              <a:xfrm>
                <a:off x="505197" y="3799743"/>
                <a:ext cx="498475" cy="461962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42"/>
              <p:cNvSpPr>
                <a:spLocks/>
              </p:cNvSpPr>
              <p:nvPr/>
            </p:nvSpPr>
            <p:spPr bwMode="auto">
              <a:xfrm>
                <a:off x="10431" y="3341220"/>
                <a:ext cx="993242" cy="920486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2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2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503609" y="4261705"/>
                <a:ext cx="500062" cy="460375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1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1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47"/>
              <p:cNvSpPr>
                <a:spLocks/>
              </p:cNvSpPr>
              <p:nvPr/>
            </p:nvSpPr>
            <p:spPr bwMode="auto">
              <a:xfrm>
                <a:off x="754434" y="3339368"/>
                <a:ext cx="498475" cy="460375"/>
              </a:xfrm>
              <a:custGeom>
                <a:avLst/>
                <a:gdLst>
                  <a:gd name="T0" fmla="*/ 0 w 942"/>
                  <a:gd name="T1" fmla="*/ 872 h 872"/>
                  <a:gd name="T2" fmla="*/ 942 w 942"/>
                  <a:gd name="T3" fmla="*/ 872 h 872"/>
                  <a:gd name="T4" fmla="*/ 470 w 942"/>
                  <a:gd name="T5" fmla="*/ 0 h 872"/>
                  <a:gd name="T6" fmla="*/ 0 w 942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0" y="872"/>
                    </a:moveTo>
                    <a:lnTo>
                      <a:pt x="942" y="872"/>
                    </a:lnTo>
                    <a:lnTo>
                      <a:pt x="470" y="0"/>
                    </a:lnTo>
                    <a:lnTo>
                      <a:pt x="0" y="87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968094" y="2505049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0" name="그룹 59"/>
          <p:cNvGrpSpPr/>
          <p:nvPr/>
        </p:nvGrpSpPr>
        <p:grpSpPr>
          <a:xfrm>
            <a:off x="7197959" y="3718558"/>
            <a:ext cx="1243789" cy="913754"/>
            <a:chOff x="7197959" y="3718558"/>
            <a:chExt cx="1243789" cy="913754"/>
          </a:xfrm>
        </p:grpSpPr>
        <p:sp>
          <p:nvSpPr>
            <p:cNvPr id="57" name="Freeform 43"/>
            <p:cNvSpPr>
              <a:spLocks/>
            </p:cNvSpPr>
            <p:nvPr/>
          </p:nvSpPr>
          <p:spPr bwMode="auto">
            <a:xfrm flipV="1">
              <a:off x="7197959" y="3718558"/>
              <a:ext cx="992523" cy="913754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1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1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7935491" y="4166232"/>
              <a:ext cx="506257" cy="466079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1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1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4546538" y="2222126"/>
            <a:ext cx="1260425" cy="1400111"/>
            <a:chOff x="4546538" y="2222126"/>
            <a:chExt cx="1260425" cy="1400111"/>
          </a:xfrm>
        </p:grpSpPr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4799784" y="3156158"/>
              <a:ext cx="504650" cy="466079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39"/>
            <p:cNvSpPr>
              <a:spLocks/>
            </p:cNvSpPr>
            <p:nvPr/>
          </p:nvSpPr>
          <p:spPr bwMode="auto">
            <a:xfrm flipV="1">
              <a:off x="4546538" y="2226216"/>
              <a:ext cx="1006900" cy="929941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39"/>
            <p:cNvSpPr>
              <a:spLocks/>
            </p:cNvSpPr>
            <p:nvPr/>
          </p:nvSpPr>
          <p:spPr bwMode="auto">
            <a:xfrm>
              <a:off x="5302313" y="2222126"/>
              <a:ext cx="504650" cy="466079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 flipV="1">
              <a:off x="5050430" y="3156158"/>
              <a:ext cx="504650" cy="466079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2417359" y="3238290"/>
            <a:ext cx="1012019" cy="1394023"/>
            <a:chOff x="505197" y="1038480"/>
            <a:chExt cx="999635" cy="1376963"/>
          </a:xfrm>
        </p:grpSpPr>
        <p:sp>
          <p:nvSpPr>
            <p:cNvPr id="35" name="Freeform 39"/>
            <p:cNvSpPr>
              <a:spLocks/>
            </p:cNvSpPr>
            <p:nvPr/>
          </p:nvSpPr>
          <p:spPr bwMode="auto">
            <a:xfrm>
              <a:off x="505197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auto">
            <a:xfrm>
              <a:off x="752847" y="1955068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54023" y="1494693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1004770" y="1499612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505197" y="1038480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smtClean="0">
                <a:solidFill>
                  <a:schemeClr val="bg2"/>
                </a:solidFill>
              </a:rPr>
              <a:t>Table text</a:t>
            </a:r>
            <a:endParaRPr lang="ko-KR" altLang="en-US">
              <a:solidFill>
                <a:schemeClr val="bg2"/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404945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539750" y="2226340"/>
            <a:ext cx="1876002" cy="2406776"/>
            <a:chOff x="539750" y="2226340"/>
            <a:chExt cx="1876002" cy="2406776"/>
          </a:xfrm>
        </p:grpSpPr>
        <p:grpSp>
          <p:nvGrpSpPr>
            <p:cNvPr id="7" name="그룹 6"/>
            <p:cNvGrpSpPr/>
            <p:nvPr/>
          </p:nvGrpSpPr>
          <p:grpSpPr>
            <a:xfrm>
              <a:off x="539750" y="2226340"/>
              <a:ext cx="1876002" cy="2406776"/>
              <a:chOff x="539750" y="2226340"/>
              <a:chExt cx="1876002" cy="2406776"/>
            </a:xfrm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p:grpSpPr>
          <p:sp>
            <p:nvSpPr>
              <p:cNvPr id="9" name="직사각형 8"/>
              <p:cNvSpPr/>
              <p:nvPr/>
            </p:nvSpPr>
            <p:spPr>
              <a:xfrm>
                <a:off x="539750" y="3289505"/>
                <a:ext cx="1876002" cy="1343611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1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직사각형 7"/>
              <p:cNvSpPr/>
              <p:nvPr/>
            </p:nvSpPr>
            <p:spPr>
              <a:xfrm>
                <a:off x="539750" y="2226340"/>
                <a:ext cx="1876002" cy="1063165"/>
              </a:xfrm>
              <a:prstGeom prst="rect">
                <a:avLst/>
              </a:prstGeom>
              <a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b="-13189"/>
                </a:stretch>
              </a:blipFill>
              <a:ln w="31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" name="직사각형 1"/>
            <p:cNvSpPr/>
            <p:nvPr/>
          </p:nvSpPr>
          <p:spPr>
            <a:xfrm>
              <a:off x="539750" y="3289505"/>
              <a:ext cx="1876002" cy="280446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bg2">
                  <a:lumMod val="40000"/>
                  <a:lumOff val="60000"/>
                </a:schemeClr>
              </a:solidFill>
            </a:ln>
            <a:effectLst>
              <a:outerShdw blurRad="139700" sx="104000" sy="104000" algn="c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669303" y="3824534"/>
              <a:ext cx="161689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/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</a:t>
              </a:r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and </a:t>
              </a:r>
            </a:p>
            <a:p>
              <a:pPr algn="ctr"/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functional </a:t>
              </a:r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search engine helps you locate the right templates, effectively saving your time.</a:t>
              </a:r>
              <a:endParaRPr lang="en-US" altLang="ko-KR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9" name="speed"/>
            <p:cNvSpPr txBox="1">
              <a:spLocks noChangeArrowheads="1"/>
            </p:cNvSpPr>
            <p:nvPr/>
          </p:nvSpPr>
          <p:spPr bwMode="auto">
            <a:xfrm>
              <a:off x="591498" y="3346628"/>
              <a:ext cx="1772506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2" name="그룹 41"/>
          <p:cNvGrpSpPr/>
          <p:nvPr/>
        </p:nvGrpSpPr>
        <p:grpSpPr>
          <a:xfrm>
            <a:off x="5808223" y="2226340"/>
            <a:ext cx="1876002" cy="2406776"/>
            <a:chOff x="5808223" y="2226340"/>
            <a:chExt cx="1876002" cy="2406776"/>
          </a:xfrm>
        </p:grpSpPr>
        <p:grpSp>
          <p:nvGrpSpPr>
            <p:cNvPr id="22" name="그룹 21"/>
            <p:cNvGrpSpPr/>
            <p:nvPr/>
          </p:nvGrpSpPr>
          <p:grpSpPr>
            <a:xfrm>
              <a:off x="5808223" y="2226340"/>
              <a:ext cx="1876002" cy="2406776"/>
              <a:chOff x="5808223" y="2226340"/>
              <a:chExt cx="1876002" cy="2406776"/>
            </a:xfrm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p:grpSpPr>
          <p:sp>
            <p:nvSpPr>
              <p:cNvPr id="14" name="직사각형 13"/>
              <p:cNvSpPr/>
              <p:nvPr/>
            </p:nvSpPr>
            <p:spPr>
              <a:xfrm>
                <a:off x="5808223" y="2226340"/>
                <a:ext cx="1876002" cy="1063165"/>
              </a:xfrm>
              <a:prstGeom prst="rect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5808223" y="3289505"/>
                <a:ext cx="1876002" cy="1343611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1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3" name="직사각형 12"/>
            <p:cNvSpPr/>
            <p:nvPr/>
          </p:nvSpPr>
          <p:spPr>
            <a:xfrm>
              <a:off x="5808223" y="3289505"/>
              <a:ext cx="1876002" cy="28044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9050">
              <a:solidFill>
                <a:schemeClr val="bg2"/>
              </a:solidFill>
            </a:ln>
            <a:effectLst>
              <a:outerShdw blurRad="139700" sx="104000" sy="104000" algn="c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5937776" y="3824534"/>
              <a:ext cx="161689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/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</a:t>
              </a:r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and </a:t>
              </a:r>
            </a:p>
            <a:p>
              <a:pPr algn="ctr"/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functional </a:t>
              </a:r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search engine helps you locate the right templates, effectively saving your time.</a:t>
              </a:r>
              <a:endParaRPr lang="en-US" altLang="ko-KR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0" name="speed"/>
            <p:cNvSpPr txBox="1">
              <a:spLocks noChangeArrowheads="1"/>
            </p:cNvSpPr>
            <p:nvPr/>
          </p:nvSpPr>
          <p:spPr bwMode="auto">
            <a:xfrm>
              <a:off x="5859971" y="3329854"/>
              <a:ext cx="1772506" cy="20005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3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  <a:endParaRPr lang="en-US" altLang="ko-KR" sz="1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3173986" y="2226340"/>
            <a:ext cx="1876002" cy="2406776"/>
            <a:chOff x="3173986" y="2226340"/>
            <a:chExt cx="1876002" cy="2406776"/>
          </a:xfrm>
        </p:grpSpPr>
        <p:grpSp>
          <p:nvGrpSpPr>
            <p:cNvPr id="21" name="그룹 20"/>
            <p:cNvGrpSpPr/>
            <p:nvPr/>
          </p:nvGrpSpPr>
          <p:grpSpPr>
            <a:xfrm>
              <a:off x="3173986" y="2226340"/>
              <a:ext cx="1876002" cy="2406776"/>
              <a:chOff x="3173986" y="2226340"/>
              <a:chExt cx="1876002" cy="2406776"/>
            </a:xfrm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p:grpSpPr>
          <p:sp>
            <p:nvSpPr>
              <p:cNvPr id="11" name="직사각형 10"/>
              <p:cNvSpPr/>
              <p:nvPr/>
            </p:nvSpPr>
            <p:spPr>
              <a:xfrm>
                <a:off x="3173986" y="2226340"/>
                <a:ext cx="1876002" cy="1343611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1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직사각형 11"/>
              <p:cNvSpPr/>
              <p:nvPr/>
            </p:nvSpPr>
            <p:spPr>
              <a:xfrm>
                <a:off x="3173986" y="3569951"/>
                <a:ext cx="1876002" cy="1063165"/>
              </a:xfrm>
              <a:prstGeom prst="rect">
                <a:avLst/>
              </a:prstGeom>
              <a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0" name="직사각형 9"/>
            <p:cNvSpPr/>
            <p:nvPr/>
          </p:nvSpPr>
          <p:spPr>
            <a:xfrm>
              <a:off x="3173986" y="3289505"/>
              <a:ext cx="1876002" cy="28044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9050">
              <a:solidFill>
                <a:schemeClr val="bg2"/>
              </a:solidFill>
            </a:ln>
            <a:effectLst>
              <a:outerShdw blurRad="139700" sx="104000" sy="104000" algn="c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3225734" y="3346628"/>
              <a:ext cx="1772506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3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Rectangle 3"/>
            <p:cNvSpPr txBox="1">
              <a:spLocks noChangeArrowheads="1"/>
            </p:cNvSpPr>
            <p:nvPr/>
          </p:nvSpPr>
          <p:spPr bwMode="auto">
            <a:xfrm>
              <a:off x="3303539" y="2480923"/>
              <a:ext cx="161689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/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</a:t>
              </a:r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and </a:t>
              </a:r>
            </a:p>
            <a:p>
              <a:pPr algn="ctr"/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functional </a:t>
              </a:r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search engine helps you locate the right templates, effectively saving your time.</a:t>
              </a:r>
              <a:endParaRPr lang="en-US" altLang="ko-KR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chemeClr val="bg2"/>
                </a:solidFill>
              </a:rPr>
              <a:t>Column chart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차트 6"/>
          <p:cNvGraphicFramePr/>
          <p:nvPr>
            <p:extLst>
              <p:ext uri="{D42A27DB-BD31-4B8C-83A1-F6EECF244321}">
                <p14:modId xmlns:p14="http://schemas.microsoft.com/office/powerpoint/2010/main" val="1485600133"/>
              </p:ext>
            </p:extLst>
          </p:nvPr>
        </p:nvGraphicFramePr>
        <p:xfrm>
          <a:off x="430197" y="1528825"/>
          <a:ext cx="4501843" cy="3095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직선 연결선 7"/>
          <p:cNvCxnSpPr/>
          <p:nvPr/>
        </p:nvCxnSpPr>
        <p:spPr>
          <a:xfrm flipV="1">
            <a:off x="681794" y="3079129"/>
            <a:ext cx="4175499" cy="1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그룹 8"/>
          <p:cNvGrpSpPr/>
          <p:nvPr/>
        </p:nvGrpSpPr>
        <p:grpSpPr>
          <a:xfrm>
            <a:off x="6054494" y="3030573"/>
            <a:ext cx="1438393" cy="1597605"/>
            <a:chOff x="1252909" y="1953481"/>
            <a:chExt cx="1247772" cy="1385887"/>
          </a:xfrm>
        </p:grpSpPr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1252909" y="2415443"/>
              <a:ext cx="498475" cy="461962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46"/>
            <p:cNvSpPr>
              <a:spLocks/>
            </p:cNvSpPr>
            <p:nvPr/>
          </p:nvSpPr>
          <p:spPr bwMode="auto">
            <a:xfrm>
              <a:off x="1252909" y="2877405"/>
              <a:ext cx="498475" cy="461962"/>
            </a:xfrm>
            <a:custGeom>
              <a:avLst/>
              <a:gdLst>
                <a:gd name="T0" fmla="*/ 0 w 943"/>
                <a:gd name="T1" fmla="*/ 0 h 872"/>
                <a:gd name="T2" fmla="*/ 471 w 943"/>
                <a:gd name="T3" fmla="*/ 872 h 872"/>
                <a:gd name="T4" fmla="*/ 471 w 943"/>
                <a:gd name="T5" fmla="*/ 872 h 872"/>
                <a:gd name="T6" fmla="*/ 943 w 943"/>
                <a:gd name="T7" fmla="*/ 0 h 872"/>
                <a:gd name="T8" fmla="*/ 943 w 943"/>
                <a:gd name="T9" fmla="*/ 0 h 872"/>
                <a:gd name="T10" fmla="*/ 943 w 943"/>
                <a:gd name="T11" fmla="*/ 0 h 872"/>
                <a:gd name="T12" fmla="*/ 943 w 943"/>
                <a:gd name="T13" fmla="*/ 0 h 872"/>
                <a:gd name="T14" fmla="*/ 0 w 943"/>
                <a:gd name="T15" fmla="*/ 0 h 872"/>
                <a:gd name="T16" fmla="*/ 0 w 943"/>
                <a:gd name="T1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3" h="872">
                  <a:moveTo>
                    <a:pt x="0" y="0"/>
                  </a:moveTo>
                  <a:lnTo>
                    <a:pt x="471" y="872"/>
                  </a:lnTo>
                  <a:lnTo>
                    <a:pt x="471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44"/>
            <p:cNvSpPr>
              <a:spLocks/>
            </p:cNvSpPr>
            <p:nvPr/>
          </p:nvSpPr>
          <p:spPr bwMode="auto">
            <a:xfrm>
              <a:off x="2002206" y="1953481"/>
              <a:ext cx="498475" cy="461962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44"/>
            <p:cNvSpPr>
              <a:spLocks/>
            </p:cNvSpPr>
            <p:nvPr/>
          </p:nvSpPr>
          <p:spPr bwMode="auto">
            <a:xfrm>
              <a:off x="1505928" y="2877406"/>
              <a:ext cx="498475" cy="461962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5038625" y="1574491"/>
            <a:ext cx="863768" cy="1063240"/>
            <a:chOff x="503609" y="1955068"/>
            <a:chExt cx="749300" cy="922337"/>
          </a:xfrm>
        </p:grpSpPr>
        <p:sp>
          <p:nvSpPr>
            <p:cNvPr id="13" name="Freeform 39"/>
            <p:cNvSpPr>
              <a:spLocks/>
            </p:cNvSpPr>
            <p:nvPr/>
          </p:nvSpPr>
          <p:spPr bwMode="auto">
            <a:xfrm>
              <a:off x="505197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40"/>
            <p:cNvSpPr>
              <a:spLocks/>
            </p:cNvSpPr>
            <p:nvPr/>
          </p:nvSpPr>
          <p:spPr bwMode="auto">
            <a:xfrm>
              <a:off x="752847" y="1955068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45"/>
            <p:cNvSpPr>
              <a:spLocks/>
            </p:cNvSpPr>
            <p:nvPr/>
          </p:nvSpPr>
          <p:spPr bwMode="auto">
            <a:xfrm>
              <a:off x="503609" y="2415443"/>
              <a:ext cx="500062" cy="461962"/>
            </a:xfrm>
            <a:custGeom>
              <a:avLst/>
              <a:gdLst>
                <a:gd name="T0" fmla="*/ 471 w 943"/>
                <a:gd name="T1" fmla="*/ 872 h 872"/>
                <a:gd name="T2" fmla="*/ 473 w 943"/>
                <a:gd name="T3" fmla="*/ 872 h 872"/>
                <a:gd name="T4" fmla="*/ 943 w 943"/>
                <a:gd name="T5" fmla="*/ 0 h 872"/>
                <a:gd name="T6" fmla="*/ 943 w 943"/>
                <a:gd name="T7" fmla="*/ 0 h 872"/>
                <a:gd name="T8" fmla="*/ 1 w 943"/>
                <a:gd name="T9" fmla="*/ 0 h 872"/>
                <a:gd name="T10" fmla="*/ 0 w 943"/>
                <a:gd name="T11" fmla="*/ 0 h 872"/>
                <a:gd name="T12" fmla="*/ 471 w 943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2">
                  <a:moveTo>
                    <a:pt x="471" y="872"/>
                  </a:moveTo>
                  <a:lnTo>
                    <a:pt x="473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471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8" name="Freeform 36"/>
          <p:cNvSpPr>
            <a:spLocks/>
          </p:cNvSpPr>
          <p:nvPr/>
        </p:nvSpPr>
        <p:spPr bwMode="auto">
          <a:xfrm>
            <a:off x="6054494" y="3037371"/>
            <a:ext cx="1151080" cy="1063240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chemeClr val="bg2"/>
          </a:solidFill>
          <a:ln w="1270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>
          <a:xfrm>
            <a:off x="6217751" y="3167479"/>
            <a:ext cx="790836" cy="4385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Value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Freeform 34"/>
          <p:cNvSpPr>
            <a:spLocks/>
          </p:cNvSpPr>
          <p:nvPr/>
        </p:nvSpPr>
        <p:spPr bwMode="auto">
          <a:xfrm>
            <a:off x="5134998" y="1558589"/>
            <a:ext cx="1583856" cy="1465510"/>
          </a:xfrm>
          <a:custGeom>
            <a:avLst/>
            <a:gdLst>
              <a:gd name="T0" fmla="*/ 1415 w 1887"/>
              <a:gd name="T1" fmla="*/ 872 h 1744"/>
              <a:gd name="T2" fmla="*/ 1415 w 1887"/>
              <a:gd name="T3" fmla="*/ 872 h 1744"/>
              <a:gd name="T4" fmla="*/ 943 w 1887"/>
              <a:gd name="T5" fmla="*/ 0 h 1744"/>
              <a:gd name="T6" fmla="*/ 472 w 1887"/>
              <a:gd name="T7" fmla="*/ 872 h 1744"/>
              <a:gd name="T8" fmla="*/ 472 w 1887"/>
              <a:gd name="T9" fmla="*/ 872 h 1744"/>
              <a:gd name="T10" fmla="*/ 0 w 1887"/>
              <a:gd name="T11" fmla="*/ 1744 h 1744"/>
              <a:gd name="T12" fmla="*/ 943 w 1887"/>
              <a:gd name="T13" fmla="*/ 1744 h 1744"/>
              <a:gd name="T14" fmla="*/ 943 w 1887"/>
              <a:gd name="T15" fmla="*/ 1744 h 1744"/>
              <a:gd name="T16" fmla="*/ 1887 w 1887"/>
              <a:gd name="T17" fmla="*/ 1744 h 1744"/>
              <a:gd name="T18" fmla="*/ 1415 w 1887"/>
              <a:gd name="T19" fmla="*/ 872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7" h="1744">
                <a:moveTo>
                  <a:pt x="1415" y="872"/>
                </a:moveTo>
                <a:lnTo>
                  <a:pt x="1415" y="872"/>
                </a:lnTo>
                <a:lnTo>
                  <a:pt x="943" y="0"/>
                </a:lnTo>
                <a:lnTo>
                  <a:pt x="472" y="872"/>
                </a:lnTo>
                <a:lnTo>
                  <a:pt x="472" y="872"/>
                </a:lnTo>
                <a:lnTo>
                  <a:pt x="0" y="1744"/>
                </a:lnTo>
                <a:lnTo>
                  <a:pt x="943" y="1744"/>
                </a:lnTo>
                <a:lnTo>
                  <a:pt x="943" y="1744"/>
                </a:lnTo>
                <a:lnTo>
                  <a:pt x="1887" y="1744"/>
                </a:lnTo>
                <a:lnTo>
                  <a:pt x="1415" y="872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19050">
            <a:solidFill>
              <a:schemeClr val="bg2"/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5530829" y="2249678"/>
            <a:ext cx="7908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Value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6667050" y="1981056"/>
            <a:ext cx="1577358" cy="662702"/>
            <a:chOff x="6435956" y="2211710"/>
            <a:chExt cx="1577358" cy="662702"/>
          </a:xfrm>
        </p:grpSpPr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6435956" y="2412747"/>
              <a:ext cx="143883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</a:t>
              </a:r>
              <a:endParaRPr lang="en-US" altLang="ko-KR" sz="100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be </a:t>
              </a: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6435956" y="2211710"/>
              <a:ext cx="1577358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3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6977837" y="3735871"/>
            <a:ext cx="1577358" cy="662702"/>
            <a:chOff x="6435956" y="2211710"/>
            <a:chExt cx="1577358" cy="662702"/>
          </a:xfrm>
        </p:grpSpPr>
        <p:sp>
          <p:nvSpPr>
            <p:cNvPr id="35" name="Rectangle 3"/>
            <p:cNvSpPr txBox="1">
              <a:spLocks noChangeArrowheads="1"/>
            </p:cNvSpPr>
            <p:nvPr/>
          </p:nvSpPr>
          <p:spPr bwMode="auto">
            <a:xfrm>
              <a:off x="6435956" y="2412747"/>
              <a:ext cx="143883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</a:t>
              </a:r>
              <a:endParaRPr lang="en-US" altLang="ko-KR" sz="1000" smtClean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bg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be </a:t>
              </a:r>
              <a:r>
                <a:rPr lang="en-US" altLang="ko-KR" sz="1000">
                  <a:solidFill>
                    <a:schemeClr val="bg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6" name="speed"/>
            <p:cNvSpPr txBox="1">
              <a:spLocks noChangeArrowheads="1"/>
            </p:cNvSpPr>
            <p:nvPr/>
          </p:nvSpPr>
          <p:spPr bwMode="auto">
            <a:xfrm>
              <a:off x="6435956" y="2211710"/>
              <a:ext cx="1577358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smtClean="0">
                  <a:solidFill>
                    <a:schemeClr val="bg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300" b="1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chemeClr val="bg2"/>
                </a:solidFill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3180522" y="1923677"/>
            <a:ext cx="2782956" cy="2568809"/>
            <a:chOff x="3180522" y="1923677"/>
            <a:chExt cx="2782956" cy="2568809"/>
          </a:xfrm>
        </p:grpSpPr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180522" y="1923677"/>
              <a:ext cx="2782956" cy="2568809"/>
            </a:xfrm>
            <a:custGeom>
              <a:avLst/>
              <a:gdLst>
                <a:gd name="T0" fmla="*/ 1415 w 1887"/>
                <a:gd name="T1" fmla="*/ 872 h 1744"/>
                <a:gd name="T2" fmla="*/ 1415 w 1887"/>
                <a:gd name="T3" fmla="*/ 872 h 1744"/>
                <a:gd name="T4" fmla="*/ 943 w 1887"/>
                <a:gd name="T5" fmla="*/ 0 h 1744"/>
                <a:gd name="T6" fmla="*/ 472 w 1887"/>
                <a:gd name="T7" fmla="*/ 872 h 1744"/>
                <a:gd name="T8" fmla="*/ 472 w 1887"/>
                <a:gd name="T9" fmla="*/ 872 h 1744"/>
                <a:gd name="T10" fmla="*/ 0 w 1887"/>
                <a:gd name="T11" fmla="*/ 1744 h 1744"/>
                <a:gd name="T12" fmla="*/ 943 w 1887"/>
                <a:gd name="T13" fmla="*/ 1744 h 1744"/>
                <a:gd name="T14" fmla="*/ 943 w 1887"/>
                <a:gd name="T15" fmla="*/ 1744 h 1744"/>
                <a:gd name="T16" fmla="*/ 1887 w 1887"/>
                <a:gd name="T17" fmla="*/ 1744 h 1744"/>
                <a:gd name="T18" fmla="*/ 1415 w 1887"/>
                <a:gd name="T19" fmla="*/ 872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7" h="1744">
                  <a:moveTo>
                    <a:pt x="1415" y="872"/>
                  </a:moveTo>
                  <a:lnTo>
                    <a:pt x="1415" y="872"/>
                  </a:lnTo>
                  <a:lnTo>
                    <a:pt x="943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0" y="1744"/>
                  </a:lnTo>
                  <a:lnTo>
                    <a:pt x="943" y="1744"/>
                  </a:lnTo>
                  <a:lnTo>
                    <a:pt x="943" y="1744"/>
                  </a:lnTo>
                  <a:lnTo>
                    <a:pt x="1887" y="1744"/>
                  </a:lnTo>
                  <a:lnTo>
                    <a:pt x="1415" y="87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905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34"/>
            <p:cNvSpPr>
              <a:spLocks/>
            </p:cNvSpPr>
            <p:nvPr/>
          </p:nvSpPr>
          <p:spPr bwMode="auto">
            <a:xfrm>
              <a:off x="3540557" y="1923678"/>
              <a:ext cx="2062886" cy="1908748"/>
            </a:xfrm>
            <a:custGeom>
              <a:avLst/>
              <a:gdLst>
                <a:gd name="T0" fmla="*/ 1415 w 1887"/>
                <a:gd name="T1" fmla="*/ 872 h 1744"/>
                <a:gd name="T2" fmla="*/ 1415 w 1887"/>
                <a:gd name="T3" fmla="*/ 872 h 1744"/>
                <a:gd name="T4" fmla="*/ 943 w 1887"/>
                <a:gd name="T5" fmla="*/ 0 h 1744"/>
                <a:gd name="T6" fmla="*/ 472 w 1887"/>
                <a:gd name="T7" fmla="*/ 872 h 1744"/>
                <a:gd name="T8" fmla="*/ 472 w 1887"/>
                <a:gd name="T9" fmla="*/ 872 h 1744"/>
                <a:gd name="T10" fmla="*/ 0 w 1887"/>
                <a:gd name="T11" fmla="*/ 1744 h 1744"/>
                <a:gd name="T12" fmla="*/ 943 w 1887"/>
                <a:gd name="T13" fmla="*/ 1744 h 1744"/>
                <a:gd name="T14" fmla="*/ 943 w 1887"/>
                <a:gd name="T15" fmla="*/ 1744 h 1744"/>
                <a:gd name="T16" fmla="*/ 1887 w 1887"/>
                <a:gd name="T17" fmla="*/ 1744 h 1744"/>
                <a:gd name="T18" fmla="*/ 1415 w 1887"/>
                <a:gd name="T19" fmla="*/ 872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7" h="1744">
                  <a:moveTo>
                    <a:pt x="1415" y="872"/>
                  </a:moveTo>
                  <a:lnTo>
                    <a:pt x="1415" y="872"/>
                  </a:lnTo>
                  <a:lnTo>
                    <a:pt x="943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0" y="1744"/>
                  </a:lnTo>
                  <a:lnTo>
                    <a:pt x="943" y="1744"/>
                  </a:lnTo>
                  <a:lnTo>
                    <a:pt x="943" y="1744"/>
                  </a:lnTo>
                  <a:lnTo>
                    <a:pt x="1887" y="1744"/>
                  </a:lnTo>
                  <a:lnTo>
                    <a:pt x="1415" y="87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905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147718" y="2822789"/>
            <a:ext cx="8485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Top quality design</a:t>
            </a:r>
            <a:endParaRPr lang="en-US" altLang="ko-KR" sz="16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673503" y="4000507"/>
            <a:ext cx="1796994" cy="276999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9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Stylish </a:t>
            </a:r>
            <a:r>
              <a:rPr lang="en-US" sz="90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templates can be a </a:t>
            </a:r>
            <a:r>
              <a:rPr lang="en-US" sz="9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valuable aid to creative professionals</a:t>
            </a:r>
            <a:endParaRPr lang="en-US" sz="9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683568" y="2059050"/>
            <a:ext cx="2065599" cy="531548"/>
            <a:chOff x="683568" y="2614523"/>
            <a:chExt cx="2065599" cy="531548"/>
          </a:xfrm>
        </p:grpSpPr>
        <p:sp>
          <p:nvSpPr>
            <p:cNvPr id="11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cxnSp>
        <p:nvCxnSpPr>
          <p:cNvPr id="20" name="직선 연결선 19"/>
          <p:cNvCxnSpPr/>
          <p:nvPr/>
        </p:nvCxnSpPr>
        <p:spPr>
          <a:xfrm>
            <a:off x="2976712" y="3557658"/>
            <a:ext cx="680888" cy="0"/>
          </a:xfrm>
          <a:prstGeom prst="line">
            <a:avLst/>
          </a:prstGeom>
          <a:ln w="3175" cap="rnd">
            <a:solidFill>
              <a:schemeClr val="bg2">
                <a:lumMod val="40000"/>
                <a:lumOff val="6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2976712" y="2844358"/>
            <a:ext cx="1068594" cy="0"/>
          </a:xfrm>
          <a:prstGeom prst="line">
            <a:avLst/>
          </a:prstGeom>
          <a:ln w="3175" cap="rnd">
            <a:solidFill>
              <a:schemeClr val="bg2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2976712" y="2131058"/>
            <a:ext cx="1441669" cy="0"/>
          </a:xfrm>
          <a:prstGeom prst="line">
            <a:avLst/>
          </a:prstGeom>
          <a:ln w="3175" cap="rnd">
            <a:solidFill>
              <a:schemeClr val="bg2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그룹 24"/>
          <p:cNvGrpSpPr/>
          <p:nvPr/>
        </p:nvGrpSpPr>
        <p:grpSpPr>
          <a:xfrm>
            <a:off x="683568" y="2771494"/>
            <a:ext cx="2065599" cy="531548"/>
            <a:chOff x="683568" y="2614523"/>
            <a:chExt cx="2065599" cy="531548"/>
          </a:xfrm>
        </p:grpSpPr>
        <p:sp>
          <p:nvSpPr>
            <p:cNvPr id="26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7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683568" y="3483938"/>
            <a:ext cx="2065599" cy="531548"/>
            <a:chOff x="683568" y="2614523"/>
            <a:chExt cx="2065599" cy="531548"/>
          </a:xfrm>
        </p:grpSpPr>
        <p:sp>
          <p:nvSpPr>
            <p:cNvPr id="39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0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 flipH="1">
            <a:off x="6394717" y="2059050"/>
            <a:ext cx="2065599" cy="531548"/>
            <a:chOff x="683568" y="2614523"/>
            <a:chExt cx="2065599" cy="531548"/>
          </a:xfrm>
        </p:grpSpPr>
        <p:sp>
          <p:nvSpPr>
            <p:cNvPr id="53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cxnSp>
        <p:nvCxnSpPr>
          <p:cNvPr id="44" name="직선 연결선 43"/>
          <p:cNvCxnSpPr/>
          <p:nvPr/>
        </p:nvCxnSpPr>
        <p:spPr>
          <a:xfrm flipH="1">
            <a:off x="5486284" y="3557658"/>
            <a:ext cx="680888" cy="0"/>
          </a:xfrm>
          <a:prstGeom prst="line">
            <a:avLst/>
          </a:prstGeom>
          <a:ln w="3175" cap="rnd">
            <a:solidFill>
              <a:schemeClr val="bg2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 flipH="1">
            <a:off x="5098578" y="2844358"/>
            <a:ext cx="1068594" cy="0"/>
          </a:xfrm>
          <a:prstGeom prst="line">
            <a:avLst/>
          </a:prstGeom>
          <a:ln w="3175" cap="rnd">
            <a:solidFill>
              <a:schemeClr val="bg2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 flipH="1">
            <a:off x="4725503" y="2131058"/>
            <a:ext cx="1441669" cy="0"/>
          </a:xfrm>
          <a:prstGeom prst="line">
            <a:avLst/>
          </a:prstGeom>
          <a:ln w="3175" cap="rnd">
            <a:solidFill>
              <a:schemeClr val="bg2">
                <a:lumMod val="40000"/>
                <a:lumOff val="6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그룹 46"/>
          <p:cNvGrpSpPr/>
          <p:nvPr/>
        </p:nvGrpSpPr>
        <p:grpSpPr>
          <a:xfrm flipH="1">
            <a:off x="6394717" y="2771494"/>
            <a:ext cx="2065599" cy="531548"/>
            <a:chOff x="683568" y="2614523"/>
            <a:chExt cx="2065599" cy="531548"/>
          </a:xfrm>
        </p:grpSpPr>
        <p:sp>
          <p:nvSpPr>
            <p:cNvPr id="51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2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8" name="그룹 47"/>
          <p:cNvGrpSpPr/>
          <p:nvPr/>
        </p:nvGrpSpPr>
        <p:grpSpPr>
          <a:xfrm flipH="1">
            <a:off x="6394717" y="3483938"/>
            <a:ext cx="2065599" cy="531548"/>
            <a:chOff x="683568" y="2614523"/>
            <a:chExt cx="2065599" cy="531548"/>
          </a:xfrm>
        </p:grpSpPr>
        <p:sp>
          <p:nvSpPr>
            <p:cNvPr id="49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0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chemeClr val="bg2"/>
                </a:solidFill>
              </a:rPr>
              <a:t>Line chart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404945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Freeform 36"/>
          <p:cNvSpPr>
            <a:spLocks/>
          </p:cNvSpPr>
          <p:nvPr/>
        </p:nvSpPr>
        <p:spPr bwMode="auto">
          <a:xfrm>
            <a:off x="4567886" y="3588373"/>
            <a:ext cx="384632" cy="355280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>
            <a:solidFill>
              <a:schemeClr val="bg2"/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" name="Freeform 36"/>
          <p:cNvSpPr>
            <a:spLocks/>
          </p:cNvSpPr>
          <p:nvPr/>
        </p:nvSpPr>
        <p:spPr bwMode="auto">
          <a:xfrm>
            <a:off x="5143246" y="2303351"/>
            <a:ext cx="526034" cy="485890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19050">
            <a:solidFill>
              <a:schemeClr val="accent4"/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aphicFrame>
        <p:nvGraphicFramePr>
          <p:cNvPr id="7" name="차트 6"/>
          <p:cNvGraphicFramePr/>
          <p:nvPr>
            <p:extLst>
              <p:ext uri="{D42A27DB-BD31-4B8C-83A1-F6EECF244321}">
                <p14:modId xmlns:p14="http://schemas.microsoft.com/office/powerpoint/2010/main" val="3395558175"/>
              </p:ext>
            </p:extLst>
          </p:nvPr>
        </p:nvGraphicFramePr>
        <p:xfrm>
          <a:off x="1547664" y="2321288"/>
          <a:ext cx="6879446" cy="2457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그룹 9"/>
          <p:cNvGrpSpPr/>
          <p:nvPr/>
        </p:nvGrpSpPr>
        <p:grpSpPr>
          <a:xfrm>
            <a:off x="7726710" y="2167137"/>
            <a:ext cx="833370" cy="293206"/>
            <a:chOff x="706328" y="3577277"/>
            <a:chExt cx="978254" cy="344181"/>
          </a:xfrm>
        </p:grpSpPr>
        <p:grpSp>
          <p:nvGrpSpPr>
            <p:cNvPr id="11" name="그룹 10"/>
            <p:cNvGrpSpPr/>
            <p:nvPr/>
          </p:nvGrpSpPr>
          <p:grpSpPr>
            <a:xfrm>
              <a:off x="706328" y="3577277"/>
              <a:ext cx="978254" cy="129414"/>
              <a:chOff x="5580112" y="3014898"/>
              <a:chExt cx="978254" cy="129414"/>
            </a:xfrm>
          </p:grpSpPr>
          <p:sp>
            <p:nvSpPr>
              <p:cNvPr id="15" name="직사각형 14"/>
              <p:cNvSpPr/>
              <p:nvPr/>
            </p:nvSpPr>
            <p:spPr>
              <a:xfrm>
                <a:off x="5580112" y="3017627"/>
                <a:ext cx="123957" cy="12395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3175">
                <a:solidFill>
                  <a:schemeClr val="bg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" name="Rectangle 3"/>
              <p:cNvSpPr txBox="1">
                <a:spLocks noChangeArrowheads="1"/>
              </p:cNvSpPr>
              <p:nvPr/>
            </p:nvSpPr>
            <p:spPr bwMode="auto">
              <a:xfrm>
                <a:off x="5796136" y="3014898"/>
                <a:ext cx="76223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bg1">
                        <a:lumMod val="6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  <a:endParaRPr lang="en-US" altLang="ko-KR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706328" y="3792044"/>
              <a:ext cx="847964" cy="129414"/>
              <a:chOff x="5549931" y="3015238"/>
              <a:chExt cx="847964" cy="129414"/>
            </a:xfrm>
          </p:grpSpPr>
          <p:sp>
            <p:nvSpPr>
              <p:cNvPr id="13" name="직사각형 12"/>
              <p:cNvSpPr/>
              <p:nvPr/>
            </p:nvSpPr>
            <p:spPr>
              <a:xfrm>
                <a:off x="5549931" y="3017627"/>
                <a:ext cx="123957" cy="123957"/>
              </a:xfrm>
              <a:prstGeom prst="rect">
                <a:avLst/>
              </a:prstGeom>
              <a:solidFill>
                <a:schemeClr val="bg2"/>
              </a:solidFill>
              <a:ln w="3175">
                <a:solidFill>
                  <a:schemeClr val="bg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" name="Rectangle 3"/>
              <p:cNvSpPr txBox="1">
                <a:spLocks noChangeArrowheads="1"/>
              </p:cNvSpPr>
              <p:nvPr/>
            </p:nvSpPr>
            <p:spPr bwMode="auto">
              <a:xfrm>
                <a:off x="5765955" y="3015238"/>
                <a:ext cx="63194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bg1">
                        <a:lumMod val="6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  <a:endParaRPr lang="en-US" altLang="ko-KR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3" t="12942" r="45617"/>
          <a:stretch/>
        </p:blipFill>
        <p:spPr>
          <a:xfrm>
            <a:off x="182947" y="2371704"/>
            <a:ext cx="1475863" cy="281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Freeform 34"/>
          <p:cNvSpPr>
            <a:spLocks/>
          </p:cNvSpPr>
          <p:nvPr/>
        </p:nvSpPr>
        <p:spPr bwMode="auto">
          <a:xfrm>
            <a:off x="4181413" y="1492250"/>
            <a:ext cx="539979" cy="499607"/>
          </a:xfrm>
          <a:custGeom>
            <a:avLst/>
            <a:gdLst>
              <a:gd name="T0" fmla="*/ 481 w 963"/>
              <a:gd name="T1" fmla="*/ 890 h 890"/>
              <a:gd name="T2" fmla="*/ 481 w 963"/>
              <a:gd name="T3" fmla="*/ 890 h 890"/>
              <a:gd name="T4" fmla="*/ 963 w 963"/>
              <a:gd name="T5" fmla="*/ 0 h 890"/>
              <a:gd name="T6" fmla="*/ 963 w 963"/>
              <a:gd name="T7" fmla="*/ 0 h 890"/>
              <a:gd name="T8" fmla="*/ 1 w 963"/>
              <a:gd name="T9" fmla="*/ 0 h 890"/>
              <a:gd name="T10" fmla="*/ 0 w 963"/>
              <a:gd name="T11" fmla="*/ 0 h 890"/>
              <a:gd name="T12" fmla="*/ 481 w 963"/>
              <a:gd name="T13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3" h="890">
                <a:moveTo>
                  <a:pt x="481" y="890"/>
                </a:moveTo>
                <a:lnTo>
                  <a:pt x="481" y="890"/>
                </a:lnTo>
                <a:lnTo>
                  <a:pt x="963" y="0"/>
                </a:lnTo>
                <a:lnTo>
                  <a:pt x="963" y="0"/>
                </a:lnTo>
                <a:lnTo>
                  <a:pt x="1" y="0"/>
                </a:lnTo>
                <a:lnTo>
                  <a:pt x="0" y="0"/>
                </a:lnTo>
                <a:lnTo>
                  <a:pt x="481" y="89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63" name="Freeform 43"/>
          <p:cNvSpPr>
            <a:spLocks/>
          </p:cNvSpPr>
          <p:nvPr/>
        </p:nvSpPr>
        <p:spPr bwMode="auto">
          <a:xfrm>
            <a:off x="4451402" y="2588910"/>
            <a:ext cx="541661" cy="499607"/>
          </a:xfrm>
          <a:custGeom>
            <a:avLst/>
            <a:gdLst>
              <a:gd name="T0" fmla="*/ 482 w 964"/>
              <a:gd name="T1" fmla="*/ 0 h 890"/>
              <a:gd name="T2" fmla="*/ 0 w 964"/>
              <a:gd name="T3" fmla="*/ 890 h 890"/>
              <a:gd name="T4" fmla="*/ 964 w 964"/>
              <a:gd name="T5" fmla="*/ 890 h 890"/>
              <a:gd name="T6" fmla="*/ 482 w 964"/>
              <a:gd name="T7" fmla="*/ 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4" h="890">
                <a:moveTo>
                  <a:pt x="482" y="0"/>
                </a:moveTo>
                <a:lnTo>
                  <a:pt x="0" y="890"/>
                </a:lnTo>
                <a:lnTo>
                  <a:pt x="964" y="890"/>
                </a:lnTo>
                <a:lnTo>
                  <a:pt x="482" y="0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5" name="Freeform 45"/>
          <p:cNvSpPr>
            <a:spLocks/>
          </p:cNvSpPr>
          <p:nvPr/>
        </p:nvSpPr>
        <p:spPr bwMode="auto">
          <a:xfrm>
            <a:off x="5337007" y="3176162"/>
            <a:ext cx="538296" cy="499607"/>
          </a:xfrm>
          <a:custGeom>
            <a:avLst/>
            <a:gdLst>
              <a:gd name="T0" fmla="*/ 0 w 962"/>
              <a:gd name="T1" fmla="*/ 890 h 890"/>
              <a:gd name="T2" fmla="*/ 962 w 962"/>
              <a:gd name="T3" fmla="*/ 890 h 890"/>
              <a:gd name="T4" fmla="*/ 481 w 962"/>
              <a:gd name="T5" fmla="*/ 0 h 890"/>
              <a:gd name="T6" fmla="*/ 0 w 962"/>
              <a:gd name="T7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2" h="890">
                <a:moveTo>
                  <a:pt x="0" y="890"/>
                </a:moveTo>
                <a:lnTo>
                  <a:pt x="962" y="890"/>
                </a:lnTo>
                <a:lnTo>
                  <a:pt x="481" y="0"/>
                </a:lnTo>
                <a:lnTo>
                  <a:pt x="0" y="890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7" name="Freeform 34"/>
          <p:cNvSpPr>
            <a:spLocks/>
          </p:cNvSpPr>
          <p:nvPr/>
        </p:nvSpPr>
        <p:spPr bwMode="auto">
          <a:xfrm>
            <a:off x="3122754" y="1809939"/>
            <a:ext cx="539979" cy="499607"/>
          </a:xfrm>
          <a:custGeom>
            <a:avLst/>
            <a:gdLst>
              <a:gd name="T0" fmla="*/ 481 w 963"/>
              <a:gd name="T1" fmla="*/ 890 h 890"/>
              <a:gd name="T2" fmla="*/ 481 w 963"/>
              <a:gd name="T3" fmla="*/ 890 h 890"/>
              <a:gd name="T4" fmla="*/ 963 w 963"/>
              <a:gd name="T5" fmla="*/ 0 h 890"/>
              <a:gd name="T6" fmla="*/ 963 w 963"/>
              <a:gd name="T7" fmla="*/ 0 h 890"/>
              <a:gd name="T8" fmla="*/ 1 w 963"/>
              <a:gd name="T9" fmla="*/ 0 h 890"/>
              <a:gd name="T10" fmla="*/ 0 w 963"/>
              <a:gd name="T11" fmla="*/ 0 h 890"/>
              <a:gd name="T12" fmla="*/ 481 w 963"/>
              <a:gd name="T13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3" h="890">
                <a:moveTo>
                  <a:pt x="481" y="890"/>
                </a:moveTo>
                <a:lnTo>
                  <a:pt x="481" y="890"/>
                </a:lnTo>
                <a:lnTo>
                  <a:pt x="963" y="0"/>
                </a:lnTo>
                <a:lnTo>
                  <a:pt x="963" y="0"/>
                </a:lnTo>
                <a:lnTo>
                  <a:pt x="1" y="0"/>
                </a:lnTo>
                <a:lnTo>
                  <a:pt x="0" y="0"/>
                </a:lnTo>
                <a:lnTo>
                  <a:pt x="481" y="890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chemeClr val="bg2"/>
                </a:solidFill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069" name="그룹 2068"/>
          <p:cNvGrpSpPr/>
          <p:nvPr/>
        </p:nvGrpSpPr>
        <p:grpSpPr>
          <a:xfrm>
            <a:off x="4741449" y="4294940"/>
            <a:ext cx="810809" cy="497924"/>
            <a:chOff x="4706574" y="4023432"/>
            <a:chExt cx="810809" cy="497924"/>
          </a:xfrm>
        </p:grpSpPr>
        <p:sp>
          <p:nvSpPr>
            <p:cNvPr id="2056" name="Freeform 36"/>
            <p:cNvSpPr>
              <a:spLocks/>
            </p:cNvSpPr>
            <p:nvPr/>
          </p:nvSpPr>
          <p:spPr bwMode="auto">
            <a:xfrm>
              <a:off x="4706574" y="4023432"/>
              <a:ext cx="539979" cy="497924"/>
            </a:xfrm>
            <a:custGeom>
              <a:avLst/>
              <a:gdLst>
                <a:gd name="T0" fmla="*/ 0 w 964"/>
                <a:gd name="T1" fmla="*/ 889 h 889"/>
                <a:gd name="T2" fmla="*/ 964 w 964"/>
                <a:gd name="T3" fmla="*/ 889 h 889"/>
                <a:gd name="T4" fmla="*/ 482 w 964"/>
                <a:gd name="T5" fmla="*/ 0 h 889"/>
                <a:gd name="T6" fmla="*/ 0 w 964"/>
                <a:gd name="T7" fmla="*/ 889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4" h="889">
                  <a:moveTo>
                    <a:pt x="0" y="889"/>
                  </a:moveTo>
                  <a:lnTo>
                    <a:pt x="964" y="889"/>
                  </a:lnTo>
                  <a:lnTo>
                    <a:pt x="482" y="0"/>
                  </a:lnTo>
                  <a:lnTo>
                    <a:pt x="0" y="889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7" name="Freeform 37"/>
            <p:cNvSpPr>
              <a:spLocks/>
            </p:cNvSpPr>
            <p:nvPr/>
          </p:nvSpPr>
          <p:spPr bwMode="auto">
            <a:xfrm>
              <a:off x="4977404" y="4023432"/>
              <a:ext cx="539979" cy="497924"/>
            </a:xfrm>
            <a:custGeom>
              <a:avLst/>
              <a:gdLst>
                <a:gd name="T0" fmla="*/ 964 w 964"/>
                <a:gd name="T1" fmla="*/ 0 h 889"/>
                <a:gd name="T2" fmla="*/ 0 w 964"/>
                <a:gd name="T3" fmla="*/ 0 h 889"/>
                <a:gd name="T4" fmla="*/ 0 w 964"/>
                <a:gd name="T5" fmla="*/ 0 h 889"/>
                <a:gd name="T6" fmla="*/ 482 w 964"/>
                <a:gd name="T7" fmla="*/ 889 h 889"/>
                <a:gd name="T8" fmla="*/ 482 w 964"/>
                <a:gd name="T9" fmla="*/ 889 h 889"/>
                <a:gd name="T10" fmla="*/ 964 w 964"/>
                <a:gd name="T11" fmla="*/ 0 h 889"/>
                <a:gd name="T12" fmla="*/ 964 w 964"/>
                <a:gd name="T13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4" h="889">
                  <a:moveTo>
                    <a:pt x="96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82" y="889"/>
                  </a:lnTo>
                  <a:lnTo>
                    <a:pt x="482" y="889"/>
                  </a:lnTo>
                  <a:lnTo>
                    <a:pt x="964" y="0"/>
                  </a:lnTo>
                  <a:lnTo>
                    <a:pt x="96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2801051" y="1492250"/>
            <a:ext cx="3133370" cy="3300614"/>
            <a:chOff x="2947257" y="1528763"/>
            <a:chExt cx="2840958" cy="2992594"/>
          </a:xfrm>
        </p:grpSpPr>
        <p:sp>
          <p:nvSpPr>
            <p:cNvPr id="2055" name="Freeform 35"/>
            <p:cNvSpPr>
              <a:spLocks/>
            </p:cNvSpPr>
            <p:nvPr/>
          </p:nvSpPr>
          <p:spPr bwMode="auto">
            <a:xfrm>
              <a:off x="4166595" y="1528763"/>
              <a:ext cx="1079958" cy="997532"/>
            </a:xfrm>
            <a:custGeom>
              <a:avLst/>
              <a:gdLst>
                <a:gd name="T0" fmla="*/ 1444 w 1926"/>
                <a:gd name="T1" fmla="*/ 890 h 1779"/>
                <a:gd name="T2" fmla="*/ 1444 w 1926"/>
                <a:gd name="T3" fmla="*/ 890 h 1779"/>
                <a:gd name="T4" fmla="*/ 962 w 1926"/>
                <a:gd name="T5" fmla="*/ 0 h 1779"/>
                <a:gd name="T6" fmla="*/ 480 w 1926"/>
                <a:gd name="T7" fmla="*/ 890 h 1779"/>
                <a:gd name="T8" fmla="*/ 480 w 1926"/>
                <a:gd name="T9" fmla="*/ 890 h 1779"/>
                <a:gd name="T10" fmla="*/ 0 w 1926"/>
                <a:gd name="T11" fmla="*/ 1779 h 1779"/>
                <a:gd name="T12" fmla="*/ 962 w 1926"/>
                <a:gd name="T13" fmla="*/ 1779 h 1779"/>
                <a:gd name="T14" fmla="*/ 962 w 1926"/>
                <a:gd name="T15" fmla="*/ 1779 h 1779"/>
                <a:gd name="T16" fmla="*/ 1926 w 1926"/>
                <a:gd name="T17" fmla="*/ 1779 h 1779"/>
                <a:gd name="T18" fmla="*/ 1444 w 1926"/>
                <a:gd name="T19" fmla="*/ 890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6" h="1779">
                  <a:moveTo>
                    <a:pt x="1444" y="890"/>
                  </a:moveTo>
                  <a:lnTo>
                    <a:pt x="1444" y="890"/>
                  </a:lnTo>
                  <a:lnTo>
                    <a:pt x="962" y="0"/>
                  </a:lnTo>
                  <a:lnTo>
                    <a:pt x="480" y="890"/>
                  </a:lnTo>
                  <a:lnTo>
                    <a:pt x="480" y="890"/>
                  </a:lnTo>
                  <a:lnTo>
                    <a:pt x="0" y="1779"/>
                  </a:lnTo>
                  <a:lnTo>
                    <a:pt x="962" y="1779"/>
                  </a:lnTo>
                  <a:lnTo>
                    <a:pt x="962" y="1779"/>
                  </a:lnTo>
                  <a:lnTo>
                    <a:pt x="1926" y="1779"/>
                  </a:lnTo>
                  <a:lnTo>
                    <a:pt x="1444" y="890"/>
                  </a:lnTo>
                  <a:close/>
                </a:path>
              </a:pathLst>
            </a:cu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2" name="Freeform 42"/>
            <p:cNvSpPr>
              <a:spLocks/>
            </p:cNvSpPr>
            <p:nvPr/>
          </p:nvSpPr>
          <p:spPr bwMode="auto">
            <a:xfrm>
              <a:off x="4706575" y="2540713"/>
              <a:ext cx="1081640" cy="997532"/>
            </a:xfrm>
            <a:custGeom>
              <a:avLst/>
              <a:gdLst>
                <a:gd name="T0" fmla="*/ 1928 w 1928"/>
                <a:gd name="T1" fmla="*/ 0 h 1779"/>
                <a:gd name="T2" fmla="*/ 1928 w 1928"/>
                <a:gd name="T3" fmla="*/ 0 h 1779"/>
                <a:gd name="T4" fmla="*/ 964 w 1928"/>
                <a:gd name="T5" fmla="*/ 0 h 1779"/>
                <a:gd name="T6" fmla="*/ 964 w 1928"/>
                <a:gd name="T7" fmla="*/ 0 h 1779"/>
                <a:gd name="T8" fmla="*/ 964 w 1928"/>
                <a:gd name="T9" fmla="*/ 0 h 1779"/>
                <a:gd name="T10" fmla="*/ 0 w 1928"/>
                <a:gd name="T11" fmla="*/ 0 h 1779"/>
                <a:gd name="T12" fmla="*/ 0 w 1928"/>
                <a:gd name="T13" fmla="*/ 0 h 1779"/>
                <a:gd name="T14" fmla="*/ 482 w 1928"/>
                <a:gd name="T15" fmla="*/ 890 h 1779"/>
                <a:gd name="T16" fmla="*/ 482 w 1928"/>
                <a:gd name="T17" fmla="*/ 890 h 1779"/>
                <a:gd name="T18" fmla="*/ 482 w 1928"/>
                <a:gd name="T19" fmla="*/ 890 h 1779"/>
                <a:gd name="T20" fmla="*/ 964 w 1928"/>
                <a:gd name="T21" fmla="*/ 1779 h 1779"/>
                <a:gd name="T22" fmla="*/ 964 w 1928"/>
                <a:gd name="T23" fmla="*/ 1779 h 1779"/>
                <a:gd name="T24" fmla="*/ 1446 w 1928"/>
                <a:gd name="T25" fmla="*/ 890 h 1779"/>
                <a:gd name="T26" fmla="*/ 1446 w 1928"/>
                <a:gd name="T27" fmla="*/ 890 h 1779"/>
                <a:gd name="T28" fmla="*/ 1446 w 1928"/>
                <a:gd name="T29" fmla="*/ 890 h 1779"/>
                <a:gd name="T30" fmla="*/ 1928 w 1928"/>
                <a:gd name="T31" fmla="*/ 0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8" h="1779">
                  <a:moveTo>
                    <a:pt x="1928" y="0"/>
                  </a:moveTo>
                  <a:lnTo>
                    <a:pt x="1928" y="0"/>
                  </a:lnTo>
                  <a:lnTo>
                    <a:pt x="964" y="0"/>
                  </a:lnTo>
                  <a:lnTo>
                    <a:pt x="964" y="0"/>
                  </a:lnTo>
                  <a:lnTo>
                    <a:pt x="96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2" y="890"/>
                  </a:lnTo>
                  <a:lnTo>
                    <a:pt x="482" y="890"/>
                  </a:lnTo>
                  <a:lnTo>
                    <a:pt x="482" y="890"/>
                  </a:lnTo>
                  <a:lnTo>
                    <a:pt x="964" y="1779"/>
                  </a:lnTo>
                  <a:lnTo>
                    <a:pt x="964" y="1779"/>
                  </a:lnTo>
                  <a:lnTo>
                    <a:pt x="1446" y="890"/>
                  </a:lnTo>
                  <a:lnTo>
                    <a:pt x="1446" y="890"/>
                  </a:lnTo>
                  <a:lnTo>
                    <a:pt x="1446" y="890"/>
                  </a:lnTo>
                  <a:lnTo>
                    <a:pt x="1928" y="0"/>
                  </a:lnTo>
                  <a:close/>
                </a:path>
              </a:pathLst>
            </a:cu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916" t="163" b="2142"/>
              </a:stretch>
            </a:blipFill>
            <a:ln w="19050">
              <a:solidFill>
                <a:schemeClr val="accent4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4" name="Freeform 44"/>
            <p:cNvSpPr>
              <a:spLocks/>
            </p:cNvSpPr>
            <p:nvPr/>
          </p:nvSpPr>
          <p:spPr bwMode="auto">
            <a:xfrm>
              <a:off x="2947257" y="1831585"/>
              <a:ext cx="1562536" cy="1443278"/>
            </a:xfrm>
            <a:custGeom>
              <a:avLst/>
              <a:gdLst>
                <a:gd name="T0" fmla="*/ 1445 w 1926"/>
                <a:gd name="T1" fmla="*/ 889 h 1779"/>
                <a:gd name="T2" fmla="*/ 1445 w 1926"/>
                <a:gd name="T3" fmla="*/ 889 h 1779"/>
                <a:gd name="T4" fmla="*/ 963 w 1926"/>
                <a:gd name="T5" fmla="*/ 0 h 1779"/>
                <a:gd name="T6" fmla="*/ 482 w 1926"/>
                <a:gd name="T7" fmla="*/ 889 h 1779"/>
                <a:gd name="T8" fmla="*/ 482 w 1926"/>
                <a:gd name="T9" fmla="*/ 889 h 1779"/>
                <a:gd name="T10" fmla="*/ 0 w 1926"/>
                <a:gd name="T11" fmla="*/ 1779 h 1779"/>
                <a:gd name="T12" fmla="*/ 963 w 1926"/>
                <a:gd name="T13" fmla="*/ 1779 h 1779"/>
                <a:gd name="T14" fmla="*/ 964 w 1926"/>
                <a:gd name="T15" fmla="*/ 1779 h 1779"/>
                <a:gd name="T16" fmla="*/ 1926 w 1926"/>
                <a:gd name="T17" fmla="*/ 1779 h 1779"/>
                <a:gd name="T18" fmla="*/ 1445 w 1926"/>
                <a:gd name="T19" fmla="*/ 889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6" h="1779">
                  <a:moveTo>
                    <a:pt x="1445" y="889"/>
                  </a:moveTo>
                  <a:lnTo>
                    <a:pt x="1445" y="889"/>
                  </a:lnTo>
                  <a:lnTo>
                    <a:pt x="963" y="0"/>
                  </a:lnTo>
                  <a:lnTo>
                    <a:pt x="482" y="889"/>
                  </a:lnTo>
                  <a:lnTo>
                    <a:pt x="482" y="889"/>
                  </a:lnTo>
                  <a:lnTo>
                    <a:pt x="0" y="1779"/>
                  </a:lnTo>
                  <a:lnTo>
                    <a:pt x="963" y="1779"/>
                  </a:lnTo>
                  <a:lnTo>
                    <a:pt x="964" y="1779"/>
                  </a:lnTo>
                  <a:lnTo>
                    <a:pt x="1926" y="1779"/>
                  </a:lnTo>
                  <a:lnTo>
                    <a:pt x="1445" y="889"/>
                  </a:lnTo>
                  <a:close/>
                </a:path>
              </a:pathLst>
            </a:cu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596" t="-7596"/>
              </a:stretch>
            </a:blipFill>
            <a:ln w="28575">
              <a:solidFill>
                <a:schemeClr val="accent4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6" name="Freeform 46"/>
            <p:cNvSpPr>
              <a:spLocks/>
            </p:cNvSpPr>
            <p:nvPr/>
          </p:nvSpPr>
          <p:spPr bwMode="auto">
            <a:xfrm>
              <a:off x="4166595" y="3523825"/>
              <a:ext cx="1079958" cy="997532"/>
            </a:xfrm>
            <a:custGeom>
              <a:avLst/>
              <a:gdLst>
                <a:gd name="T0" fmla="*/ 1927 w 1927"/>
                <a:gd name="T1" fmla="*/ 0 h 1779"/>
                <a:gd name="T2" fmla="*/ 1927 w 1927"/>
                <a:gd name="T3" fmla="*/ 0 h 1779"/>
                <a:gd name="T4" fmla="*/ 963 w 1927"/>
                <a:gd name="T5" fmla="*/ 0 h 1779"/>
                <a:gd name="T6" fmla="*/ 963 w 1927"/>
                <a:gd name="T7" fmla="*/ 0 h 1779"/>
                <a:gd name="T8" fmla="*/ 963 w 1927"/>
                <a:gd name="T9" fmla="*/ 0 h 1779"/>
                <a:gd name="T10" fmla="*/ 1 w 1927"/>
                <a:gd name="T11" fmla="*/ 0 h 1779"/>
                <a:gd name="T12" fmla="*/ 0 w 1927"/>
                <a:gd name="T13" fmla="*/ 0 h 1779"/>
                <a:gd name="T14" fmla="*/ 481 w 1927"/>
                <a:gd name="T15" fmla="*/ 890 h 1779"/>
                <a:gd name="T16" fmla="*/ 483 w 1927"/>
                <a:gd name="T17" fmla="*/ 890 h 1779"/>
                <a:gd name="T18" fmla="*/ 481 w 1927"/>
                <a:gd name="T19" fmla="*/ 890 h 1779"/>
                <a:gd name="T20" fmla="*/ 963 w 1927"/>
                <a:gd name="T21" fmla="*/ 1779 h 1779"/>
                <a:gd name="T22" fmla="*/ 963 w 1927"/>
                <a:gd name="T23" fmla="*/ 1779 h 1779"/>
                <a:gd name="T24" fmla="*/ 1445 w 1927"/>
                <a:gd name="T25" fmla="*/ 890 h 1779"/>
                <a:gd name="T26" fmla="*/ 1445 w 1927"/>
                <a:gd name="T27" fmla="*/ 890 h 1779"/>
                <a:gd name="T28" fmla="*/ 1445 w 1927"/>
                <a:gd name="T29" fmla="*/ 890 h 1779"/>
                <a:gd name="T30" fmla="*/ 1927 w 1927"/>
                <a:gd name="T31" fmla="*/ 0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7" h="1779">
                  <a:moveTo>
                    <a:pt x="1927" y="0"/>
                  </a:moveTo>
                  <a:lnTo>
                    <a:pt x="1927" y="0"/>
                  </a:lnTo>
                  <a:lnTo>
                    <a:pt x="963" y="0"/>
                  </a:lnTo>
                  <a:lnTo>
                    <a:pt x="963" y="0"/>
                  </a:lnTo>
                  <a:lnTo>
                    <a:pt x="96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481" y="890"/>
                  </a:lnTo>
                  <a:lnTo>
                    <a:pt x="483" y="890"/>
                  </a:lnTo>
                  <a:lnTo>
                    <a:pt x="481" y="890"/>
                  </a:lnTo>
                  <a:lnTo>
                    <a:pt x="963" y="1779"/>
                  </a:lnTo>
                  <a:lnTo>
                    <a:pt x="963" y="1779"/>
                  </a:lnTo>
                  <a:lnTo>
                    <a:pt x="1445" y="890"/>
                  </a:lnTo>
                  <a:lnTo>
                    <a:pt x="1445" y="890"/>
                  </a:lnTo>
                  <a:lnTo>
                    <a:pt x="1445" y="890"/>
                  </a:lnTo>
                  <a:lnTo>
                    <a:pt x="1927" y="0"/>
                  </a:lnTo>
                  <a:close/>
                </a:path>
              </a:pathLst>
            </a:cu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905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3" name="그룹 52"/>
          <p:cNvGrpSpPr/>
          <p:nvPr/>
        </p:nvGrpSpPr>
        <p:grpSpPr>
          <a:xfrm>
            <a:off x="683568" y="1923678"/>
            <a:ext cx="2230141" cy="945692"/>
            <a:chOff x="827584" y="1987735"/>
            <a:chExt cx="2230141" cy="945692"/>
          </a:xfrm>
        </p:grpSpPr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827584" y="1987735"/>
              <a:ext cx="2230141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600" b="1" smtClean="0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6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5" name="Rectangle 3"/>
            <p:cNvSpPr txBox="1">
              <a:spLocks noChangeArrowheads="1"/>
            </p:cNvSpPr>
            <p:nvPr/>
          </p:nvSpPr>
          <p:spPr bwMode="auto">
            <a:xfrm>
              <a:off x="1043608" y="2267841"/>
              <a:ext cx="2014117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7" name="Rectangle 3"/>
            <p:cNvSpPr txBox="1">
              <a:spLocks noChangeArrowheads="1"/>
            </p:cNvSpPr>
            <p:nvPr/>
          </p:nvSpPr>
          <p:spPr bwMode="auto">
            <a:xfrm>
              <a:off x="899592" y="2625650"/>
              <a:ext cx="215813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</a:t>
              </a:r>
              <a:endParaRPr lang="en-US" altLang="ko-KR" sz="100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r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valuable </a:t>
              </a: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5942259" y="2855914"/>
            <a:ext cx="2230141" cy="579932"/>
            <a:chOff x="827584" y="1995686"/>
            <a:chExt cx="2230141" cy="579932"/>
          </a:xfrm>
        </p:grpSpPr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4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827584" y="2267841"/>
              <a:ext cx="215813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9" name="그룹 58"/>
          <p:cNvGrpSpPr/>
          <p:nvPr/>
        </p:nvGrpSpPr>
        <p:grpSpPr>
          <a:xfrm>
            <a:off x="5348186" y="1668570"/>
            <a:ext cx="2230141" cy="579932"/>
            <a:chOff x="827584" y="1995686"/>
            <a:chExt cx="2230141" cy="579932"/>
          </a:xfrm>
        </p:grpSpPr>
        <p:sp>
          <p:nvSpPr>
            <p:cNvPr id="60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21544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4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  <a:endParaRPr lang="en-US" altLang="ko-KR" sz="1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1" name="Rectangle 3"/>
            <p:cNvSpPr txBox="1">
              <a:spLocks noChangeArrowheads="1"/>
            </p:cNvSpPr>
            <p:nvPr/>
          </p:nvSpPr>
          <p:spPr bwMode="auto">
            <a:xfrm>
              <a:off x="827585" y="2267841"/>
              <a:ext cx="217614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62" name="그룹 61"/>
          <p:cNvGrpSpPr/>
          <p:nvPr/>
        </p:nvGrpSpPr>
        <p:grpSpPr>
          <a:xfrm>
            <a:off x="1861582" y="3735912"/>
            <a:ext cx="2230141" cy="579932"/>
            <a:chOff x="827584" y="1995686"/>
            <a:chExt cx="2230141" cy="579932"/>
          </a:xfrm>
        </p:grpSpPr>
        <p:sp>
          <p:nvSpPr>
            <p:cNvPr id="63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4" name="Rectangle 3"/>
            <p:cNvSpPr txBox="1">
              <a:spLocks noChangeArrowheads="1"/>
            </p:cNvSpPr>
            <p:nvPr/>
          </p:nvSpPr>
          <p:spPr bwMode="auto">
            <a:xfrm>
              <a:off x="908656" y="2267841"/>
              <a:ext cx="214906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chemeClr val="bg2"/>
                </a:solidFill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51" name="그룹 50"/>
          <p:cNvGrpSpPr/>
          <p:nvPr/>
        </p:nvGrpSpPr>
        <p:grpSpPr>
          <a:xfrm>
            <a:off x="543223" y="1528763"/>
            <a:ext cx="7773690" cy="3116780"/>
            <a:chOff x="543223" y="2093557"/>
            <a:chExt cx="7773690" cy="3834042"/>
          </a:xfrm>
        </p:grpSpPr>
        <p:sp>
          <p:nvSpPr>
            <p:cNvPr id="7" name="직사각형 6"/>
            <p:cNvSpPr/>
            <p:nvPr/>
          </p:nvSpPr>
          <p:spPr>
            <a:xfrm flipV="1">
              <a:off x="543223" y="2093557"/>
              <a:ext cx="7773690" cy="4009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3"/>
            <p:cNvSpPr txBox="1">
              <a:spLocks noChangeArrowheads="1"/>
            </p:cNvSpPr>
            <p:nvPr/>
          </p:nvSpPr>
          <p:spPr>
            <a:xfrm>
              <a:off x="755576" y="2197090"/>
              <a:ext cx="5269372" cy="19389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0" h="6350"/>
              </a:sp3d>
            </a:bodyPr>
            <a:lstStyle/>
            <a:p>
              <a:pPr>
                <a:lnSpc>
                  <a:spcPct val="90000"/>
                </a:lnSpc>
              </a:pPr>
              <a:r>
                <a:rPr lang="en-US" altLang="ko-KR"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Tremendous visual </a:t>
              </a:r>
              <a:r>
                <a:rPr lang="en-US" altLang="ko-KR" sz="1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appeal</a:t>
              </a:r>
              <a:endParaRPr lang="en-US" altLang="ko-KR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2" name="그룹 11"/>
            <p:cNvGrpSpPr/>
            <p:nvPr/>
          </p:nvGrpSpPr>
          <p:grpSpPr>
            <a:xfrm>
              <a:off x="543223" y="2494523"/>
              <a:ext cx="7773690" cy="2712995"/>
              <a:chOff x="714375" y="3380300"/>
              <a:chExt cx="7773691" cy="2712996"/>
            </a:xfrm>
          </p:grpSpPr>
          <p:sp>
            <p:nvSpPr>
              <p:cNvPr id="13" name="직사각형 12"/>
              <p:cNvSpPr/>
              <p:nvPr/>
            </p:nvSpPr>
            <p:spPr>
              <a:xfrm>
                <a:off x="714375" y="3380300"/>
                <a:ext cx="7773691" cy="552753"/>
              </a:xfrm>
              <a:prstGeom prst="rect">
                <a:avLst/>
              </a:prstGeom>
              <a:pattFill prst="wdDnDiag">
                <a:fgClr>
                  <a:schemeClr val="bg2">
                    <a:lumMod val="50000"/>
                  </a:schemeClr>
                </a:fgClr>
                <a:bgClr>
                  <a:schemeClr val="tx1">
                    <a:lumMod val="95000"/>
                    <a:lumOff val="5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714375" y="3933057"/>
                <a:ext cx="5873751" cy="720080"/>
              </a:xfrm>
              <a:prstGeom prst="rect">
                <a:avLst/>
              </a:prstGeom>
              <a:pattFill prst="wdDnDiag">
                <a:fgClr>
                  <a:schemeClr val="bg2">
                    <a:lumMod val="50000"/>
                  </a:schemeClr>
                </a:fgClr>
                <a:bgClr>
                  <a:schemeClr val="tx1">
                    <a:lumMod val="95000"/>
                    <a:lumOff val="5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714375" y="4653138"/>
                <a:ext cx="3857626" cy="720080"/>
              </a:xfrm>
              <a:prstGeom prst="rect">
                <a:avLst/>
              </a:prstGeom>
              <a:pattFill prst="wdDnDiag">
                <a:fgClr>
                  <a:schemeClr val="bg2">
                    <a:lumMod val="50000"/>
                  </a:schemeClr>
                </a:fgClr>
                <a:bgClr>
                  <a:schemeClr val="tx1">
                    <a:lumMod val="95000"/>
                    <a:lumOff val="5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714376" y="5373216"/>
                <a:ext cx="1841500" cy="720080"/>
              </a:xfrm>
              <a:prstGeom prst="rect">
                <a:avLst/>
              </a:prstGeom>
              <a:pattFill prst="wdDnDiag">
                <a:fgClr>
                  <a:schemeClr val="bg2">
                    <a:lumMod val="50000"/>
                  </a:schemeClr>
                </a:fgClr>
                <a:bgClr>
                  <a:schemeClr val="tx1">
                    <a:lumMod val="95000"/>
                    <a:lumOff val="5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8" name="직사각형 17"/>
            <p:cNvSpPr/>
            <p:nvPr/>
          </p:nvSpPr>
          <p:spPr>
            <a:xfrm>
              <a:off x="6417044" y="3047276"/>
              <a:ext cx="91912" cy="7200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4400848" y="3767357"/>
              <a:ext cx="91912" cy="720081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2392694" y="4487438"/>
              <a:ext cx="91912" cy="720081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543223" y="5207518"/>
              <a:ext cx="91912" cy="720081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8" name="그룹 67"/>
          <p:cNvGrpSpPr/>
          <p:nvPr/>
        </p:nvGrpSpPr>
        <p:grpSpPr>
          <a:xfrm>
            <a:off x="6606886" y="3937724"/>
            <a:ext cx="2252498" cy="703060"/>
            <a:chOff x="6243042" y="3937724"/>
            <a:chExt cx="2252498" cy="703060"/>
          </a:xfrm>
        </p:grpSpPr>
        <p:sp>
          <p:nvSpPr>
            <p:cNvPr id="39" name="직사각형 38"/>
            <p:cNvSpPr/>
            <p:nvPr/>
          </p:nvSpPr>
          <p:spPr>
            <a:xfrm>
              <a:off x="6243042" y="3952690"/>
              <a:ext cx="123957" cy="123957"/>
            </a:xfrm>
            <a:prstGeom prst="rect">
              <a:avLst/>
            </a:prstGeom>
            <a:solidFill>
              <a:srgbClr val="AB978C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100">
                <a:solidFill>
                  <a:schemeClr val="bg1">
                    <a:lumMod val="9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0" name="Rectangle 3"/>
            <p:cNvSpPr txBox="1">
              <a:spLocks noChangeArrowheads="1"/>
            </p:cNvSpPr>
            <p:nvPr/>
          </p:nvSpPr>
          <p:spPr bwMode="auto">
            <a:xfrm>
              <a:off x="6478521" y="3937724"/>
              <a:ext cx="201701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Tremendous visual appeal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6243042" y="4227277"/>
              <a:ext cx="123957" cy="12395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100">
                <a:solidFill>
                  <a:schemeClr val="bg1">
                    <a:lumMod val="9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6478521" y="4212311"/>
              <a:ext cx="1986837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Tremendous visual appeal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6243042" y="4501862"/>
              <a:ext cx="123957" cy="123957"/>
            </a:xfrm>
            <a:prstGeom prst="rect">
              <a:avLst/>
            </a:prstGeom>
            <a:solidFill>
              <a:srgbClr val="FF8218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100">
                <a:solidFill>
                  <a:schemeClr val="bg1">
                    <a:lumMod val="9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6" name="Rectangle 3"/>
            <p:cNvSpPr txBox="1">
              <a:spLocks noChangeArrowheads="1"/>
            </p:cNvSpPr>
            <p:nvPr/>
          </p:nvSpPr>
          <p:spPr bwMode="auto">
            <a:xfrm>
              <a:off x="6478521" y="4486896"/>
              <a:ext cx="1986837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Tremendous visual appeal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2" name="그룹 51"/>
          <p:cNvGrpSpPr/>
          <p:nvPr/>
        </p:nvGrpSpPr>
        <p:grpSpPr>
          <a:xfrm flipH="1">
            <a:off x="6639432" y="2330976"/>
            <a:ext cx="2065599" cy="531548"/>
            <a:chOff x="683568" y="2614523"/>
            <a:chExt cx="2065599" cy="531548"/>
          </a:xfrm>
        </p:grpSpPr>
        <p:sp>
          <p:nvSpPr>
            <p:cNvPr id="53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5" name="그룹 54"/>
          <p:cNvGrpSpPr/>
          <p:nvPr/>
        </p:nvGrpSpPr>
        <p:grpSpPr>
          <a:xfrm flipH="1">
            <a:off x="4638675" y="2916345"/>
            <a:ext cx="2065599" cy="531548"/>
            <a:chOff x="683568" y="2614523"/>
            <a:chExt cx="2065599" cy="531548"/>
          </a:xfrm>
        </p:grpSpPr>
        <p:sp>
          <p:nvSpPr>
            <p:cNvPr id="56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8" name="그룹 57"/>
          <p:cNvGrpSpPr/>
          <p:nvPr/>
        </p:nvGrpSpPr>
        <p:grpSpPr>
          <a:xfrm flipH="1">
            <a:off x="2620701" y="3501713"/>
            <a:ext cx="2065599" cy="531548"/>
            <a:chOff x="683568" y="2614523"/>
            <a:chExt cx="2065599" cy="531548"/>
          </a:xfrm>
        </p:grpSpPr>
        <p:sp>
          <p:nvSpPr>
            <p:cNvPr id="59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0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61" name="그룹 60"/>
          <p:cNvGrpSpPr/>
          <p:nvPr/>
        </p:nvGrpSpPr>
        <p:grpSpPr>
          <a:xfrm flipH="1">
            <a:off x="792932" y="4087084"/>
            <a:ext cx="2065599" cy="531548"/>
            <a:chOff x="683568" y="2614523"/>
            <a:chExt cx="2065599" cy="531548"/>
          </a:xfrm>
        </p:grpSpPr>
        <p:sp>
          <p:nvSpPr>
            <p:cNvPr id="62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3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pic>
        <p:nvPicPr>
          <p:cNvPr id="64" name="그림 6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06" r="70415" b="9444"/>
          <a:stretch/>
        </p:blipFill>
        <p:spPr>
          <a:xfrm>
            <a:off x="728954" y="3128047"/>
            <a:ext cx="1655769" cy="932125"/>
          </a:xfrm>
          <a:prstGeom prst="rect">
            <a:avLst/>
          </a:prstGeom>
        </p:spPr>
      </p:pic>
      <p:pic>
        <p:nvPicPr>
          <p:cNvPr id="65" name="그림 6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3" t="42775" r="25299" b="13788"/>
          <a:stretch/>
        </p:blipFill>
        <p:spPr>
          <a:xfrm flipH="1">
            <a:off x="2472036" y="2427124"/>
            <a:ext cx="1928812" cy="1047679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" t="42775" r="56286" b="9636"/>
          <a:stretch/>
        </p:blipFill>
        <p:spPr>
          <a:xfrm flipH="1">
            <a:off x="4497089" y="2014990"/>
            <a:ext cx="1918095" cy="87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/>
          <p:cNvGrpSpPr/>
          <p:nvPr/>
        </p:nvGrpSpPr>
        <p:grpSpPr>
          <a:xfrm>
            <a:off x="1889971" y="1671703"/>
            <a:ext cx="2327195" cy="539907"/>
            <a:chOff x="1889971" y="1671703"/>
            <a:chExt cx="2327195" cy="539907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1889971" y="1941656"/>
              <a:ext cx="2312262" cy="0"/>
            </a:xfrm>
            <a:prstGeom prst="line">
              <a:avLst/>
            </a:prstGeom>
            <a:ln>
              <a:solidFill>
                <a:schemeClr val="bg2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>
              <a:off x="4217166" y="1671703"/>
              <a:ext cx="0" cy="539907"/>
            </a:xfrm>
            <a:prstGeom prst="line">
              <a:avLst/>
            </a:prstGeom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그룹 50"/>
          <p:cNvGrpSpPr/>
          <p:nvPr/>
        </p:nvGrpSpPr>
        <p:grpSpPr>
          <a:xfrm>
            <a:off x="2595729" y="3193251"/>
            <a:ext cx="1621437" cy="539907"/>
            <a:chOff x="2595729" y="3121692"/>
            <a:chExt cx="1621437" cy="539907"/>
          </a:xfrm>
        </p:grpSpPr>
        <p:cxnSp>
          <p:nvCxnSpPr>
            <p:cNvPr id="19" name="직선 연결선 18"/>
            <p:cNvCxnSpPr/>
            <p:nvPr/>
          </p:nvCxnSpPr>
          <p:spPr>
            <a:xfrm>
              <a:off x="2595729" y="3398712"/>
              <a:ext cx="1606504" cy="0"/>
            </a:xfrm>
            <a:prstGeom prst="line">
              <a:avLst/>
            </a:prstGeom>
            <a:ln>
              <a:solidFill>
                <a:schemeClr val="bg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>
              <a:off x="4217166" y="3121692"/>
              <a:ext cx="0" cy="539907"/>
            </a:xfrm>
            <a:prstGeom prst="line">
              <a:avLst/>
            </a:prstGeom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그룹 51"/>
          <p:cNvGrpSpPr/>
          <p:nvPr/>
        </p:nvGrpSpPr>
        <p:grpSpPr>
          <a:xfrm>
            <a:off x="1212756" y="4053532"/>
            <a:ext cx="3004410" cy="636167"/>
            <a:chOff x="1212756" y="3960189"/>
            <a:chExt cx="3004410" cy="636167"/>
          </a:xfrm>
        </p:grpSpPr>
        <p:grpSp>
          <p:nvGrpSpPr>
            <p:cNvPr id="20" name="그룹 19"/>
            <p:cNvGrpSpPr/>
            <p:nvPr/>
          </p:nvGrpSpPr>
          <p:grpSpPr>
            <a:xfrm flipV="1">
              <a:off x="1212756" y="3960189"/>
              <a:ext cx="2989477" cy="387929"/>
              <a:chOff x="3039284" y="2060848"/>
              <a:chExt cx="1742845" cy="370047"/>
            </a:xfrm>
          </p:grpSpPr>
          <p:cxnSp>
            <p:nvCxnSpPr>
              <p:cNvPr id="21" name="직선 연결선 20"/>
              <p:cNvCxnSpPr/>
              <p:nvPr/>
            </p:nvCxnSpPr>
            <p:spPr>
              <a:xfrm flipV="1">
                <a:off x="3039284" y="2060848"/>
                <a:ext cx="1742845" cy="0"/>
              </a:xfrm>
              <a:prstGeom prst="line">
                <a:avLst/>
              </a:prstGeom>
              <a:ln>
                <a:solidFill>
                  <a:schemeClr val="bg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직선 연결선 21"/>
              <p:cNvCxnSpPr/>
              <p:nvPr/>
            </p:nvCxnSpPr>
            <p:spPr>
              <a:xfrm>
                <a:off x="3039284" y="2060848"/>
                <a:ext cx="0" cy="370047"/>
              </a:xfrm>
              <a:prstGeom prst="line">
                <a:avLst/>
              </a:prstGeom>
              <a:ln>
                <a:solidFill>
                  <a:schemeClr val="bg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직선 연결선 48"/>
            <p:cNvCxnSpPr/>
            <p:nvPr/>
          </p:nvCxnSpPr>
          <p:spPr>
            <a:xfrm>
              <a:off x="4217166" y="4056449"/>
              <a:ext cx="0" cy="539907"/>
            </a:xfrm>
            <a:prstGeom prst="line">
              <a:avLst/>
            </a:prstGeom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chemeClr val="bg2"/>
                </a:solidFill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4407880" y="4139754"/>
            <a:ext cx="3899305" cy="559983"/>
            <a:chOff x="4417608" y="4438990"/>
            <a:chExt cx="3899305" cy="559983"/>
          </a:xfrm>
        </p:grpSpPr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4417608" y="4660419"/>
              <a:ext cx="3899305" cy="3385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10" name="speed"/>
            <p:cNvSpPr txBox="1">
              <a:spLocks noChangeArrowheads="1"/>
            </p:cNvSpPr>
            <p:nvPr/>
          </p:nvSpPr>
          <p:spPr bwMode="auto">
            <a:xfrm>
              <a:off x="4417609" y="4438990"/>
              <a:ext cx="1995700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4407880" y="3180906"/>
            <a:ext cx="3899305" cy="568872"/>
            <a:chOff x="4417608" y="3214204"/>
            <a:chExt cx="3899305" cy="568872"/>
          </a:xfrm>
        </p:grpSpPr>
        <p:sp>
          <p:nvSpPr>
            <p:cNvPr id="7" name="Rectangle 3"/>
            <p:cNvSpPr txBox="1">
              <a:spLocks noChangeArrowheads="1"/>
            </p:cNvSpPr>
            <p:nvPr/>
          </p:nvSpPr>
          <p:spPr bwMode="auto">
            <a:xfrm>
              <a:off x="4417608" y="3444522"/>
              <a:ext cx="3899305" cy="3385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1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edge. </a:t>
              </a:r>
              <a:endPara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speed"/>
            <p:cNvSpPr txBox="1">
              <a:spLocks noChangeArrowheads="1"/>
            </p:cNvSpPr>
            <p:nvPr/>
          </p:nvSpPr>
          <p:spPr bwMode="auto">
            <a:xfrm>
              <a:off x="4417608" y="3214204"/>
              <a:ext cx="2602663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0" name="그룹 39"/>
          <p:cNvGrpSpPr/>
          <p:nvPr/>
        </p:nvGrpSpPr>
        <p:grpSpPr>
          <a:xfrm>
            <a:off x="4407880" y="1629610"/>
            <a:ext cx="3899305" cy="1161320"/>
            <a:chOff x="4417608" y="1732280"/>
            <a:chExt cx="3899305" cy="1161320"/>
          </a:xfrm>
        </p:grpSpPr>
        <p:grpSp>
          <p:nvGrpSpPr>
            <p:cNvPr id="39" name="그룹 38"/>
            <p:cNvGrpSpPr/>
            <p:nvPr/>
          </p:nvGrpSpPr>
          <p:grpSpPr>
            <a:xfrm>
              <a:off x="4417608" y="1732280"/>
              <a:ext cx="3899305" cy="580013"/>
              <a:chOff x="4417608" y="1732280"/>
              <a:chExt cx="3899305" cy="580013"/>
            </a:xfrm>
          </p:grpSpPr>
          <p:sp>
            <p:nvSpPr>
              <p:cNvPr id="9" name="Rectangle 3"/>
              <p:cNvSpPr txBox="1">
                <a:spLocks noChangeArrowheads="1"/>
              </p:cNvSpPr>
              <p:nvPr/>
            </p:nvSpPr>
            <p:spPr bwMode="auto">
              <a:xfrm>
                <a:off x="4417608" y="1973739"/>
                <a:ext cx="3899305" cy="33855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1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Stylish templates can be a valuable aid to creative professionals</a:t>
                </a:r>
                <a:endParaRPr 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" name="speed"/>
              <p:cNvSpPr txBox="1">
                <a:spLocks noChangeArrowheads="1"/>
              </p:cNvSpPr>
              <p:nvPr/>
            </p:nvSpPr>
            <p:spPr bwMode="auto">
              <a:xfrm>
                <a:off x="4417609" y="1732280"/>
                <a:ext cx="1995700" cy="18466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 extrusionH="57150">
                  <a:bevelT w="12700" h="635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2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Eye-catching visual</a:t>
                </a:r>
                <a:endParaRPr lang="en-US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6" name="그룹 25"/>
            <p:cNvGrpSpPr/>
            <p:nvPr/>
          </p:nvGrpSpPr>
          <p:grpSpPr>
            <a:xfrm>
              <a:off x="4417609" y="2396108"/>
              <a:ext cx="2054768" cy="497492"/>
              <a:chOff x="1002734" y="5098231"/>
              <a:chExt cx="3060876" cy="741087"/>
            </a:xfrm>
          </p:grpSpPr>
          <p:grpSp>
            <p:nvGrpSpPr>
              <p:cNvPr id="27" name="그룹 26"/>
              <p:cNvGrpSpPr/>
              <p:nvPr/>
            </p:nvGrpSpPr>
            <p:grpSpPr>
              <a:xfrm>
                <a:off x="1002734" y="5098231"/>
                <a:ext cx="965699" cy="740980"/>
                <a:chOff x="1002734" y="5098231"/>
                <a:chExt cx="965699" cy="740980"/>
              </a:xfrm>
            </p:grpSpPr>
            <p:pic>
              <p:nvPicPr>
                <p:cNvPr id="34" name="그림 33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82" r="6582"/>
                <a:stretch/>
              </p:blipFill>
              <p:spPr>
                <a:xfrm>
                  <a:off x="1002734" y="5098231"/>
                  <a:ext cx="965698" cy="739844"/>
                </a:xfrm>
                <a:prstGeom prst="rect">
                  <a:avLst/>
                </a:prstGeom>
                <a:ln w="3175">
                  <a:solidFill>
                    <a:schemeClr val="bg2"/>
                  </a:solidFill>
                </a:ln>
              </p:spPr>
            </p:pic>
            <p:sp>
              <p:nvSpPr>
                <p:cNvPr id="35" name="직사각형 34"/>
                <p:cNvSpPr/>
                <p:nvPr/>
              </p:nvSpPr>
              <p:spPr>
                <a:xfrm>
                  <a:off x="1002735" y="5098231"/>
                  <a:ext cx="965698" cy="740980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28" name="그룹 27"/>
              <p:cNvGrpSpPr/>
              <p:nvPr/>
            </p:nvGrpSpPr>
            <p:grpSpPr>
              <a:xfrm>
                <a:off x="2050324" y="5098231"/>
                <a:ext cx="965698" cy="741087"/>
                <a:chOff x="2050324" y="5098231"/>
                <a:chExt cx="965698" cy="741087"/>
              </a:xfrm>
            </p:grpSpPr>
            <p:pic>
              <p:nvPicPr>
                <p:cNvPr id="32" name="그림 31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379"/>
                <a:stretch/>
              </p:blipFill>
              <p:spPr>
                <a:xfrm>
                  <a:off x="2050324" y="5098231"/>
                  <a:ext cx="964917" cy="741087"/>
                </a:xfrm>
                <a:prstGeom prst="rect">
                  <a:avLst/>
                </a:prstGeom>
                <a:ln w="3175">
                  <a:solidFill>
                    <a:schemeClr val="bg2"/>
                  </a:solidFill>
                </a:ln>
              </p:spPr>
            </p:pic>
            <p:sp>
              <p:nvSpPr>
                <p:cNvPr id="33" name="직사각형 32"/>
                <p:cNvSpPr/>
                <p:nvPr/>
              </p:nvSpPr>
              <p:spPr>
                <a:xfrm>
                  <a:off x="2050324" y="5098231"/>
                  <a:ext cx="965698" cy="740980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29" name="그룹 28"/>
              <p:cNvGrpSpPr/>
              <p:nvPr/>
            </p:nvGrpSpPr>
            <p:grpSpPr>
              <a:xfrm>
                <a:off x="3097912" y="5098231"/>
                <a:ext cx="965698" cy="740980"/>
                <a:chOff x="3097912" y="5098231"/>
                <a:chExt cx="965698" cy="740980"/>
              </a:xfrm>
            </p:grpSpPr>
            <p:pic>
              <p:nvPicPr>
                <p:cNvPr id="30" name="그림 29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840" r="4323"/>
                <a:stretch/>
              </p:blipFill>
              <p:spPr>
                <a:xfrm>
                  <a:off x="3097912" y="5098231"/>
                  <a:ext cx="964917" cy="739245"/>
                </a:xfrm>
                <a:prstGeom prst="rect">
                  <a:avLst/>
                </a:prstGeom>
                <a:ln w="3175">
                  <a:solidFill>
                    <a:schemeClr val="bg2"/>
                  </a:solidFill>
                </a:ln>
              </p:spPr>
            </p:pic>
            <p:sp>
              <p:nvSpPr>
                <p:cNvPr id="31" name="직사각형 30"/>
                <p:cNvSpPr/>
                <p:nvPr/>
              </p:nvSpPr>
              <p:spPr>
                <a:xfrm>
                  <a:off x="3097912" y="5098231"/>
                  <a:ext cx="965698" cy="740980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13" name="그룹 12"/>
          <p:cNvGrpSpPr/>
          <p:nvPr/>
        </p:nvGrpSpPr>
        <p:grpSpPr>
          <a:xfrm>
            <a:off x="532842" y="1524725"/>
            <a:ext cx="3013440" cy="2788277"/>
            <a:chOff x="532842" y="1524726"/>
            <a:chExt cx="2691101" cy="2490023"/>
          </a:xfrm>
        </p:grpSpPr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532842" y="1524726"/>
              <a:ext cx="2691101" cy="2490023"/>
            </a:xfrm>
            <a:custGeom>
              <a:avLst/>
              <a:gdLst>
                <a:gd name="T0" fmla="*/ 1415 w 1887"/>
                <a:gd name="T1" fmla="*/ 872 h 1744"/>
                <a:gd name="T2" fmla="*/ 1415 w 1887"/>
                <a:gd name="T3" fmla="*/ 872 h 1744"/>
                <a:gd name="T4" fmla="*/ 943 w 1887"/>
                <a:gd name="T5" fmla="*/ 0 h 1744"/>
                <a:gd name="T6" fmla="*/ 472 w 1887"/>
                <a:gd name="T7" fmla="*/ 872 h 1744"/>
                <a:gd name="T8" fmla="*/ 472 w 1887"/>
                <a:gd name="T9" fmla="*/ 872 h 1744"/>
                <a:gd name="T10" fmla="*/ 0 w 1887"/>
                <a:gd name="T11" fmla="*/ 1744 h 1744"/>
                <a:gd name="T12" fmla="*/ 943 w 1887"/>
                <a:gd name="T13" fmla="*/ 1744 h 1744"/>
                <a:gd name="T14" fmla="*/ 943 w 1887"/>
                <a:gd name="T15" fmla="*/ 1744 h 1744"/>
                <a:gd name="T16" fmla="*/ 1887 w 1887"/>
                <a:gd name="T17" fmla="*/ 1744 h 1744"/>
                <a:gd name="T18" fmla="*/ 1415 w 1887"/>
                <a:gd name="T19" fmla="*/ 872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7" h="1744">
                  <a:moveTo>
                    <a:pt x="1415" y="872"/>
                  </a:moveTo>
                  <a:lnTo>
                    <a:pt x="1415" y="872"/>
                  </a:lnTo>
                  <a:lnTo>
                    <a:pt x="943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0" y="1744"/>
                  </a:lnTo>
                  <a:lnTo>
                    <a:pt x="943" y="1744"/>
                  </a:lnTo>
                  <a:lnTo>
                    <a:pt x="943" y="1744"/>
                  </a:lnTo>
                  <a:lnTo>
                    <a:pt x="1887" y="1744"/>
                  </a:lnTo>
                  <a:lnTo>
                    <a:pt x="1415" y="87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905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 flipH="1" flipV="1">
              <a:off x="1212756" y="2782680"/>
              <a:ext cx="1331559" cy="1232066"/>
            </a:xfrm>
            <a:custGeom>
              <a:avLst/>
              <a:gdLst>
                <a:gd name="T0" fmla="*/ 1415 w 1887"/>
                <a:gd name="T1" fmla="*/ 872 h 1744"/>
                <a:gd name="T2" fmla="*/ 1415 w 1887"/>
                <a:gd name="T3" fmla="*/ 872 h 1744"/>
                <a:gd name="T4" fmla="*/ 943 w 1887"/>
                <a:gd name="T5" fmla="*/ 0 h 1744"/>
                <a:gd name="T6" fmla="*/ 472 w 1887"/>
                <a:gd name="T7" fmla="*/ 872 h 1744"/>
                <a:gd name="T8" fmla="*/ 472 w 1887"/>
                <a:gd name="T9" fmla="*/ 872 h 1744"/>
                <a:gd name="T10" fmla="*/ 0 w 1887"/>
                <a:gd name="T11" fmla="*/ 1744 h 1744"/>
                <a:gd name="T12" fmla="*/ 943 w 1887"/>
                <a:gd name="T13" fmla="*/ 1744 h 1744"/>
                <a:gd name="T14" fmla="*/ 943 w 1887"/>
                <a:gd name="T15" fmla="*/ 1744 h 1744"/>
                <a:gd name="T16" fmla="*/ 1887 w 1887"/>
                <a:gd name="T17" fmla="*/ 1744 h 1744"/>
                <a:gd name="T18" fmla="*/ 1415 w 1887"/>
                <a:gd name="T19" fmla="*/ 872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7" h="1744">
                  <a:moveTo>
                    <a:pt x="1415" y="872"/>
                  </a:moveTo>
                  <a:lnTo>
                    <a:pt x="1415" y="872"/>
                  </a:lnTo>
                  <a:lnTo>
                    <a:pt x="943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0" y="1744"/>
                  </a:lnTo>
                  <a:lnTo>
                    <a:pt x="943" y="1744"/>
                  </a:lnTo>
                  <a:lnTo>
                    <a:pt x="943" y="1744"/>
                  </a:lnTo>
                  <a:lnTo>
                    <a:pt x="1887" y="1744"/>
                  </a:lnTo>
                  <a:lnTo>
                    <a:pt x="1415" y="872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28575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speed"/>
            <p:cNvSpPr txBox="1">
              <a:spLocks noChangeArrowheads="1"/>
            </p:cNvSpPr>
            <p:nvPr/>
          </p:nvSpPr>
          <p:spPr bwMode="auto">
            <a:xfrm>
              <a:off x="1528423" y="2861203"/>
              <a:ext cx="700224" cy="60263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3" name="speed"/>
            <p:cNvSpPr txBox="1">
              <a:spLocks noChangeArrowheads="1"/>
            </p:cNvSpPr>
            <p:nvPr/>
          </p:nvSpPr>
          <p:spPr bwMode="auto">
            <a:xfrm>
              <a:off x="1528423" y="2202418"/>
              <a:ext cx="700224" cy="3693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01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847655" y="3415201"/>
              <a:ext cx="700224" cy="3693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03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5" name="speed"/>
            <p:cNvSpPr txBox="1">
              <a:spLocks noChangeArrowheads="1"/>
            </p:cNvSpPr>
            <p:nvPr/>
          </p:nvSpPr>
          <p:spPr bwMode="auto">
            <a:xfrm>
              <a:off x="2203931" y="3415201"/>
              <a:ext cx="700224" cy="3693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02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7092280" y="2757677"/>
            <a:ext cx="1771652" cy="1863399"/>
            <a:chOff x="7092280" y="2757677"/>
            <a:chExt cx="1771652" cy="1863399"/>
          </a:xfrm>
        </p:grpSpPr>
        <p:sp>
          <p:nvSpPr>
            <p:cNvPr id="38" name="Freeform 42"/>
            <p:cNvSpPr>
              <a:spLocks/>
            </p:cNvSpPr>
            <p:nvPr/>
          </p:nvSpPr>
          <p:spPr bwMode="auto">
            <a:xfrm flipV="1">
              <a:off x="7349981" y="2757677"/>
              <a:ext cx="504651" cy="467685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2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2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092280" y="3220965"/>
              <a:ext cx="1519327" cy="1400111"/>
              <a:chOff x="4287636" y="2222126"/>
              <a:chExt cx="1519327" cy="1400111"/>
            </a:xfrm>
          </p:grpSpPr>
          <p:sp>
            <p:nvSpPr>
              <p:cNvPr id="23" name="Freeform 39"/>
              <p:cNvSpPr>
                <a:spLocks/>
              </p:cNvSpPr>
              <p:nvPr/>
            </p:nvSpPr>
            <p:spPr bwMode="auto">
              <a:xfrm>
                <a:off x="4287636" y="2683154"/>
                <a:ext cx="1016798" cy="939083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Freeform 39"/>
              <p:cNvSpPr>
                <a:spLocks/>
              </p:cNvSpPr>
              <p:nvPr/>
            </p:nvSpPr>
            <p:spPr bwMode="auto">
              <a:xfrm flipV="1">
                <a:off x="4800063" y="2690079"/>
                <a:ext cx="504650" cy="466079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auto">
              <a:xfrm flipV="1">
                <a:off x="5049988" y="2222394"/>
                <a:ext cx="504650" cy="466079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6" name="Freeform 39"/>
              <p:cNvSpPr>
                <a:spLocks/>
              </p:cNvSpPr>
              <p:nvPr/>
            </p:nvSpPr>
            <p:spPr bwMode="auto">
              <a:xfrm>
                <a:off x="5302313" y="2222126"/>
                <a:ext cx="504650" cy="466079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 flipV="1">
                <a:off x="5050430" y="3156158"/>
                <a:ext cx="504650" cy="466079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0" name="Freeform 47"/>
            <p:cNvSpPr>
              <a:spLocks/>
            </p:cNvSpPr>
            <p:nvPr/>
          </p:nvSpPr>
          <p:spPr bwMode="auto">
            <a:xfrm flipV="1">
              <a:off x="8359281" y="3220964"/>
              <a:ext cx="504651" cy="466079"/>
            </a:xfrm>
            <a:custGeom>
              <a:avLst/>
              <a:gdLst>
                <a:gd name="T0" fmla="*/ 0 w 942"/>
                <a:gd name="T1" fmla="*/ 872 h 872"/>
                <a:gd name="T2" fmla="*/ 942 w 942"/>
                <a:gd name="T3" fmla="*/ 872 h 872"/>
                <a:gd name="T4" fmla="*/ 470 w 942"/>
                <a:gd name="T5" fmla="*/ 0 h 872"/>
                <a:gd name="T6" fmla="*/ 0 w 942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0" y="872"/>
                  </a:moveTo>
                  <a:lnTo>
                    <a:pt x="942" y="872"/>
                  </a:lnTo>
                  <a:lnTo>
                    <a:pt x="470" y="0"/>
                  </a:lnTo>
                  <a:lnTo>
                    <a:pt x="0" y="87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chemeClr val="bg2"/>
                </a:solidFill>
              </a:rPr>
              <a:t>Column text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4580290" y="1528762"/>
            <a:ext cx="3024138" cy="3095195"/>
            <a:chOff x="4580290" y="1528762"/>
            <a:chExt cx="3024138" cy="3095195"/>
          </a:xfrm>
        </p:grpSpPr>
        <p:grpSp>
          <p:nvGrpSpPr>
            <p:cNvPr id="7" name="그룹 6"/>
            <p:cNvGrpSpPr/>
            <p:nvPr/>
          </p:nvGrpSpPr>
          <p:grpSpPr>
            <a:xfrm>
              <a:off x="4580290" y="1528762"/>
              <a:ext cx="3024138" cy="3095195"/>
              <a:chOff x="4580290" y="1528762"/>
              <a:chExt cx="3024138" cy="3095195"/>
            </a:xfrm>
          </p:grpSpPr>
          <p:sp>
            <p:nvSpPr>
              <p:cNvPr id="18" name="직사각형 17"/>
              <p:cNvSpPr/>
              <p:nvPr/>
            </p:nvSpPr>
            <p:spPr>
              <a:xfrm>
                <a:off x="4580290" y="1528762"/>
                <a:ext cx="3024138" cy="309519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175">
                <a:solidFill>
                  <a:schemeClr val="bg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4580290" y="1528762"/>
                <a:ext cx="3024138" cy="372865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19050">
                <a:solidFill>
                  <a:schemeClr val="bg2">
                    <a:lumMod val="60000"/>
                    <a:lumOff val="40000"/>
                  </a:schemeClr>
                </a:solidFill>
              </a:ln>
              <a:effectLst>
                <a:outerShdw blurRad="127000" sx="104000" sy="104000" algn="ctr" rotWithShape="0">
                  <a:prstClr val="black">
                    <a:alpha val="7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9" name="speed"/>
            <p:cNvSpPr txBox="1">
              <a:spLocks noChangeArrowheads="1"/>
            </p:cNvSpPr>
            <p:nvPr/>
          </p:nvSpPr>
          <p:spPr bwMode="auto">
            <a:xfrm>
              <a:off x="4696971" y="1632094"/>
              <a:ext cx="2790776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Presentation design</a:t>
              </a:r>
              <a:endParaRPr lang="en-US" altLang="ko-K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>
              <a:off x="4752339" y="2110085"/>
              <a:ext cx="2680040" cy="46166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defRPr/>
              </a:pPr>
              <a:r>
                <a:rPr lang="en-US" sz="100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4752339" y="2722153"/>
              <a:ext cx="2680040" cy="9233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defRPr/>
              </a:pPr>
              <a:r>
                <a:rPr lang="en-US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</a:t>
              </a:r>
              <a:r>
                <a:rPr lang="en-US" sz="100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. </a:t>
              </a: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edge. </a:t>
              </a:r>
            </a:p>
          </p:txBody>
        </p:sp>
        <p:sp>
          <p:nvSpPr>
            <p:cNvPr id="21" name="Rectangle 3"/>
            <p:cNvSpPr txBox="1">
              <a:spLocks noChangeArrowheads="1"/>
            </p:cNvSpPr>
            <p:nvPr/>
          </p:nvSpPr>
          <p:spPr bwMode="auto">
            <a:xfrm>
              <a:off x="4752339" y="3795886"/>
              <a:ext cx="2680040" cy="46166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defRPr/>
              </a:pPr>
              <a:r>
                <a:rPr lang="en-US" sz="100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3563888" y="3229934"/>
            <a:ext cx="1012019" cy="1394023"/>
            <a:chOff x="505197" y="1038480"/>
            <a:chExt cx="999635" cy="1376963"/>
          </a:xfrm>
        </p:grpSpPr>
        <p:sp>
          <p:nvSpPr>
            <p:cNvPr id="29" name="Freeform 39"/>
            <p:cNvSpPr>
              <a:spLocks/>
            </p:cNvSpPr>
            <p:nvPr/>
          </p:nvSpPr>
          <p:spPr bwMode="auto">
            <a:xfrm>
              <a:off x="505197" y="1495776"/>
              <a:ext cx="995776" cy="919667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40"/>
            <p:cNvSpPr>
              <a:spLocks/>
            </p:cNvSpPr>
            <p:nvPr/>
          </p:nvSpPr>
          <p:spPr bwMode="auto">
            <a:xfrm>
              <a:off x="1004770" y="1499612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9"/>
            <p:cNvSpPr>
              <a:spLocks/>
            </p:cNvSpPr>
            <p:nvPr/>
          </p:nvSpPr>
          <p:spPr bwMode="auto">
            <a:xfrm>
              <a:off x="505197" y="1038480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1" name="그룹 40"/>
          <p:cNvGrpSpPr/>
          <p:nvPr/>
        </p:nvGrpSpPr>
        <p:grpSpPr>
          <a:xfrm>
            <a:off x="3822510" y="1528762"/>
            <a:ext cx="757780" cy="933764"/>
            <a:chOff x="3822510" y="1528762"/>
            <a:chExt cx="757780" cy="933764"/>
          </a:xfrm>
        </p:grpSpPr>
        <p:sp>
          <p:nvSpPr>
            <p:cNvPr id="37" name="Freeform 41"/>
            <p:cNvSpPr>
              <a:spLocks/>
            </p:cNvSpPr>
            <p:nvPr/>
          </p:nvSpPr>
          <p:spPr bwMode="auto">
            <a:xfrm flipV="1">
              <a:off x="3822510" y="1994841"/>
              <a:ext cx="504651" cy="467685"/>
            </a:xfrm>
            <a:custGeom>
              <a:avLst/>
              <a:gdLst>
                <a:gd name="T0" fmla="*/ 0 w 942"/>
                <a:gd name="T1" fmla="*/ 871 h 871"/>
                <a:gd name="T2" fmla="*/ 942 w 942"/>
                <a:gd name="T3" fmla="*/ 871 h 871"/>
                <a:gd name="T4" fmla="*/ 470 w 942"/>
                <a:gd name="T5" fmla="*/ 0 h 871"/>
                <a:gd name="T6" fmla="*/ 0 w 942"/>
                <a:gd name="T7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1">
                  <a:moveTo>
                    <a:pt x="0" y="871"/>
                  </a:moveTo>
                  <a:lnTo>
                    <a:pt x="942" y="871"/>
                  </a:lnTo>
                  <a:lnTo>
                    <a:pt x="470" y="0"/>
                  </a:lnTo>
                  <a:lnTo>
                    <a:pt x="0" y="871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auto">
            <a:xfrm flipV="1">
              <a:off x="4074033" y="1991875"/>
              <a:ext cx="506257" cy="466079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1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1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auto">
            <a:xfrm>
              <a:off x="4074033" y="1528762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539750" y="1528762"/>
            <a:ext cx="3024138" cy="3095195"/>
            <a:chOff x="539750" y="1528762"/>
            <a:chExt cx="3024138" cy="3095195"/>
          </a:xfrm>
        </p:grpSpPr>
        <p:grpSp>
          <p:nvGrpSpPr>
            <p:cNvPr id="9" name="그룹 8"/>
            <p:cNvGrpSpPr/>
            <p:nvPr/>
          </p:nvGrpSpPr>
          <p:grpSpPr>
            <a:xfrm>
              <a:off x="539750" y="1528762"/>
              <a:ext cx="3024138" cy="3095195"/>
              <a:chOff x="539750" y="1528762"/>
              <a:chExt cx="3024138" cy="3095195"/>
            </a:xfrm>
          </p:grpSpPr>
          <p:sp>
            <p:nvSpPr>
              <p:cNvPr id="13" name="직사각형 12"/>
              <p:cNvSpPr/>
              <p:nvPr/>
            </p:nvSpPr>
            <p:spPr>
              <a:xfrm>
                <a:off x="539750" y="1528763"/>
                <a:ext cx="3024138" cy="3095194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175">
                <a:solidFill>
                  <a:schemeClr val="bg2"/>
                </a:solidFill>
              </a:ln>
              <a:effectLst>
                <a:outerShdw blurRad="127000" dist="63500" dir="2700000" sx="99000" sy="99000" algn="tl" rotWithShape="0">
                  <a:prstClr val="black">
                    <a:alpha val="7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직사각형 10"/>
              <p:cNvSpPr/>
              <p:nvPr/>
            </p:nvSpPr>
            <p:spPr>
              <a:xfrm>
                <a:off x="539750" y="1528762"/>
                <a:ext cx="3024138" cy="372865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 w="19050">
                <a:solidFill>
                  <a:schemeClr val="bg2"/>
                </a:solidFill>
              </a:ln>
              <a:effectLst>
                <a:outerShdw blurRad="127000" sx="104000" sy="104000" algn="ctr" rotWithShape="0">
                  <a:prstClr val="black">
                    <a:alpha val="7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0" name="speed"/>
            <p:cNvSpPr txBox="1">
              <a:spLocks noChangeArrowheads="1"/>
            </p:cNvSpPr>
            <p:nvPr/>
          </p:nvSpPr>
          <p:spPr bwMode="auto">
            <a:xfrm>
              <a:off x="656431" y="1632094"/>
              <a:ext cx="2790776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Rectangle 3"/>
            <p:cNvSpPr txBox="1">
              <a:spLocks noChangeArrowheads="1"/>
            </p:cNvSpPr>
            <p:nvPr/>
          </p:nvSpPr>
          <p:spPr bwMode="auto">
            <a:xfrm>
              <a:off x="711799" y="2110085"/>
              <a:ext cx="2680040" cy="9233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defRPr/>
              </a:pPr>
              <a:r>
                <a:rPr lang="en-US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</a:t>
              </a:r>
              <a:r>
                <a:rPr lang="en-US" sz="100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. </a:t>
              </a: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edge. </a:t>
              </a:r>
            </a:p>
          </p:txBody>
        </p:sp>
        <p:grpSp>
          <p:nvGrpSpPr>
            <p:cNvPr id="42" name="그룹 41"/>
            <p:cNvGrpSpPr/>
            <p:nvPr/>
          </p:nvGrpSpPr>
          <p:grpSpPr>
            <a:xfrm>
              <a:off x="706974" y="3067744"/>
              <a:ext cx="2689690" cy="1358284"/>
              <a:chOff x="808284" y="4149080"/>
              <a:chExt cx="3428044" cy="1731150"/>
            </a:xfrm>
          </p:grpSpPr>
          <p:pic>
            <p:nvPicPr>
              <p:cNvPr id="43" name="그림 42" descr="세계지도2.png"/>
              <p:cNvPicPr>
                <a:picLocks noChangeAspect="1"/>
              </p:cNvPicPr>
              <p:nvPr/>
            </p:nvPicPr>
            <p:blipFill>
              <a:blip r:embed="rId2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2933" b="9702"/>
              <a:stretch>
                <a:fillRect/>
              </a:stretch>
            </p:blipFill>
            <p:spPr bwMode="auto">
              <a:xfrm>
                <a:off x="808284" y="4149080"/>
                <a:ext cx="3428044" cy="1731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4" name="그룹 43"/>
              <p:cNvGrpSpPr/>
              <p:nvPr/>
            </p:nvGrpSpPr>
            <p:grpSpPr>
              <a:xfrm>
                <a:off x="1114209" y="4600214"/>
                <a:ext cx="2757656" cy="975279"/>
                <a:chOff x="1209942" y="2090611"/>
                <a:chExt cx="6299527" cy="2227908"/>
              </a:xfrm>
              <a:solidFill>
                <a:srgbClr val="00B0F0"/>
              </a:solidFill>
            </p:grpSpPr>
            <p:sp>
              <p:nvSpPr>
                <p:cNvPr id="45" name="타원 44"/>
                <p:cNvSpPr/>
                <p:nvPr/>
              </p:nvSpPr>
              <p:spPr>
                <a:xfrm>
                  <a:off x="6513781" y="2604374"/>
                  <a:ext cx="141578" cy="141578"/>
                </a:xfrm>
                <a:prstGeom prst="ellipse">
                  <a:avLst/>
                </a:prstGeom>
                <a:grpFill/>
                <a:ln w="3175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46" name="타원 45"/>
                <p:cNvSpPr/>
                <p:nvPr/>
              </p:nvSpPr>
              <p:spPr>
                <a:xfrm>
                  <a:off x="7367891" y="3694620"/>
                  <a:ext cx="141578" cy="141578"/>
                </a:xfrm>
                <a:prstGeom prst="ellipse">
                  <a:avLst/>
                </a:prstGeom>
                <a:grpFill/>
                <a:ln w="3175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47" name="타원 46"/>
                <p:cNvSpPr/>
                <p:nvPr/>
              </p:nvSpPr>
              <p:spPr>
                <a:xfrm>
                  <a:off x="3946426" y="2614421"/>
                  <a:ext cx="141577" cy="141577"/>
                </a:xfrm>
                <a:prstGeom prst="ellipse">
                  <a:avLst/>
                </a:prstGeom>
                <a:grpFill/>
                <a:ln w="3175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48" name="타원 47"/>
                <p:cNvSpPr/>
                <p:nvPr/>
              </p:nvSpPr>
              <p:spPr>
                <a:xfrm>
                  <a:off x="4390246" y="4176941"/>
                  <a:ext cx="141578" cy="141578"/>
                </a:xfrm>
                <a:prstGeom prst="ellipse">
                  <a:avLst/>
                </a:prstGeom>
                <a:grpFill/>
                <a:ln w="3175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49" name="타원 48"/>
                <p:cNvSpPr/>
                <p:nvPr/>
              </p:nvSpPr>
              <p:spPr>
                <a:xfrm>
                  <a:off x="1511393" y="3322831"/>
                  <a:ext cx="141578" cy="141578"/>
                </a:xfrm>
                <a:prstGeom prst="ellipse">
                  <a:avLst/>
                </a:prstGeom>
                <a:grpFill/>
                <a:ln w="3175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0" name="타원 49"/>
                <p:cNvSpPr/>
                <p:nvPr/>
              </p:nvSpPr>
              <p:spPr>
                <a:xfrm>
                  <a:off x="1209942" y="2292875"/>
                  <a:ext cx="141578" cy="141578"/>
                </a:xfrm>
                <a:prstGeom prst="ellipse">
                  <a:avLst/>
                </a:prstGeom>
                <a:grpFill/>
                <a:ln w="3175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1" name="타원 50"/>
                <p:cNvSpPr/>
                <p:nvPr/>
              </p:nvSpPr>
              <p:spPr>
                <a:xfrm>
                  <a:off x="1727432" y="2413466"/>
                  <a:ext cx="141577" cy="141577"/>
                </a:xfrm>
                <a:prstGeom prst="ellipse">
                  <a:avLst/>
                </a:prstGeom>
                <a:grpFill/>
                <a:ln w="3175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2" name="타원 51"/>
                <p:cNvSpPr/>
                <p:nvPr/>
              </p:nvSpPr>
              <p:spPr>
                <a:xfrm>
                  <a:off x="3599579" y="2090611"/>
                  <a:ext cx="141577" cy="141577"/>
                </a:xfrm>
                <a:prstGeom prst="ellipse">
                  <a:avLst/>
                </a:prstGeom>
                <a:grpFill/>
                <a:ln w="3175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mtClean="0"/>
              <a:t>Index </a:t>
            </a:r>
            <a:r>
              <a:rPr lang="en-US" altLang="ko-KR" smtClean="0">
                <a:solidFill>
                  <a:schemeClr val="bg2"/>
                </a:solidFill>
              </a:rPr>
              <a:t>title</a:t>
            </a:r>
            <a:endParaRPr lang="ko-KR" altLang="en-US">
              <a:solidFill>
                <a:schemeClr val="bg2"/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b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01</a:t>
            </a:r>
            <a:r>
              <a:rPr lang="en-US" altLang="ko-KR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. Contents sub title</a:t>
            </a:r>
            <a:endParaRPr lang="ko-KR" altLang="en-US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ko-KR" b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02</a:t>
            </a:r>
            <a:r>
              <a:rPr lang="en-US" altLang="ko-KR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. Contents sub title</a:t>
            </a:r>
            <a:endParaRPr lang="ko-KR" altLang="en-US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b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03</a:t>
            </a:r>
            <a:r>
              <a:rPr lang="en-US" altLang="ko-KR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. Contents sub title</a:t>
            </a:r>
            <a:endParaRPr lang="ko-KR" altLang="en-US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b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04</a:t>
            </a:r>
            <a:r>
              <a:rPr lang="en-US" altLang="ko-KR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. Contents sub title</a:t>
            </a:r>
            <a:endParaRPr lang="ko-KR" altLang="en-US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b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05</a:t>
            </a:r>
            <a:r>
              <a:rPr lang="en-US" altLang="ko-KR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. Contents sub title</a:t>
            </a:r>
            <a:endParaRPr lang="ko-KR" altLang="en-US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ko-KR" b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06</a:t>
            </a:r>
            <a:r>
              <a:rPr lang="en-US" altLang="ko-KR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. </a:t>
            </a:r>
            <a:r>
              <a:rPr lang="en-US" altLang="ko-KR">
                <a:solidFill>
                  <a:schemeClr val="bg2">
                    <a:lumMod val="40000"/>
                    <a:lumOff val="60000"/>
                  </a:schemeClr>
                </a:solidFill>
              </a:rPr>
              <a:t>Contents sub title</a:t>
            </a:r>
            <a:endParaRPr lang="ko-KR" altLang="en-US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322443" y="1601142"/>
            <a:ext cx="3384376" cy="21544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700" b="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Powerpoint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is a complete presentation </a:t>
            </a:r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graphic package</a:t>
            </a:r>
          </a:p>
          <a:p>
            <a:pPr algn="l"/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it 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gives you everything you need to produce a professional-looking presentation</a:t>
            </a:r>
            <a:endParaRPr lang="en-US" altLang="ko-KR" sz="700" b="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27585" y="2275767"/>
            <a:ext cx="1461250" cy="538609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altLang="ko-KR" sz="700" b="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Powerpoint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is a complete presentation </a:t>
            </a:r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graphic package. It 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gives you everything you need to produce a professional-looking presentation</a:t>
            </a:r>
            <a:endParaRPr lang="en-US" altLang="ko-KR" sz="700" b="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1"/>
          </p:nvPr>
        </p:nvSpPr>
        <p:spPr>
          <a:xfrm>
            <a:off x="2988273" y="1779662"/>
            <a:ext cx="2739875" cy="366780"/>
          </a:xfrm>
        </p:spPr>
        <p:txBody>
          <a:bodyPr/>
          <a:lstStyle/>
          <a:p>
            <a:r>
              <a:rPr lang="en-US" altLang="ko-KR" smtClean="0"/>
              <a:t>Thank you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57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mtClean="0"/>
              <a:t>Chapter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ko-KR" smtClean="0">
                <a:solidFill>
                  <a:schemeClr val="bg2"/>
                </a:solidFill>
              </a:rPr>
              <a:t>01</a:t>
            </a:r>
            <a:endParaRPr lang="ko-KR" altLang="en-US">
              <a:solidFill>
                <a:schemeClr val="bg2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026848" y="3148394"/>
            <a:ext cx="3384376" cy="21544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700" b="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Powerpoint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is a complete presentation </a:t>
            </a:r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graphic package</a:t>
            </a:r>
          </a:p>
          <a:p>
            <a:pPr algn="l"/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  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it gives you everything you need to produce a professional-looking presentation</a:t>
            </a:r>
            <a:endParaRPr lang="en-US" altLang="ko-KR" sz="700" b="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chemeClr val="bg2"/>
                </a:solidFill>
              </a:rPr>
              <a:t>Introduction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404945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8" name="그룹 37"/>
          <p:cNvGrpSpPr/>
          <p:nvPr/>
        </p:nvGrpSpPr>
        <p:grpSpPr>
          <a:xfrm flipH="1">
            <a:off x="4448163" y="2556770"/>
            <a:ext cx="1254260" cy="935371"/>
            <a:chOff x="7352812" y="4031323"/>
            <a:chExt cx="1254260" cy="935371"/>
          </a:xfrm>
        </p:grpSpPr>
        <p:grpSp>
          <p:nvGrpSpPr>
            <p:cNvPr id="77" name="그룹 76"/>
            <p:cNvGrpSpPr/>
            <p:nvPr/>
          </p:nvGrpSpPr>
          <p:grpSpPr>
            <a:xfrm flipV="1">
              <a:off x="7601575" y="4031323"/>
              <a:ext cx="504651" cy="935371"/>
              <a:chOff x="1252909" y="2415443"/>
              <a:chExt cx="498475" cy="923924"/>
            </a:xfrm>
          </p:grpSpPr>
          <p:sp>
            <p:nvSpPr>
              <p:cNvPr id="78" name="Freeform 44"/>
              <p:cNvSpPr>
                <a:spLocks/>
              </p:cNvSpPr>
              <p:nvPr/>
            </p:nvSpPr>
            <p:spPr bwMode="auto">
              <a:xfrm>
                <a:off x="1252909" y="2415443"/>
                <a:ext cx="498475" cy="461962"/>
              </a:xfrm>
              <a:custGeom>
                <a:avLst/>
                <a:gdLst>
                  <a:gd name="T0" fmla="*/ 943 w 943"/>
                  <a:gd name="T1" fmla="*/ 872 h 872"/>
                  <a:gd name="T2" fmla="*/ 471 w 943"/>
                  <a:gd name="T3" fmla="*/ 0 h 872"/>
                  <a:gd name="T4" fmla="*/ 0 w 943"/>
                  <a:gd name="T5" fmla="*/ 872 h 872"/>
                  <a:gd name="T6" fmla="*/ 943 w 943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72">
                    <a:moveTo>
                      <a:pt x="943" y="872"/>
                    </a:moveTo>
                    <a:lnTo>
                      <a:pt x="471" y="0"/>
                    </a:lnTo>
                    <a:lnTo>
                      <a:pt x="0" y="872"/>
                    </a:lnTo>
                    <a:lnTo>
                      <a:pt x="943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9" name="Freeform 46"/>
              <p:cNvSpPr>
                <a:spLocks/>
              </p:cNvSpPr>
              <p:nvPr/>
            </p:nvSpPr>
            <p:spPr bwMode="auto">
              <a:xfrm>
                <a:off x="1252909" y="2877405"/>
                <a:ext cx="498475" cy="461962"/>
              </a:xfrm>
              <a:custGeom>
                <a:avLst/>
                <a:gdLst>
                  <a:gd name="T0" fmla="*/ 0 w 943"/>
                  <a:gd name="T1" fmla="*/ 0 h 872"/>
                  <a:gd name="T2" fmla="*/ 471 w 943"/>
                  <a:gd name="T3" fmla="*/ 872 h 872"/>
                  <a:gd name="T4" fmla="*/ 471 w 943"/>
                  <a:gd name="T5" fmla="*/ 872 h 872"/>
                  <a:gd name="T6" fmla="*/ 943 w 943"/>
                  <a:gd name="T7" fmla="*/ 0 h 872"/>
                  <a:gd name="T8" fmla="*/ 943 w 943"/>
                  <a:gd name="T9" fmla="*/ 0 h 872"/>
                  <a:gd name="T10" fmla="*/ 943 w 943"/>
                  <a:gd name="T11" fmla="*/ 0 h 872"/>
                  <a:gd name="T12" fmla="*/ 943 w 943"/>
                  <a:gd name="T13" fmla="*/ 0 h 872"/>
                  <a:gd name="T14" fmla="*/ 0 w 943"/>
                  <a:gd name="T15" fmla="*/ 0 h 872"/>
                  <a:gd name="T16" fmla="*/ 0 w 943"/>
                  <a:gd name="T1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3" h="872">
                    <a:moveTo>
                      <a:pt x="0" y="0"/>
                    </a:moveTo>
                    <a:lnTo>
                      <a:pt x="471" y="872"/>
                    </a:lnTo>
                    <a:lnTo>
                      <a:pt x="471" y="872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84" name="Freeform 40"/>
            <p:cNvSpPr>
              <a:spLocks/>
            </p:cNvSpPr>
            <p:nvPr/>
          </p:nvSpPr>
          <p:spPr bwMode="auto">
            <a:xfrm flipV="1">
              <a:off x="7352812" y="4500615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 flipV="1">
              <a:off x="7851293" y="4032927"/>
              <a:ext cx="504651" cy="467686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0"/>
            <p:cNvSpPr>
              <a:spLocks/>
            </p:cNvSpPr>
            <p:nvPr/>
          </p:nvSpPr>
          <p:spPr bwMode="auto">
            <a:xfrm flipV="1">
              <a:off x="8100815" y="4032929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2" name="Freeform 44"/>
          <p:cNvSpPr>
            <a:spLocks/>
          </p:cNvSpPr>
          <p:nvPr/>
        </p:nvSpPr>
        <p:spPr bwMode="auto">
          <a:xfrm>
            <a:off x="6400799" y="1747681"/>
            <a:ext cx="504651" cy="467686"/>
          </a:xfrm>
          <a:custGeom>
            <a:avLst/>
            <a:gdLst>
              <a:gd name="T0" fmla="*/ 943 w 943"/>
              <a:gd name="T1" fmla="*/ 872 h 872"/>
              <a:gd name="T2" fmla="*/ 471 w 943"/>
              <a:gd name="T3" fmla="*/ 0 h 872"/>
              <a:gd name="T4" fmla="*/ 0 w 943"/>
              <a:gd name="T5" fmla="*/ 872 h 872"/>
              <a:gd name="T6" fmla="*/ 943 w 943"/>
              <a:gd name="T7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43" h="872">
                <a:moveTo>
                  <a:pt x="943" y="872"/>
                </a:moveTo>
                <a:lnTo>
                  <a:pt x="471" y="0"/>
                </a:lnTo>
                <a:lnTo>
                  <a:pt x="0" y="872"/>
                </a:lnTo>
                <a:lnTo>
                  <a:pt x="943" y="87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5004048" y="2218273"/>
            <a:ext cx="1396751" cy="1290164"/>
            <a:chOff x="6426931" y="2571353"/>
            <a:chExt cx="653156" cy="603313"/>
          </a:xfrm>
        </p:grpSpPr>
        <p:sp>
          <p:nvSpPr>
            <p:cNvPr id="15" name="Freeform 36"/>
            <p:cNvSpPr>
              <a:spLocks/>
            </p:cNvSpPr>
            <p:nvPr/>
          </p:nvSpPr>
          <p:spPr bwMode="auto">
            <a:xfrm>
              <a:off x="6426931" y="2571353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2809" t="-9535" r="-52472"/>
              </a:stretch>
            </a:blipFill>
            <a:ln w="28575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Rectangle 3"/>
            <p:cNvSpPr txBox="1">
              <a:spLocks noChangeArrowheads="1"/>
            </p:cNvSpPr>
            <p:nvPr/>
          </p:nvSpPr>
          <p:spPr>
            <a:xfrm>
              <a:off x="6540306" y="2597940"/>
              <a:ext cx="426406" cy="1285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600" b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2016</a:t>
              </a:r>
              <a:endParaRPr lang="en-US" altLang="ko-KR" sz="16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326101" y="2564848"/>
            <a:ext cx="2353540" cy="570235"/>
            <a:chOff x="1895901" y="2668181"/>
            <a:chExt cx="2100035" cy="508814"/>
          </a:xfrm>
        </p:grpSpPr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1895901" y="2869218"/>
              <a:ext cx="210003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</a:t>
              </a:r>
              <a:r>
                <a:rPr lang="en-US" altLang="ko-KR" sz="10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can be </a:t>
              </a: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8" name="speed"/>
            <p:cNvSpPr txBox="1">
              <a:spLocks noChangeArrowheads="1"/>
            </p:cNvSpPr>
            <p:nvPr/>
          </p:nvSpPr>
          <p:spPr bwMode="auto">
            <a:xfrm>
              <a:off x="1895901" y="2668181"/>
              <a:ext cx="1577358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2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7719" y="3491787"/>
            <a:ext cx="3884758" cy="1376031"/>
            <a:chOff x="786799" y="3491787"/>
            <a:chExt cx="3884758" cy="1376031"/>
          </a:xfrm>
        </p:grpSpPr>
        <p:grpSp>
          <p:nvGrpSpPr>
            <p:cNvPr id="99" name="그룹 98"/>
            <p:cNvGrpSpPr/>
            <p:nvPr/>
          </p:nvGrpSpPr>
          <p:grpSpPr>
            <a:xfrm>
              <a:off x="786799" y="3491787"/>
              <a:ext cx="1264840" cy="933765"/>
              <a:chOff x="786799" y="3491787"/>
              <a:chExt cx="1264840" cy="933765"/>
            </a:xfrm>
          </p:grpSpPr>
          <p:grpSp>
            <p:nvGrpSpPr>
              <p:cNvPr id="80" name="그룹 79"/>
              <p:cNvGrpSpPr/>
              <p:nvPr/>
            </p:nvGrpSpPr>
            <p:grpSpPr>
              <a:xfrm>
                <a:off x="786799" y="3491788"/>
                <a:ext cx="758583" cy="933764"/>
                <a:chOff x="503609" y="1955068"/>
                <a:chExt cx="749300" cy="922337"/>
              </a:xfrm>
            </p:grpSpPr>
            <p:sp>
              <p:nvSpPr>
                <p:cNvPr id="81" name="Freeform 39"/>
                <p:cNvSpPr>
                  <a:spLocks/>
                </p:cNvSpPr>
                <p:nvPr/>
              </p:nvSpPr>
              <p:spPr bwMode="auto">
                <a:xfrm>
                  <a:off x="505197" y="1955068"/>
                  <a:ext cx="498475" cy="460375"/>
                </a:xfrm>
                <a:custGeom>
                  <a:avLst/>
                  <a:gdLst>
                    <a:gd name="T0" fmla="*/ 470 w 942"/>
                    <a:gd name="T1" fmla="*/ 0 h 872"/>
                    <a:gd name="T2" fmla="*/ 0 w 942"/>
                    <a:gd name="T3" fmla="*/ 872 h 872"/>
                    <a:gd name="T4" fmla="*/ 942 w 942"/>
                    <a:gd name="T5" fmla="*/ 872 h 872"/>
                    <a:gd name="T6" fmla="*/ 470 w 942"/>
                    <a:gd name="T7" fmla="*/ 0 h 8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2" h="872">
                      <a:moveTo>
                        <a:pt x="470" y="0"/>
                      </a:moveTo>
                      <a:lnTo>
                        <a:pt x="0" y="872"/>
                      </a:lnTo>
                      <a:lnTo>
                        <a:pt x="942" y="872"/>
                      </a:lnTo>
                      <a:lnTo>
                        <a:pt x="470" y="0"/>
                      </a:lnTo>
                      <a:close/>
                    </a:path>
                  </a:pathLst>
                </a:custGeom>
                <a:noFill/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82" name="Freeform 40"/>
                <p:cNvSpPr>
                  <a:spLocks/>
                </p:cNvSpPr>
                <p:nvPr/>
              </p:nvSpPr>
              <p:spPr bwMode="auto">
                <a:xfrm>
                  <a:off x="752847" y="1955068"/>
                  <a:ext cx="500062" cy="460375"/>
                </a:xfrm>
                <a:custGeom>
                  <a:avLst/>
                  <a:gdLst>
                    <a:gd name="T0" fmla="*/ 472 w 944"/>
                    <a:gd name="T1" fmla="*/ 872 h 872"/>
                    <a:gd name="T2" fmla="*/ 472 w 944"/>
                    <a:gd name="T3" fmla="*/ 872 h 872"/>
                    <a:gd name="T4" fmla="*/ 944 w 944"/>
                    <a:gd name="T5" fmla="*/ 0 h 872"/>
                    <a:gd name="T6" fmla="*/ 944 w 944"/>
                    <a:gd name="T7" fmla="*/ 0 h 872"/>
                    <a:gd name="T8" fmla="*/ 0 w 944"/>
                    <a:gd name="T9" fmla="*/ 0 h 872"/>
                    <a:gd name="T10" fmla="*/ 0 w 944"/>
                    <a:gd name="T11" fmla="*/ 0 h 872"/>
                    <a:gd name="T12" fmla="*/ 472 w 944"/>
                    <a:gd name="T13" fmla="*/ 872 h 8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4" h="872">
                      <a:moveTo>
                        <a:pt x="472" y="872"/>
                      </a:moveTo>
                      <a:lnTo>
                        <a:pt x="472" y="872"/>
                      </a:lnTo>
                      <a:lnTo>
                        <a:pt x="944" y="0"/>
                      </a:lnTo>
                      <a:lnTo>
                        <a:pt x="94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72" y="872"/>
                      </a:lnTo>
                      <a:close/>
                    </a:path>
                  </a:pathLst>
                </a:custGeom>
                <a:noFill/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83" name="Freeform 45"/>
                <p:cNvSpPr>
                  <a:spLocks/>
                </p:cNvSpPr>
                <p:nvPr/>
              </p:nvSpPr>
              <p:spPr bwMode="auto">
                <a:xfrm>
                  <a:off x="503609" y="2415443"/>
                  <a:ext cx="500062" cy="461962"/>
                </a:xfrm>
                <a:custGeom>
                  <a:avLst/>
                  <a:gdLst>
                    <a:gd name="T0" fmla="*/ 471 w 943"/>
                    <a:gd name="T1" fmla="*/ 872 h 872"/>
                    <a:gd name="T2" fmla="*/ 473 w 943"/>
                    <a:gd name="T3" fmla="*/ 872 h 872"/>
                    <a:gd name="T4" fmla="*/ 943 w 943"/>
                    <a:gd name="T5" fmla="*/ 0 h 872"/>
                    <a:gd name="T6" fmla="*/ 943 w 943"/>
                    <a:gd name="T7" fmla="*/ 0 h 872"/>
                    <a:gd name="T8" fmla="*/ 1 w 943"/>
                    <a:gd name="T9" fmla="*/ 0 h 872"/>
                    <a:gd name="T10" fmla="*/ 0 w 943"/>
                    <a:gd name="T11" fmla="*/ 0 h 872"/>
                    <a:gd name="T12" fmla="*/ 471 w 943"/>
                    <a:gd name="T13" fmla="*/ 872 h 8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3" h="872">
                      <a:moveTo>
                        <a:pt x="471" y="872"/>
                      </a:moveTo>
                      <a:lnTo>
                        <a:pt x="473" y="872"/>
                      </a:lnTo>
                      <a:lnTo>
                        <a:pt x="943" y="0"/>
                      </a:lnTo>
                      <a:lnTo>
                        <a:pt x="943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471" y="872"/>
                      </a:lnTo>
                      <a:close/>
                    </a:path>
                  </a:pathLst>
                </a:custGeom>
                <a:noFill/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85" name="Freeform 40"/>
              <p:cNvSpPr>
                <a:spLocks/>
              </p:cNvSpPr>
              <p:nvPr/>
            </p:nvSpPr>
            <p:spPr bwMode="auto">
              <a:xfrm>
                <a:off x="1545382" y="3491787"/>
                <a:ext cx="506257" cy="466079"/>
              </a:xfrm>
              <a:custGeom>
                <a:avLst/>
                <a:gdLst>
                  <a:gd name="T0" fmla="*/ 472 w 944"/>
                  <a:gd name="T1" fmla="*/ 872 h 872"/>
                  <a:gd name="T2" fmla="*/ 472 w 944"/>
                  <a:gd name="T3" fmla="*/ 872 h 872"/>
                  <a:gd name="T4" fmla="*/ 944 w 944"/>
                  <a:gd name="T5" fmla="*/ 0 h 872"/>
                  <a:gd name="T6" fmla="*/ 944 w 944"/>
                  <a:gd name="T7" fmla="*/ 0 h 872"/>
                  <a:gd name="T8" fmla="*/ 0 w 944"/>
                  <a:gd name="T9" fmla="*/ 0 h 872"/>
                  <a:gd name="T10" fmla="*/ 0 w 944"/>
                  <a:gd name="T11" fmla="*/ 0 h 872"/>
                  <a:gd name="T12" fmla="*/ 472 w 944"/>
                  <a:gd name="T13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4" h="872">
                    <a:moveTo>
                      <a:pt x="472" y="872"/>
                    </a:moveTo>
                    <a:lnTo>
                      <a:pt x="472" y="872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1" name="그룹 10"/>
            <p:cNvGrpSpPr/>
            <p:nvPr/>
          </p:nvGrpSpPr>
          <p:grpSpPr>
            <a:xfrm flipV="1">
              <a:off x="1309695" y="3968020"/>
              <a:ext cx="974135" cy="899798"/>
              <a:chOff x="6426931" y="3677138"/>
              <a:chExt cx="653156" cy="603313"/>
            </a:xfrm>
          </p:grpSpPr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6426931" y="3677138"/>
                <a:ext cx="653156" cy="603313"/>
              </a:xfrm>
              <a:custGeom>
                <a:avLst/>
                <a:gdLst>
                  <a:gd name="T0" fmla="*/ 1887 w 1887"/>
                  <a:gd name="T1" fmla="*/ 0 h 1744"/>
                  <a:gd name="T2" fmla="*/ 1887 w 1887"/>
                  <a:gd name="T3" fmla="*/ 0 h 1744"/>
                  <a:gd name="T4" fmla="*/ 944 w 1887"/>
                  <a:gd name="T5" fmla="*/ 0 h 1744"/>
                  <a:gd name="T6" fmla="*/ 944 w 1887"/>
                  <a:gd name="T7" fmla="*/ 0 h 1744"/>
                  <a:gd name="T8" fmla="*/ 944 w 1887"/>
                  <a:gd name="T9" fmla="*/ 0 h 1744"/>
                  <a:gd name="T10" fmla="*/ 0 w 1887"/>
                  <a:gd name="T11" fmla="*/ 0 h 1744"/>
                  <a:gd name="T12" fmla="*/ 0 w 1887"/>
                  <a:gd name="T13" fmla="*/ 0 h 1744"/>
                  <a:gd name="T14" fmla="*/ 472 w 1887"/>
                  <a:gd name="T15" fmla="*/ 872 h 1744"/>
                  <a:gd name="T16" fmla="*/ 472 w 1887"/>
                  <a:gd name="T17" fmla="*/ 872 h 1744"/>
                  <a:gd name="T18" fmla="*/ 472 w 1887"/>
                  <a:gd name="T19" fmla="*/ 872 h 1744"/>
                  <a:gd name="T20" fmla="*/ 944 w 1887"/>
                  <a:gd name="T21" fmla="*/ 1744 h 1744"/>
                  <a:gd name="T22" fmla="*/ 944 w 1887"/>
                  <a:gd name="T23" fmla="*/ 1744 h 1744"/>
                  <a:gd name="T24" fmla="*/ 1415 w 1887"/>
                  <a:gd name="T25" fmla="*/ 872 h 1744"/>
                  <a:gd name="T26" fmla="*/ 1415 w 1887"/>
                  <a:gd name="T27" fmla="*/ 872 h 1744"/>
                  <a:gd name="T28" fmla="*/ 1415 w 1887"/>
                  <a:gd name="T29" fmla="*/ 872 h 1744"/>
                  <a:gd name="T30" fmla="*/ 1887 w 1887"/>
                  <a:gd name="T31" fmla="*/ 0 h 1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87" h="1744">
                    <a:moveTo>
                      <a:pt x="1887" y="0"/>
                    </a:moveTo>
                    <a:lnTo>
                      <a:pt x="1887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944" y="1744"/>
                    </a:lnTo>
                    <a:lnTo>
                      <a:pt x="944" y="1744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887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ffectLst>
                <a:outerShdw blurRad="114300" dist="76200" dir="1200000" sx="99000" sy="99000" algn="tl" rotWithShape="0">
                  <a:prstClr val="black">
                    <a:alpha val="7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Rectangle 3"/>
              <p:cNvSpPr txBox="1">
                <a:spLocks noChangeArrowheads="1"/>
              </p:cNvSpPr>
              <p:nvPr/>
            </p:nvSpPr>
            <p:spPr>
              <a:xfrm flipV="1">
                <a:off x="6540306" y="3794875"/>
                <a:ext cx="426406" cy="1238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200" b="1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2007</a:t>
                </a:r>
                <a:endParaRPr lang="en-US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2318017" y="4141514"/>
              <a:ext cx="2353540" cy="558291"/>
              <a:chOff x="1895901" y="2869218"/>
              <a:chExt cx="2100035" cy="498156"/>
            </a:xfrm>
          </p:grpSpPr>
          <p:sp>
            <p:nvSpPr>
              <p:cNvPr id="30" name="Rectangle 3"/>
              <p:cNvSpPr txBox="1">
                <a:spLocks noChangeArrowheads="1"/>
              </p:cNvSpPr>
              <p:nvPr/>
            </p:nvSpPr>
            <p:spPr bwMode="auto">
              <a:xfrm>
                <a:off x="1895901" y="2869218"/>
                <a:ext cx="210003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algn="l">
                  <a:buClr>
                    <a:prstClr val="white"/>
                  </a:buClr>
                  <a:defRPr/>
                </a:pPr>
                <a:r>
                  <a:rPr lang="en-US" altLang="ko-KR" sz="1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Stylish templates </a:t>
                </a:r>
                <a:r>
                  <a:rPr lang="en-US" altLang="ko-KR" sz="10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can be </a:t>
                </a:r>
                <a:r>
                  <a:rPr lang="en-US" altLang="ko-KR" sz="1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a valuable support to creative professionals</a:t>
                </a:r>
                <a:endParaRPr lang="en-US" altLang="ko-KR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1" name="speed"/>
              <p:cNvSpPr txBox="1">
                <a:spLocks noChangeArrowheads="1"/>
              </p:cNvSpPr>
              <p:nvPr/>
            </p:nvSpPr>
            <p:spPr bwMode="auto">
              <a:xfrm>
                <a:off x="1895901" y="3201175"/>
                <a:ext cx="1577358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 extrusionH="57150">
                  <a:bevelT w="12700" h="635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1200" b="1" smtClean="0">
                    <a:solidFill>
                      <a:schemeClr val="bg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  <a:endParaRPr lang="en-US" altLang="ko-KR" sz="12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36" name="그룹 35"/>
          <p:cNvGrpSpPr/>
          <p:nvPr/>
        </p:nvGrpSpPr>
        <p:grpSpPr>
          <a:xfrm>
            <a:off x="3923928" y="3491786"/>
            <a:ext cx="3347377" cy="1365878"/>
            <a:chOff x="5305670" y="3491786"/>
            <a:chExt cx="3347377" cy="1365878"/>
          </a:xfrm>
        </p:grpSpPr>
        <p:grpSp>
          <p:nvGrpSpPr>
            <p:cNvPr id="97" name="그룹 96"/>
            <p:cNvGrpSpPr/>
            <p:nvPr/>
          </p:nvGrpSpPr>
          <p:grpSpPr>
            <a:xfrm>
              <a:off x="5773548" y="3491786"/>
              <a:ext cx="1012514" cy="1365878"/>
              <a:chOff x="5773548" y="3491786"/>
              <a:chExt cx="1012514" cy="1365878"/>
            </a:xfrm>
          </p:grpSpPr>
          <p:sp>
            <p:nvSpPr>
              <p:cNvPr id="93" name="Freeform 40"/>
              <p:cNvSpPr>
                <a:spLocks/>
              </p:cNvSpPr>
              <p:nvPr/>
            </p:nvSpPr>
            <p:spPr bwMode="auto">
              <a:xfrm>
                <a:off x="5773548" y="4391585"/>
                <a:ext cx="506257" cy="466079"/>
              </a:xfrm>
              <a:custGeom>
                <a:avLst/>
                <a:gdLst>
                  <a:gd name="T0" fmla="*/ 472 w 944"/>
                  <a:gd name="T1" fmla="*/ 872 h 872"/>
                  <a:gd name="T2" fmla="*/ 472 w 944"/>
                  <a:gd name="T3" fmla="*/ 872 h 872"/>
                  <a:gd name="T4" fmla="*/ 944 w 944"/>
                  <a:gd name="T5" fmla="*/ 0 h 872"/>
                  <a:gd name="T6" fmla="*/ 944 w 944"/>
                  <a:gd name="T7" fmla="*/ 0 h 872"/>
                  <a:gd name="T8" fmla="*/ 0 w 944"/>
                  <a:gd name="T9" fmla="*/ 0 h 872"/>
                  <a:gd name="T10" fmla="*/ 0 w 944"/>
                  <a:gd name="T11" fmla="*/ 0 h 872"/>
                  <a:gd name="T12" fmla="*/ 472 w 944"/>
                  <a:gd name="T13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4" h="872">
                    <a:moveTo>
                      <a:pt x="472" y="872"/>
                    </a:moveTo>
                    <a:lnTo>
                      <a:pt x="472" y="872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40"/>
              <p:cNvSpPr>
                <a:spLocks/>
              </p:cNvSpPr>
              <p:nvPr/>
            </p:nvSpPr>
            <p:spPr bwMode="auto">
              <a:xfrm>
                <a:off x="5796946" y="3491786"/>
                <a:ext cx="506257" cy="466079"/>
              </a:xfrm>
              <a:custGeom>
                <a:avLst/>
                <a:gdLst>
                  <a:gd name="T0" fmla="*/ 472 w 944"/>
                  <a:gd name="T1" fmla="*/ 872 h 872"/>
                  <a:gd name="T2" fmla="*/ 472 w 944"/>
                  <a:gd name="T3" fmla="*/ 872 h 872"/>
                  <a:gd name="T4" fmla="*/ 944 w 944"/>
                  <a:gd name="T5" fmla="*/ 0 h 872"/>
                  <a:gd name="T6" fmla="*/ 944 w 944"/>
                  <a:gd name="T7" fmla="*/ 0 h 872"/>
                  <a:gd name="T8" fmla="*/ 0 w 944"/>
                  <a:gd name="T9" fmla="*/ 0 h 872"/>
                  <a:gd name="T10" fmla="*/ 0 w 944"/>
                  <a:gd name="T11" fmla="*/ 0 h 872"/>
                  <a:gd name="T12" fmla="*/ 472 w 944"/>
                  <a:gd name="T13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4" h="872">
                    <a:moveTo>
                      <a:pt x="472" y="872"/>
                    </a:moveTo>
                    <a:lnTo>
                      <a:pt x="472" y="872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5" name="Freeform 44"/>
              <p:cNvSpPr>
                <a:spLocks/>
              </p:cNvSpPr>
              <p:nvPr/>
            </p:nvSpPr>
            <p:spPr bwMode="auto">
              <a:xfrm>
                <a:off x="6027479" y="4389978"/>
                <a:ext cx="504651" cy="467686"/>
              </a:xfrm>
              <a:custGeom>
                <a:avLst/>
                <a:gdLst>
                  <a:gd name="T0" fmla="*/ 943 w 943"/>
                  <a:gd name="T1" fmla="*/ 872 h 872"/>
                  <a:gd name="T2" fmla="*/ 471 w 943"/>
                  <a:gd name="T3" fmla="*/ 0 h 872"/>
                  <a:gd name="T4" fmla="*/ 0 w 943"/>
                  <a:gd name="T5" fmla="*/ 872 h 872"/>
                  <a:gd name="T6" fmla="*/ 943 w 943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72">
                    <a:moveTo>
                      <a:pt x="943" y="872"/>
                    </a:moveTo>
                    <a:lnTo>
                      <a:pt x="471" y="0"/>
                    </a:lnTo>
                    <a:lnTo>
                      <a:pt x="0" y="872"/>
                    </a:lnTo>
                    <a:lnTo>
                      <a:pt x="943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6" name="Freeform 40"/>
              <p:cNvSpPr>
                <a:spLocks/>
              </p:cNvSpPr>
              <p:nvPr/>
            </p:nvSpPr>
            <p:spPr bwMode="auto">
              <a:xfrm>
                <a:off x="6279805" y="4391585"/>
                <a:ext cx="506257" cy="466079"/>
              </a:xfrm>
              <a:custGeom>
                <a:avLst/>
                <a:gdLst>
                  <a:gd name="T0" fmla="*/ 472 w 944"/>
                  <a:gd name="T1" fmla="*/ 872 h 872"/>
                  <a:gd name="T2" fmla="*/ 472 w 944"/>
                  <a:gd name="T3" fmla="*/ 872 h 872"/>
                  <a:gd name="T4" fmla="*/ 944 w 944"/>
                  <a:gd name="T5" fmla="*/ 0 h 872"/>
                  <a:gd name="T6" fmla="*/ 944 w 944"/>
                  <a:gd name="T7" fmla="*/ 0 h 872"/>
                  <a:gd name="T8" fmla="*/ 0 w 944"/>
                  <a:gd name="T9" fmla="*/ 0 h 872"/>
                  <a:gd name="T10" fmla="*/ 0 w 944"/>
                  <a:gd name="T11" fmla="*/ 0 h 872"/>
                  <a:gd name="T12" fmla="*/ 472 w 944"/>
                  <a:gd name="T13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4" h="872">
                    <a:moveTo>
                      <a:pt x="472" y="872"/>
                    </a:moveTo>
                    <a:lnTo>
                      <a:pt x="472" y="872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 flipV="1">
              <a:off x="5305670" y="3491787"/>
              <a:ext cx="974135" cy="899798"/>
              <a:chOff x="6426931" y="3677138"/>
              <a:chExt cx="653156" cy="603313"/>
            </a:xfrm>
          </p:grpSpPr>
          <p:sp>
            <p:nvSpPr>
              <p:cNvPr id="18" name="Freeform 36"/>
              <p:cNvSpPr>
                <a:spLocks/>
              </p:cNvSpPr>
              <p:nvPr/>
            </p:nvSpPr>
            <p:spPr bwMode="auto">
              <a:xfrm>
                <a:off x="6426931" y="3677138"/>
                <a:ext cx="653156" cy="603313"/>
              </a:xfrm>
              <a:custGeom>
                <a:avLst/>
                <a:gdLst>
                  <a:gd name="T0" fmla="*/ 1887 w 1887"/>
                  <a:gd name="T1" fmla="*/ 0 h 1744"/>
                  <a:gd name="T2" fmla="*/ 1887 w 1887"/>
                  <a:gd name="T3" fmla="*/ 0 h 1744"/>
                  <a:gd name="T4" fmla="*/ 944 w 1887"/>
                  <a:gd name="T5" fmla="*/ 0 h 1744"/>
                  <a:gd name="T6" fmla="*/ 944 w 1887"/>
                  <a:gd name="T7" fmla="*/ 0 h 1744"/>
                  <a:gd name="T8" fmla="*/ 944 w 1887"/>
                  <a:gd name="T9" fmla="*/ 0 h 1744"/>
                  <a:gd name="T10" fmla="*/ 0 w 1887"/>
                  <a:gd name="T11" fmla="*/ 0 h 1744"/>
                  <a:gd name="T12" fmla="*/ 0 w 1887"/>
                  <a:gd name="T13" fmla="*/ 0 h 1744"/>
                  <a:gd name="T14" fmla="*/ 472 w 1887"/>
                  <a:gd name="T15" fmla="*/ 872 h 1744"/>
                  <a:gd name="T16" fmla="*/ 472 w 1887"/>
                  <a:gd name="T17" fmla="*/ 872 h 1744"/>
                  <a:gd name="T18" fmla="*/ 472 w 1887"/>
                  <a:gd name="T19" fmla="*/ 872 h 1744"/>
                  <a:gd name="T20" fmla="*/ 944 w 1887"/>
                  <a:gd name="T21" fmla="*/ 1744 h 1744"/>
                  <a:gd name="T22" fmla="*/ 944 w 1887"/>
                  <a:gd name="T23" fmla="*/ 1744 h 1744"/>
                  <a:gd name="T24" fmla="*/ 1415 w 1887"/>
                  <a:gd name="T25" fmla="*/ 872 h 1744"/>
                  <a:gd name="T26" fmla="*/ 1415 w 1887"/>
                  <a:gd name="T27" fmla="*/ 872 h 1744"/>
                  <a:gd name="T28" fmla="*/ 1415 w 1887"/>
                  <a:gd name="T29" fmla="*/ 872 h 1744"/>
                  <a:gd name="T30" fmla="*/ 1887 w 1887"/>
                  <a:gd name="T31" fmla="*/ 0 h 1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87" h="1744">
                    <a:moveTo>
                      <a:pt x="1887" y="0"/>
                    </a:moveTo>
                    <a:lnTo>
                      <a:pt x="1887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944" y="1744"/>
                    </a:lnTo>
                    <a:lnTo>
                      <a:pt x="944" y="1744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887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  <a:effectLst>
                <a:outerShdw blurRad="114300" dist="76200" dir="1200000" sx="99000" sy="99000" algn="tl" rotWithShape="0">
                  <a:prstClr val="black">
                    <a:alpha val="7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Rectangle 3"/>
              <p:cNvSpPr txBox="1">
                <a:spLocks noChangeArrowheads="1"/>
              </p:cNvSpPr>
              <p:nvPr/>
            </p:nvSpPr>
            <p:spPr>
              <a:xfrm flipV="1">
                <a:off x="6540306" y="3794875"/>
                <a:ext cx="426406" cy="1238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200" b="1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2013</a:t>
                </a:r>
                <a:endParaRPr lang="en-US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2" name="그룹 31"/>
            <p:cNvGrpSpPr/>
            <p:nvPr/>
          </p:nvGrpSpPr>
          <p:grpSpPr>
            <a:xfrm>
              <a:off x="6299507" y="3665281"/>
              <a:ext cx="2353540" cy="558291"/>
              <a:chOff x="1895901" y="2869218"/>
              <a:chExt cx="2100035" cy="498156"/>
            </a:xfrm>
          </p:grpSpPr>
          <p:sp>
            <p:nvSpPr>
              <p:cNvPr id="33" name="Rectangle 3"/>
              <p:cNvSpPr txBox="1">
                <a:spLocks noChangeArrowheads="1"/>
              </p:cNvSpPr>
              <p:nvPr/>
            </p:nvSpPr>
            <p:spPr bwMode="auto">
              <a:xfrm>
                <a:off x="1895901" y="2869218"/>
                <a:ext cx="210003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algn="l">
                  <a:buClr>
                    <a:prstClr val="white"/>
                  </a:buClr>
                  <a:defRPr/>
                </a:pPr>
                <a:r>
                  <a:rPr lang="en-US" altLang="ko-KR" sz="1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Stylish templates </a:t>
                </a:r>
                <a:r>
                  <a:rPr lang="en-US" altLang="ko-KR" sz="10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can be </a:t>
                </a:r>
                <a:r>
                  <a:rPr lang="en-US" altLang="ko-KR" sz="1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a valuable support to creative professionals</a:t>
                </a:r>
                <a:endParaRPr lang="en-US" altLang="ko-KR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4" name="speed"/>
              <p:cNvSpPr txBox="1">
                <a:spLocks noChangeArrowheads="1"/>
              </p:cNvSpPr>
              <p:nvPr/>
            </p:nvSpPr>
            <p:spPr bwMode="auto">
              <a:xfrm>
                <a:off x="1895901" y="3201175"/>
                <a:ext cx="1577358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 extrusionH="57150">
                  <a:bevelT w="12700" h="635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1200" b="1" smtClean="0">
                    <a:solidFill>
                      <a:schemeClr val="accent4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  <a:endParaRPr lang="en-US" altLang="ko-KR" sz="1200" b="1" dirty="0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cxnSp>
        <p:nvCxnSpPr>
          <p:cNvPr id="70" name="직선 연결선 69"/>
          <p:cNvCxnSpPr/>
          <p:nvPr/>
        </p:nvCxnSpPr>
        <p:spPr>
          <a:xfrm>
            <a:off x="535206" y="3491788"/>
            <a:ext cx="8076057" cy="0"/>
          </a:xfrm>
          <a:prstGeom prst="line">
            <a:avLst/>
          </a:prstGeom>
          <a:ln>
            <a:solidFill>
              <a:schemeClr val="bg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6"/>
          <p:cNvGrpSpPr/>
          <p:nvPr/>
        </p:nvGrpSpPr>
        <p:grpSpPr>
          <a:xfrm>
            <a:off x="766302" y="2090818"/>
            <a:ext cx="3907298" cy="1399843"/>
            <a:chOff x="28215" y="2098769"/>
            <a:chExt cx="3907298" cy="1399843"/>
          </a:xfrm>
        </p:grpSpPr>
        <p:grpSp>
          <p:nvGrpSpPr>
            <p:cNvPr id="8" name="그룹 7"/>
            <p:cNvGrpSpPr/>
            <p:nvPr/>
          </p:nvGrpSpPr>
          <p:grpSpPr>
            <a:xfrm>
              <a:off x="546094" y="2576441"/>
              <a:ext cx="974135" cy="899798"/>
              <a:chOff x="6426931" y="2571353"/>
              <a:chExt cx="653156" cy="603313"/>
            </a:xfrm>
          </p:grpSpPr>
          <p:sp>
            <p:nvSpPr>
              <p:cNvPr id="9" name="Freeform 36"/>
              <p:cNvSpPr>
                <a:spLocks/>
              </p:cNvSpPr>
              <p:nvPr/>
            </p:nvSpPr>
            <p:spPr bwMode="auto">
              <a:xfrm>
                <a:off x="6426931" y="2571353"/>
                <a:ext cx="653156" cy="603313"/>
              </a:xfrm>
              <a:custGeom>
                <a:avLst/>
                <a:gdLst>
                  <a:gd name="T0" fmla="*/ 1887 w 1887"/>
                  <a:gd name="T1" fmla="*/ 0 h 1744"/>
                  <a:gd name="T2" fmla="*/ 1887 w 1887"/>
                  <a:gd name="T3" fmla="*/ 0 h 1744"/>
                  <a:gd name="T4" fmla="*/ 944 w 1887"/>
                  <a:gd name="T5" fmla="*/ 0 h 1744"/>
                  <a:gd name="T6" fmla="*/ 944 w 1887"/>
                  <a:gd name="T7" fmla="*/ 0 h 1744"/>
                  <a:gd name="T8" fmla="*/ 944 w 1887"/>
                  <a:gd name="T9" fmla="*/ 0 h 1744"/>
                  <a:gd name="T10" fmla="*/ 0 w 1887"/>
                  <a:gd name="T11" fmla="*/ 0 h 1744"/>
                  <a:gd name="T12" fmla="*/ 0 w 1887"/>
                  <a:gd name="T13" fmla="*/ 0 h 1744"/>
                  <a:gd name="T14" fmla="*/ 472 w 1887"/>
                  <a:gd name="T15" fmla="*/ 872 h 1744"/>
                  <a:gd name="T16" fmla="*/ 472 w 1887"/>
                  <a:gd name="T17" fmla="*/ 872 h 1744"/>
                  <a:gd name="T18" fmla="*/ 472 w 1887"/>
                  <a:gd name="T19" fmla="*/ 872 h 1744"/>
                  <a:gd name="T20" fmla="*/ 944 w 1887"/>
                  <a:gd name="T21" fmla="*/ 1744 h 1744"/>
                  <a:gd name="T22" fmla="*/ 944 w 1887"/>
                  <a:gd name="T23" fmla="*/ 1744 h 1744"/>
                  <a:gd name="T24" fmla="*/ 1415 w 1887"/>
                  <a:gd name="T25" fmla="*/ 872 h 1744"/>
                  <a:gd name="T26" fmla="*/ 1415 w 1887"/>
                  <a:gd name="T27" fmla="*/ 872 h 1744"/>
                  <a:gd name="T28" fmla="*/ 1415 w 1887"/>
                  <a:gd name="T29" fmla="*/ 872 h 1744"/>
                  <a:gd name="T30" fmla="*/ 1887 w 1887"/>
                  <a:gd name="T31" fmla="*/ 0 h 1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87" h="1744">
                    <a:moveTo>
                      <a:pt x="1887" y="0"/>
                    </a:moveTo>
                    <a:lnTo>
                      <a:pt x="1887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944" y="1744"/>
                    </a:lnTo>
                    <a:lnTo>
                      <a:pt x="944" y="1744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887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  <a:effectLst>
                <a:outerShdw blurRad="114300" dist="76200" dir="1200000" sx="99000" sy="99000" algn="tl" rotWithShape="0">
                  <a:prstClr val="black">
                    <a:alpha val="7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" name="Rectangle 3"/>
              <p:cNvSpPr txBox="1">
                <a:spLocks noChangeArrowheads="1"/>
              </p:cNvSpPr>
              <p:nvPr/>
            </p:nvSpPr>
            <p:spPr>
              <a:xfrm>
                <a:off x="6540306" y="2628242"/>
                <a:ext cx="426406" cy="1238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200" b="1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2010</a:t>
                </a:r>
                <a:endParaRPr lang="en-US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5" name="그룹 24"/>
            <p:cNvGrpSpPr/>
            <p:nvPr/>
          </p:nvGrpSpPr>
          <p:grpSpPr>
            <a:xfrm>
              <a:off x="1581973" y="2677683"/>
              <a:ext cx="2353540" cy="570235"/>
              <a:chOff x="1895901" y="2668181"/>
              <a:chExt cx="2100035" cy="508814"/>
            </a:xfrm>
          </p:grpSpPr>
          <p:sp>
            <p:nvSpPr>
              <p:cNvPr id="23" name="Rectangle 3"/>
              <p:cNvSpPr txBox="1">
                <a:spLocks noChangeArrowheads="1"/>
              </p:cNvSpPr>
              <p:nvPr/>
            </p:nvSpPr>
            <p:spPr bwMode="auto">
              <a:xfrm>
                <a:off x="1895901" y="2869218"/>
                <a:ext cx="210003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algn="l">
                  <a:buClr>
                    <a:prstClr val="white"/>
                  </a:buClr>
                  <a:defRPr/>
                </a:pPr>
                <a:r>
                  <a:rPr lang="en-US" altLang="ko-KR" sz="1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Stylish templates </a:t>
                </a:r>
                <a:r>
                  <a:rPr lang="en-US" altLang="ko-KR" sz="10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can be </a:t>
                </a:r>
                <a:r>
                  <a:rPr lang="en-US" altLang="ko-KR" sz="1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a valuable support to creative professionals</a:t>
                </a:r>
                <a:endParaRPr lang="en-US" altLang="ko-KR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" name="speed"/>
              <p:cNvSpPr txBox="1">
                <a:spLocks noChangeArrowheads="1"/>
              </p:cNvSpPr>
              <p:nvPr/>
            </p:nvSpPr>
            <p:spPr bwMode="auto">
              <a:xfrm>
                <a:off x="1895901" y="2668181"/>
                <a:ext cx="1577358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 extrusionH="57150">
                  <a:bevelT w="12700" h="635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1200" b="1" smtClean="0">
                    <a:solidFill>
                      <a:schemeClr val="accent4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  <a:endParaRPr lang="en-US" altLang="ko-KR" sz="1200" b="1" dirty="0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71" name="그룹 70"/>
            <p:cNvGrpSpPr/>
            <p:nvPr/>
          </p:nvGrpSpPr>
          <p:grpSpPr>
            <a:xfrm>
              <a:off x="28215" y="2098769"/>
              <a:ext cx="1010908" cy="1399843"/>
              <a:chOff x="254372" y="3339368"/>
              <a:chExt cx="998537" cy="1382712"/>
            </a:xfrm>
          </p:grpSpPr>
          <p:sp>
            <p:nvSpPr>
              <p:cNvPr id="72" name="Freeform 38"/>
              <p:cNvSpPr>
                <a:spLocks/>
              </p:cNvSpPr>
              <p:nvPr/>
            </p:nvSpPr>
            <p:spPr bwMode="auto">
              <a:xfrm>
                <a:off x="754434" y="4261705"/>
                <a:ext cx="498475" cy="460375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41"/>
              <p:cNvSpPr>
                <a:spLocks/>
              </p:cNvSpPr>
              <p:nvPr/>
            </p:nvSpPr>
            <p:spPr bwMode="auto">
              <a:xfrm>
                <a:off x="505197" y="3799743"/>
                <a:ext cx="498475" cy="461962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42"/>
              <p:cNvSpPr>
                <a:spLocks/>
              </p:cNvSpPr>
              <p:nvPr/>
            </p:nvSpPr>
            <p:spPr bwMode="auto">
              <a:xfrm>
                <a:off x="254372" y="3799743"/>
                <a:ext cx="498475" cy="461962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2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2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43"/>
              <p:cNvSpPr>
                <a:spLocks/>
              </p:cNvSpPr>
              <p:nvPr/>
            </p:nvSpPr>
            <p:spPr bwMode="auto">
              <a:xfrm>
                <a:off x="503609" y="4261705"/>
                <a:ext cx="500062" cy="460375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1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1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47"/>
              <p:cNvSpPr>
                <a:spLocks/>
              </p:cNvSpPr>
              <p:nvPr/>
            </p:nvSpPr>
            <p:spPr bwMode="auto">
              <a:xfrm>
                <a:off x="754434" y="3339368"/>
                <a:ext cx="498475" cy="460375"/>
              </a:xfrm>
              <a:custGeom>
                <a:avLst/>
                <a:gdLst>
                  <a:gd name="T0" fmla="*/ 0 w 942"/>
                  <a:gd name="T1" fmla="*/ 872 h 872"/>
                  <a:gd name="T2" fmla="*/ 942 w 942"/>
                  <a:gd name="T3" fmla="*/ 872 h 872"/>
                  <a:gd name="T4" fmla="*/ 470 w 942"/>
                  <a:gd name="T5" fmla="*/ 0 h 872"/>
                  <a:gd name="T6" fmla="*/ 0 w 942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0" y="872"/>
                    </a:moveTo>
                    <a:lnTo>
                      <a:pt x="942" y="872"/>
                    </a:lnTo>
                    <a:lnTo>
                      <a:pt x="470" y="0"/>
                    </a:lnTo>
                    <a:lnTo>
                      <a:pt x="0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311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chemeClr val="bg2"/>
                </a:solidFill>
              </a:rPr>
              <a:t>Bar chart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차트 6"/>
          <p:cNvGraphicFramePr/>
          <p:nvPr>
            <p:extLst>
              <p:ext uri="{D42A27DB-BD31-4B8C-83A1-F6EECF244321}">
                <p14:modId xmlns:p14="http://schemas.microsoft.com/office/powerpoint/2010/main" val="1172441323"/>
              </p:ext>
            </p:extLst>
          </p:nvPr>
        </p:nvGraphicFramePr>
        <p:xfrm>
          <a:off x="4768917" y="1383015"/>
          <a:ext cx="3619897" cy="2098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차트 7"/>
          <p:cNvGraphicFramePr/>
          <p:nvPr>
            <p:extLst>
              <p:ext uri="{D42A27DB-BD31-4B8C-83A1-F6EECF244321}">
                <p14:modId xmlns:p14="http://schemas.microsoft.com/office/powerpoint/2010/main" val="228945160"/>
              </p:ext>
            </p:extLst>
          </p:nvPr>
        </p:nvGraphicFramePr>
        <p:xfrm>
          <a:off x="403487" y="1383015"/>
          <a:ext cx="3619897" cy="2098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그룹 1"/>
          <p:cNvGrpSpPr/>
          <p:nvPr/>
        </p:nvGrpSpPr>
        <p:grpSpPr>
          <a:xfrm>
            <a:off x="3811551" y="1604877"/>
            <a:ext cx="1169200" cy="1510431"/>
            <a:chOff x="3987784" y="2130309"/>
            <a:chExt cx="1169200" cy="1896963"/>
          </a:xfrm>
        </p:grpSpPr>
        <p:sp>
          <p:nvSpPr>
            <p:cNvPr id="9" name="Rectangle 3"/>
            <p:cNvSpPr txBox="1">
              <a:spLocks noChangeArrowheads="1"/>
            </p:cNvSpPr>
            <p:nvPr/>
          </p:nvSpPr>
          <p:spPr bwMode="auto">
            <a:xfrm>
              <a:off x="3987784" y="2130309"/>
              <a:ext cx="1169200" cy="15388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Value01</a:t>
              </a:r>
              <a:endParaRPr lang="en-US" sz="1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Rectangle 3"/>
            <p:cNvSpPr txBox="1">
              <a:spLocks noChangeArrowheads="1"/>
            </p:cNvSpPr>
            <p:nvPr/>
          </p:nvSpPr>
          <p:spPr bwMode="auto">
            <a:xfrm>
              <a:off x="3987784" y="2572831"/>
              <a:ext cx="1169200" cy="15388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Value02</a:t>
              </a:r>
              <a:endParaRPr lang="en-US" sz="1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Rectangle 3"/>
            <p:cNvSpPr txBox="1">
              <a:spLocks noChangeArrowheads="1"/>
            </p:cNvSpPr>
            <p:nvPr/>
          </p:nvSpPr>
          <p:spPr bwMode="auto">
            <a:xfrm>
              <a:off x="3987784" y="3009877"/>
              <a:ext cx="1169200" cy="15388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Value03</a:t>
              </a:r>
              <a:endParaRPr lang="en-US" sz="1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3987784" y="3444759"/>
              <a:ext cx="1169200" cy="15388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Value04</a:t>
              </a:r>
              <a:endParaRPr lang="en-US" sz="1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Rectangle 3"/>
            <p:cNvSpPr txBox="1">
              <a:spLocks noChangeArrowheads="1"/>
            </p:cNvSpPr>
            <p:nvPr/>
          </p:nvSpPr>
          <p:spPr bwMode="auto">
            <a:xfrm>
              <a:off x="3987784" y="3873384"/>
              <a:ext cx="1169200" cy="15388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Value05</a:t>
              </a:r>
              <a:endParaRPr lang="en-US" sz="1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5" name="직사각형 14"/>
          <p:cNvSpPr/>
          <p:nvPr/>
        </p:nvSpPr>
        <p:spPr>
          <a:xfrm>
            <a:off x="539750" y="3595764"/>
            <a:ext cx="7777163" cy="1152128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" name="직선 연결선 16"/>
          <p:cNvCxnSpPr/>
          <p:nvPr/>
        </p:nvCxnSpPr>
        <p:spPr>
          <a:xfrm>
            <a:off x="3851920" y="1511300"/>
            <a:ext cx="0" cy="1692691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4932040" y="1511300"/>
            <a:ext cx="0" cy="1692691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그룹 61"/>
          <p:cNvGrpSpPr/>
          <p:nvPr/>
        </p:nvGrpSpPr>
        <p:grpSpPr>
          <a:xfrm>
            <a:off x="540181" y="3398948"/>
            <a:ext cx="1010908" cy="1399843"/>
            <a:chOff x="254372" y="3339368"/>
            <a:chExt cx="998537" cy="1382712"/>
          </a:xfrm>
        </p:grpSpPr>
        <p:sp>
          <p:nvSpPr>
            <p:cNvPr id="50" name="Freeform 38"/>
            <p:cNvSpPr>
              <a:spLocks/>
            </p:cNvSpPr>
            <p:nvPr/>
          </p:nvSpPr>
          <p:spPr bwMode="auto">
            <a:xfrm>
              <a:off x="754434" y="4261705"/>
              <a:ext cx="498475" cy="460375"/>
            </a:xfrm>
            <a:custGeom>
              <a:avLst/>
              <a:gdLst>
                <a:gd name="T0" fmla="*/ 0 w 942"/>
                <a:gd name="T1" fmla="*/ 871 h 871"/>
                <a:gd name="T2" fmla="*/ 942 w 942"/>
                <a:gd name="T3" fmla="*/ 871 h 871"/>
                <a:gd name="T4" fmla="*/ 470 w 942"/>
                <a:gd name="T5" fmla="*/ 0 h 871"/>
                <a:gd name="T6" fmla="*/ 0 w 942"/>
                <a:gd name="T7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1">
                  <a:moveTo>
                    <a:pt x="0" y="871"/>
                  </a:moveTo>
                  <a:lnTo>
                    <a:pt x="942" y="871"/>
                  </a:lnTo>
                  <a:lnTo>
                    <a:pt x="470" y="0"/>
                  </a:lnTo>
                  <a:lnTo>
                    <a:pt x="0" y="871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505197" y="3799743"/>
              <a:ext cx="498475" cy="461962"/>
            </a:xfrm>
            <a:custGeom>
              <a:avLst/>
              <a:gdLst>
                <a:gd name="T0" fmla="*/ 0 w 942"/>
                <a:gd name="T1" fmla="*/ 871 h 871"/>
                <a:gd name="T2" fmla="*/ 942 w 942"/>
                <a:gd name="T3" fmla="*/ 871 h 871"/>
                <a:gd name="T4" fmla="*/ 470 w 942"/>
                <a:gd name="T5" fmla="*/ 0 h 871"/>
                <a:gd name="T6" fmla="*/ 0 w 942"/>
                <a:gd name="T7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1">
                  <a:moveTo>
                    <a:pt x="0" y="871"/>
                  </a:moveTo>
                  <a:lnTo>
                    <a:pt x="942" y="871"/>
                  </a:lnTo>
                  <a:lnTo>
                    <a:pt x="470" y="0"/>
                  </a:lnTo>
                  <a:lnTo>
                    <a:pt x="0" y="871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254372" y="3799743"/>
              <a:ext cx="498475" cy="461962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2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2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503609" y="4261705"/>
              <a:ext cx="500062" cy="460375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1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1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754434" y="3339368"/>
              <a:ext cx="498475" cy="460375"/>
            </a:xfrm>
            <a:custGeom>
              <a:avLst/>
              <a:gdLst>
                <a:gd name="T0" fmla="*/ 0 w 942"/>
                <a:gd name="T1" fmla="*/ 872 h 872"/>
                <a:gd name="T2" fmla="*/ 942 w 942"/>
                <a:gd name="T3" fmla="*/ 872 h 872"/>
                <a:gd name="T4" fmla="*/ 470 w 942"/>
                <a:gd name="T5" fmla="*/ 0 h 872"/>
                <a:gd name="T6" fmla="*/ 0 w 942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0" y="872"/>
                  </a:moveTo>
                  <a:lnTo>
                    <a:pt x="942" y="872"/>
                  </a:lnTo>
                  <a:lnTo>
                    <a:pt x="470" y="0"/>
                  </a:lnTo>
                  <a:lnTo>
                    <a:pt x="0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1" name="그룹 60"/>
          <p:cNvGrpSpPr/>
          <p:nvPr/>
        </p:nvGrpSpPr>
        <p:grpSpPr>
          <a:xfrm>
            <a:off x="1551089" y="2463577"/>
            <a:ext cx="504651" cy="935371"/>
            <a:chOff x="1252909" y="2415443"/>
            <a:chExt cx="498475" cy="923924"/>
          </a:xfrm>
        </p:grpSpPr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1252909" y="2415443"/>
              <a:ext cx="498475" cy="461962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1252909" y="2877405"/>
              <a:ext cx="498475" cy="461962"/>
            </a:xfrm>
            <a:custGeom>
              <a:avLst/>
              <a:gdLst>
                <a:gd name="T0" fmla="*/ 0 w 943"/>
                <a:gd name="T1" fmla="*/ 0 h 872"/>
                <a:gd name="T2" fmla="*/ 471 w 943"/>
                <a:gd name="T3" fmla="*/ 872 h 872"/>
                <a:gd name="T4" fmla="*/ 471 w 943"/>
                <a:gd name="T5" fmla="*/ 872 h 872"/>
                <a:gd name="T6" fmla="*/ 943 w 943"/>
                <a:gd name="T7" fmla="*/ 0 h 872"/>
                <a:gd name="T8" fmla="*/ 943 w 943"/>
                <a:gd name="T9" fmla="*/ 0 h 872"/>
                <a:gd name="T10" fmla="*/ 943 w 943"/>
                <a:gd name="T11" fmla="*/ 0 h 872"/>
                <a:gd name="T12" fmla="*/ 943 w 943"/>
                <a:gd name="T13" fmla="*/ 0 h 872"/>
                <a:gd name="T14" fmla="*/ 0 w 943"/>
                <a:gd name="T15" fmla="*/ 0 h 872"/>
                <a:gd name="T16" fmla="*/ 0 w 943"/>
                <a:gd name="T1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3" h="872">
                  <a:moveTo>
                    <a:pt x="0" y="0"/>
                  </a:moveTo>
                  <a:lnTo>
                    <a:pt x="471" y="872"/>
                  </a:lnTo>
                  <a:lnTo>
                    <a:pt x="471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0" name="그룹 59"/>
          <p:cNvGrpSpPr/>
          <p:nvPr/>
        </p:nvGrpSpPr>
        <p:grpSpPr>
          <a:xfrm>
            <a:off x="792506" y="1997498"/>
            <a:ext cx="758583" cy="933764"/>
            <a:chOff x="503609" y="1955068"/>
            <a:chExt cx="749300" cy="922337"/>
          </a:xfrm>
        </p:grpSpPr>
        <p:sp>
          <p:nvSpPr>
            <p:cNvPr id="51" name="Freeform 39"/>
            <p:cNvSpPr>
              <a:spLocks/>
            </p:cNvSpPr>
            <p:nvPr/>
          </p:nvSpPr>
          <p:spPr bwMode="auto">
            <a:xfrm>
              <a:off x="505197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752847" y="1955068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503609" y="2415443"/>
              <a:ext cx="500062" cy="461962"/>
            </a:xfrm>
            <a:custGeom>
              <a:avLst/>
              <a:gdLst>
                <a:gd name="T0" fmla="*/ 471 w 943"/>
                <a:gd name="T1" fmla="*/ 872 h 872"/>
                <a:gd name="T2" fmla="*/ 473 w 943"/>
                <a:gd name="T3" fmla="*/ 872 h 872"/>
                <a:gd name="T4" fmla="*/ 943 w 943"/>
                <a:gd name="T5" fmla="*/ 0 h 872"/>
                <a:gd name="T6" fmla="*/ 943 w 943"/>
                <a:gd name="T7" fmla="*/ 0 h 872"/>
                <a:gd name="T8" fmla="*/ 1 w 943"/>
                <a:gd name="T9" fmla="*/ 0 h 872"/>
                <a:gd name="T10" fmla="*/ 0 w 943"/>
                <a:gd name="T11" fmla="*/ 0 h 872"/>
                <a:gd name="T12" fmla="*/ 471 w 943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2">
                  <a:moveTo>
                    <a:pt x="471" y="872"/>
                  </a:moveTo>
                  <a:lnTo>
                    <a:pt x="473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471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6" name="Freeform 34"/>
          <p:cNvSpPr>
            <a:spLocks/>
          </p:cNvSpPr>
          <p:nvPr/>
        </p:nvSpPr>
        <p:spPr bwMode="auto">
          <a:xfrm>
            <a:off x="1298764" y="1528205"/>
            <a:ext cx="1010908" cy="935372"/>
          </a:xfrm>
          <a:custGeom>
            <a:avLst/>
            <a:gdLst>
              <a:gd name="T0" fmla="*/ 1415 w 1887"/>
              <a:gd name="T1" fmla="*/ 872 h 1744"/>
              <a:gd name="T2" fmla="*/ 1415 w 1887"/>
              <a:gd name="T3" fmla="*/ 872 h 1744"/>
              <a:gd name="T4" fmla="*/ 943 w 1887"/>
              <a:gd name="T5" fmla="*/ 0 h 1744"/>
              <a:gd name="T6" fmla="*/ 472 w 1887"/>
              <a:gd name="T7" fmla="*/ 872 h 1744"/>
              <a:gd name="T8" fmla="*/ 472 w 1887"/>
              <a:gd name="T9" fmla="*/ 872 h 1744"/>
              <a:gd name="T10" fmla="*/ 0 w 1887"/>
              <a:gd name="T11" fmla="*/ 1744 h 1744"/>
              <a:gd name="T12" fmla="*/ 943 w 1887"/>
              <a:gd name="T13" fmla="*/ 1744 h 1744"/>
              <a:gd name="T14" fmla="*/ 943 w 1887"/>
              <a:gd name="T15" fmla="*/ 1744 h 1744"/>
              <a:gd name="T16" fmla="*/ 1887 w 1887"/>
              <a:gd name="T17" fmla="*/ 1744 h 1744"/>
              <a:gd name="T18" fmla="*/ 1415 w 1887"/>
              <a:gd name="T19" fmla="*/ 872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7" h="1744">
                <a:moveTo>
                  <a:pt x="1415" y="872"/>
                </a:moveTo>
                <a:lnTo>
                  <a:pt x="1415" y="872"/>
                </a:lnTo>
                <a:lnTo>
                  <a:pt x="943" y="0"/>
                </a:lnTo>
                <a:lnTo>
                  <a:pt x="472" y="872"/>
                </a:lnTo>
                <a:lnTo>
                  <a:pt x="472" y="872"/>
                </a:lnTo>
                <a:lnTo>
                  <a:pt x="0" y="1744"/>
                </a:lnTo>
                <a:lnTo>
                  <a:pt x="943" y="1744"/>
                </a:lnTo>
                <a:lnTo>
                  <a:pt x="943" y="1744"/>
                </a:lnTo>
                <a:lnTo>
                  <a:pt x="1887" y="1744"/>
                </a:lnTo>
                <a:lnTo>
                  <a:pt x="1415" y="8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9" name="Freeform 37"/>
          <p:cNvSpPr>
            <a:spLocks/>
          </p:cNvSpPr>
          <p:nvPr/>
        </p:nvSpPr>
        <p:spPr bwMode="auto">
          <a:xfrm>
            <a:off x="1551089" y="2929655"/>
            <a:ext cx="1010908" cy="935372"/>
          </a:xfrm>
          <a:custGeom>
            <a:avLst/>
            <a:gdLst>
              <a:gd name="T0" fmla="*/ 1415 w 1886"/>
              <a:gd name="T1" fmla="*/ 872 h 1744"/>
              <a:gd name="T2" fmla="*/ 1415 w 1886"/>
              <a:gd name="T3" fmla="*/ 872 h 1744"/>
              <a:gd name="T4" fmla="*/ 943 w 1886"/>
              <a:gd name="T5" fmla="*/ 0 h 1744"/>
              <a:gd name="T6" fmla="*/ 471 w 1886"/>
              <a:gd name="T7" fmla="*/ 872 h 1744"/>
              <a:gd name="T8" fmla="*/ 471 w 1886"/>
              <a:gd name="T9" fmla="*/ 872 h 1744"/>
              <a:gd name="T10" fmla="*/ 0 w 1886"/>
              <a:gd name="T11" fmla="*/ 1744 h 1744"/>
              <a:gd name="T12" fmla="*/ 943 w 1886"/>
              <a:gd name="T13" fmla="*/ 1744 h 1744"/>
              <a:gd name="T14" fmla="*/ 943 w 1886"/>
              <a:gd name="T15" fmla="*/ 1744 h 1744"/>
              <a:gd name="T16" fmla="*/ 1886 w 1886"/>
              <a:gd name="T17" fmla="*/ 1744 h 1744"/>
              <a:gd name="T18" fmla="*/ 1415 w 1886"/>
              <a:gd name="T19" fmla="*/ 872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6" h="1744">
                <a:moveTo>
                  <a:pt x="1415" y="872"/>
                </a:moveTo>
                <a:lnTo>
                  <a:pt x="1415" y="872"/>
                </a:lnTo>
                <a:lnTo>
                  <a:pt x="943" y="0"/>
                </a:lnTo>
                <a:lnTo>
                  <a:pt x="471" y="872"/>
                </a:lnTo>
                <a:lnTo>
                  <a:pt x="471" y="872"/>
                </a:lnTo>
                <a:lnTo>
                  <a:pt x="0" y="1744"/>
                </a:lnTo>
                <a:lnTo>
                  <a:pt x="943" y="1744"/>
                </a:lnTo>
                <a:lnTo>
                  <a:pt x="943" y="1744"/>
                </a:lnTo>
                <a:lnTo>
                  <a:pt x="1886" y="1744"/>
                </a:lnTo>
                <a:lnTo>
                  <a:pt x="1415" y="8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chemeClr val="bg2"/>
                </a:solidFill>
              </a:rPr>
              <a:t>Project List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77" name="그룹 76"/>
          <p:cNvGrpSpPr/>
          <p:nvPr/>
        </p:nvGrpSpPr>
        <p:grpSpPr>
          <a:xfrm>
            <a:off x="2417855" y="1960264"/>
            <a:ext cx="5517792" cy="339557"/>
            <a:chOff x="2159308" y="1889384"/>
            <a:chExt cx="5517792" cy="339557"/>
          </a:xfrm>
        </p:grpSpPr>
        <p:sp>
          <p:nvSpPr>
            <p:cNvPr id="7" name="speed"/>
            <p:cNvSpPr txBox="1">
              <a:spLocks noChangeArrowheads="1"/>
            </p:cNvSpPr>
            <p:nvPr/>
          </p:nvSpPr>
          <p:spPr bwMode="auto">
            <a:xfrm>
              <a:off x="2159308" y="1889384"/>
              <a:ext cx="453727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trends</a:t>
              </a:r>
              <a:endParaRPr lang="en-US" altLang="ko-KR" sz="1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speed"/>
            <p:cNvSpPr txBox="1">
              <a:spLocks noChangeArrowheads="1"/>
            </p:cNvSpPr>
            <p:nvPr/>
          </p:nvSpPr>
          <p:spPr bwMode="auto">
            <a:xfrm>
              <a:off x="2159309" y="2075053"/>
              <a:ext cx="5517791" cy="15388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support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456952" y="1976155"/>
            <a:ext cx="6945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4" name="Freeform 40"/>
          <p:cNvSpPr>
            <a:spLocks/>
          </p:cNvSpPr>
          <p:nvPr/>
        </p:nvSpPr>
        <p:spPr bwMode="auto">
          <a:xfrm>
            <a:off x="1804218" y="1534621"/>
            <a:ext cx="506257" cy="466079"/>
          </a:xfrm>
          <a:custGeom>
            <a:avLst/>
            <a:gdLst>
              <a:gd name="T0" fmla="*/ 472 w 944"/>
              <a:gd name="T1" fmla="*/ 872 h 872"/>
              <a:gd name="T2" fmla="*/ 472 w 944"/>
              <a:gd name="T3" fmla="*/ 872 h 872"/>
              <a:gd name="T4" fmla="*/ 944 w 944"/>
              <a:gd name="T5" fmla="*/ 0 h 872"/>
              <a:gd name="T6" fmla="*/ 944 w 944"/>
              <a:gd name="T7" fmla="*/ 0 h 872"/>
              <a:gd name="T8" fmla="*/ 0 w 944"/>
              <a:gd name="T9" fmla="*/ 0 h 872"/>
              <a:gd name="T10" fmla="*/ 0 w 944"/>
              <a:gd name="T11" fmla="*/ 0 h 872"/>
              <a:gd name="T12" fmla="*/ 472 w 944"/>
              <a:gd name="T1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4" h="872">
                <a:moveTo>
                  <a:pt x="472" y="872"/>
                </a:moveTo>
                <a:lnTo>
                  <a:pt x="472" y="872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76" name="그룹 75"/>
          <p:cNvGrpSpPr/>
          <p:nvPr/>
        </p:nvGrpSpPr>
        <p:grpSpPr>
          <a:xfrm>
            <a:off x="3122991" y="2640073"/>
            <a:ext cx="5517792" cy="347252"/>
            <a:chOff x="2660240" y="2517537"/>
            <a:chExt cx="5517792" cy="347252"/>
          </a:xfrm>
        </p:grpSpPr>
        <p:sp>
          <p:nvSpPr>
            <p:cNvPr id="65" name="speed"/>
            <p:cNvSpPr txBox="1">
              <a:spLocks noChangeArrowheads="1"/>
            </p:cNvSpPr>
            <p:nvPr/>
          </p:nvSpPr>
          <p:spPr bwMode="auto">
            <a:xfrm>
              <a:off x="2660240" y="2517537"/>
              <a:ext cx="4537277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chemeClr val="bg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trends</a:t>
              </a:r>
              <a:endParaRPr lang="en-US" altLang="ko-KR" sz="1400" b="1" dirty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6" name="speed"/>
            <p:cNvSpPr txBox="1">
              <a:spLocks noChangeArrowheads="1"/>
            </p:cNvSpPr>
            <p:nvPr/>
          </p:nvSpPr>
          <p:spPr bwMode="auto">
            <a:xfrm>
              <a:off x="2660241" y="2703206"/>
              <a:ext cx="5517791" cy="16158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50" dirty="0" smtClean="0">
                  <a:solidFill>
                    <a:schemeClr val="bg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support to creative professionals</a:t>
              </a:r>
              <a:endParaRPr lang="en-US" altLang="ko-KR" sz="1050" dirty="0">
                <a:solidFill>
                  <a:schemeClr val="bg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75" name="그룹 74"/>
          <p:cNvGrpSpPr/>
          <p:nvPr/>
        </p:nvGrpSpPr>
        <p:grpSpPr>
          <a:xfrm>
            <a:off x="2782273" y="3341818"/>
            <a:ext cx="5517792" cy="339557"/>
            <a:chOff x="2413749" y="3288814"/>
            <a:chExt cx="5517792" cy="339557"/>
          </a:xfrm>
        </p:grpSpPr>
        <p:sp>
          <p:nvSpPr>
            <p:cNvPr id="68" name="speed"/>
            <p:cNvSpPr txBox="1">
              <a:spLocks noChangeArrowheads="1"/>
            </p:cNvSpPr>
            <p:nvPr/>
          </p:nvSpPr>
          <p:spPr bwMode="auto">
            <a:xfrm>
              <a:off x="2413749" y="3288814"/>
              <a:ext cx="453727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trends</a:t>
              </a:r>
              <a:endParaRPr lang="en-US" altLang="ko-KR" sz="1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9" name="speed"/>
            <p:cNvSpPr txBox="1">
              <a:spLocks noChangeArrowheads="1"/>
            </p:cNvSpPr>
            <p:nvPr/>
          </p:nvSpPr>
          <p:spPr bwMode="auto">
            <a:xfrm>
              <a:off x="2413750" y="3474483"/>
              <a:ext cx="5517791" cy="15388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support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0" name="Rectangle 3"/>
          <p:cNvSpPr txBox="1">
            <a:spLocks noChangeArrowheads="1"/>
          </p:cNvSpPr>
          <p:nvPr/>
        </p:nvSpPr>
        <p:spPr>
          <a:xfrm>
            <a:off x="1709277" y="3357709"/>
            <a:ext cx="6945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03</a:t>
            </a:r>
            <a:endParaRPr lang="en-US" altLang="ko-K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74" name="그룹 73"/>
          <p:cNvGrpSpPr/>
          <p:nvPr/>
        </p:nvGrpSpPr>
        <p:grpSpPr>
          <a:xfrm>
            <a:off x="2179316" y="4032594"/>
            <a:ext cx="5517792" cy="339557"/>
            <a:chOff x="1920769" y="3960385"/>
            <a:chExt cx="5517792" cy="339557"/>
          </a:xfrm>
        </p:grpSpPr>
        <p:sp>
          <p:nvSpPr>
            <p:cNvPr id="71" name="speed"/>
            <p:cNvSpPr txBox="1">
              <a:spLocks noChangeArrowheads="1"/>
            </p:cNvSpPr>
            <p:nvPr/>
          </p:nvSpPr>
          <p:spPr bwMode="auto">
            <a:xfrm>
              <a:off x="1920769" y="3960385"/>
              <a:ext cx="453727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trends</a:t>
              </a:r>
              <a:endParaRPr lang="en-US" altLang="ko-KR" sz="1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2" name="speed"/>
            <p:cNvSpPr txBox="1">
              <a:spLocks noChangeArrowheads="1"/>
            </p:cNvSpPr>
            <p:nvPr/>
          </p:nvSpPr>
          <p:spPr bwMode="auto">
            <a:xfrm>
              <a:off x="1920770" y="4146054"/>
              <a:ext cx="5517791" cy="15388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support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47" name="Freeform 35"/>
          <p:cNvSpPr>
            <a:spLocks/>
          </p:cNvSpPr>
          <p:nvPr/>
        </p:nvSpPr>
        <p:spPr bwMode="auto">
          <a:xfrm>
            <a:off x="1044832" y="3865027"/>
            <a:ext cx="1010908" cy="933764"/>
          </a:xfrm>
          <a:custGeom>
            <a:avLst/>
            <a:gdLst>
              <a:gd name="T0" fmla="*/ 1887 w 1887"/>
              <a:gd name="T1" fmla="*/ 0 h 1743"/>
              <a:gd name="T2" fmla="*/ 1887 w 1887"/>
              <a:gd name="T3" fmla="*/ 0 h 1743"/>
              <a:gd name="T4" fmla="*/ 944 w 1887"/>
              <a:gd name="T5" fmla="*/ 0 h 1743"/>
              <a:gd name="T6" fmla="*/ 944 w 1887"/>
              <a:gd name="T7" fmla="*/ 0 h 1743"/>
              <a:gd name="T8" fmla="*/ 944 w 1887"/>
              <a:gd name="T9" fmla="*/ 0 h 1743"/>
              <a:gd name="T10" fmla="*/ 0 w 1887"/>
              <a:gd name="T11" fmla="*/ 0 h 1743"/>
              <a:gd name="T12" fmla="*/ 0 w 1887"/>
              <a:gd name="T13" fmla="*/ 0 h 1743"/>
              <a:gd name="T14" fmla="*/ 0 w 1887"/>
              <a:gd name="T15" fmla="*/ 0 h 1743"/>
              <a:gd name="T16" fmla="*/ 472 w 1887"/>
              <a:gd name="T17" fmla="*/ 872 h 1743"/>
              <a:gd name="T18" fmla="*/ 472 w 1887"/>
              <a:gd name="T19" fmla="*/ 872 h 1743"/>
              <a:gd name="T20" fmla="*/ 472 w 1887"/>
              <a:gd name="T21" fmla="*/ 872 h 1743"/>
              <a:gd name="T22" fmla="*/ 942 w 1887"/>
              <a:gd name="T23" fmla="*/ 1743 h 1743"/>
              <a:gd name="T24" fmla="*/ 945 w 1887"/>
              <a:gd name="T25" fmla="*/ 1743 h 1743"/>
              <a:gd name="T26" fmla="*/ 1415 w 1887"/>
              <a:gd name="T27" fmla="*/ 872 h 1743"/>
              <a:gd name="T28" fmla="*/ 1415 w 1887"/>
              <a:gd name="T29" fmla="*/ 872 h 1743"/>
              <a:gd name="T30" fmla="*/ 1415 w 1887"/>
              <a:gd name="T31" fmla="*/ 872 h 1743"/>
              <a:gd name="T32" fmla="*/ 1887 w 1887"/>
              <a:gd name="T33" fmla="*/ 0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87" h="1743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2" y="1743"/>
                </a:lnTo>
                <a:lnTo>
                  <a:pt x="945" y="1743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3" name="Rectangle 3"/>
          <p:cNvSpPr txBox="1">
            <a:spLocks noChangeArrowheads="1"/>
          </p:cNvSpPr>
          <p:nvPr/>
        </p:nvSpPr>
        <p:spPr>
          <a:xfrm>
            <a:off x="1203020" y="4048485"/>
            <a:ext cx="6945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04</a:t>
            </a:r>
            <a:endParaRPr lang="en-US" altLang="ko-K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" name="Freeform 36"/>
          <p:cNvSpPr>
            <a:spLocks/>
          </p:cNvSpPr>
          <p:nvPr/>
        </p:nvSpPr>
        <p:spPr bwMode="auto">
          <a:xfrm>
            <a:off x="1803414" y="2463576"/>
            <a:ext cx="1226033" cy="1132473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28575">
            <a:solidFill>
              <a:schemeClr val="bg2"/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7" name="Rectangle 3"/>
          <p:cNvSpPr txBox="1">
            <a:spLocks noChangeArrowheads="1"/>
          </p:cNvSpPr>
          <p:nvPr/>
        </p:nvSpPr>
        <p:spPr>
          <a:xfrm>
            <a:off x="2065534" y="2571750"/>
            <a:ext cx="69453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8" name="그림 7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80" t="12942" r="9040"/>
          <a:stretch/>
        </p:blipFill>
        <p:spPr>
          <a:xfrm>
            <a:off x="6993138" y="1492354"/>
            <a:ext cx="1300072" cy="352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chemeClr val="bg2"/>
                </a:solidFill>
              </a:rPr>
              <a:t>Doughnut chart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5" name="차트 14"/>
          <p:cNvGraphicFramePr/>
          <p:nvPr>
            <p:extLst>
              <p:ext uri="{D42A27DB-BD31-4B8C-83A1-F6EECF244321}">
                <p14:modId xmlns:p14="http://schemas.microsoft.com/office/powerpoint/2010/main" val="3059070891"/>
              </p:ext>
            </p:extLst>
          </p:nvPr>
        </p:nvGraphicFramePr>
        <p:xfrm>
          <a:off x="65350" y="2067694"/>
          <a:ext cx="2863402" cy="2542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7" name="그룹 16"/>
          <p:cNvGrpSpPr/>
          <p:nvPr/>
        </p:nvGrpSpPr>
        <p:grpSpPr>
          <a:xfrm>
            <a:off x="1194458" y="3184140"/>
            <a:ext cx="926730" cy="326053"/>
            <a:chOff x="706328" y="3577277"/>
            <a:chExt cx="978254" cy="344181"/>
          </a:xfrm>
        </p:grpSpPr>
        <p:grpSp>
          <p:nvGrpSpPr>
            <p:cNvPr id="18" name="그룹 17"/>
            <p:cNvGrpSpPr/>
            <p:nvPr/>
          </p:nvGrpSpPr>
          <p:grpSpPr>
            <a:xfrm>
              <a:off x="706328" y="3577277"/>
              <a:ext cx="978254" cy="129414"/>
              <a:chOff x="5580112" y="3014898"/>
              <a:chExt cx="978254" cy="129414"/>
            </a:xfrm>
          </p:grpSpPr>
          <p:sp>
            <p:nvSpPr>
              <p:cNvPr id="22" name="직사각형 21"/>
              <p:cNvSpPr/>
              <p:nvPr/>
            </p:nvSpPr>
            <p:spPr>
              <a:xfrm>
                <a:off x="5580112" y="3017627"/>
                <a:ext cx="123957" cy="12395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3175">
                <a:solidFill>
                  <a:schemeClr val="bg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3" name="Rectangle 3"/>
              <p:cNvSpPr txBox="1">
                <a:spLocks noChangeArrowheads="1"/>
              </p:cNvSpPr>
              <p:nvPr/>
            </p:nvSpPr>
            <p:spPr bwMode="auto">
              <a:xfrm>
                <a:off x="5796136" y="3014898"/>
                <a:ext cx="76223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bg1">
                        <a:lumMod val="6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  <a:endParaRPr lang="en-US" altLang="ko-KR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9" name="그룹 18"/>
            <p:cNvGrpSpPr/>
            <p:nvPr/>
          </p:nvGrpSpPr>
          <p:grpSpPr>
            <a:xfrm>
              <a:off x="706328" y="3792044"/>
              <a:ext cx="847964" cy="129414"/>
              <a:chOff x="5549931" y="3015238"/>
              <a:chExt cx="847964" cy="129414"/>
            </a:xfrm>
          </p:grpSpPr>
          <p:sp>
            <p:nvSpPr>
              <p:cNvPr id="20" name="직사각형 19"/>
              <p:cNvSpPr/>
              <p:nvPr/>
            </p:nvSpPr>
            <p:spPr>
              <a:xfrm>
                <a:off x="5549931" y="3017627"/>
                <a:ext cx="123957" cy="123957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175">
                <a:solidFill>
                  <a:schemeClr val="bg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1" name="Rectangle 3"/>
              <p:cNvSpPr txBox="1">
                <a:spLocks noChangeArrowheads="1"/>
              </p:cNvSpPr>
              <p:nvPr/>
            </p:nvSpPr>
            <p:spPr bwMode="auto">
              <a:xfrm>
                <a:off x="5765955" y="3015238"/>
                <a:ext cx="63194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bg1">
                        <a:lumMod val="6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  <a:endParaRPr lang="en-US" altLang="ko-KR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graphicFrame>
        <p:nvGraphicFramePr>
          <p:cNvPr id="16" name="차트 15"/>
          <p:cNvGraphicFramePr/>
          <p:nvPr>
            <p:extLst>
              <p:ext uri="{D42A27DB-BD31-4B8C-83A1-F6EECF244321}">
                <p14:modId xmlns:p14="http://schemas.microsoft.com/office/powerpoint/2010/main" val="3102968927"/>
              </p:ext>
            </p:extLst>
          </p:nvPr>
        </p:nvGraphicFramePr>
        <p:xfrm>
          <a:off x="4277033" y="2067694"/>
          <a:ext cx="2863402" cy="2542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그룹 23"/>
          <p:cNvGrpSpPr/>
          <p:nvPr/>
        </p:nvGrpSpPr>
        <p:grpSpPr>
          <a:xfrm>
            <a:off x="5410624" y="3184140"/>
            <a:ext cx="926730" cy="326053"/>
            <a:chOff x="706328" y="3577277"/>
            <a:chExt cx="978254" cy="344181"/>
          </a:xfrm>
        </p:grpSpPr>
        <p:grpSp>
          <p:nvGrpSpPr>
            <p:cNvPr id="25" name="그룹 24"/>
            <p:cNvGrpSpPr/>
            <p:nvPr/>
          </p:nvGrpSpPr>
          <p:grpSpPr>
            <a:xfrm>
              <a:off x="706328" y="3577277"/>
              <a:ext cx="978254" cy="129414"/>
              <a:chOff x="5580112" y="3014898"/>
              <a:chExt cx="978254" cy="129414"/>
            </a:xfrm>
          </p:grpSpPr>
          <p:sp>
            <p:nvSpPr>
              <p:cNvPr id="29" name="직사각형 28"/>
              <p:cNvSpPr/>
              <p:nvPr/>
            </p:nvSpPr>
            <p:spPr>
              <a:xfrm>
                <a:off x="5580112" y="3017627"/>
                <a:ext cx="123957" cy="123957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>
                <a:solidFill>
                  <a:schemeClr val="bg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" name="Rectangle 3"/>
              <p:cNvSpPr txBox="1">
                <a:spLocks noChangeArrowheads="1"/>
              </p:cNvSpPr>
              <p:nvPr/>
            </p:nvSpPr>
            <p:spPr bwMode="auto">
              <a:xfrm>
                <a:off x="5796136" y="3014898"/>
                <a:ext cx="76223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bg1">
                        <a:lumMod val="6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  <a:endParaRPr lang="en-US" altLang="ko-KR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6" name="그룹 25"/>
            <p:cNvGrpSpPr/>
            <p:nvPr/>
          </p:nvGrpSpPr>
          <p:grpSpPr>
            <a:xfrm>
              <a:off x="706328" y="3792044"/>
              <a:ext cx="847964" cy="129414"/>
              <a:chOff x="5549931" y="3015238"/>
              <a:chExt cx="847964" cy="129414"/>
            </a:xfrm>
          </p:grpSpPr>
          <p:sp>
            <p:nvSpPr>
              <p:cNvPr id="27" name="직사각형 26"/>
              <p:cNvSpPr/>
              <p:nvPr/>
            </p:nvSpPr>
            <p:spPr>
              <a:xfrm>
                <a:off x="5549931" y="3017627"/>
                <a:ext cx="123957" cy="123957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175">
                <a:solidFill>
                  <a:schemeClr val="bg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8" name="Rectangle 3"/>
              <p:cNvSpPr txBox="1">
                <a:spLocks noChangeArrowheads="1"/>
              </p:cNvSpPr>
              <p:nvPr/>
            </p:nvSpPr>
            <p:spPr bwMode="auto">
              <a:xfrm>
                <a:off x="5765955" y="3015238"/>
                <a:ext cx="63194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bg1">
                        <a:lumMod val="6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  <a:endParaRPr lang="en-US" altLang="ko-KR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31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2614190" y="3405469"/>
            <a:ext cx="1838540" cy="615553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We create power point templates based on </a:t>
            </a:r>
            <a:r>
              <a:rPr lang="en-US"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new visual </a:t>
            </a: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trends that’s fresh, relevant and always on the cutting edge. </a:t>
            </a: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6803769" y="3405469"/>
            <a:ext cx="1800481" cy="615553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34" name="speed"/>
          <p:cNvSpPr txBox="1">
            <a:spLocks noChangeArrowheads="1"/>
          </p:cNvSpPr>
          <p:nvPr/>
        </p:nvSpPr>
        <p:spPr bwMode="auto">
          <a:xfrm>
            <a:off x="6803769" y="3122072"/>
            <a:ext cx="1800481" cy="20005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13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Contemporary colors</a:t>
            </a:r>
            <a:endParaRPr lang="en-US" altLang="ko-KR" sz="13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2614190" y="3122072"/>
            <a:ext cx="1838539" cy="20005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1300" b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Eye-catching visual</a:t>
            </a:r>
            <a:endParaRPr lang="en-US" altLang="ko-KR" sz="13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404945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6" name="speed"/>
          <p:cNvSpPr txBox="1">
            <a:spLocks noChangeArrowheads="1"/>
          </p:cNvSpPr>
          <p:nvPr/>
        </p:nvSpPr>
        <p:spPr bwMode="auto">
          <a:xfrm>
            <a:off x="2614191" y="2428183"/>
            <a:ext cx="1535008" cy="61555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4000" b="1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70</a:t>
            </a:r>
            <a:r>
              <a:rPr lang="en-US" altLang="ko-KR" b="1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" name="speed"/>
          <p:cNvSpPr txBox="1">
            <a:spLocks noChangeArrowheads="1"/>
          </p:cNvSpPr>
          <p:nvPr/>
        </p:nvSpPr>
        <p:spPr bwMode="auto">
          <a:xfrm>
            <a:off x="6803769" y="2428183"/>
            <a:ext cx="1535008" cy="61555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4000" b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en-US" altLang="ko-KR" sz="4000" b="1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en-US" altLang="ko-KR" b="1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82" r="30800"/>
          <a:stretch/>
        </p:blipFill>
        <p:spPr>
          <a:xfrm>
            <a:off x="1" y="1779662"/>
            <a:ext cx="5387123" cy="3363837"/>
          </a:xfrm>
          <a:prstGeom prst="rect">
            <a:avLst/>
          </a:prstGeom>
        </p:spPr>
      </p:pic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smtClean="0">
                <a:solidFill>
                  <a:schemeClr val="bg2"/>
                </a:solidFill>
              </a:rPr>
              <a:t>Image </a:t>
            </a:r>
            <a:endParaRPr lang="ko-KR" altLang="en-US">
              <a:solidFill>
                <a:schemeClr val="bg2"/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283968" y="1513575"/>
            <a:ext cx="1751603" cy="1824152"/>
            <a:chOff x="4051894" y="2140953"/>
            <a:chExt cx="1751603" cy="1824152"/>
          </a:xfrm>
        </p:grpSpPr>
        <p:grpSp>
          <p:nvGrpSpPr>
            <p:cNvPr id="9" name="그룹 8"/>
            <p:cNvGrpSpPr/>
            <p:nvPr/>
          </p:nvGrpSpPr>
          <p:grpSpPr>
            <a:xfrm>
              <a:off x="4300657" y="3029734"/>
              <a:ext cx="504651" cy="935371"/>
              <a:chOff x="1252909" y="2415443"/>
              <a:chExt cx="498475" cy="923924"/>
            </a:xfrm>
          </p:grpSpPr>
          <p:sp>
            <p:nvSpPr>
              <p:cNvPr id="14" name="Freeform 44"/>
              <p:cNvSpPr>
                <a:spLocks/>
              </p:cNvSpPr>
              <p:nvPr/>
            </p:nvSpPr>
            <p:spPr bwMode="auto">
              <a:xfrm>
                <a:off x="1252909" y="2415443"/>
                <a:ext cx="498475" cy="461962"/>
              </a:xfrm>
              <a:custGeom>
                <a:avLst/>
                <a:gdLst>
                  <a:gd name="T0" fmla="*/ 943 w 943"/>
                  <a:gd name="T1" fmla="*/ 872 h 872"/>
                  <a:gd name="T2" fmla="*/ 471 w 943"/>
                  <a:gd name="T3" fmla="*/ 0 h 872"/>
                  <a:gd name="T4" fmla="*/ 0 w 943"/>
                  <a:gd name="T5" fmla="*/ 872 h 872"/>
                  <a:gd name="T6" fmla="*/ 943 w 943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72">
                    <a:moveTo>
                      <a:pt x="943" y="872"/>
                    </a:moveTo>
                    <a:lnTo>
                      <a:pt x="471" y="0"/>
                    </a:lnTo>
                    <a:lnTo>
                      <a:pt x="0" y="872"/>
                    </a:lnTo>
                    <a:lnTo>
                      <a:pt x="943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46"/>
              <p:cNvSpPr>
                <a:spLocks/>
              </p:cNvSpPr>
              <p:nvPr/>
            </p:nvSpPr>
            <p:spPr bwMode="auto">
              <a:xfrm>
                <a:off x="1252909" y="2877405"/>
                <a:ext cx="498475" cy="461962"/>
              </a:xfrm>
              <a:custGeom>
                <a:avLst/>
                <a:gdLst>
                  <a:gd name="T0" fmla="*/ 0 w 943"/>
                  <a:gd name="T1" fmla="*/ 0 h 872"/>
                  <a:gd name="T2" fmla="*/ 471 w 943"/>
                  <a:gd name="T3" fmla="*/ 872 h 872"/>
                  <a:gd name="T4" fmla="*/ 471 w 943"/>
                  <a:gd name="T5" fmla="*/ 872 h 872"/>
                  <a:gd name="T6" fmla="*/ 943 w 943"/>
                  <a:gd name="T7" fmla="*/ 0 h 872"/>
                  <a:gd name="T8" fmla="*/ 943 w 943"/>
                  <a:gd name="T9" fmla="*/ 0 h 872"/>
                  <a:gd name="T10" fmla="*/ 943 w 943"/>
                  <a:gd name="T11" fmla="*/ 0 h 872"/>
                  <a:gd name="T12" fmla="*/ 943 w 943"/>
                  <a:gd name="T13" fmla="*/ 0 h 872"/>
                  <a:gd name="T14" fmla="*/ 0 w 943"/>
                  <a:gd name="T15" fmla="*/ 0 h 872"/>
                  <a:gd name="T16" fmla="*/ 0 w 943"/>
                  <a:gd name="T1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3" h="872">
                    <a:moveTo>
                      <a:pt x="0" y="0"/>
                    </a:moveTo>
                    <a:lnTo>
                      <a:pt x="471" y="872"/>
                    </a:lnTo>
                    <a:lnTo>
                      <a:pt x="471" y="872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0" name="Freeform 40"/>
            <p:cNvSpPr>
              <a:spLocks/>
            </p:cNvSpPr>
            <p:nvPr/>
          </p:nvSpPr>
          <p:spPr bwMode="auto">
            <a:xfrm>
              <a:off x="4051894" y="3029734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44"/>
            <p:cNvSpPr>
              <a:spLocks/>
            </p:cNvSpPr>
            <p:nvPr/>
          </p:nvSpPr>
          <p:spPr bwMode="auto">
            <a:xfrm>
              <a:off x="4550375" y="3495815"/>
              <a:ext cx="504651" cy="467686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40"/>
            <p:cNvSpPr>
              <a:spLocks/>
            </p:cNvSpPr>
            <p:nvPr/>
          </p:nvSpPr>
          <p:spPr bwMode="auto">
            <a:xfrm>
              <a:off x="4799897" y="3497420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5298846" y="2140953"/>
              <a:ext cx="504651" cy="467686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8" name="Freeform 40"/>
          <p:cNvSpPr>
            <a:spLocks/>
          </p:cNvSpPr>
          <p:nvPr/>
        </p:nvSpPr>
        <p:spPr bwMode="auto">
          <a:xfrm>
            <a:off x="6114234" y="2859782"/>
            <a:ext cx="506257" cy="466079"/>
          </a:xfrm>
          <a:custGeom>
            <a:avLst/>
            <a:gdLst>
              <a:gd name="T0" fmla="*/ 472 w 944"/>
              <a:gd name="T1" fmla="*/ 872 h 872"/>
              <a:gd name="T2" fmla="*/ 472 w 944"/>
              <a:gd name="T3" fmla="*/ 872 h 872"/>
              <a:gd name="T4" fmla="*/ 944 w 944"/>
              <a:gd name="T5" fmla="*/ 0 h 872"/>
              <a:gd name="T6" fmla="*/ 944 w 944"/>
              <a:gd name="T7" fmla="*/ 0 h 872"/>
              <a:gd name="T8" fmla="*/ 0 w 944"/>
              <a:gd name="T9" fmla="*/ 0 h 872"/>
              <a:gd name="T10" fmla="*/ 0 w 944"/>
              <a:gd name="T11" fmla="*/ 0 h 872"/>
              <a:gd name="T12" fmla="*/ 472 w 944"/>
              <a:gd name="T1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4" h="872">
                <a:moveTo>
                  <a:pt x="472" y="872"/>
                </a:moveTo>
                <a:lnTo>
                  <a:pt x="472" y="872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6309968" y="4144283"/>
            <a:ext cx="1012514" cy="467686"/>
            <a:chOff x="6005622" y="3762600"/>
            <a:chExt cx="1012514" cy="467686"/>
          </a:xfrm>
        </p:grpSpPr>
        <p:sp>
          <p:nvSpPr>
            <p:cNvPr id="17" name="Freeform 40"/>
            <p:cNvSpPr>
              <a:spLocks/>
            </p:cNvSpPr>
            <p:nvPr/>
          </p:nvSpPr>
          <p:spPr bwMode="auto">
            <a:xfrm>
              <a:off x="6005622" y="3764207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4"/>
            <p:cNvSpPr>
              <a:spLocks/>
            </p:cNvSpPr>
            <p:nvPr/>
          </p:nvSpPr>
          <p:spPr bwMode="auto">
            <a:xfrm>
              <a:off x="6259553" y="3762600"/>
              <a:ext cx="504651" cy="467686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6511879" y="3764207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4550314" y="1981261"/>
            <a:ext cx="974135" cy="899798"/>
            <a:chOff x="6426931" y="2571353"/>
            <a:chExt cx="653156" cy="603313"/>
          </a:xfrm>
        </p:grpSpPr>
        <p:sp>
          <p:nvSpPr>
            <p:cNvPr id="22" name="Freeform 36"/>
            <p:cNvSpPr>
              <a:spLocks/>
            </p:cNvSpPr>
            <p:nvPr/>
          </p:nvSpPr>
          <p:spPr bwMode="auto">
            <a:xfrm>
              <a:off x="6426931" y="2571353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>
                  <a:lumMod val="5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Rectangle 3"/>
            <p:cNvSpPr txBox="1">
              <a:spLocks noChangeArrowheads="1"/>
            </p:cNvSpPr>
            <p:nvPr/>
          </p:nvSpPr>
          <p:spPr>
            <a:xfrm>
              <a:off x="6540306" y="2628242"/>
              <a:ext cx="426406" cy="2682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3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3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01</a:t>
              </a:r>
              <a:endParaRPr lang="en-US" altLang="ko-KR" sz="1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 flipV="1">
            <a:off x="5412243" y="2859782"/>
            <a:ext cx="1403982" cy="1296844"/>
            <a:chOff x="6426931" y="3677138"/>
            <a:chExt cx="653156" cy="603313"/>
          </a:xfrm>
        </p:grpSpPr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6426931" y="3677138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Rectangle 3"/>
            <p:cNvSpPr txBox="1">
              <a:spLocks noChangeArrowheads="1"/>
            </p:cNvSpPr>
            <p:nvPr/>
          </p:nvSpPr>
          <p:spPr>
            <a:xfrm flipV="1">
              <a:off x="6540306" y="3762778"/>
              <a:ext cx="426406" cy="214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6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02</a:t>
              </a:r>
              <a:endParaRPr lang="en-US" altLang="ko-KR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5571709" y="2082503"/>
            <a:ext cx="2353540" cy="570235"/>
            <a:chOff x="1895901" y="2668181"/>
            <a:chExt cx="2100035" cy="508814"/>
          </a:xfrm>
        </p:grpSpPr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1895901" y="2869218"/>
              <a:ext cx="210003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</a:t>
              </a:r>
              <a:r>
                <a:rPr lang="en-US" altLang="ko-KR" sz="10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can be </a:t>
              </a: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9" name="speed"/>
            <p:cNvSpPr txBox="1">
              <a:spLocks noChangeArrowheads="1"/>
            </p:cNvSpPr>
            <p:nvPr/>
          </p:nvSpPr>
          <p:spPr bwMode="auto">
            <a:xfrm>
              <a:off x="1895901" y="2668181"/>
              <a:ext cx="1577358" cy="16065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Eye-catching visual</a:t>
              </a:r>
              <a:endParaRPr lang="en-US" altLang="ko-KR" sz="13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621002" y="3075806"/>
            <a:ext cx="2353541" cy="552078"/>
            <a:chOff x="1895900" y="2869218"/>
            <a:chExt cx="2100036" cy="492612"/>
          </a:xfrm>
        </p:grpSpPr>
        <p:sp>
          <p:nvSpPr>
            <p:cNvPr id="31" name="Rectangle 3"/>
            <p:cNvSpPr txBox="1">
              <a:spLocks noChangeArrowheads="1"/>
            </p:cNvSpPr>
            <p:nvPr/>
          </p:nvSpPr>
          <p:spPr bwMode="auto">
            <a:xfrm>
              <a:off x="1895901" y="2869218"/>
              <a:ext cx="210003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</a:t>
              </a:r>
              <a:r>
                <a:rPr lang="en-US" altLang="ko-KR" sz="10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can be </a:t>
              </a: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2" name="speed"/>
            <p:cNvSpPr txBox="1">
              <a:spLocks noChangeArrowheads="1"/>
            </p:cNvSpPr>
            <p:nvPr/>
          </p:nvSpPr>
          <p:spPr bwMode="auto">
            <a:xfrm>
              <a:off x="1895900" y="3201175"/>
              <a:ext cx="2042349" cy="16065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smtClean="0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Sleek diagram </a:t>
              </a:r>
              <a:r>
                <a:rPr lang="en-US" altLang="ko-KR" sz="1300" b="1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&amp; </a:t>
              </a:r>
              <a:r>
                <a:rPr lang="en-US" altLang="ko-KR" sz="1300" b="1" smtClean="0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chart</a:t>
              </a:r>
              <a:endParaRPr lang="en-US" altLang="ko-KR" sz="13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smtClean="0">
                <a:solidFill>
                  <a:schemeClr val="bg2"/>
                </a:solidFill>
              </a:rPr>
              <a:t>Table chart</a:t>
            </a:r>
            <a:endParaRPr lang="ko-KR" altLang="en-US">
              <a:solidFill>
                <a:schemeClr val="bg2"/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Group 5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3478461"/>
              </p:ext>
            </p:extLst>
          </p:nvPr>
        </p:nvGraphicFramePr>
        <p:xfrm>
          <a:off x="539750" y="3371533"/>
          <a:ext cx="7777164" cy="1269396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944649"/>
                <a:gridCol w="1944647"/>
                <a:gridCol w="1943219"/>
                <a:gridCol w="1944649"/>
              </a:tblGrid>
              <a:tr h="21566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number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15000"/>
                      </a:schemeClr>
                    </a:solidFill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Group 5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5868888"/>
              </p:ext>
            </p:extLst>
          </p:nvPr>
        </p:nvGraphicFramePr>
        <p:xfrm>
          <a:off x="539750" y="1779662"/>
          <a:ext cx="7777164" cy="106545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944649"/>
                <a:gridCol w="1944647"/>
                <a:gridCol w="1943219"/>
                <a:gridCol w="1944649"/>
              </a:tblGrid>
              <a:tr h="21566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number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535206" y="3075806"/>
            <a:ext cx="5919875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altLang="ko-KR" sz="1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presentation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57" r="68954"/>
          <a:stretch/>
        </p:blipFill>
        <p:spPr>
          <a:xfrm flipH="1">
            <a:off x="7792409" y="3599079"/>
            <a:ext cx="1293037" cy="154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f1df7fe7a6a8f16f29364f2c5acd88127109f"/>
</p:tagLst>
</file>

<file path=ppt/theme/theme1.xml><?xml version="1.0" encoding="utf-8"?>
<a:theme xmlns:a="http://schemas.openxmlformats.org/drawingml/2006/main" name="Office 테마">
  <a:themeElements>
    <a:clrScheme name="사용자 지정 3">
      <a:dk1>
        <a:sysClr val="windowText" lastClr="000000"/>
      </a:dk1>
      <a:lt1>
        <a:sysClr val="window" lastClr="FFFFFF"/>
      </a:lt1>
      <a:dk2>
        <a:srgbClr val="1F497D"/>
      </a:dk2>
      <a:lt2>
        <a:srgbClr val="9B8762"/>
      </a:lt2>
      <a:accent1>
        <a:srgbClr val="4F81BD"/>
      </a:accent1>
      <a:accent2>
        <a:srgbClr val="C0504D"/>
      </a:accent2>
      <a:accent3>
        <a:srgbClr val="9BBB59"/>
      </a:accent3>
      <a:accent4>
        <a:srgbClr val="54386B"/>
      </a:accent4>
      <a:accent5>
        <a:srgbClr val="4BACC6"/>
      </a:accent5>
      <a:accent6>
        <a:srgbClr val="E4B34D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1479</Words>
  <Application>Microsoft Office PowerPoint</Application>
  <PresentationFormat>화면 슬라이드 쇼(16:9)</PresentationFormat>
  <Paragraphs>287</Paragraphs>
  <Slides>20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1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pello5</dc:creator>
  <cp:lastModifiedBy>pello5</cp:lastModifiedBy>
  <cp:revision>60</cp:revision>
  <dcterms:created xsi:type="dcterms:W3CDTF">2014-02-18T09:33:50Z</dcterms:created>
  <dcterms:modified xsi:type="dcterms:W3CDTF">2015-07-20T02:17:24Z</dcterms:modified>
</cp:coreProperties>
</file>