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  <p:sldId id="280" r:id="rId18"/>
    <p:sldId id="272" r:id="rId19"/>
    <p:sldId id="274" r:id="rId20"/>
    <p:sldId id="275" r:id="rId21"/>
    <p:sldId id="276" r:id="rId22"/>
    <p:sldId id="281" r:id="rId23"/>
    <p:sldId id="277" r:id="rId24"/>
    <p:sldId id="278" r:id="rId25"/>
    <p:sldId id="279" r:id="rId26"/>
    <p:sldId id="282" r:id="rId27"/>
    <p:sldId id="283" r:id="rId28"/>
    <p:sldId id="284" r:id="rId29"/>
  </p:sldIdLst>
  <p:sldSz cx="9147175" cy="5145088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99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99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54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137" d="100"/>
          <a:sy n="137" d="100"/>
        </p:scale>
        <p:origin x="138" y="222"/>
      </p:cViewPr>
      <p:guideLst>
        <p:guide orient="horz" pos="1054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17"/>
          <c:dPt>
            <c:idx val="0"/>
            <c:bubble3D val="0"/>
            <c:spPr>
              <a:pattFill prst="wdUpDiag">
                <a:fgClr>
                  <a:schemeClr val="accent1">
                    <a:lumMod val="75000"/>
                  </a:schemeClr>
                </a:fgClr>
                <a:bgClr>
                  <a:schemeClr val="accent1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39B-4D6A-8C30-C1049EB3EB1F}"/>
              </c:ext>
            </c:extLst>
          </c:dPt>
          <c:dPt>
            <c:idx val="1"/>
            <c:bubble3D val="0"/>
            <c:spPr>
              <a:pattFill prst="wdUpDiag">
                <a:fgClr>
                  <a:schemeClr val="accent2">
                    <a:lumMod val="75000"/>
                  </a:schemeClr>
                </a:fgClr>
                <a:bgClr>
                  <a:schemeClr val="accent2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39B-4D6A-8C30-C1049EB3EB1F}"/>
              </c:ext>
            </c:extLst>
          </c:dPt>
          <c:dPt>
            <c:idx val="2"/>
            <c:bubble3D val="0"/>
            <c:spPr>
              <a:pattFill prst="wdUpDiag">
                <a:fgClr>
                  <a:schemeClr val="accent6">
                    <a:lumMod val="75000"/>
                  </a:schemeClr>
                </a:fgClr>
                <a:bgClr>
                  <a:schemeClr val="accent6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39B-4D6A-8C30-C1049EB3EB1F}"/>
              </c:ext>
            </c:extLst>
          </c:dPt>
          <c:dPt>
            <c:idx val="3"/>
            <c:bubble3D val="0"/>
            <c:spPr>
              <a:pattFill prst="wdUpDiag">
                <a:fgClr>
                  <a:schemeClr val="accent4">
                    <a:lumMod val="75000"/>
                  </a:schemeClr>
                </a:fgClr>
                <a:bgClr>
                  <a:schemeClr val="accent4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39B-4D6A-8C30-C1049EB3EB1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39B-4D6A-8C30-C1049EB3E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9D8DF-BBBA-42A4-AC22-673E15DF6DB1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39B33-86AF-4734-AD38-A9D07CA9F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6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68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59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388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59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908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14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657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79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21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85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56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365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1589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815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0838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960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873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0819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719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1946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92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70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0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151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0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66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153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39B33-86AF-4734-AD38-A9D07CA9F4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162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398" y="842033"/>
            <a:ext cx="6860381" cy="1791253"/>
          </a:xfrm>
          <a:prstGeom prst="rect">
            <a:avLst/>
          </a:prstGeom>
        </p:spPr>
        <p:txBody>
          <a:bodyPr anchor="b"/>
          <a:lstStyle>
            <a:lvl1pPr algn="ctr">
              <a:defRPr sz="45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398" y="2702363"/>
            <a:ext cx="6860381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91" indent="0" algn="ctr">
              <a:buNone/>
              <a:defRPr sz="1500"/>
            </a:lvl2pPr>
            <a:lvl3pPr marL="685983" indent="0" algn="ctr">
              <a:buNone/>
              <a:defRPr sz="1350"/>
            </a:lvl3pPr>
            <a:lvl4pPr marL="1028974" indent="0" algn="ctr">
              <a:buNone/>
              <a:defRPr sz="1200"/>
            </a:lvl4pPr>
            <a:lvl5pPr marL="1371966" indent="0" algn="ctr">
              <a:buNone/>
              <a:defRPr sz="1200"/>
            </a:lvl5pPr>
            <a:lvl6pPr marL="1714957" indent="0" algn="ctr">
              <a:buNone/>
              <a:defRPr sz="1200"/>
            </a:lvl6pPr>
            <a:lvl7pPr marL="2057949" indent="0" algn="ctr">
              <a:buNone/>
              <a:defRPr sz="1200"/>
            </a:lvl7pPr>
            <a:lvl8pPr marL="2400940" indent="0" algn="ctr">
              <a:buNone/>
              <a:defRPr sz="1200"/>
            </a:lvl8pPr>
            <a:lvl9pPr marL="2743932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02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869" y="273930"/>
            <a:ext cx="7889438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869" y="1369642"/>
            <a:ext cx="7889438" cy="32645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6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948" y="273928"/>
            <a:ext cx="1972360" cy="43602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868" y="273928"/>
            <a:ext cx="5802739" cy="43602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38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869" y="273930"/>
            <a:ext cx="7889438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869" y="1369642"/>
            <a:ext cx="7889438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60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04" y="1282701"/>
            <a:ext cx="7889438" cy="2140213"/>
          </a:xfrm>
          <a:prstGeom prst="rect">
            <a:avLst/>
          </a:prstGeom>
        </p:spPr>
        <p:txBody>
          <a:bodyPr anchor="b"/>
          <a:lstStyle>
            <a:lvl1pPr>
              <a:defRPr sz="45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104" y="3443160"/>
            <a:ext cx="7889438" cy="112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55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869" y="273930"/>
            <a:ext cx="7889438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868" y="1369642"/>
            <a:ext cx="3887549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758" y="1369642"/>
            <a:ext cx="3887549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05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1" y="273930"/>
            <a:ext cx="7889438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060" y="1261261"/>
            <a:ext cx="3869683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060" y="1879386"/>
            <a:ext cx="3869683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0757" y="1261261"/>
            <a:ext cx="3888741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0757" y="1879386"/>
            <a:ext cx="3888741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658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869" y="273930"/>
            <a:ext cx="7889438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82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4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1" y="343007"/>
            <a:ext cx="2950202" cy="1200521"/>
          </a:xfrm>
          <a:prstGeom prst="rect">
            <a:avLst/>
          </a:prstGeom>
        </p:spPr>
        <p:txBody>
          <a:bodyPr anchor="b"/>
          <a:lstStyle>
            <a:lvl1pPr>
              <a:defRPr sz="24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742" y="740799"/>
            <a:ext cx="4630757" cy="3656347"/>
          </a:xfrm>
          <a:prstGeom prst="rect">
            <a:avLst/>
          </a:prstGeom>
        </p:spPr>
        <p:txBody>
          <a:bodyPr/>
          <a:lstStyle>
            <a:lvl1pPr>
              <a:defRPr sz="2401"/>
            </a:lvl1pPr>
            <a:lvl2pPr>
              <a:defRPr sz="2101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1" y="1543526"/>
            <a:ext cx="2950202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8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1" y="343007"/>
            <a:ext cx="2950202" cy="1200521"/>
          </a:xfrm>
          <a:prstGeom prst="rect">
            <a:avLst/>
          </a:prstGeom>
        </p:spPr>
        <p:txBody>
          <a:bodyPr anchor="b"/>
          <a:lstStyle>
            <a:lvl1pPr>
              <a:defRPr sz="24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742" y="740799"/>
            <a:ext cx="4630757" cy="365634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1" y="1543526"/>
            <a:ext cx="2950202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868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B6175DB3-7042-49D8-809C-D447476AA873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0002" y="4768736"/>
            <a:ext cx="3087172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60193" y="4768736"/>
            <a:ext cx="2058114" cy="273928"/>
          </a:xfrm>
          <a:prstGeom prst="rect">
            <a:avLst/>
          </a:prstGeom>
        </p:spPr>
        <p:txBody>
          <a:bodyPr/>
          <a:lstStyle/>
          <a:p>
            <a:fld id="{4B3ACFBB-7A30-4E20-B49C-2D123C600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90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Administrator\Desktop\45345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725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33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96" indent="-171496" algn="l" defTabSz="6859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1" kern="1200">
          <a:solidFill>
            <a:schemeClr val="tx1"/>
          </a:solidFill>
          <a:latin typeface="+mn-lt"/>
          <a:ea typeface="+mn-ea"/>
          <a:cs typeface="+mn-cs"/>
        </a:defRPr>
      </a:lvl1pPr>
      <a:lvl2pPr marL="51448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479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470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461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淘宝网chenying0907出品 25"/>
          <p:cNvSpPr/>
          <p:nvPr/>
        </p:nvSpPr>
        <p:spPr>
          <a:xfrm rot="363459">
            <a:off x="6390278" y="672782"/>
            <a:ext cx="1291419" cy="1053983"/>
          </a:xfrm>
          <a:custGeom>
            <a:avLst/>
            <a:gdLst>
              <a:gd name="connsiteX0" fmla="*/ 0 w 2036618"/>
              <a:gd name="connsiteY0" fmla="*/ 1302328 h 1302328"/>
              <a:gd name="connsiteX1" fmla="*/ 429491 w 2036618"/>
              <a:gd name="connsiteY1" fmla="*/ 803564 h 1302328"/>
              <a:gd name="connsiteX2" fmla="*/ 1316182 w 2036618"/>
              <a:gd name="connsiteY2" fmla="*/ 1080655 h 1302328"/>
              <a:gd name="connsiteX3" fmla="*/ 1274618 w 2036618"/>
              <a:gd name="connsiteY3" fmla="*/ 346364 h 1302328"/>
              <a:gd name="connsiteX4" fmla="*/ 1898073 w 2036618"/>
              <a:gd name="connsiteY4" fmla="*/ 332509 h 1302328"/>
              <a:gd name="connsiteX5" fmla="*/ 2036618 w 2036618"/>
              <a:gd name="connsiteY5" fmla="*/ 0 h 130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6618" h="1302328">
                <a:moveTo>
                  <a:pt x="0" y="1302328"/>
                </a:moveTo>
                <a:cubicBezTo>
                  <a:pt x="105063" y="1071418"/>
                  <a:pt x="210127" y="840509"/>
                  <a:pt x="429491" y="803564"/>
                </a:cubicBezTo>
                <a:cubicBezTo>
                  <a:pt x="648855" y="766619"/>
                  <a:pt x="1175328" y="1156855"/>
                  <a:pt x="1316182" y="1080655"/>
                </a:cubicBezTo>
                <a:cubicBezTo>
                  <a:pt x="1457036" y="1004455"/>
                  <a:pt x="1177636" y="471055"/>
                  <a:pt x="1274618" y="346364"/>
                </a:cubicBezTo>
                <a:cubicBezTo>
                  <a:pt x="1371600" y="221673"/>
                  <a:pt x="1771073" y="390236"/>
                  <a:pt x="1898073" y="332509"/>
                </a:cubicBezTo>
                <a:cubicBezTo>
                  <a:pt x="2025073" y="274782"/>
                  <a:pt x="2004291" y="120073"/>
                  <a:pt x="2036618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6" name="淘宝网chenying0907出品 1"/>
          <p:cNvGrpSpPr/>
          <p:nvPr/>
        </p:nvGrpSpPr>
        <p:grpSpPr>
          <a:xfrm>
            <a:off x="-12701" y="1906746"/>
            <a:ext cx="9154501" cy="1991282"/>
            <a:chOff x="36111" y="-2053297"/>
            <a:chExt cx="9145587" cy="1991282"/>
          </a:xfrm>
        </p:grpSpPr>
        <p:pic>
          <p:nvPicPr>
            <p:cNvPr id="27" name="Picture 3" descr="E:\0000000我图PPT\000001扁平化图标\商务\3671538_174932669000_2 (1)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111" y="-2053056"/>
              <a:ext cx="3165496" cy="199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 6"/>
            <p:cNvSpPr/>
            <p:nvPr/>
          </p:nvSpPr>
          <p:spPr>
            <a:xfrm>
              <a:off x="36111" y="-2053297"/>
              <a:ext cx="9145587" cy="1991282"/>
            </a:xfrm>
            <a:prstGeom prst="rect">
              <a:avLst/>
            </a:prstGeom>
            <a:gradFill>
              <a:gsLst>
                <a:gs pos="0">
                  <a:schemeClr val="accent5">
                    <a:lumMod val="50000"/>
                    <a:alpha val="35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Oval 33"/>
          <p:cNvSpPr/>
          <p:nvPr/>
        </p:nvSpPr>
        <p:spPr>
          <a:xfrm>
            <a:off x="2012193" y="850902"/>
            <a:ext cx="1484992" cy="1484992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教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grpSp>
        <p:nvGrpSpPr>
          <p:cNvPr id="11" name="Group 35"/>
          <p:cNvGrpSpPr/>
          <p:nvPr/>
        </p:nvGrpSpPr>
        <p:grpSpPr>
          <a:xfrm>
            <a:off x="3247805" y="850902"/>
            <a:ext cx="1484992" cy="1484992"/>
            <a:chOff x="4668236" y="1486874"/>
            <a:chExt cx="1619915" cy="16199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Oval 36"/>
            <p:cNvSpPr/>
            <p:nvPr/>
          </p:nvSpPr>
          <p:spPr>
            <a:xfrm>
              <a:off x="4668236" y="1486874"/>
              <a:ext cx="1619915" cy="1619915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itchFamily="65" charset="-122"/>
                  <a:ea typeface="方正粗宋简体" pitchFamily="65" charset="-122"/>
                </a:rPr>
                <a:t>学</a:t>
              </a:r>
              <a:endParaRPr lang="en-GB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  <p:sp>
          <p:nvSpPr>
            <p:cNvPr id="13" name="Oval 37"/>
            <p:cNvSpPr/>
            <p:nvPr/>
          </p:nvSpPr>
          <p:spPr>
            <a:xfrm>
              <a:off x="4760888" y="2197327"/>
              <a:ext cx="199000" cy="199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4" name="Group 39"/>
          <p:cNvGrpSpPr/>
          <p:nvPr/>
        </p:nvGrpSpPr>
        <p:grpSpPr>
          <a:xfrm>
            <a:off x="4483417" y="850901"/>
            <a:ext cx="1484992" cy="1484992"/>
            <a:chOff x="5903848" y="1486873"/>
            <a:chExt cx="1619915" cy="16199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Oval 40"/>
            <p:cNvSpPr/>
            <p:nvPr/>
          </p:nvSpPr>
          <p:spPr>
            <a:xfrm>
              <a:off x="5903848" y="1486873"/>
              <a:ext cx="1619915" cy="1619915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itchFamily="65" charset="-122"/>
                  <a:ea typeface="方正粗宋简体" pitchFamily="65" charset="-122"/>
                </a:rPr>
                <a:t>设</a:t>
              </a:r>
              <a:endParaRPr lang="en-GB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  <p:sp>
          <p:nvSpPr>
            <p:cNvPr id="16" name="Oval 42"/>
            <p:cNvSpPr/>
            <p:nvPr/>
          </p:nvSpPr>
          <p:spPr>
            <a:xfrm>
              <a:off x="5996500" y="2197327"/>
              <a:ext cx="199000" cy="199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7" name="Group 43"/>
          <p:cNvGrpSpPr/>
          <p:nvPr/>
        </p:nvGrpSpPr>
        <p:grpSpPr>
          <a:xfrm>
            <a:off x="5719029" y="850900"/>
            <a:ext cx="1484992" cy="1484992"/>
            <a:chOff x="7139460" y="1486872"/>
            <a:chExt cx="1619915" cy="16199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Oval 44"/>
            <p:cNvSpPr/>
            <p:nvPr/>
          </p:nvSpPr>
          <p:spPr>
            <a:xfrm>
              <a:off x="7139460" y="1486872"/>
              <a:ext cx="1619915" cy="161991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宋简体" pitchFamily="65" charset="-122"/>
                  <a:ea typeface="方正粗宋简体" pitchFamily="65" charset="-122"/>
                </a:rPr>
                <a:t>计</a:t>
              </a:r>
              <a:endParaRPr lang="en-GB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  <p:sp>
          <p:nvSpPr>
            <p:cNvPr id="19" name="Oval 46"/>
            <p:cNvSpPr/>
            <p:nvPr/>
          </p:nvSpPr>
          <p:spPr>
            <a:xfrm>
              <a:off x="7229221" y="2197327"/>
              <a:ext cx="199000" cy="199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sp>
        <p:nvSpPr>
          <p:cNvPr id="22" name="淘宝网chenying0907出品 73"/>
          <p:cNvSpPr txBox="1"/>
          <p:nvPr/>
        </p:nvSpPr>
        <p:spPr>
          <a:xfrm>
            <a:off x="2332040" y="2930134"/>
            <a:ext cx="4465023" cy="277009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en-US" altLang="zh-CN" sz="1000" spc="300" dirty="0"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教学设计 </a:t>
            </a:r>
            <a:r>
              <a:rPr lang="en-US" altLang="zh-CN" spc="300" dirty="0">
                <a:latin typeface="微软雅黑" pitchFamily="34" charset="-122"/>
                <a:ea typeface="微软雅黑" pitchFamily="34" charset="-122"/>
              </a:rPr>
              <a:t>l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教育培训 </a:t>
            </a:r>
            <a:r>
              <a:rPr lang="en-US" altLang="zh-CN" spc="300" dirty="0">
                <a:latin typeface="微软雅黑" pitchFamily="34" charset="-122"/>
                <a:ea typeface="微软雅黑" pitchFamily="34" charset="-122"/>
              </a:rPr>
              <a:t>l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信息化 </a:t>
            </a:r>
            <a:r>
              <a:rPr lang="en-US" altLang="zh-CN" spc="300" dirty="0">
                <a:latin typeface="微软雅黑" pitchFamily="34" charset="-122"/>
                <a:ea typeface="微软雅黑" pitchFamily="34" charset="-122"/>
              </a:rPr>
              <a:t>l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微课</a:t>
            </a:r>
            <a:r>
              <a:rPr lang="en-US" altLang="zh-CN" sz="1000" spc="300" dirty="0">
                <a:latin typeface="微软雅黑" pitchFamily="34" charset="-122"/>
                <a:ea typeface="微软雅黑" pitchFamily="34" charset="-122"/>
              </a:rPr>
              <a:t>——</a:t>
            </a:r>
            <a:endParaRPr lang="en-GB" sz="1000" spc="3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857508" y="3450907"/>
            <a:ext cx="3213717" cy="232095"/>
            <a:chOff x="4423055" y="2676422"/>
            <a:chExt cx="3478468" cy="388712"/>
          </a:xfrm>
          <a:solidFill>
            <a:schemeClr val="bg1"/>
          </a:solidFill>
        </p:grpSpPr>
        <p:sp>
          <p:nvSpPr>
            <p:cNvPr id="31" name="矩形 30"/>
            <p:cNvSpPr/>
            <p:nvPr/>
          </p:nvSpPr>
          <p:spPr>
            <a:xfrm>
              <a:off x="4639772" y="2676826"/>
              <a:ext cx="2969605" cy="38830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28" u="sng">
                <a:solidFill>
                  <a:schemeClr val="bg1"/>
                </a:solidFill>
              </a:endParaRPr>
            </a:p>
          </p:txBody>
        </p:sp>
        <p:sp>
          <p:nvSpPr>
            <p:cNvPr id="32" name="Text Box 7"/>
            <p:cNvSpPr txBox="1">
              <a:spLocks noChangeArrowheads="1"/>
            </p:cNvSpPr>
            <p:nvPr/>
          </p:nvSpPr>
          <p:spPr bwMode="auto">
            <a:xfrm>
              <a:off x="4423055" y="2676422"/>
              <a:ext cx="3478468" cy="367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6174"/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itchFamily="34" charset="0"/>
                </a:rPr>
                <a:t>将课人</a:t>
              </a:r>
              <a:r>
                <a:rPr lang="zh-CN" altLang="en-US" sz="1200" spc="300" dirty="0" smtClean="0">
                  <a:latin typeface="黑体" panose="02010609060101010101" pitchFamily="49" charset="-122"/>
                  <a:ea typeface="黑体" panose="02010609060101010101" pitchFamily="49" charset="-122"/>
                  <a:cs typeface="Open Sans" pitchFamily="34" charset="0"/>
                </a:rPr>
                <a:t>：       部门</a:t>
              </a:r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itchFamily="34" charset="0"/>
                </a:rPr>
                <a:t>：教师组</a:t>
              </a:r>
            </a:p>
          </p:txBody>
        </p:sp>
      </p:grpSp>
      <p:sp>
        <p:nvSpPr>
          <p:cNvPr id="35" name="AutoShape 59"/>
          <p:cNvSpPr>
            <a:spLocks/>
          </p:cNvSpPr>
          <p:nvPr/>
        </p:nvSpPr>
        <p:spPr bwMode="auto">
          <a:xfrm rot="298849">
            <a:off x="7545850" y="248294"/>
            <a:ext cx="511143" cy="52199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ym typeface="Gill Sans" charset="0"/>
            </a:endParaRPr>
          </a:p>
        </p:txBody>
      </p:sp>
      <p:sp>
        <p:nvSpPr>
          <p:cNvPr id="21" name="Oval 37"/>
          <p:cNvSpPr/>
          <p:nvPr/>
        </p:nvSpPr>
        <p:spPr>
          <a:xfrm>
            <a:off x="2064508" y="1496884"/>
            <a:ext cx="182425" cy="1824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pic>
        <p:nvPicPr>
          <p:cNvPr id="2" name="Kevin Kern - Through the Arbo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35100" y="59134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1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" grpId="0" animBg="1"/>
      <p:bldP spid="10" grpId="0" animBg="1"/>
      <p:bldP spid="10" grpId="1" animBg="1"/>
      <p:bldP spid="22" grpId="0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496786" y="533118"/>
            <a:ext cx="2185639" cy="1862342"/>
            <a:chOff x="2010571" y="1081422"/>
            <a:chExt cx="5092684" cy="4339381"/>
          </a:xfrm>
        </p:grpSpPr>
        <p:sp>
          <p:nvSpPr>
            <p:cNvPr id="11" name="AutoShape 15"/>
            <p:cNvSpPr>
              <a:spLocks/>
            </p:cNvSpPr>
            <p:nvPr/>
          </p:nvSpPr>
          <p:spPr bwMode="auto">
            <a:xfrm rot="420000">
              <a:off x="3565413" y="2100316"/>
              <a:ext cx="2620183" cy="3320487"/>
            </a:xfrm>
            <a:custGeom>
              <a:avLst/>
              <a:gdLst>
                <a:gd name="T0" fmla="*/ 2147483647 w 21475"/>
                <a:gd name="T1" fmla="*/ 2147483647 h 21600"/>
                <a:gd name="T2" fmla="*/ 2147483647 w 21475"/>
                <a:gd name="T3" fmla="*/ 2147483647 h 21600"/>
                <a:gd name="T4" fmla="*/ 2147483647 w 21475"/>
                <a:gd name="T5" fmla="*/ 2147483647 h 21600"/>
                <a:gd name="T6" fmla="*/ 0 w 21475"/>
                <a:gd name="T7" fmla="*/ 2147483647 h 21600"/>
                <a:gd name="T8" fmla="*/ 2147483647 w 21475"/>
                <a:gd name="T9" fmla="*/ 2147483647 h 21600"/>
                <a:gd name="T10" fmla="*/ 2147483647 w 21475"/>
                <a:gd name="T11" fmla="*/ 2147483647 h 21600"/>
                <a:gd name="T12" fmla="*/ 2147483647 w 21475"/>
                <a:gd name="T13" fmla="*/ 2147483647 h 21600"/>
                <a:gd name="T14" fmla="*/ 2147483647 w 21475"/>
                <a:gd name="T15" fmla="*/ 2147483647 h 21600"/>
                <a:gd name="T16" fmla="*/ 2147483647 w 21475"/>
                <a:gd name="T17" fmla="*/ 2147483647 h 21600"/>
                <a:gd name="T18" fmla="*/ 2147483647 w 21475"/>
                <a:gd name="T19" fmla="*/ 2147483647 h 21600"/>
                <a:gd name="T20" fmla="*/ 2147483647 w 21475"/>
                <a:gd name="T21" fmla="*/ 2147483647 h 21600"/>
                <a:gd name="T22" fmla="*/ 2147483647 w 21475"/>
                <a:gd name="T23" fmla="*/ 2147483647 h 21600"/>
                <a:gd name="T24" fmla="*/ 2147483647 w 21475"/>
                <a:gd name="T25" fmla="*/ 2147483647 h 21600"/>
                <a:gd name="T26" fmla="*/ 2147483647 w 21475"/>
                <a:gd name="T27" fmla="*/ 0 h 21600"/>
                <a:gd name="T28" fmla="*/ 2147483647 w 21475"/>
                <a:gd name="T29" fmla="*/ 2147483647 h 21600"/>
                <a:gd name="T30" fmla="*/ 2147483647 w 21475"/>
                <a:gd name="T31" fmla="*/ 2147483647 h 21600"/>
                <a:gd name="T32" fmla="*/ 2147483647 w 21475"/>
                <a:gd name="T33" fmla="*/ 2147483647 h 21600"/>
                <a:gd name="T34" fmla="*/ 2147483647 w 21475"/>
                <a:gd name="T35" fmla="*/ 2147483647 h 21600"/>
                <a:gd name="T36" fmla="*/ 2147483647 w 21475"/>
                <a:gd name="T37" fmla="*/ 2147483647 h 21600"/>
                <a:gd name="T38" fmla="*/ 2147483647 w 21475"/>
                <a:gd name="T39" fmla="*/ 2147483647 h 21600"/>
                <a:gd name="T40" fmla="*/ 2147483647 w 21475"/>
                <a:gd name="T41" fmla="*/ 2147483647 h 21600"/>
                <a:gd name="T42" fmla="*/ 2147483647 w 21475"/>
                <a:gd name="T43" fmla="*/ 2147483647 h 21600"/>
                <a:gd name="T44" fmla="*/ 2147483647 w 21475"/>
                <a:gd name="T45" fmla="*/ 2147483647 h 21600"/>
                <a:gd name="T46" fmla="*/ 2147483647 w 21475"/>
                <a:gd name="T47" fmla="*/ 2147483647 h 21600"/>
                <a:gd name="T48" fmla="*/ 2147483647 w 21475"/>
                <a:gd name="T49" fmla="*/ 2147483647 h 21600"/>
                <a:gd name="T50" fmla="*/ 2147483647 w 21475"/>
                <a:gd name="T51" fmla="*/ 2147483647 h 21600"/>
                <a:gd name="T52" fmla="*/ 2147483647 w 21475"/>
                <a:gd name="T53" fmla="*/ 2147483647 h 21600"/>
                <a:gd name="T54" fmla="*/ 2147483647 w 21475"/>
                <a:gd name="T55" fmla="*/ 2147483647 h 21600"/>
                <a:gd name="T56" fmla="*/ 2147483647 w 21475"/>
                <a:gd name="T57" fmla="*/ 2147483647 h 21600"/>
                <a:gd name="T58" fmla="*/ 2147483647 w 21475"/>
                <a:gd name="T59" fmla="*/ 2147483647 h 21600"/>
                <a:gd name="T60" fmla="*/ 2147483647 w 21475"/>
                <a:gd name="T61" fmla="*/ 2147483647 h 21600"/>
                <a:gd name="T62" fmla="*/ 2147483647 w 21475"/>
                <a:gd name="T63" fmla="*/ 2147483647 h 21600"/>
                <a:gd name="T64" fmla="*/ 2147483647 w 21475"/>
                <a:gd name="T65" fmla="*/ 2147483647 h 21600"/>
                <a:gd name="T66" fmla="*/ 2147483647 w 21475"/>
                <a:gd name="T67" fmla="*/ 2147483647 h 21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75" h="21600">
                  <a:moveTo>
                    <a:pt x="5829" y="21600"/>
                  </a:moveTo>
                  <a:cubicBezTo>
                    <a:pt x="5829" y="21600"/>
                    <a:pt x="6399" y="16927"/>
                    <a:pt x="3780" y="15325"/>
                  </a:cubicBezTo>
                  <a:cubicBezTo>
                    <a:pt x="1162" y="13723"/>
                    <a:pt x="183" y="11412"/>
                    <a:pt x="183" y="11412"/>
                  </a:cubicBezTo>
                  <a:lnTo>
                    <a:pt x="0" y="10112"/>
                  </a:lnTo>
                  <a:cubicBezTo>
                    <a:pt x="0" y="10112"/>
                    <a:pt x="638" y="11563"/>
                    <a:pt x="1831" y="12414"/>
                  </a:cubicBezTo>
                  <a:cubicBezTo>
                    <a:pt x="3023" y="13265"/>
                    <a:pt x="2465" y="12865"/>
                    <a:pt x="2465" y="12865"/>
                  </a:cubicBezTo>
                  <a:cubicBezTo>
                    <a:pt x="2465" y="12865"/>
                    <a:pt x="3170" y="10341"/>
                    <a:pt x="1522" y="8334"/>
                  </a:cubicBezTo>
                  <a:cubicBezTo>
                    <a:pt x="-125" y="6327"/>
                    <a:pt x="93" y="6927"/>
                    <a:pt x="93" y="6927"/>
                  </a:cubicBezTo>
                  <a:cubicBezTo>
                    <a:pt x="93" y="6927"/>
                    <a:pt x="1870" y="7322"/>
                    <a:pt x="3300" y="9738"/>
                  </a:cubicBezTo>
                  <a:cubicBezTo>
                    <a:pt x="4730" y="12154"/>
                    <a:pt x="3861" y="12723"/>
                    <a:pt x="5035" y="13348"/>
                  </a:cubicBezTo>
                  <a:cubicBezTo>
                    <a:pt x="6209" y="13972"/>
                    <a:pt x="6450" y="14318"/>
                    <a:pt x="6450" y="14318"/>
                  </a:cubicBezTo>
                  <a:cubicBezTo>
                    <a:pt x="6450" y="14318"/>
                    <a:pt x="6691" y="10503"/>
                    <a:pt x="5594" y="7522"/>
                  </a:cubicBezTo>
                  <a:cubicBezTo>
                    <a:pt x="4497" y="4541"/>
                    <a:pt x="4039" y="3857"/>
                    <a:pt x="4405" y="2506"/>
                  </a:cubicBezTo>
                  <a:cubicBezTo>
                    <a:pt x="4772" y="1156"/>
                    <a:pt x="5231" y="0"/>
                    <a:pt x="5231" y="0"/>
                  </a:cubicBezTo>
                  <a:cubicBezTo>
                    <a:pt x="5231" y="0"/>
                    <a:pt x="4925" y="2239"/>
                    <a:pt x="5139" y="3207"/>
                  </a:cubicBezTo>
                  <a:cubicBezTo>
                    <a:pt x="5353" y="4175"/>
                    <a:pt x="5975" y="5374"/>
                    <a:pt x="6420" y="5600"/>
                  </a:cubicBezTo>
                  <a:cubicBezTo>
                    <a:pt x="6864" y="5827"/>
                    <a:pt x="8901" y="3999"/>
                    <a:pt x="9444" y="2994"/>
                  </a:cubicBezTo>
                  <a:cubicBezTo>
                    <a:pt x="9988" y="1989"/>
                    <a:pt x="9988" y="2011"/>
                    <a:pt x="9988" y="2011"/>
                  </a:cubicBezTo>
                  <a:cubicBezTo>
                    <a:pt x="9988" y="2011"/>
                    <a:pt x="9797" y="4803"/>
                    <a:pt x="8891" y="5846"/>
                  </a:cubicBezTo>
                  <a:cubicBezTo>
                    <a:pt x="7984" y="6889"/>
                    <a:pt x="7292" y="7155"/>
                    <a:pt x="7621" y="8290"/>
                  </a:cubicBezTo>
                  <a:cubicBezTo>
                    <a:pt x="7950" y="9424"/>
                    <a:pt x="8657" y="11670"/>
                    <a:pt x="9078" y="13366"/>
                  </a:cubicBezTo>
                  <a:cubicBezTo>
                    <a:pt x="9498" y="15062"/>
                    <a:pt x="9858" y="16959"/>
                    <a:pt x="9858" y="16959"/>
                  </a:cubicBezTo>
                  <a:cubicBezTo>
                    <a:pt x="9858" y="16959"/>
                    <a:pt x="11723" y="11853"/>
                    <a:pt x="12698" y="10556"/>
                  </a:cubicBezTo>
                  <a:cubicBezTo>
                    <a:pt x="13673" y="9258"/>
                    <a:pt x="15717" y="7971"/>
                    <a:pt x="16173" y="7179"/>
                  </a:cubicBezTo>
                  <a:cubicBezTo>
                    <a:pt x="16628" y="6387"/>
                    <a:pt x="16716" y="5235"/>
                    <a:pt x="16716" y="5235"/>
                  </a:cubicBezTo>
                  <a:cubicBezTo>
                    <a:pt x="16716" y="5235"/>
                    <a:pt x="17160" y="7061"/>
                    <a:pt x="16227" y="8670"/>
                  </a:cubicBezTo>
                  <a:cubicBezTo>
                    <a:pt x="15293" y="10280"/>
                    <a:pt x="14995" y="10433"/>
                    <a:pt x="14995" y="10433"/>
                  </a:cubicBezTo>
                  <a:cubicBezTo>
                    <a:pt x="14995" y="10433"/>
                    <a:pt x="16303" y="9777"/>
                    <a:pt x="17977" y="9331"/>
                  </a:cubicBezTo>
                  <a:cubicBezTo>
                    <a:pt x="19651" y="8885"/>
                    <a:pt x="21475" y="8885"/>
                    <a:pt x="21475" y="8885"/>
                  </a:cubicBezTo>
                  <a:cubicBezTo>
                    <a:pt x="21475" y="8885"/>
                    <a:pt x="16613" y="9943"/>
                    <a:pt x="15271" y="11318"/>
                  </a:cubicBezTo>
                  <a:cubicBezTo>
                    <a:pt x="13929" y="12694"/>
                    <a:pt x="12710" y="14682"/>
                    <a:pt x="12894" y="16557"/>
                  </a:cubicBezTo>
                  <a:cubicBezTo>
                    <a:pt x="13077" y="18432"/>
                    <a:pt x="13496" y="20809"/>
                    <a:pt x="13496" y="20809"/>
                  </a:cubicBezTo>
                  <a:lnTo>
                    <a:pt x="5829" y="21600"/>
                  </a:lnTo>
                  <a:close/>
                  <a:moveTo>
                    <a:pt x="5829" y="21600"/>
                  </a:moveTo>
                </a:path>
              </a:pathLst>
            </a:custGeom>
            <a:solidFill>
              <a:schemeClr val="tx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2" name="Oval 3"/>
            <p:cNvSpPr>
              <a:spLocks/>
            </p:cNvSpPr>
            <p:nvPr/>
          </p:nvSpPr>
          <p:spPr bwMode="auto">
            <a:xfrm>
              <a:off x="2739459" y="3153749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3" name="Oval 4"/>
            <p:cNvSpPr>
              <a:spLocks/>
            </p:cNvSpPr>
            <p:nvPr/>
          </p:nvSpPr>
          <p:spPr bwMode="auto">
            <a:xfrm>
              <a:off x="2801390" y="2343874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4" name="Oval 5"/>
            <p:cNvSpPr>
              <a:spLocks/>
            </p:cNvSpPr>
            <p:nvPr/>
          </p:nvSpPr>
          <p:spPr bwMode="auto">
            <a:xfrm>
              <a:off x="4335389" y="1653098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5" name="Oval 6"/>
            <p:cNvSpPr>
              <a:spLocks/>
            </p:cNvSpPr>
            <p:nvPr/>
          </p:nvSpPr>
          <p:spPr bwMode="auto">
            <a:xfrm>
              <a:off x="3530278" y="3148985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6" name="Oval 7"/>
            <p:cNvSpPr>
              <a:spLocks/>
            </p:cNvSpPr>
            <p:nvPr/>
          </p:nvSpPr>
          <p:spPr bwMode="auto">
            <a:xfrm>
              <a:off x="5478741" y="2839327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7" name="Oval 9"/>
            <p:cNvSpPr>
              <a:spLocks/>
            </p:cNvSpPr>
            <p:nvPr/>
          </p:nvSpPr>
          <p:spPr bwMode="auto">
            <a:xfrm>
              <a:off x="4130538" y="2143787"/>
              <a:ext cx="242962" cy="242962"/>
            </a:xfrm>
            <a:prstGeom prst="ellipse">
              <a:avLst/>
            </a:prstGeom>
            <a:solidFill>
              <a:srgbClr val="495869">
                <a:alpha val="9804"/>
              </a:srgb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8" name="Oval 10"/>
            <p:cNvSpPr>
              <a:spLocks/>
            </p:cNvSpPr>
            <p:nvPr/>
          </p:nvSpPr>
          <p:spPr bwMode="auto">
            <a:xfrm>
              <a:off x="3320663" y="2272414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9" name="Oval 11"/>
            <p:cNvSpPr>
              <a:spLocks/>
            </p:cNvSpPr>
            <p:nvPr/>
          </p:nvSpPr>
          <p:spPr bwMode="auto">
            <a:xfrm>
              <a:off x="5235779" y="2129495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0" name="Oval 12"/>
            <p:cNvSpPr>
              <a:spLocks/>
            </p:cNvSpPr>
            <p:nvPr/>
          </p:nvSpPr>
          <p:spPr bwMode="auto">
            <a:xfrm>
              <a:off x="2753751" y="252014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1" name="Oval 14"/>
            <p:cNvSpPr>
              <a:spLocks/>
            </p:cNvSpPr>
            <p:nvPr/>
          </p:nvSpPr>
          <p:spPr bwMode="auto">
            <a:xfrm>
              <a:off x="3654141" y="1700738"/>
              <a:ext cx="457341" cy="457341"/>
            </a:xfrm>
            <a:prstGeom prst="ellipse">
              <a:avLst/>
            </a:prstGeom>
            <a:solidFill>
              <a:schemeClr val="accent4">
                <a:alpha val="79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2" name="Oval 16"/>
            <p:cNvSpPr>
              <a:spLocks/>
            </p:cNvSpPr>
            <p:nvPr/>
          </p:nvSpPr>
          <p:spPr bwMode="auto">
            <a:xfrm>
              <a:off x="3720837" y="2258123"/>
              <a:ext cx="1314856" cy="1314856"/>
            </a:xfrm>
            <a:prstGeom prst="ellipse">
              <a:avLst/>
            </a:prstGeom>
            <a:solidFill>
              <a:schemeClr val="accent1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3" name="Oval 17"/>
            <p:cNvSpPr>
              <a:spLocks/>
            </p:cNvSpPr>
            <p:nvPr/>
          </p:nvSpPr>
          <p:spPr bwMode="auto">
            <a:xfrm>
              <a:off x="4902301" y="3091817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4" name="Oval 18"/>
            <p:cNvSpPr>
              <a:spLocks/>
            </p:cNvSpPr>
            <p:nvPr/>
          </p:nvSpPr>
          <p:spPr bwMode="auto">
            <a:xfrm>
              <a:off x="3030061" y="3415767"/>
              <a:ext cx="962322" cy="962322"/>
            </a:xfrm>
            <a:prstGeom prst="ellipse">
              <a:avLst/>
            </a:prstGeom>
            <a:solidFill>
              <a:schemeClr val="accent3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5" name="Oval 19"/>
            <p:cNvSpPr>
              <a:spLocks/>
            </p:cNvSpPr>
            <p:nvPr/>
          </p:nvSpPr>
          <p:spPr bwMode="auto">
            <a:xfrm>
              <a:off x="5164319" y="2691644"/>
              <a:ext cx="323950" cy="323950"/>
            </a:xfrm>
            <a:prstGeom prst="ellipse">
              <a:avLst/>
            </a:prstGeom>
            <a:solidFill>
              <a:schemeClr val="accent4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1" name="Oval 31"/>
            <p:cNvSpPr>
              <a:spLocks/>
            </p:cNvSpPr>
            <p:nvPr/>
          </p:nvSpPr>
          <p:spPr bwMode="auto">
            <a:xfrm>
              <a:off x="6002778" y="2663060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3" name="Oval 33"/>
            <p:cNvSpPr>
              <a:spLocks/>
            </p:cNvSpPr>
            <p:nvPr/>
          </p:nvSpPr>
          <p:spPr bwMode="auto">
            <a:xfrm>
              <a:off x="2506024" y="1386316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5" name="Oval 35"/>
            <p:cNvSpPr>
              <a:spLocks/>
            </p:cNvSpPr>
            <p:nvPr/>
          </p:nvSpPr>
          <p:spPr bwMode="auto">
            <a:xfrm>
              <a:off x="2010571" y="3134693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7" name="Oval 37"/>
            <p:cNvSpPr>
              <a:spLocks/>
            </p:cNvSpPr>
            <p:nvPr/>
          </p:nvSpPr>
          <p:spPr bwMode="auto">
            <a:xfrm>
              <a:off x="5235779" y="117670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9" name="Oval 39"/>
            <p:cNvSpPr>
              <a:spLocks/>
            </p:cNvSpPr>
            <p:nvPr/>
          </p:nvSpPr>
          <p:spPr bwMode="auto">
            <a:xfrm>
              <a:off x="6079002" y="1819837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0" name="Oval 43"/>
            <p:cNvSpPr>
              <a:spLocks/>
            </p:cNvSpPr>
            <p:nvPr/>
          </p:nvSpPr>
          <p:spPr bwMode="auto">
            <a:xfrm>
              <a:off x="3973327" y="1081422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1" name="Oval 45"/>
            <p:cNvSpPr>
              <a:spLocks/>
            </p:cNvSpPr>
            <p:nvPr/>
          </p:nvSpPr>
          <p:spPr bwMode="auto">
            <a:xfrm>
              <a:off x="3539806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2" name="Oval 46"/>
            <p:cNvSpPr>
              <a:spLocks/>
            </p:cNvSpPr>
            <p:nvPr/>
          </p:nvSpPr>
          <p:spPr bwMode="auto">
            <a:xfrm>
              <a:off x="5045220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91197" y="2526038"/>
            <a:ext cx="2367956" cy="734482"/>
            <a:chOff x="3391197" y="2892745"/>
            <a:chExt cx="2367956" cy="734482"/>
          </a:xfrm>
        </p:grpSpPr>
        <p:sp>
          <p:nvSpPr>
            <p:cNvPr id="7" name="淘宝网chenying0907出品 27"/>
            <p:cNvSpPr txBox="1"/>
            <p:nvPr/>
          </p:nvSpPr>
          <p:spPr>
            <a:xfrm>
              <a:off x="3741471" y="2892745"/>
              <a:ext cx="1728697" cy="500147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r>
                <a:rPr lang="zh-CN" altLang="en-US" sz="2800" b="1" spc="300" dirty="0" smtClean="0">
                  <a:latin typeface="微软雅黑" pitchFamily="34" charset="-122"/>
                  <a:ea typeface="微软雅黑" pitchFamily="34" charset="-122"/>
                </a:rPr>
                <a:t>教</a:t>
              </a:r>
              <a:r>
                <a:rPr lang="zh-CN" altLang="en-US" sz="2800" b="1" spc="300" dirty="0">
                  <a:latin typeface="微软雅黑" pitchFamily="34" charset="-122"/>
                  <a:ea typeface="微软雅黑" pitchFamily="34" charset="-122"/>
                </a:rPr>
                <a:t>学设计</a:t>
              </a:r>
              <a:endParaRPr lang="en-GB" sz="28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391197" y="3327145"/>
              <a:ext cx="2367956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TEACHING DESIGN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Rectangle 28"/>
          <p:cNvSpPr/>
          <p:nvPr/>
        </p:nvSpPr>
        <p:spPr>
          <a:xfrm>
            <a:off x="2584280" y="3481333"/>
            <a:ext cx="2216969" cy="715591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教学策略设计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教学方法设计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课堂教学设计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淘宝网chenying0907出品 1"/>
          <p:cNvSpPr/>
          <p:nvPr/>
        </p:nvSpPr>
        <p:spPr>
          <a:xfrm>
            <a:off x="4788549" y="3481338"/>
            <a:ext cx="24352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教学手段和资源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独立学习与小组学习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竞争与合作学习</a:t>
            </a:r>
            <a:endParaRPr lang="en-GB" altLang="zh-CN" sz="14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35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教学策略设计 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123943" y="537982"/>
            <a:ext cx="2915240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Strategy Design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15"/>
          <p:cNvSpPr/>
          <p:nvPr/>
        </p:nvSpPr>
        <p:spPr>
          <a:xfrm>
            <a:off x="4039992" y="1841646"/>
            <a:ext cx="4061233" cy="90025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just">
              <a:defRPr/>
            </a:pPr>
            <a:r>
              <a:rPr lang="zh-CN" altLang="en-US" sz="1400" b="1" spc="300" dirty="0"/>
              <a:t>教学策略</a:t>
            </a:r>
            <a:r>
              <a:rPr lang="zh-CN" altLang="en-US" sz="10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指教师在课堂上为达到课程目标而采取的一套特定的方式或方法。教学策略要根据教学情境的要求和学生的需要随时发生变化。无论在国内还是在国外的教学理论与教学实践中，绝大多数教学策略都涉及到如何提炼或转化课程内容的问题。</a:t>
            </a:r>
            <a:endParaRPr lang="en-GB" sz="10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Rectangle 18"/>
          <p:cNvSpPr/>
          <p:nvPr/>
        </p:nvSpPr>
        <p:spPr>
          <a:xfrm>
            <a:off x="4039991" y="2931724"/>
            <a:ext cx="4180585" cy="90025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just">
              <a:defRPr/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所谓教学策略</a:t>
            </a:r>
            <a:r>
              <a:rPr lang="zh-CN" altLang="en-US" sz="10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，是在教学目标确定以后，根据已定的教学任务和学生的特征，有针对性地选择与淘宝网 出品相关的教学内容、教学组织形式、教学方法和技术，形成的具有效率意义的特定教学方案。教学策略具有综合性、可操作性和灵活性等基本特征</a:t>
            </a:r>
            <a:endParaRPr lang="en-GB" sz="10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Marcador de texto 4"/>
          <p:cNvSpPr txBox="1">
            <a:spLocks/>
          </p:cNvSpPr>
          <p:nvPr/>
        </p:nvSpPr>
        <p:spPr>
          <a:xfrm>
            <a:off x="1261355" y="3469721"/>
            <a:ext cx="1465673" cy="667059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0627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8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2015-16</a:t>
            </a:r>
          </a:p>
          <a:p>
            <a:pPr indent="-207608" algn="ctr" defTabSz="906278">
              <a:lnSpc>
                <a:spcPct val="120000"/>
              </a:lnSpc>
              <a:spcBef>
                <a:spcPts val="0"/>
              </a:spcBef>
            </a:pPr>
            <a:r>
              <a:rPr lang="zh-CN" altLang="en-US" sz="675" b="0" spc="225" dirty="0">
                <a:latin typeface="Source Sans Pro" panose="020B0503030403020204" pitchFamily="34" charset="0"/>
              </a:rPr>
              <a:t>详细内容</a:t>
            </a:r>
            <a:r>
              <a:rPr lang="en-US" altLang="zh-CN" sz="675" b="0" spc="225" dirty="0">
                <a:latin typeface="Source Sans Pro" panose="020B0503030403020204" pitchFamily="34" charset="0"/>
              </a:rPr>
              <a:t>……</a:t>
            </a:r>
            <a:r>
              <a:rPr lang="zh-CN" altLang="en-US" sz="675" b="0" spc="225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675" b="0" spc="225" dirty="0">
              <a:latin typeface="Source Sans Pro" panose="020B0503030403020204" pitchFamily="34" charset="0"/>
            </a:endParaRPr>
          </a:p>
        </p:txBody>
      </p:sp>
      <p:sp>
        <p:nvSpPr>
          <p:cNvPr id="33" name="23 Trapecio"/>
          <p:cNvSpPr/>
          <p:nvPr/>
        </p:nvSpPr>
        <p:spPr>
          <a:xfrm>
            <a:off x="1561504" y="2740600"/>
            <a:ext cx="865374" cy="58130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2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100%</a:t>
            </a:r>
            <a:endParaRPr lang="es-SV" sz="12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4" name="105 Grupo"/>
          <p:cNvGrpSpPr/>
          <p:nvPr/>
        </p:nvGrpSpPr>
        <p:grpSpPr>
          <a:xfrm>
            <a:off x="1497208" y="1299297"/>
            <a:ext cx="993969" cy="1441303"/>
            <a:chOff x="15352141" y="5250390"/>
            <a:chExt cx="2650073" cy="3842734"/>
          </a:xfrm>
        </p:grpSpPr>
        <p:sp>
          <p:nvSpPr>
            <p:cNvPr id="35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36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grpSp>
          <p:nvGrpSpPr>
            <p:cNvPr id="37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48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50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51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</p:grpSp>
        <p:cxnSp>
          <p:nvCxnSpPr>
            <p:cNvPr id="38" name="109 Conector recto"/>
            <p:cNvCxnSpPr/>
            <p:nvPr/>
          </p:nvCxnSpPr>
          <p:spPr>
            <a:xfrm>
              <a:off x="16676890" y="7375219"/>
              <a:ext cx="0" cy="1717905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39" name="110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5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4297" tIns="17148" rIns="34297" bIns="17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675"/>
              </a:p>
            </p:txBody>
          </p:sp>
        </p:grpSp>
        <p:sp>
          <p:nvSpPr>
            <p:cNvPr id="40" name="Freeform 34"/>
            <p:cNvSpPr>
              <a:spLocks noChangeAspect="1"/>
            </p:cNvSpPr>
            <p:nvPr/>
          </p:nvSpPr>
          <p:spPr bwMode="auto">
            <a:xfrm rot="18493594" flipH="1">
              <a:off x="16214461" y="8328337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</p:spTree>
    <p:extLst>
      <p:ext uri="{BB962C8B-B14F-4D97-AF65-F5344CB8AC3E}">
        <p14:creationId xmlns:p14="http://schemas.microsoft.com/office/powerpoint/2010/main" val="3404269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0" grpId="0"/>
      <p:bldP spid="31" grpId="0"/>
      <p:bldP spid="32" grpId="0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教学方法设计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173541" y="537982"/>
            <a:ext cx="2816045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Method Design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7 Rectángulo redondeado"/>
          <p:cNvSpPr/>
          <p:nvPr/>
        </p:nvSpPr>
        <p:spPr bwMode="auto">
          <a:xfrm>
            <a:off x="873027" y="2099468"/>
            <a:ext cx="1417773" cy="1304653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81017" tIns="108021" rIns="81017" bIns="108021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750" spc="225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8 Rectángulo redondeado"/>
          <p:cNvSpPr/>
          <p:nvPr/>
        </p:nvSpPr>
        <p:spPr bwMode="auto">
          <a:xfrm>
            <a:off x="2421825" y="2099468"/>
            <a:ext cx="1417773" cy="1304653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81017" tIns="108021" rIns="81017" bIns="108021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750" spc="225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9 Rectángulo redondeado"/>
          <p:cNvSpPr/>
          <p:nvPr/>
        </p:nvSpPr>
        <p:spPr bwMode="auto">
          <a:xfrm>
            <a:off x="3968137" y="2099468"/>
            <a:ext cx="1417773" cy="1304653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81017" tIns="108021" rIns="81017" bIns="108021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750" spc="225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10 Rectángulo redondeado"/>
          <p:cNvSpPr/>
          <p:nvPr/>
        </p:nvSpPr>
        <p:spPr bwMode="auto">
          <a:xfrm>
            <a:off x="5514447" y="2099468"/>
            <a:ext cx="1417773" cy="1304653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81017" tIns="108021" rIns="81017" bIns="108021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750" spc="225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11 Rectángulo redondeado"/>
          <p:cNvSpPr/>
          <p:nvPr/>
        </p:nvSpPr>
        <p:spPr bwMode="auto">
          <a:xfrm>
            <a:off x="7058270" y="2099468"/>
            <a:ext cx="1417773" cy="1304653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81017" tIns="108021" rIns="81017" bIns="108021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750" spc="225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750" spc="225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9 Rectángulo"/>
          <p:cNvSpPr/>
          <p:nvPr/>
        </p:nvSpPr>
        <p:spPr bwMode="auto">
          <a:xfrm>
            <a:off x="859524" y="3376295"/>
            <a:ext cx="1444779" cy="523833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2251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251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9 Rectángulo"/>
          <p:cNvSpPr/>
          <p:nvPr/>
        </p:nvSpPr>
        <p:spPr bwMode="auto">
          <a:xfrm>
            <a:off x="2408322" y="3376295"/>
            <a:ext cx="1444779" cy="523833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2251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251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9 Rectángulo"/>
          <p:cNvSpPr/>
          <p:nvPr/>
        </p:nvSpPr>
        <p:spPr bwMode="auto">
          <a:xfrm>
            <a:off x="3954634" y="3376295"/>
            <a:ext cx="1444779" cy="523833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2251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251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9 Rectángulo"/>
          <p:cNvSpPr/>
          <p:nvPr/>
        </p:nvSpPr>
        <p:spPr bwMode="auto">
          <a:xfrm>
            <a:off x="5500944" y="3376295"/>
            <a:ext cx="1444779" cy="523833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2251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2251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9 Rectángulo"/>
          <p:cNvSpPr/>
          <p:nvPr/>
        </p:nvSpPr>
        <p:spPr bwMode="auto">
          <a:xfrm>
            <a:off x="7044767" y="3376295"/>
            <a:ext cx="1444779" cy="523833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2251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251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859522" y="4009849"/>
            <a:ext cx="1431277" cy="25024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825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18" name="Textbox 1"/>
          <p:cNvSpPr/>
          <p:nvPr/>
        </p:nvSpPr>
        <p:spPr>
          <a:xfrm>
            <a:off x="2402099" y="4018002"/>
            <a:ext cx="1431276" cy="25024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825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19" name="Textbox 1"/>
          <p:cNvSpPr/>
          <p:nvPr/>
        </p:nvSpPr>
        <p:spPr>
          <a:xfrm>
            <a:off x="3954634" y="4026154"/>
            <a:ext cx="1431276" cy="25024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825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20" name="Textbox 1"/>
          <p:cNvSpPr/>
          <p:nvPr/>
        </p:nvSpPr>
        <p:spPr>
          <a:xfrm>
            <a:off x="5514447" y="4026258"/>
            <a:ext cx="1431276" cy="25024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825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</a:p>
        </p:txBody>
      </p:sp>
      <p:sp>
        <p:nvSpPr>
          <p:cNvPr id="21" name="Textbox 1"/>
          <p:cNvSpPr/>
          <p:nvPr/>
        </p:nvSpPr>
        <p:spPr>
          <a:xfrm>
            <a:off x="7058271" y="4028607"/>
            <a:ext cx="1431276" cy="25024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825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</a:p>
        </p:txBody>
      </p:sp>
      <p:sp>
        <p:nvSpPr>
          <p:cNvPr id="22" name="23 Arco"/>
          <p:cNvSpPr/>
          <p:nvPr/>
        </p:nvSpPr>
        <p:spPr>
          <a:xfrm flipV="1">
            <a:off x="1798406" y="1876464"/>
            <a:ext cx="1130107" cy="1029687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23" name="35 Rectángulo"/>
          <p:cNvSpPr/>
          <p:nvPr/>
        </p:nvSpPr>
        <p:spPr>
          <a:xfrm>
            <a:off x="1713576" y="1601416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05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05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4" name="25 Arco"/>
          <p:cNvSpPr/>
          <p:nvPr/>
        </p:nvSpPr>
        <p:spPr>
          <a:xfrm flipV="1">
            <a:off x="3344025" y="1876464"/>
            <a:ext cx="1130107" cy="1029687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25" name="35 Rectángulo"/>
          <p:cNvSpPr/>
          <p:nvPr/>
        </p:nvSpPr>
        <p:spPr>
          <a:xfrm>
            <a:off x="3259195" y="1601416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05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6" name="27 Arco"/>
          <p:cNvSpPr/>
          <p:nvPr/>
        </p:nvSpPr>
        <p:spPr>
          <a:xfrm flipV="1">
            <a:off x="4887471" y="1876464"/>
            <a:ext cx="1130107" cy="1029687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27" name="35 Rectángulo"/>
          <p:cNvSpPr/>
          <p:nvPr/>
        </p:nvSpPr>
        <p:spPr>
          <a:xfrm>
            <a:off x="4802640" y="1601416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05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29 Arco"/>
          <p:cNvSpPr/>
          <p:nvPr/>
        </p:nvSpPr>
        <p:spPr>
          <a:xfrm flipV="1">
            <a:off x="6427493" y="1876464"/>
            <a:ext cx="1130107" cy="1029687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29" name="35 Rectángulo"/>
          <p:cNvSpPr/>
          <p:nvPr/>
        </p:nvSpPr>
        <p:spPr>
          <a:xfrm>
            <a:off x="6342662" y="1601416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05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64493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课堂教学设计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024751" y="537982"/>
            <a:ext cx="3113627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Classroom Teaching Design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3 Rectángulo redondeado"/>
          <p:cNvSpPr/>
          <p:nvPr/>
        </p:nvSpPr>
        <p:spPr bwMode="auto">
          <a:xfrm>
            <a:off x="548305" y="2710914"/>
            <a:ext cx="1341760" cy="1360397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675">
              <a:solidFill>
                <a:schemeClr val="bg1"/>
              </a:solidFill>
            </a:endParaRPr>
          </a:p>
        </p:txBody>
      </p:sp>
      <p:sp>
        <p:nvSpPr>
          <p:cNvPr id="8" name="3 Rectángulo redondeado"/>
          <p:cNvSpPr/>
          <p:nvPr/>
        </p:nvSpPr>
        <p:spPr bwMode="auto">
          <a:xfrm rot="10800000">
            <a:off x="1890065" y="2990447"/>
            <a:ext cx="1341760" cy="1360397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675">
              <a:solidFill>
                <a:schemeClr val="bg1"/>
              </a:solidFill>
            </a:endParaRPr>
          </a:p>
        </p:txBody>
      </p:sp>
      <p:sp>
        <p:nvSpPr>
          <p:cNvPr id="9" name="3 Rectángulo redondeado"/>
          <p:cNvSpPr/>
          <p:nvPr/>
        </p:nvSpPr>
        <p:spPr bwMode="auto">
          <a:xfrm>
            <a:off x="3231827" y="2713113"/>
            <a:ext cx="1341760" cy="1360397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675">
              <a:solidFill>
                <a:schemeClr val="bg1"/>
              </a:solidFill>
            </a:endParaRPr>
          </a:p>
        </p:txBody>
      </p:sp>
      <p:sp>
        <p:nvSpPr>
          <p:cNvPr id="10" name="3 Rectángulo redondeado"/>
          <p:cNvSpPr/>
          <p:nvPr/>
        </p:nvSpPr>
        <p:spPr bwMode="auto">
          <a:xfrm rot="10800000">
            <a:off x="4573588" y="2992647"/>
            <a:ext cx="1341760" cy="1360397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675">
              <a:solidFill>
                <a:schemeClr val="bg1"/>
              </a:solidFill>
            </a:endParaRPr>
          </a:p>
        </p:txBody>
      </p:sp>
      <p:sp>
        <p:nvSpPr>
          <p:cNvPr id="11" name="3 Rectángulo redondeado"/>
          <p:cNvSpPr/>
          <p:nvPr/>
        </p:nvSpPr>
        <p:spPr bwMode="auto">
          <a:xfrm>
            <a:off x="5890411" y="2713900"/>
            <a:ext cx="1341760" cy="1360397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675">
              <a:solidFill>
                <a:schemeClr val="bg1"/>
              </a:solidFill>
            </a:endParaRPr>
          </a:p>
        </p:txBody>
      </p:sp>
      <p:sp>
        <p:nvSpPr>
          <p:cNvPr id="12" name="3 Rectángulo redondeado"/>
          <p:cNvSpPr/>
          <p:nvPr/>
        </p:nvSpPr>
        <p:spPr bwMode="auto">
          <a:xfrm rot="10800000">
            <a:off x="7232173" y="2993433"/>
            <a:ext cx="1341760" cy="1360397"/>
          </a:xfrm>
          <a:custGeom>
            <a:avLst/>
            <a:gdLst/>
            <a:ahLst/>
            <a:cxnLst/>
            <a:rect l="l" t="t" r="r" b="b"/>
            <a:pathLst>
              <a:path w="3240360" h="3285366">
                <a:moveTo>
                  <a:pt x="1620179" y="0"/>
                </a:moveTo>
                <a:cubicBezTo>
                  <a:pt x="1993013" y="0"/>
                  <a:pt x="2295255" y="302242"/>
                  <a:pt x="2295255" y="675076"/>
                </a:cubicBezTo>
                <a:lnTo>
                  <a:pt x="3211699" y="675076"/>
                </a:lnTo>
                <a:cubicBezTo>
                  <a:pt x="3227528" y="675076"/>
                  <a:pt x="3240360" y="687908"/>
                  <a:pt x="3240360" y="703737"/>
                </a:cubicBezTo>
                <a:lnTo>
                  <a:pt x="3240360" y="3256705"/>
                </a:lnTo>
                <a:cubicBezTo>
                  <a:pt x="3240360" y="3272534"/>
                  <a:pt x="3227528" y="3285366"/>
                  <a:pt x="3211699" y="3285366"/>
                </a:cubicBezTo>
                <a:lnTo>
                  <a:pt x="28661" y="3285366"/>
                </a:lnTo>
                <a:cubicBezTo>
                  <a:pt x="12832" y="3285366"/>
                  <a:pt x="0" y="3272534"/>
                  <a:pt x="0" y="3256705"/>
                </a:cubicBezTo>
                <a:lnTo>
                  <a:pt x="0" y="703737"/>
                </a:lnTo>
                <a:cubicBezTo>
                  <a:pt x="0" y="687908"/>
                  <a:pt x="12832" y="675076"/>
                  <a:pt x="28661" y="675076"/>
                </a:cubicBezTo>
                <a:lnTo>
                  <a:pt x="945103" y="675076"/>
                </a:lnTo>
                <a:cubicBezTo>
                  <a:pt x="945103" y="302242"/>
                  <a:pt x="1247345" y="0"/>
                  <a:pt x="16201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675">
              <a:solidFill>
                <a:schemeClr val="bg1"/>
              </a:solidFill>
            </a:endParaRPr>
          </a:p>
        </p:txBody>
      </p:sp>
      <p:grpSp>
        <p:nvGrpSpPr>
          <p:cNvPr id="13" name="7 Grupo"/>
          <p:cNvGrpSpPr>
            <a:grpSpLocks noChangeAspect="1"/>
          </p:cNvGrpSpPr>
          <p:nvPr/>
        </p:nvGrpSpPr>
        <p:grpSpPr>
          <a:xfrm>
            <a:off x="965281" y="2736432"/>
            <a:ext cx="507808" cy="507767"/>
            <a:chOff x="13700015" y="2693328"/>
            <a:chExt cx="3600703" cy="3600418"/>
          </a:xfrm>
        </p:grpSpPr>
        <p:sp>
          <p:nvSpPr>
            <p:cNvPr id="14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4" tIns="34274" rIns="68544" bIns="34274" rtlCol="0" anchor="ctr"/>
            <a:lstStyle/>
            <a:p>
              <a:pPr algn="ctr"/>
              <a:endParaRPr lang="es-MX" sz="675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74" rIns="0" bIns="34274" rtlCol="0" anchor="ctr"/>
            <a:lstStyle/>
            <a:p>
              <a:pPr algn="ctr"/>
              <a:r>
                <a:rPr lang="es-MX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51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6" name="40 Grupo"/>
          <p:cNvGrpSpPr>
            <a:grpSpLocks noChangeAspect="1"/>
          </p:cNvGrpSpPr>
          <p:nvPr/>
        </p:nvGrpSpPr>
        <p:grpSpPr>
          <a:xfrm>
            <a:off x="2307041" y="3809841"/>
            <a:ext cx="507808" cy="507767"/>
            <a:chOff x="13700015" y="2693328"/>
            <a:chExt cx="3600703" cy="3600418"/>
          </a:xfrm>
        </p:grpSpPr>
        <p:sp>
          <p:nvSpPr>
            <p:cNvPr id="17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4" tIns="34274" rIns="68544" bIns="34274" rtlCol="0" anchor="ctr"/>
            <a:lstStyle/>
            <a:p>
              <a:pPr algn="ctr"/>
              <a:endParaRPr lang="es-MX" sz="675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74" rIns="0" bIns="34274" rtlCol="0" anchor="ctr"/>
            <a:lstStyle/>
            <a:p>
              <a:pPr algn="ctr"/>
              <a:r>
                <a:rPr lang="es-MX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51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9" name="43 Grupo"/>
          <p:cNvGrpSpPr>
            <a:grpSpLocks noChangeAspect="1"/>
          </p:cNvGrpSpPr>
          <p:nvPr/>
        </p:nvGrpSpPr>
        <p:grpSpPr>
          <a:xfrm>
            <a:off x="3648803" y="2736432"/>
            <a:ext cx="507808" cy="507767"/>
            <a:chOff x="13700015" y="2693328"/>
            <a:chExt cx="3600703" cy="3600418"/>
          </a:xfrm>
        </p:grpSpPr>
        <p:sp>
          <p:nvSpPr>
            <p:cNvPr id="20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4" tIns="34274" rIns="68544" bIns="34274" rtlCol="0" anchor="ctr"/>
            <a:lstStyle/>
            <a:p>
              <a:pPr algn="ctr"/>
              <a:endParaRPr lang="es-MX" sz="675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1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74" rIns="0" bIns="34274" rtlCol="0" anchor="ctr"/>
            <a:lstStyle/>
            <a:p>
              <a:pPr algn="ctr"/>
              <a:r>
                <a:rPr lang="es-MX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51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2" name="46 Grupo"/>
          <p:cNvGrpSpPr>
            <a:grpSpLocks noChangeAspect="1"/>
          </p:cNvGrpSpPr>
          <p:nvPr/>
        </p:nvGrpSpPr>
        <p:grpSpPr>
          <a:xfrm>
            <a:off x="4990564" y="3809841"/>
            <a:ext cx="507808" cy="507767"/>
            <a:chOff x="13700015" y="2693328"/>
            <a:chExt cx="3600703" cy="3600418"/>
          </a:xfrm>
        </p:grpSpPr>
        <p:sp>
          <p:nvSpPr>
            <p:cNvPr id="23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4" tIns="34274" rIns="68544" bIns="34274" rtlCol="0" anchor="ctr"/>
            <a:lstStyle/>
            <a:p>
              <a:pPr algn="ctr"/>
              <a:endParaRPr lang="es-MX" sz="675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74" rIns="0" bIns="34274" rtlCol="0" anchor="ctr"/>
            <a:lstStyle/>
            <a:p>
              <a:pPr algn="ctr"/>
              <a:r>
                <a:rPr lang="es-MX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51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5" name="49 Grupo"/>
          <p:cNvGrpSpPr>
            <a:grpSpLocks noChangeAspect="1"/>
          </p:cNvGrpSpPr>
          <p:nvPr/>
        </p:nvGrpSpPr>
        <p:grpSpPr>
          <a:xfrm>
            <a:off x="6307387" y="2736432"/>
            <a:ext cx="507808" cy="507767"/>
            <a:chOff x="13700015" y="2693328"/>
            <a:chExt cx="3600703" cy="3600418"/>
          </a:xfrm>
        </p:grpSpPr>
        <p:sp>
          <p:nvSpPr>
            <p:cNvPr id="2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4" tIns="34274" rIns="68544" bIns="34274" rtlCol="0" anchor="ctr"/>
            <a:lstStyle/>
            <a:p>
              <a:pPr algn="ctr"/>
              <a:endParaRPr lang="es-MX" sz="675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74" rIns="0" bIns="34274" rtlCol="0" anchor="ctr"/>
            <a:lstStyle/>
            <a:p>
              <a:pPr algn="ctr"/>
              <a:r>
                <a:rPr lang="es-MX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  <a:endParaRPr lang="es-MX" sz="2251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8" name="52 Grupo"/>
          <p:cNvGrpSpPr>
            <a:grpSpLocks noChangeAspect="1"/>
          </p:cNvGrpSpPr>
          <p:nvPr/>
        </p:nvGrpSpPr>
        <p:grpSpPr>
          <a:xfrm>
            <a:off x="7649149" y="3809841"/>
            <a:ext cx="507808" cy="507767"/>
            <a:chOff x="13700015" y="2693328"/>
            <a:chExt cx="3600703" cy="3600418"/>
          </a:xfrm>
        </p:grpSpPr>
        <p:sp>
          <p:nvSpPr>
            <p:cNvPr id="2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44" tIns="34274" rIns="68544" bIns="34274" rtlCol="0" anchor="ctr"/>
            <a:lstStyle/>
            <a:p>
              <a:pPr algn="ctr"/>
              <a:endParaRPr lang="es-MX" sz="675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74" rIns="0" bIns="34274" rtlCol="0" anchor="ctr"/>
            <a:lstStyle/>
            <a:p>
              <a:pPr algn="ctr"/>
              <a:r>
                <a:rPr lang="es-MX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06</a:t>
              </a:r>
              <a:endParaRPr lang="es-MX" sz="2251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1" name="Textbox 1"/>
          <p:cNvSpPr/>
          <p:nvPr/>
        </p:nvSpPr>
        <p:spPr>
          <a:xfrm>
            <a:off x="1863766" y="3347951"/>
            <a:ext cx="1290819" cy="43779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800" b="1" kern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趣味游戏</a:t>
            </a:r>
            <a:endParaRPr lang="en-US" sz="18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3231827" y="3347951"/>
            <a:ext cx="1341760" cy="43779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800" b="1" kern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微课</a:t>
            </a:r>
            <a:endParaRPr lang="en-US" sz="18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4689067" y="3347951"/>
            <a:ext cx="1110801" cy="43779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800" b="1" kern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互联网</a:t>
            </a:r>
            <a:endParaRPr lang="en-US" sz="18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586181" y="3347951"/>
            <a:ext cx="1266010" cy="43779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800" b="1" kern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歌曲</a:t>
            </a:r>
            <a:endParaRPr lang="en-US" sz="18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5896583" y="3347953"/>
            <a:ext cx="1335588" cy="43779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800" b="1" kern="1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动画图片</a:t>
            </a:r>
            <a:endParaRPr lang="en-US" sz="1800" b="1" spc="3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6" name="Textbox 1"/>
          <p:cNvSpPr/>
          <p:nvPr/>
        </p:nvSpPr>
        <p:spPr>
          <a:xfrm>
            <a:off x="7347652" y="3347953"/>
            <a:ext cx="1110801" cy="39451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00" kern="10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IMPLEMENTATION</a:t>
            </a:r>
          </a:p>
          <a:p>
            <a:pPr algn="ctr">
              <a:lnSpc>
                <a:spcPct val="125000"/>
              </a:lnSpc>
            </a:pPr>
            <a:r>
              <a:rPr lang="en-US" sz="675" dirty="0">
                <a:solidFill>
                  <a:schemeClr val="bg1"/>
                </a:solidFill>
                <a:latin typeface="Source Sans Pro" panose="020B0503030403020204" pitchFamily="34" charset="0"/>
              </a:rPr>
              <a:t>Imperdiet iaculis, ipsum.</a:t>
            </a:r>
          </a:p>
        </p:txBody>
      </p:sp>
      <p:sp>
        <p:nvSpPr>
          <p:cNvPr id="37" name="82 Arco"/>
          <p:cNvSpPr/>
          <p:nvPr/>
        </p:nvSpPr>
        <p:spPr>
          <a:xfrm>
            <a:off x="1196949" y="3511681"/>
            <a:ext cx="1130107" cy="1029687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38" name="35 Rectángulo"/>
          <p:cNvSpPr/>
          <p:nvPr/>
        </p:nvSpPr>
        <p:spPr>
          <a:xfrm>
            <a:off x="1097827" y="4521499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05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9" name="84 Arco"/>
          <p:cNvSpPr/>
          <p:nvPr/>
        </p:nvSpPr>
        <p:spPr>
          <a:xfrm flipV="1">
            <a:off x="2560946" y="2522204"/>
            <a:ext cx="1130107" cy="1029687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40" name="35 Rectángulo"/>
          <p:cNvSpPr/>
          <p:nvPr/>
        </p:nvSpPr>
        <p:spPr>
          <a:xfrm>
            <a:off x="2493127" y="2222149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05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1" name="86 Arco"/>
          <p:cNvSpPr/>
          <p:nvPr/>
        </p:nvSpPr>
        <p:spPr>
          <a:xfrm>
            <a:off x="3895091" y="3506940"/>
            <a:ext cx="1130107" cy="1029687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42" name="35 Rectángulo"/>
          <p:cNvSpPr/>
          <p:nvPr/>
        </p:nvSpPr>
        <p:spPr>
          <a:xfrm>
            <a:off x="3795970" y="4516760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05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3" name="88 Arco"/>
          <p:cNvSpPr/>
          <p:nvPr/>
        </p:nvSpPr>
        <p:spPr>
          <a:xfrm flipV="1">
            <a:off x="5259089" y="2517464"/>
            <a:ext cx="1130107" cy="1029687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44" name="35 Rectángulo"/>
          <p:cNvSpPr/>
          <p:nvPr/>
        </p:nvSpPr>
        <p:spPr>
          <a:xfrm>
            <a:off x="5191268" y="2217408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 </a:t>
            </a:r>
            <a:r>
              <a:rPr lang="es-MX" sz="105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5" name="90 Arco"/>
          <p:cNvSpPr/>
          <p:nvPr/>
        </p:nvSpPr>
        <p:spPr>
          <a:xfrm>
            <a:off x="6579032" y="3505203"/>
            <a:ext cx="1130107" cy="1029687"/>
          </a:xfrm>
          <a:prstGeom prst="arc">
            <a:avLst>
              <a:gd name="adj1" fmla="val 2097632"/>
              <a:gd name="adj2" fmla="val 10401258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46" name="35 Rectángulo"/>
          <p:cNvSpPr/>
          <p:nvPr/>
        </p:nvSpPr>
        <p:spPr>
          <a:xfrm>
            <a:off x="6479910" y="4515022"/>
            <a:ext cx="1299770" cy="293526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05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 </a:t>
            </a:r>
            <a:r>
              <a:rPr lang="es-MX" sz="105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05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7" name="Textbox 1"/>
          <p:cNvSpPr/>
          <p:nvPr/>
        </p:nvSpPr>
        <p:spPr>
          <a:xfrm>
            <a:off x="390344" y="1329892"/>
            <a:ext cx="3949949" cy="654202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125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900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900" spc="225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48" name="38 Rectángulo"/>
          <p:cNvSpPr/>
          <p:nvPr/>
        </p:nvSpPr>
        <p:spPr>
          <a:xfrm>
            <a:off x="4735506" y="1329891"/>
            <a:ext cx="3949949" cy="654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125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900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900" spc="225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59001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6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6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4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9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9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4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9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4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9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9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教学手段和资源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2696872" y="537982"/>
            <a:ext cx="3769384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Methods And Resources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Elipse"/>
          <p:cNvSpPr>
            <a:spLocks noChangeAspect="1"/>
          </p:cNvSpPr>
          <p:nvPr/>
        </p:nvSpPr>
        <p:spPr bwMode="auto">
          <a:xfrm>
            <a:off x="4098546" y="1203314"/>
            <a:ext cx="1781984" cy="592353"/>
          </a:xfrm>
          <a:custGeom>
            <a:avLst/>
            <a:gdLst/>
            <a:ahLst/>
            <a:cxnLst/>
            <a:rect l="l" t="t" r="r" b="b"/>
            <a:pathLst>
              <a:path w="6253047" h="2078589">
                <a:moveTo>
                  <a:pt x="3126524" y="0"/>
                </a:moveTo>
                <a:cubicBezTo>
                  <a:pt x="4364170" y="0"/>
                  <a:pt x="5478495" y="527996"/>
                  <a:pt x="6253047" y="1374248"/>
                </a:cubicBezTo>
                <a:cubicBezTo>
                  <a:pt x="5305971" y="1826078"/>
                  <a:pt x="4245736" y="2078589"/>
                  <a:pt x="3126523" y="2078589"/>
                </a:cubicBezTo>
                <a:cubicBezTo>
                  <a:pt x="2007312" y="2078589"/>
                  <a:pt x="947076" y="1826079"/>
                  <a:pt x="0" y="1374248"/>
                </a:cubicBezTo>
                <a:cubicBezTo>
                  <a:pt x="774552" y="527996"/>
                  <a:pt x="1888879" y="0"/>
                  <a:pt x="3126524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xtLst/>
        </p:spPr>
        <p:txBody>
          <a:bodyPr lIns="0" tIns="108021" rIns="0" bIns="0" rtlCol="0" anchor="ctr"/>
          <a:lstStyle/>
          <a:p>
            <a:pPr algn="ctr"/>
            <a:r>
              <a:rPr lang="es-MX" sz="2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A</a:t>
            </a:r>
            <a:endParaRPr lang="es-SV" sz="2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" name="11 Elipse"/>
          <p:cNvSpPr>
            <a:spLocks noChangeAspect="1"/>
          </p:cNvSpPr>
          <p:nvPr/>
        </p:nvSpPr>
        <p:spPr bwMode="auto">
          <a:xfrm>
            <a:off x="3776011" y="2170106"/>
            <a:ext cx="2427056" cy="890982"/>
          </a:xfrm>
          <a:custGeom>
            <a:avLst/>
            <a:gdLst/>
            <a:ahLst/>
            <a:cxnLst/>
            <a:rect l="l" t="t" r="r" b="b"/>
            <a:pathLst>
              <a:path w="8516627" h="3126491">
                <a:moveTo>
                  <a:pt x="7942187" y="3002664"/>
                </a:moveTo>
                <a:lnTo>
                  <a:pt x="7864843" y="3126491"/>
                </a:lnTo>
                <a:lnTo>
                  <a:pt x="7864555" y="3126491"/>
                </a:lnTo>
                <a:cubicBezTo>
                  <a:pt x="7892681" y="3086659"/>
                  <a:pt x="7917795" y="3044897"/>
                  <a:pt x="7942187" y="3002664"/>
                </a:cubicBezTo>
                <a:close/>
                <a:moveTo>
                  <a:pt x="8222087" y="2423534"/>
                </a:moveTo>
                <a:cubicBezTo>
                  <a:pt x="8219529" y="2430060"/>
                  <a:pt x="8216955" y="2436578"/>
                  <a:pt x="8213691" y="2442819"/>
                </a:cubicBezTo>
                <a:lnTo>
                  <a:pt x="8220847" y="2423925"/>
                </a:lnTo>
                <a:close/>
                <a:moveTo>
                  <a:pt x="88709" y="0"/>
                </a:moveTo>
                <a:cubicBezTo>
                  <a:pt x="1355653" y="590278"/>
                  <a:pt x="2768657" y="918468"/>
                  <a:pt x="4258313" y="918468"/>
                </a:cubicBezTo>
                <a:cubicBezTo>
                  <a:pt x="5747971" y="918468"/>
                  <a:pt x="7160975" y="590278"/>
                  <a:pt x="8427917" y="0"/>
                </a:cubicBezTo>
                <a:cubicBezTo>
                  <a:pt x="8486147" y="280118"/>
                  <a:pt x="8516627" y="570355"/>
                  <a:pt x="8516627" y="867710"/>
                </a:cubicBezTo>
                <a:cubicBezTo>
                  <a:pt x="8516627" y="1417280"/>
                  <a:pt x="8412519" y="1942532"/>
                  <a:pt x="8220847" y="2423925"/>
                </a:cubicBezTo>
                <a:cubicBezTo>
                  <a:pt x="6976771" y="2844459"/>
                  <a:pt x="5643923" y="3070359"/>
                  <a:pt x="4258311" y="3070359"/>
                </a:cubicBezTo>
                <a:cubicBezTo>
                  <a:pt x="2878567" y="3070359"/>
                  <a:pt x="1551135" y="2846367"/>
                  <a:pt x="311681" y="2428943"/>
                </a:cubicBezTo>
                <a:cubicBezTo>
                  <a:pt x="305739" y="2424587"/>
                  <a:pt x="299733" y="2420358"/>
                  <a:pt x="293194" y="2416955"/>
                </a:cubicBezTo>
                <a:cubicBezTo>
                  <a:pt x="103115" y="1937509"/>
                  <a:pt x="0" y="1414653"/>
                  <a:pt x="0" y="867710"/>
                </a:cubicBezTo>
                <a:cubicBezTo>
                  <a:pt x="0" y="570355"/>
                  <a:pt x="30478" y="280118"/>
                  <a:pt x="88709" y="0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  <a:extLst/>
        </p:spPr>
        <p:txBody>
          <a:bodyPr lIns="0" tIns="243047" rIns="0" bIns="0" rtlCol="0" anchor="ctr"/>
          <a:lstStyle/>
          <a:p>
            <a:pPr algn="ctr"/>
            <a:r>
              <a:rPr lang="es-MX" sz="2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endParaRPr lang="es-SV" sz="2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" name="12 Elipse"/>
          <p:cNvSpPr>
            <a:spLocks noChangeAspect="1"/>
          </p:cNvSpPr>
          <p:nvPr/>
        </p:nvSpPr>
        <p:spPr bwMode="auto">
          <a:xfrm>
            <a:off x="3859948" y="2845893"/>
            <a:ext cx="2259181" cy="770152"/>
          </a:xfrm>
          <a:custGeom>
            <a:avLst/>
            <a:gdLst/>
            <a:ahLst/>
            <a:cxnLst/>
            <a:rect l="l" t="t" r="r" b="b"/>
            <a:pathLst>
              <a:path w="7927548" h="2702489">
                <a:moveTo>
                  <a:pt x="7927548" y="0"/>
                </a:moveTo>
                <a:cubicBezTo>
                  <a:pt x="7307279" y="1582508"/>
                  <a:pt x="5766319" y="2702489"/>
                  <a:pt x="3963774" y="2702489"/>
                </a:cubicBezTo>
                <a:cubicBezTo>
                  <a:pt x="2161229" y="2702489"/>
                  <a:pt x="620269" y="1582508"/>
                  <a:pt x="0" y="0"/>
                </a:cubicBezTo>
                <a:cubicBezTo>
                  <a:pt x="1244436" y="420776"/>
                  <a:pt x="2577707" y="646825"/>
                  <a:pt x="3963773" y="646825"/>
                </a:cubicBezTo>
                <a:cubicBezTo>
                  <a:pt x="5349841" y="646825"/>
                  <a:pt x="6683111" y="420776"/>
                  <a:pt x="7927548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  <a:extLst/>
        </p:spPr>
        <p:txBody>
          <a:bodyPr lIns="0" tIns="189037" rIns="0" bIns="0" rtlCol="0" anchor="ctr"/>
          <a:lstStyle/>
          <a:p>
            <a:pPr algn="ctr"/>
            <a:r>
              <a:rPr lang="es-MX" sz="2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D</a:t>
            </a:r>
            <a:endParaRPr lang="es-SV" sz="2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10 Elipse"/>
          <p:cNvSpPr>
            <a:spLocks noChangeAspect="1"/>
          </p:cNvSpPr>
          <p:nvPr/>
        </p:nvSpPr>
        <p:spPr bwMode="auto">
          <a:xfrm>
            <a:off x="3800391" y="1594312"/>
            <a:ext cx="2378294" cy="836517"/>
          </a:xfrm>
          <a:custGeom>
            <a:avLst/>
            <a:gdLst/>
            <a:ahLst/>
            <a:cxnLst/>
            <a:rect l="l" t="t" r="r" b="b"/>
            <a:pathLst>
              <a:path w="8345520" h="2935371">
                <a:moveTo>
                  <a:pt x="8338900" y="2016903"/>
                </a:moveTo>
                <a:lnTo>
                  <a:pt x="8345520" y="2053404"/>
                </a:lnTo>
                <a:lnTo>
                  <a:pt x="8345108" y="2053886"/>
                </a:lnTo>
                <a:cubicBezTo>
                  <a:pt x="8343356" y="2041532"/>
                  <a:pt x="8340868" y="2029334"/>
                  <a:pt x="8338320" y="2017155"/>
                </a:cubicBezTo>
                <a:close/>
                <a:moveTo>
                  <a:pt x="1041541" y="0"/>
                </a:moveTo>
                <a:cubicBezTo>
                  <a:pt x="1988941" y="452162"/>
                  <a:pt x="3049604" y="704889"/>
                  <a:pt x="4169296" y="704889"/>
                </a:cubicBezTo>
                <a:cubicBezTo>
                  <a:pt x="5288948" y="704889"/>
                  <a:pt x="6349572" y="452181"/>
                  <a:pt x="7296944" y="49"/>
                </a:cubicBezTo>
                <a:cubicBezTo>
                  <a:pt x="7812680" y="554088"/>
                  <a:pt x="8179380" y="1247625"/>
                  <a:pt x="8338320" y="2017155"/>
                </a:cubicBezTo>
                <a:cubicBezTo>
                  <a:pt x="7071532" y="2607280"/>
                  <a:pt x="5658728" y="2935371"/>
                  <a:pt x="4169296" y="2935371"/>
                </a:cubicBezTo>
                <a:cubicBezTo>
                  <a:pt x="2680778" y="2935371"/>
                  <a:pt x="1268795" y="2607682"/>
                  <a:pt x="2632" y="2018178"/>
                </a:cubicBezTo>
                <a:lnTo>
                  <a:pt x="0" y="2015648"/>
                </a:lnTo>
                <a:cubicBezTo>
                  <a:pt x="159301" y="1246702"/>
                  <a:pt x="526022" y="553691"/>
                  <a:pt x="1041541" y="0"/>
                </a:cubicBezTo>
                <a:close/>
              </a:path>
            </a:pathLst>
          </a:custGeom>
          <a:solidFill>
            <a:schemeClr val="accent4"/>
          </a:solidFill>
          <a:ln w="38100">
            <a:noFill/>
          </a:ln>
          <a:extLst/>
        </p:spPr>
        <p:txBody>
          <a:bodyPr lIns="0" tIns="189037" rIns="0" bIns="0" rtlCol="0" anchor="ctr"/>
          <a:lstStyle/>
          <a:p>
            <a:pPr algn="ctr"/>
            <a:r>
              <a:rPr lang="es-MX" sz="2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B</a:t>
            </a:r>
            <a:endParaRPr lang="es-SV" sz="2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2621535" y="1031279"/>
            <a:ext cx="3788825" cy="3752562"/>
          </a:xfrm>
          <a:custGeom>
            <a:avLst/>
            <a:gdLst>
              <a:gd name="T0" fmla="*/ 214 w 3239"/>
              <a:gd name="T1" fmla="*/ 2748 h 3208"/>
              <a:gd name="T2" fmla="*/ 178 w 3239"/>
              <a:gd name="T3" fmla="*/ 2854 h 3208"/>
              <a:gd name="T4" fmla="*/ 220 w 3239"/>
              <a:gd name="T5" fmla="*/ 2968 h 3208"/>
              <a:gd name="T6" fmla="*/ 325 w 3239"/>
              <a:gd name="T7" fmla="*/ 3028 h 3208"/>
              <a:gd name="T8" fmla="*/ 441 w 3239"/>
              <a:gd name="T9" fmla="*/ 3010 h 3208"/>
              <a:gd name="T10" fmla="*/ 1245 w 3239"/>
              <a:gd name="T11" fmla="*/ 2124 h 3208"/>
              <a:gd name="T12" fmla="*/ 1050 w 3239"/>
              <a:gd name="T13" fmla="*/ 1917 h 3208"/>
              <a:gd name="T14" fmla="*/ 1792 w 3239"/>
              <a:gd name="T15" fmla="*/ 227 h 3208"/>
              <a:gd name="T16" fmla="*/ 1514 w 3239"/>
              <a:gd name="T17" fmla="*/ 338 h 3208"/>
              <a:gd name="T18" fmla="*/ 1283 w 3239"/>
              <a:gd name="T19" fmla="*/ 521 h 3208"/>
              <a:gd name="T20" fmla="*/ 1115 w 3239"/>
              <a:gd name="T21" fmla="*/ 762 h 3208"/>
              <a:gd name="T22" fmla="*/ 1025 w 3239"/>
              <a:gd name="T23" fmla="*/ 1048 h 3208"/>
              <a:gd name="T24" fmla="*/ 1025 w 3239"/>
              <a:gd name="T25" fmla="*/ 1359 h 3208"/>
              <a:gd name="T26" fmla="*/ 1115 w 3239"/>
              <a:gd name="T27" fmla="*/ 1644 h 3208"/>
              <a:gd name="T28" fmla="*/ 1283 w 3239"/>
              <a:gd name="T29" fmla="*/ 1885 h 3208"/>
              <a:gd name="T30" fmla="*/ 1514 w 3239"/>
              <a:gd name="T31" fmla="*/ 2069 h 3208"/>
              <a:gd name="T32" fmla="*/ 1792 w 3239"/>
              <a:gd name="T33" fmla="*/ 2179 h 3208"/>
              <a:gd name="T34" fmla="*/ 2104 w 3239"/>
              <a:gd name="T35" fmla="*/ 2202 h 3208"/>
              <a:gd name="T36" fmla="*/ 2401 w 3239"/>
              <a:gd name="T37" fmla="*/ 2134 h 3208"/>
              <a:gd name="T38" fmla="*/ 2657 w 3239"/>
              <a:gd name="T39" fmla="*/ 1985 h 3208"/>
              <a:gd name="T40" fmla="*/ 2858 w 3239"/>
              <a:gd name="T41" fmla="*/ 1771 h 3208"/>
              <a:gd name="T42" fmla="*/ 2990 w 3239"/>
              <a:gd name="T43" fmla="*/ 1505 h 3208"/>
              <a:gd name="T44" fmla="*/ 3036 w 3239"/>
              <a:gd name="T45" fmla="*/ 1203 h 3208"/>
              <a:gd name="T46" fmla="*/ 2990 w 3239"/>
              <a:gd name="T47" fmla="*/ 900 h 3208"/>
              <a:gd name="T48" fmla="*/ 2858 w 3239"/>
              <a:gd name="T49" fmla="*/ 635 h 3208"/>
              <a:gd name="T50" fmla="*/ 2657 w 3239"/>
              <a:gd name="T51" fmla="*/ 421 h 3208"/>
              <a:gd name="T52" fmla="*/ 2401 w 3239"/>
              <a:gd name="T53" fmla="*/ 272 h 3208"/>
              <a:gd name="T54" fmla="*/ 2104 w 3239"/>
              <a:gd name="T55" fmla="*/ 204 h 3208"/>
              <a:gd name="T56" fmla="*/ 2111 w 3239"/>
              <a:gd name="T57" fmla="*/ 3 h 3208"/>
              <a:gd name="T58" fmla="*/ 2440 w 3239"/>
              <a:gd name="T59" fmla="*/ 72 h 3208"/>
              <a:gd name="T60" fmla="*/ 2729 w 3239"/>
              <a:gd name="T61" fmla="*/ 223 h 3208"/>
              <a:gd name="T62" fmla="*/ 2965 w 3239"/>
              <a:gd name="T63" fmla="*/ 442 h 3208"/>
              <a:gd name="T64" fmla="*/ 3136 w 3239"/>
              <a:gd name="T65" fmla="*/ 716 h 3208"/>
              <a:gd name="T66" fmla="*/ 3228 w 3239"/>
              <a:gd name="T67" fmla="*/ 1033 h 3208"/>
              <a:gd name="T68" fmla="*/ 3228 w 3239"/>
              <a:gd name="T69" fmla="*/ 1373 h 3208"/>
              <a:gd name="T70" fmla="*/ 3136 w 3239"/>
              <a:gd name="T71" fmla="*/ 1690 h 3208"/>
              <a:gd name="T72" fmla="*/ 2965 w 3239"/>
              <a:gd name="T73" fmla="*/ 1964 h 3208"/>
              <a:gd name="T74" fmla="*/ 2729 w 3239"/>
              <a:gd name="T75" fmla="*/ 2183 h 3208"/>
              <a:gd name="T76" fmla="*/ 2440 w 3239"/>
              <a:gd name="T77" fmla="*/ 2333 h 3208"/>
              <a:gd name="T78" fmla="*/ 2111 w 3239"/>
              <a:gd name="T79" fmla="*/ 2402 h 3208"/>
              <a:gd name="T80" fmla="*/ 1768 w 3239"/>
              <a:gd name="T81" fmla="*/ 2379 h 3208"/>
              <a:gd name="T82" fmla="*/ 1457 w 3239"/>
              <a:gd name="T83" fmla="*/ 2265 h 3208"/>
              <a:gd name="T84" fmla="*/ 551 w 3239"/>
              <a:gd name="T85" fmla="*/ 3152 h 3208"/>
              <a:gd name="T86" fmla="*/ 400 w 3239"/>
              <a:gd name="T87" fmla="*/ 3206 h 3208"/>
              <a:gd name="T88" fmla="*/ 218 w 3239"/>
              <a:gd name="T89" fmla="*/ 3180 h 3208"/>
              <a:gd name="T90" fmla="*/ 75 w 3239"/>
              <a:gd name="T91" fmla="*/ 3071 h 3208"/>
              <a:gd name="T92" fmla="*/ 3 w 3239"/>
              <a:gd name="T93" fmla="*/ 2902 h 3208"/>
              <a:gd name="T94" fmla="*/ 22 w 3239"/>
              <a:gd name="T95" fmla="*/ 2733 h 3208"/>
              <a:gd name="T96" fmla="*/ 108 w 3239"/>
              <a:gd name="T97" fmla="*/ 2602 h 3208"/>
              <a:gd name="T98" fmla="*/ 884 w 3239"/>
              <a:gd name="T99" fmla="*/ 1616 h 3208"/>
              <a:gd name="T100" fmla="*/ 813 w 3239"/>
              <a:gd name="T101" fmla="*/ 1289 h 3208"/>
              <a:gd name="T102" fmla="*/ 836 w 3239"/>
              <a:gd name="T103" fmla="*/ 951 h 3208"/>
              <a:gd name="T104" fmla="*/ 949 w 3239"/>
              <a:gd name="T105" fmla="*/ 643 h 3208"/>
              <a:gd name="T106" fmla="*/ 1138 w 3239"/>
              <a:gd name="T107" fmla="*/ 382 h 3208"/>
              <a:gd name="T108" fmla="*/ 1388 w 3239"/>
              <a:gd name="T109" fmla="*/ 178 h 3208"/>
              <a:gd name="T110" fmla="*/ 1688 w 3239"/>
              <a:gd name="T111" fmla="*/ 46 h 3208"/>
              <a:gd name="T112" fmla="*/ 2025 w 3239"/>
              <a:gd name="T113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39" h="3208">
                <a:moveTo>
                  <a:pt x="1050" y="1917"/>
                </a:moveTo>
                <a:lnTo>
                  <a:pt x="233" y="2726"/>
                </a:lnTo>
                <a:lnTo>
                  <a:pt x="233" y="2727"/>
                </a:lnTo>
                <a:lnTo>
                  <a:pt x="214" y="2748"/>
                </a:lnTo>
                <a:lnTo>
                  <a:pt x="200" y="2771"/>
                </a:lnTo>
                <a:lnTo>
                  <a:pt x="188" y="2797"/>
                </a:lnTo>
                <a:lnTo>
                  <a:pt x="181" y="2825"/>
                </a:lnTo>
                <a:lnTo>
                  <a:pt x="178" y="2854"/>
                </a:lnTo>
                <a:lnTo>
                  <a:pt x="181" y="2886"/>
                </a:lnTo>
                <a:lnTo>
                  <a:pt x="189" y="2916"/>
                </a:lnTo>
                <a:lnTo>
                  <a:pt x="203" y="2943"/>
                </a:lnTo>
                <a:lnTo>
                  <a:pt x="220" y="2968"/>
                </a:lnTo>
                <a:lnTo>
                  <a:pt x="242" y="2990"/>
                </a:lnTo>
                <a:lnTo>
                  <a:pt x="267" y="3007"/>
                </a:lnTo>
                <a:lnTo>
                  <a:pt x="295" y="3019"/>
                </a:lnTo>
                <a:lnTo>
                  <a:pt x="325" y="3028"/>
                </a:lnTo>
                <a:lnTo>
                  <a:pt x="357" y="3031"/>
                </a:lnTo>
                <a:lnTo>
                  <a:pt x="387" y="3029"/>
                </a:lnTo>
                <a:lnTo>
                  <a:pt x="415" y="3021"/>
                </a:lnTo>
                <a:lnTo>
                  <a:pt x="441" y="3010"/>
                </a:lnTo>
                <a:lnTo>
                  <a:pt x="465" y="2995"/>
                </a:lnTo>
                <a:lnTo>
                  <a:pt x="485" y="2976"/>
                </a:lnTo>
                <a:lnTo>
                  <a:pt x="1301" y="2168"/>
                </a:lnTo>
                <a:lnTo>
                  <a:pt x="1245" y="2124"/>
                </a:lnTo>
                <a:lnTo>
                  <a:pt x="1192" y="2077"/>
                </a:lnTo>
                <a:lnTo>
                  <a:pt x="1141" y="2027"/>
                </a:lnTo>
                <a:lnTo>
                  <a:pt x="1094" y="1974"/>
                </a:lnTo>
                <a:lnTo>
                  <a:pt x="1050" y="1917"/>
                </a:lnTo>
                <a:close/>
                <a:moveTo>
                  <a:pt x="2025" y="201"/>
                </a:moveTo>
                <a:lnTo>
                  <a:pt x="1945" y="204"/>
                </a:lnTo>
                <a:lnTo>
                  <a:pt x="1868" y="212"/>
                </a:lnTo>
                <a:lnTo>
                  <a:pt x="1792" y="227"/>
                </a:lnTo>
                <a:lnTo>
                  <a:pt x="1720" y="247"/>
                </a:lnTo>
                <a:lnTo>
                  <a:pt x="1648" y="272"/>
                </a:lnTo>
                <a:lnTo>
                  <a:pt x="1580" y="303"/>
                </a:lnTo>
                <a:lnTo>
                  <a:pt x="1514" y="338"/>
                </a:lnTo>
                <a:lnTo>
                  <a:pt x="1451" y="377"/>
                </a:lnTo>
                <a:lnTo>
                  <a:pt x="1391" y="421"/>
                </a:lnTo>
                <a:lnTo>
                  <a:pt x="1335" y="469"/>
                </a:lnTo>
                <a:lnTo>
                  <a:pt x="1283" y="521"/>
                </a:lnTo>
                <a:lnTo>
                  <a:pt x="1235" y="576"/>
                </a:lnTo>
                <a:lnTo>
                  <a:pt x="1191" y="635"/>
                </a:lnTo>
                <a:lnTo>
                  <a:pt x="1150" y="697"/>
                </a:lnTo>
                <a:lnTo>
                  <a:pt x="1115" y="762"/>
                </a:lnTo>
                <a:lnTo>
                  <a:pt x="1085" y="831"/>
                </a:lnTo>
                <a:lnTo>
                  <a:pt x="1059" y="900"/>
                </a:lnTo>
                <a:lnTo>
                  <a:pt x="1039" y="973"/>
                </a:lnTo>
                <a:lnTo>
                  <a:pt x="1025" y="1048"/>
                </a:lnTo>
                <a:lnTo>
                  <a:pt x="1016" y="1125"/>
                </a:lnTo>
                <a:lnTo>
                  <a:pt x="1012" y="1203"/>
                </a:lnTo>
                <a:lnTo>
                  <a:pt x="1016" y="1282"/>
                </a:lnTo>
                <a:lnTo>
                  <a:pt x="1025" y="1359"/>
                </a:lnTo>
                <a:lnTo>
                  <a:pt x="1039" y="1433"/>
                </a:lnTo>
                <a:lnTo>
                  <a:pt x="1059" y="1505"/>
                </a:lnTo>
                <a:lnTo>
                  <a:pt x="1085" y="1576"/>
                </a:lnTo>
                <a:lnTo>
                  <a:pt x="1115" y="1644"/>
                </a:lnTo>
                <a:lnTo>
                  <a:pt x="1150" y="1709"/>
                </a:lnTo>
                <a:lnTo>
                  <a:pt x="1191" y="1771"/>
                </a:lnTo>
                <a:lnTo>
                  <a:pt x="1235" y="1830"/>
                </a:lnTo>
                <a:lnTo>
                  <a:pt x="1283" y="1885"/>
                </a:lnTo>
                <a:lnTo>
                  <a:pt x="1335" y="1938"/>
                </a:lnTo>
                <a:lnTo>
                  <a:pt x="1391" y="1985"/>
                </a:lnTo>
                <a:lnTo>
                  <a:pt x="1451" y="2029"/>
                </a:lnTo>
                <a:lnTo>
                  <a:pt x="1514" y="2069"/>
                </a:lnTo>
                <a:lnTo>
                  <a:pt x="1580" y="2104"/>
                </a:lnTo>
                <a:lnTo>
                  <a:pt x="1648" y="2134"/>
                </a:lnTo>
                <a:lnTo>
                  <a:pt x="1720" y="2159"/>
                </a:lnTo>
                <a:lnTo>
                  <a:pt x="1792" y="2179"/>
                </a:lnTo>
                <a:lnTo>
                  <a:pt x="1868" y="2193"/>
                </a:lnTo>
                <a:lnTo>
                  <a:pt x="1945" y="2202"/>
                </a:lnTo>
                <a:lnTo>
                  <a:pt x="2025" y="2205"/>
                </a:lnTo>
                <a:lnTo>
                  <a:pt x="2104" y="2202"/>
                </a:lnTo>
                <a:lnTo>
                  <a:pt x="2181" y="2193"/>
                </a:lnTo>
                <a:lnTo>
                  <a:pt x="2257" y="2179"/>
                </a:lnTo>
                <a:lnTo>
                  <a:pt x="2330" y="2159"/>
                </a:lnTo>
                <a:lnTo>
                  <a:pt x="2401" y="2134"/>
                </a:lnTo>
                <a:lnTo>
                  <a:pt x="2470" y="2104"/>
                </a:lnTo>
                <a:lnTo>
                  <a:pt x="2535" y="2069"/>
                </a:lnTo>
                <a:lnTo>
                  <a:pt x="2598" y="2029"/>
                </a:lnTo>
                <a:lnTo>
                  <a:pt x="2657" y="1985"/>
                </a:lnTo>
                <a:lnTo>
                  <a:pt x="2713" y="1938"/>
                </a:lnTo>
                <a:lnTo>
                  <a:pt x="2766" y="1885"/>
                </a:lnTo>
                <a:lnTo>
                  <a:pt x="2815" y="1830"/>
                </a:lnTo>
                <a:lnTo>
                  <a:pt x="2858" y="1771"/>
                </a:lnTo>
                <a:lnTo>
                  <a:pt x="2899" y="1709"/>
                </a:lnTo>
                <a:lnTo>
                  <a:pt x="2934" y="1644"/>
                </a:lnTo>
                <a:lnTo>
                  <a:pt x="2965" y="1576"/>
                </a:lnTo>
                <a:lnTo>
                  <a:pt x="2990" y="1505"/>
                </a:lnTo>
                <a:lnTo>
                  <a:pt x="3010" y="1433"/>
                </a:lnTo>
                <a:lnTo>
                  <a:pt x="3025" y="1359"/>
                </a:lnTo>
                <a:lnTo>
                  <a:pt x="3034" y="1282"/>
                </a:lnTo>
                <a:lnTo>
                  <a:pt x="3036" y="1203"/>
                </a:lnTo>
                <a:lnTo>
                  <a:pt x="3034" y="1125"/>
                </a:lnTo>
                <a:lnTo>
                  <a:pt x="3025" y="1048"/>
                </a:lnTo>
                <a:lnTo>
                  <a:pt x="3010" y="973"/>
                </a:lnTo>
                <a:lnTo>
                  <a:pt x="2990" y="900"/>
                </a:lnTo>
                <a:lnTo>
                  <a:pt x="2965" y="831"/>
                </a:lnTo>
                <a:lnTo>
                  <a:pt x="2934" y="762"/>
                </a:lnTo>
                <a:lnTo>
                  <a:pt x="2899" y="697"/>
                </a:lnTo>
                <a:lnTo>
                  <a:pt x="2858" y="635"/>
                </a:lnTo>
                <a:lnTo>
                  <a:pt x="2815" y="576"/>
                </a:lnTo>
                <a:lnTo>
                  <a:pt x="2766" y="521"/>
                </a:lnTo>
                <a:lnTo>
                  <a:pt x="2713" y="469"/>
                </a:lnTo>
                <a:lnTo>
                  <a:pt x="2657" y="421"/>
                </a:lnTo>
                <a:lnTo>
                  <a:pt x="2598" y="377"/>
                </a:lnTo>
                <a:lnTo>
                  <a:pt x="2535" y="338"/>
                </a:lnTo>
                <a:lnTo>
                  <a:pt x="2470" y="303"/>
                </a:lnTo>
                <a:lnTo>
                  <a:pt x="2401" y="272"/>
                </a:lnTo>
                <a:lnTo>
                  <a:pt x="2330" y="247"/>
                </a:lnTo>
                <a:lnTo>
                  <a:pt x="2257" y="227"/>
                </a:lnTo>
                <a:lnTo>
                  <a:pt x="2181" y="212"/>
                </a:lnTo>
                <a:lnTo>
                  <a:pt x="2104" y="204"/>
                </a:lnTo>
                <a:lnTo>
                  <a:pt x="2025" y="201"/>
                </a:lnTo>
                <a:close/>
                <a:moveTo>
                  <a:pt x="2025" y="0"/>
                </a:moveTo>
                <a:lnTo>
                  <a:pt x="2025" y="0"/>
                </a:lnTo>
                <a:lnTo>
                  <a:pt x="2111" y="3"/>
                </a:lnTo>
                <a:lnTo>
                  <a:pt x="2197" y="12"/>
                </a:lnTo>
                <a:lnTo>
                  <a:pt x="2280" y="27"/>
                </a:lnTo>
                <a:lnTo>
                  <a:pt x="2360" y="46"/>
                </a:lnTo>
                <a:lnTo>
                  <a:pt x="2440" y="72"/>
                </a:lnTo>
                <a:lnTo>
                  <a:pt x="2517" y="103"/>
                </a:lnTo>
                <a:lnTo>
                  <a:pt x="2590" y="138"/>
                </a:lnTo>
                <a:lnTo>
                  <a:pt x="2661" y="178"/>
                </a:lnTo>
                <a:lnTo>
                  <a:pt x="2729" y="223"/>
                </a:lnTo>
                <a:lnTo>
                  <a:pt x="2793" y="272"/>
                </a:lnTo>
                <a:lnTo>
                  <a:pt x="2854" y="324"/>
                </a:lnTo>
                <a:lnTo>
                  <a:pt x="2912" y="382"/>
                </a:lnTo>
                <a:lnTo>
                  <a:pt x="2965" y="442"/>
                </a:lnTo>
                <a:lnTo>
                  <a:pt x="3015" y="506"/>
                </a:lnTo>
                <a:lnTo>
                  <a:pt x="3059" y="572"/>
                </a:lnTo>
                <a:lnTo>
                  <a:pt x="3101" y="643"/>
                </a:lnTo>
                <a:lnTo>
                  <a:pt x="3136" y="716"/>
                </a:lnTo>
                <a:lnTo>
                  <a:pt x="3167" y="792"/>
                </a:lnTo>
                <a:lnTo>
                  <a:pt x="3193" y="870"/>
                </a:lnTo>
                <a:lnTo>
                  <a:pt x="3212" y="951"/>
                </a:lnTo>
                <a:lnTo>
                  <a:pt x="3228" y="1033"/>
                </a:lnTo>
                <a:lnTo>
                  <a:pt x="3236" y="1118"/>
                </a:lnTo>
                <a:lnTo>
                  <a:pt x="3239" y="1203"/>
                </a:lnTo>
                <a:lnTo>
                  <a:pt x="3236" y="1289"/>
                </a:lnTo>
                <a:lnTo>
                  <a:pt x="3228" y="1373"/>
                </a:lnTo>
                <a:lnTo>
                  <a:pt x="3212" y="1456"/>
                </a:lnTo>
                <a:lnTo>
                  <a:pt x="3193" y="1536"/>
                </a:lnTo>
                <a:lnTo>
                  <a:pt x="3167" y="1614"/>
                </a:lnTo>
                <a:lnTo>
                  <a:pt x="3136" y="1690"/>
                </a:lnTo>
                <a:lnTo>
                  <a:pt x="3101" y="1762"/>
                </a:lnTo>
                <a:lnTo>
                  <a:pt x="3059" y="1833"/>
                </a:lnTo>
                <a:lnTo>
                  <a:pt x="3015" y="1900"/>
                </a:lnTo>
                <a:lnTo>
                  <a:pt x="2965" y="1964"/>
                </a:lnTo>
                <a:lnTo>
                  <a:pt x="2912" y="2025"/>
                </a:lnTo>
                <a:lnTo>
                  <a:pt x="2854" y="2081"/>
                </a:lnTo>
                <a:lnTo>
                  <a:pt x="2793" y="2135"/>
                </a:lnTo>
                <a:lnTo>
                  <a:pt x="2729" y="2183"/>
                </a:lnTo>
                <a:lnTo>
                  <a:pt x="2661" y="2228"/>
                </a:lnTo>
                <a:lnTo>
                  <a:pt x="2590" y="2268"/>
                </a:lnTo>
                <a:lnTo>
                  <a:pt x="2517" y="2303"/>
                </a:lnTo>
                <a:lnTo>
                  <a:pt x="2440" y="2333"/>
                </a:lnTo>
                <a:lnTo>
                  <a:pt x="2360" y="2359"/>
                </a:lnTo>
                <a:lnTo>
                  <a:pt x="2280" y="2379"/>
                </a:lnTo>
                <a:lnTo>
                  <a:pt x="2197" y="2394"/>
                </a:lnTo>
                <a:lnTo>
                  <a:pt x="2111" y="2402"/>
                </a:lnTo>
                <a:lnTo>
                  <a:pt x="2025" y="2405"/>
                </a:lnTo>
                <a:lnTo>
                  <a:pt x="1937" y="2402"/>
                </a:lnTo>
                <a:lnTo>
                  <a:pt x="1852" y="2393"/>
                </a:lnTo>
                <a:lnTo>
                  <a:pt x="1768" y="2379"/>
                </a:lnTo>
                <a:lnTo>
                  <a:pt x="1686" y="2358"/>
                </a:lnTo>
                <a:lnTo>
                  <a:pt x="1607" y="2332"/>
                </a:lnTo>
                <a:lnTo>
                  <a:pt x="1530" y="2301"/>
                </a:lnTo>
                <a:lnTo>
                  <a:pt x="1457" y="2265"/>
                </a:lnTo>
                <a:lnTo>
                  <a:pt x="612" y="3101"/>
                </a:lnTo>
                <a:lnTo>
                  <a:pt x="612" y="3101"/>
                </a:lnTo>
                <a:lnTo>
                  <a:pt x="583" y="3128"/>
                </a:lnTo>
                <a:lnTo>
                  <a:pt x="551" y="3152"/>
                </a:lnTo>
                <a:lnTo>
                  <a:pt x="516" y="3171"/>
                </a:lnTo>
                <a:lnTo>
                  <a:pt x="479" y="3186"/>
                </a:lnTo>
                <a:lnTo>
                  <a:pt x="440" y="3199"/>
                </a:lnTo>
                <a:lnTo>
                  <a:pt x="400" y="3206"/>
                </a:lnTo>
                <a:lnTo>
                  <a:pt x="357" y="3208"/>
                </a:lnTo>
                <a:lnTo>
                  <a:pt x="308" y="3205"/>
                </a:lnTo>
                <a:lnTo>
                  <a:pt x="263" y="3196"/>
                </a:lnTo>
                <a:lnTo>
                  <a:pt x="218" y="3180"/>
                </a:lnTo>
                <a:lnTo>
                  <a:pt x="177" y="3160"/>
                </a:lnTo>
                <a:lnTo>
                  <a:pt x="139" y="3134"/>
                </a:lnTo>
                <a:lnTo>
                  <a:pt x="105" y="3104"/>
                </a:lnTo>
                <a:lnTo>
                  <a:pt x="75" y="3071"/>
                </a:lnTo>
                <a:lnTo>
                  <a:pt x="49" y="3033"/>
                </a:lnTo>
                <a:lnTo>
                  <a:pt x="28" y="2992"/>
                </a:lnTo>
                <a:lnTo>
                  <a:pt x="12" y="2948"/>
                </a:lnTo>
                <a:lnTo>
                  <a:pt x="3" y="2902"/>
                </a:lnTo>
                <a:lnTo>
                  <a:pt x="0" y="2854"/>
                </a:lnTo>
                <a:lnTo>
                  <a:pt x="2" y="2812"/>
                </a:lnTo>
                <a:lnTo>
                  <a:pt x="9" y="2772"/>
                </a:lnTo>
                <a:lnTo>
                  <a:pt x="22" y="2733"/>
                </a:lnTo>
                <a:lnTo>
                  <a:pt x="37" y="2696"/>
                </a:lnTo>
                <a:lnTo>
                  <a:pt x="57" y="2663"/>
                </a:lnTo>
                <a:lnTo>
                  <a:pt x="81" y="2631"/>
                </a:lnTo>
                <a:lnTo>
                  <a:pt x="108" y="2602"/>
                </a:lnTo>
                <a:lnTo>
                  <a:pt x="107" y="2601"/>
                </a:lnTo>
                <a:lnTo>
                  <a:pt x="951" y="1765"/>
                </a:lnTo>
                <a:lnTo>
                  <a:pt x="915" y="1692"/>
                </a:lnTo>
                <a:lnTo>
                  <a:pt x="884" y="1616"/>
                </a:lnTo>
                <a:lnTo>
                  <a:pt x="857" y="1537"/>
                </a:lnTo>
                <a:lnTo>
                  <a:pt x="837" y="1457"/>
                </a:lnTo>
                <a:lnTo>
                  <a:pt x="822" y="1374"/>
                </a:lnTo>
                <a:lnTo>
                  <a:pt x="813" y="1289"/>
                </a:lnTo>
                <a:lnTo>
                  <a:pt x="810" y="1203"/>
                </a:lnTo>
                <a:lnTo>
                  <a:pt x="813" y="1118"/>
                </a:lnTo>
                <a:lnTo>
                  <a:pt x="822" y="1033"/>
                </a:lnTo>
                <a:lnTo>
                  <a:pt x="836" y="951"/>
                </a:lnTo>
                <a:lnTo>
                  <a:pt x="857" y="870"/>
                </a:lnTo>
                <a:lnTo>
                  <a:pt x="882" y="792"/>
                </a:lnTo>
                <a:lnTo>
                  <a:pt x="913" y="716"/>
                </a:lnTo>
                <a:lnTo>
                  <a:pt x="949" y="643"/>
                </a:lnTo>
                <a:lnTo>
                  <a:pt x="990" y="572"/>
                </a:lnTo>
                <a:lnTo>
                  <a:pt x="1034" y="506"/>
                </a:lnTo>
                <a:lnTo>
                  <a:pt x="1084" y="442"/>
                </a:lnTo>
                <a:lnTo>
                  <a:pt x="1138" y="382"/>
                </a:lnTo>
                <a:lnTo>
                  <a:pt x="1195" y="324"/>
                </a:lnTo>
                <a:lnTo>
                  <a:pt x="1256" y="272"/>
                </a:lnTo>
                <a:lnTo>
                  <a:pt x="1320" y="223"/>
                </a:lnTo>
                <a:lnTo>
                  <a:pt x="1388" y="178"/>
                </a:lnTo>
                <a:lnTo>
                  <a:pt x="1459" y="138"/>
                </a:lnTo>
                <a:lnTo>
                  <a:pt x="1533" y="103"/>
                </a:lnTo>
                <a:lnTo>
                  <a:pt x="1610" y="72"/>
                </a:lnTo>
                <a:lnTo>
                  <a:pt x="1688" y="46"/>
                </a:lnTo>
                <a:lnTo>
                  <a:pt x="1769" y="27"/>
                </a:lnTo>
                <a:lnTo>
                  <a:pt x="1853" y="12"/>
                </a:lnTo>
                <a:lnTo>
                  <a:pt x="1938" y="3"/>
                </a:lnTo>
                <a:lnTo>
                  <a:pt x="202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2" name="6 Forma libre"/>
          <p:cNvSpPr/>
          <p:nvPr/>
        </p:nvSpPr>
        <p:spPr bwMode="auto">
          <a:xfrm>
            <a:off x="3071487" y="1414892"/>
            <a:ext cx="1409044" cy="17941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15049 h 515049"/>
              <a:gd name="connsiteX1" fmla="*/ 378576 w 502285"/>
              <a:gd name="connsiteY1" fmla="*/ 2121 h 515049"/>
              <a:gd name="connsiteX2" fmla="*/ 0 w 502285"/>
              <a:gd name="connsiteY2" fmla="*/ 0 h 515049"/>
              <a:gd name="connsiteX0" fmla="*/ 502285 w 502285"/>
              <a:gd name="connsiteY0" fmla="*/ 515049 h 515049"/>
              <a:gd name="connsiteX1" fmla="*/ 476473 w 502285"/>
              <a:gd name="connsiteY1" fmla="*/ 2121 h 515049"/>
              <a:gd name="connsiteX2" fmla="*/ 0 w 502285"/>
              <a:gd name="connsiteY2" fmla="*/ 0 h 515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049">
                <a:moveTo>
                  <a:pt x="502285" y="515049"/>
                </a:moveTo>
                <a:lnTo>
                  <a:pt x="476473" y="2121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90662" tIns="45331" rIns="90662" bIns="45331" rtlCol="0" anchor="ctr"/>
          <a:lstStyle/>
          <a:p>
            <a:pPr algn="ctr"/>
            <a:endParaRPr lang="es-SV" sz="675">
              <a:latin typeface="Impact" panose="020B0806030902050204" pitchFamily="34" charset="0"/>
            </a:endParaRPr>
          </a:p>
        </p:txBody>
      </p:sp>
      <p:sp>
        <p:nvSpPr>
          <p:cNvPr id="13" name="8 Forma libre"/>
          <p:cNvSpPr/>
          <p:nvPr/>
        </p:nvSpPr>
        <p:spPr bwMode="auto">
          <a:xfrm flipH="1">
            <a:off x="5709833" y="1593349"/>
            <a:ext cx="1193212" cy="29617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90662" tIns="45331" rIns="90662" bIns="45331" rtlCol="0" anchor="ctr"/>
          <a:lstStyle/>
          <a:p>
            <a:pPr algn="ctr"/>
            <a:endParaRPr lang="es-SV" sz="67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12 Forma libre"/>
          <p:cNvSpPr/>
          <p:nvPr/>
        </p:nvSpPr>
        <p:spPr bwMode="auto">
          <a:xfrm flipH="1" flipV="1">
            <a:off x="5709834" y="3049257"/>
            <a:ext cx="1249893" cy="51830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90662" tIns="45331" rIns="90662" bIns="45331" rtlCol="0" anchor="ctr"/>
          <a:lstStyle/>
          <a:p>
            <a:pPr algn="ctr"/>
            <a:endParaRPr lang="es-SV" sz="67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15 Forma libre"/>
          <p:cNvSpPr/>
          <p:nvPr/>
        </p:nvSpPr>
        <p:spPr bwMode="auto">
          <a:xfrm flipV="1">
            <a:off x="2317692" y="2740406"/>
            <a:ext cx="2058870" cy="26825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90662" tIns="45331" rIns="90662" bIns="45331" rtlCol="0" anchor="ctr"/>
          <a:lstStyle/>
          <a:p>
            <a:pPr algn="ctr"/>
            <a:endParaRPr lang="es-SV" sz="67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69 CuadroTexto"/>
          <p:cNvSpPr txBox="1"/>
          <p:nvPr/>
        </p:nvSpPr>
        <p:spPr>
          <a:xfrm>
            <a:off x="1842185" y="1088347"/>
            <a:ext cx="1229303" cy="876596"/>
          </a:xfrm>
          <a:prstGeom prst="rect">
            <a:avLst/>
          </a:prstGeom>
          <a:noFill/>
        </p:spPr>
        <p:txBody>
          <a:bodyPr wrap="square" lIns="67990" tIns="34009" rIns="67990" bIns="34009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kern="1000" spc="225" dirty="0">
                <a:latin typeface="+mj-ea"/>
                <a:ea typeface="+mj-ea"/>
                <a:cs typeface="Open Sans Condensed" panose="020B0604020202020204" charset="0"/>
              </a:rPr>
              <a:t>翻转课堂</a:t>
            </a:r>
            <a:endParaRPr lang="en-US" altLang="zh-CN" sz="1500" b="1" kern="1000" spc="225" dirty="0">
              <a:latin typeface="+mj-ea"/>
              <a:ea typeface="+mj-ea"/>
              <a:cs typeface="Open Sans Condensed" panose="020B060402020202020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675" kern="1000" spc="225" dirty="0" smtClean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细内容</a:t>
            </a:r>
            <a:r>
              <a:rPr lang="en-US" altLang="zh-CN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675" spc="225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7" name="69 CuadroTexto"/>
          <p:cNvSpPr txBox="1"/>
          <p:nvPr/>
        </p:nvSpPr>
        <p:spPr>
          <a:xfrm>
            <a:off x="1088389" y="2682121"/>
            <a:ext cx="1229303" cy="876596"/>
          </a:xfrm>
          <a:prstGeom prst="rect">
            <a:avLst/>
          </a:prstGeom>
          <a:noFill/>
        </p:spPr>
        <p:txBody>
          <a:bodyPr wrap="square" lIns="67990" tIns="34009" rIns="67990" bIns="34009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kern="1000" spc="225" dirty="0">
                <a:latin typeface="+mj-ea"/>
                <a:ea typeface="+mj-ea"/>
                <a:cs typeface="Open Sans Condensed" panose="020B0604020202020204" charset="0"/>
              </a:rPr>
              <a:t>案例分析</a:t>
            </a:r>
          </a:p>
          <a:p>
            <a:pPr algn="just">
              <a:lnSpc>
                <a:spcPct val="125000"/>
              </a:lnSpc>
            </a:pPr>
            <a:r>
              <a:rPr lang="zh-CN" altLang="en-US" sz="675" kern="1000" spc="225" dirty="0" smtClean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细内容</a:t>
            </a:r>
            <a:r>
              <a:rPr lang="en-US" altLang="zh-CN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675" spc="225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8" name="69 CuadroTexto"/>
          <p:cNvSpPr txBox="1"/>
          <p:nvPr/>
        </p:nvSpPr>
        <p:spPr>
          <a:xfrm>
            <a:off x="7440879" y="1266803"/>
            <a:ext cx="1229303" cy="876596"/>
          </a:xfrm>
          <a:prstGeom prst="rect">
            <a:avLst/>
          </a:prstGeom>
          <a:noFill/>
        </p:spPr>
        <p:txBody>
          <a:bodyPr wrap="square" lIns="67990" tIns="34009" rIns="67990" bIns="34009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500" b="1" kern="1000" spc="225" dirty="0">
                <a:latin typeface="+mj-ea"/>
                <a:ea typeface="+mj-ea"/>
                <a:cs typeface="Open Sans Condensed" panose="020B0604020202020204" charset="0"/>
              </a:rPr>
              <a:t>课堂讨论</a:t>
            </a:r>
            <a:endParaRPr lang="en-US" altLang="zh-CN" sz="1500" b="1" kern="1000" spc="225" dirty="0">
              <a:latin typeface="+mj-ea"/>
              <a:ea typeface="+mj-ea"/>
              <a:cs typeface="Open Sans Condensed" panose="020B060402020202020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675" kern="1000" spc="225" dirty="0" smtClean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细内容</a:t>
            </a:r>
            <a:r>
              <a:rPr lang="en-US" altLang="zh-CN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675" spc="225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9" name="69 CuadroTexto"/>
          <p:cNvSpPr txBox="1"/>
          <p:nvPr/>
        </p:nvSpPr>
        <p:spPr>
          <a:xfrm>
            <a:off x="7498979" y="3239446"/>
            <a:ext cx="1229303" cy="761180"/>
          </a:xfrm>
          <a:prstGeom prst="rect">
            <a:avLst/>
          </a:prstGeom>
          <a:noFill/>
        </p:spPr>
        <p:txBody>
          <a:bodyPr wrap="square" lIns="67990" tIns="34009" rIns="67990" bIns="34009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900" b="1" kern="1000" spc="225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kern="1000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675" spc="225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0" name="Freeform 6"/>
          <p:cNvSpPr>
            <a:spLocks noChangeAspect="1" noEditPoints="1"/>
          </p:cNvSpPr>
          <p:nvPr/>
        </p:nvSpPr>
        <p:spPr bwMode="auto">
          <a:xfrm>
            <a:off x="1434124" y="1092001"/>
            <a:ext cx="267288" cy="231683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grpSp>
        <p:nvGrpSpPr>
          <p:cNvPr id="21" name="Group 9"/>
          <p:cNvGrpSpPr>
            <a:grpSpLocks noChangeAspect="1"/>
          </p:cNvGrpSpPr>
          <p:nvPr/>
        </p:nvGrpSpPr>
        <p:grpSpPr bwMode="auto">
          <a:xfrm>
            <a:off x="755456" y="2634141"/>
            <a:ext cx="306553" cy="244026"/>
            <a:chOff x="6717" y="6983"/>
            <a:chExt cx="1613" cy="1284"/>
          </a:xfrm>
          <a:solidFill>
            <a:schemeClr val="tx2"/>
          </a:solidFill>
        </p:grpSpPr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675"/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675"/>
            </a:p>
          </p:txBody>
        </p:sp>
      </p:grpSp>
      <p:sp>
        <p:nvSpPr>
          <p:cNvPr id="24" name="Freeform 17"/>
          <p:cNvSpPr>
            <a:spLocks noChangeAspect="1" noEditPoints="1"/>
          </p:cNvSpPr>
          <p:nvPr/>
        </p:nvSpPr>
        <p:spPr bwMode="auto">
          <a:xfrm>
            <a:off x="7055732" y="1272247"/>
            <a:ext cx="183396" cy="207389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25" name="Freeform 22"/>
          <p:cNvSpPr>
            <a:spLocks noChangeAspect="1" noEditPoints="1"/>
          </p:cNvSpPr>
          <p:nvPr/>
        </p:nvSpPr>
        <p:spPr bwMode="auto">
          <a:xfrm>
            <a:off x="7263570" y="3246815"/>
            <a:ext cx="226703" cy="208432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26" name="35 Rectángulo"/>
          <p:cNvSpPr/>
          <p:nvPr/>
        </p:nvSpPr>
        <p:spPr>
          <a:xfrm>
            <a:off x="560876" y="3879896"/>
            <a:ext cx="2053561" cy="408942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65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r>
              <a:rPr lang="es-MX" sz="1650" dirty="0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165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by</a:t>
            </a:r>
            <a:r>
              <a:rPr lang="es-MX" sz="1650" dirty="0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1650" dirty="0" err="1">
                <a:solidFill>
                  <a:schemeClr val="accent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endParaRPr lang="es-MX" sz="1650" dirty="0">
              <a:solidFill>
                <a:schemeClr val="accent5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7" name="59 Arco"/>
          <p:cNvSpPr/>
          <p:nvPr/>
        </p:nvSpPr>
        <p:spPr>
          <a:xfrm>
            <a:off x="1400123" y="3958132"/>
            <a:ext cx="1238575" cy="609577"/>
          </a:xfrm>
          <a:prstGeom prst="arc">
            <a:avLst>
              <a:gd name="adj1" fmla="val 988110"/>
              <a:gd name="adj2" fmla="val 10429378"/>
            </a:avLst>
          </a:prstGeom>
          <a:ln>
            <a:solidFill>
              <a:schemeClr val="accent5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</p:spTree>
    <p:extLst>
      <p:ext uri="{BB962C8B-B14F-4D97-AF65-F5344CB8AC3E}">
        <p14:creationId xmlns:p14="http://schemas.microsoft.com/office/powerpoint/2010/main" val="148237518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 animBg="1"/>
      <p:bldP spid="24" grpId="0" animBg="1"/>
      <p:bldP spid="25" grpId="0" animBg="1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独立学习与小组学习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2240113" y="537982"/>
            <a:ext cx="4682903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Independent Learning And Team Learning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804"/>
          <p:cNvSpPr>
            <a:spLocks noChangeAspect="1" noEditPoints="1"/>
          </p:cNvSpPr>
          <p:nvPr/>
        </p:nvSpPr>
        <p:spPr bwMode="auto">
          <a:xfrm>
            <a:off x="1010051" y="1708100"/>
            <a:ext cx="755002" cy="797873"/>
          </a:xfrm>
          <a:custGeom>
            <a:avLst/>
            <a:gdLst>
              <a:gd name="T0" fmla="*/ 692 w 1268"/>
              <a:gd name="T1" fmla="*/ 1311 h 1340"/>
              <a:gd name="T2" fmla="*/ 708 w 1268"/>
              <a:gd name="T3" fmla="*/ 1317 h 1340"/>
              <a:gd name="T4" fmla="*/ 550 w 1268"/>
              <a:gd name="T5" fmla="*/ 1309 h 1340"/>
              <a:gd name="T6" fmla="*/ 570 w 1268"/>
              <a:gd name="T7" fmla="*/ 1324 h 1340"/>
              <a:gd name="T8" fmla="*/ 564 w 1268"/>
              <a:gd name="T9" fmla="*/ 1303 h 1340"/>
              <a:gd name="T10" fmla="*/ 514 w 1268"/>
              <a:gd name="T11" fmla="*/ 1274 h 1340"/>
              <a:gd name="T12" fmla="*/ 529 w 1268"/>
              <a:gd name="T13" fmla="*/ 1268 h 1340"/>
              <a:gd name="T14" fmla="*/ 746 w 1268"/>
              <a:gd name="T15" fmla="*/ 1259 h 1340"/>
              <a:gd name="T16" fmla="*/ 744 w 1268"/>
              <a:gd name="T17" fmla="*/ 1282 h 1340"/>
              <a:gd name="T18" fmla="*/ 758 w 1268"/>
              <a:gd name="T19" fmla="*/ 1259 h 1340"/>
              <a:gd name="T20" fmla="*/ 477 w 1268"/>
              <a:gd name="T21" fmla="*/ 1226 h 1340"/>
              <a:gd name="T22" fmla="*/ 490 w 1268"/>
              <a:gd name="T23" fmla="*/ 1218 h 1340"/>
              <a:gd name="T24" fmla="*/ 781 w 1268"/>
              <a:gd name="T25" fmla="*/ 1212 h 1340"/>
              <a:gd name="T26" fmla="*/ 787 w 1268"/>
              <a:gd name="T27" fmla="*/ 1231 h 1340"/>
              <a:gd name="T28" fmla="*/ 789 w 1268"/>
              <a:gd name="T29" fmla="*/ 1206 h 1340"/>
              <a:gd name="T30" fmla="*/ 808 w 1268"/>
              <a:gd name="T31" fmla="*/ 1177 h 1340"/>
              <a:gd name="T32" fmla="*/ 828 w 1268"/>
              <a:gd name="T33" fmla="*/ 1163 h 1340"/>
              <a:gd name="T34" fmla="*/ 442 w 1268"/>
              <a:gd name="T35" fmla="*/ 1171 h 1340"/>
              <a:gd name="T36" fmla="*/ 457 w 1268"/>
              <a:gd name="T37" fmla="*/ 1167 h 1340"/>
              <a:gd name="T38" fmla="*/ 409 w 1268"/>
              <a:gd name="T39" fmla="*/ 1105 h 1340"/>
              <a:gd name="T40" fmla="*/ 424 w 1268"/>
              <a:gd name="T41" fmla="*/ 1127 h 1340"/>
              <a:gd name="T42" fmla="*/ 424 w 1268"/>
              <a:gd name="T43" fmla="*/ 1101 h 1340"/>
              <a:gd name="T44" fmla="*/ 839 w 1268"/>
              <a:gd name="T45" fmla="*/ 1111 h 1340"/>
              <a:gd name="T46" fmla="*/ 853 w 1268"/>
              <a:gd name="T47" fmla="*/ 1117 h 1340"/>
              <a:gd name="T48" fmla="*/ 867 w 1268"/>
              <a:gd name="T49" fmla="*/ 1043 h 1340"/>
              <a:gd name="T50" fmla="*/ 861 w 1268"/>
              <a:gd name="T51" fmla="*/ 1063 h 1340"/>
              <a:gd name="T52" fmla="*/ 878 w 1268"/>
              <a:gd name="T53" fmla="*/ 1053 h 1340"/>
              <a:gd name="T54" fmla="*/ 388 w 1268"/>
              <a:gd name="T55" fmla="*/ 1049 h 1340"/>
              <a:gd name="T56" fmla="*/ 401 w 1268"/>
              <a:gd name="T57" fmla="*/ 1068 h 1340"/>
              <a:gd name="T58" fmla="*/ 401 w 1268"/>
              <a:gd name="T59" fmla="*/ 1043 h 1340"/>
              <a:gd name="T60" fmla="*/ 880 w 1268"/>
              <a:gd name="T61" fmla="*/ 987 h 1340"/>
              <a:gd name="T62" fmla="*/ 880 w 1268"/>
              <a:gd name="T63" fmla="*/ 1004 h 1340"/>
              <a:gd name="T64" fmla="*/ 894 w 1268"/>
              <a:gd name="T65" fmla="*/ 993 h 1340"/>
              <a:gd name="T66" fmla="*/ 378 w 1268"/>
              <a:gd name="T67" fmla="*/ 975 h 1340"/>
              <a:gd name="T68" fmla="*/ 372 w 1268"/>
              <a:gd name="T69" fmla="*/ 995 h 1340"/>
              <a:gd name="T70" fmla="*/ 389 w 1268"/>
              <a:gd name="T71" fmla="*/ 997 h 1340"/>
              <a:gd name="T72" fmla="*/ 388 w 1268"/>
              <a:gd name="T73" fmla="*/ 985 h 1340"/>
              <a:gd name="T74" fmla="*/ 733 w 1268"/>
              <a:gd name="T75" fmla="*/ 1026 h 1340"/>
              <a:gd name="T76" fmla="*/ 645 w 1268"/>
              <a:gd name="T77" fmla="*/ 1055 h 1340"/>
              <a:gd name="T78" fmla="*/ 533 w 1268"/>
              <a:gd name="T79" fmla="*/ 1028 h 1340"/>
              <a:gd name="T80" fmla="*/ 609 w 1268"/>
              <a:gd name="T81" fmla="*/ 985 h 1340"/>
              <a:gd name="T82" fmla="*/ 702 w 1268"/>
              <a:gd name="T83" fmla="*/ 952 h 1340"/>
              <a:gd name="T84" fmla="*/ 541 w 1268"/>
              <a:gd name="T85" fmla="*/ 1169 h 1340"/>
              <a:gd name="T86" fmla="*/ 818 w 1268"/>
              <a:gd name="T87" fmla="*/ 944 h 1340"/>
              <a:gd name="T88" fmla="*/ 483 w 1268"/>
              <a:gd name="T89" fmla="*/ 202 h 1340"/>
              <a:gd name="T90" fmla="*/ 419 w 1268"/>
              <a:gd name="T91" fmla="*/ 587 h 1340"/>
              <a:gd name="T92" fmla="*/ 360 w 1268"/>
              <a:gd name="T93" fmla="*/ 458 h 1340"/>
              <a:gd name="T94" fmla="*/ 376 w 1268"/>
              <a:gd name="T95" fmla="*/ 642 h 1340"/>
              <a:gd name="T96" fmla="*/ 818 w 1268"/>
              <a:gd name="T97" fmla="*/ 756 h 1340"/>
              <a:gd name="T98" fmla="*/ 948 w 1268"/>
              <a:gd name="T99" fmla="*/ 415 h 1340"/>
              <a:gd name="T100" fmla="*/ 867 w 1268"/>
              <a:gd name="T101" fmla="*/ 591 h 1340"/>
              <a:gd name="T102" fmla="*/ 847 w 1268"/>
              <a:gd name="T103" fmla="*/ 287 h 1340"/>
              <a:gd name="T104" fmla="*/ 779 w 1268"/>
              <a:gd name="T105" fmla="*/ 240 h 1340"/>
              <a:gd name="T106" fmla="*/ 552 w 1268"/>
              <a:gd name="T107" fmla="*/ 209 h 1340"/>
              <a:gd name="T108" fmla="*/ 942 w 1268"/>
              <a:gd name="T109" fmla="*/ 202 h 1340"/>
              <a:gd name="T110" fmla="*/ 919 w 1268"/>
              <a:gd name="T111" fmla="*/ 671 h 1340"/>
              <a:gd name="T112" fmla="*/ 898 w 1268"/>
              <a:gd name="T113" fmla="*/ 940 h 1340"/>
              <a:gd name="T114" fmla="*/ 1268 w 1268"/>
              <a:gd name="T115" fmla="*/ 1214 h 1340"/>
              <a:gd name="T116" fmla="*/ 137 w 1268"/>
              <a:gd name="T117" fmla="*/ 1024 h 1340"/>
              <a:gd name="T118" fmla="*/ 455 w 1268"/>
              <a:gd name="T119" fmla="*/ 816 h 1340"/>
              <a:gd name="T120" fmla="*/ 261 w 1268"/>
              <a:gd name="T121" fmla="*/ 458 h 1340"/>
              <a:gd name="T122" fmla="*/ 420 w 1268"/>
              <a:gd name="T123" fmla="*/ 66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8" h="1340">
                <a:moveTo>
                  <a:pt x="709" y="1299"/>
                </a:moveTo>
                <a:lnTo>
                  <a:pt x="706" y="1299"/>
                </a:lnTo>
                <a:lnTo>
                  <a:pt x="704" y="1301"/>
                </a:lnTo>
                <a:lnTo>
                  <a:pt x="704" y="1301"/>
                </a:lnTo>
                <a:lnTo>
                  <a:pt x="702" y="1303"/>
                </a:lnTo>
                <a:lnTo>
                  <a:pt x="702" y="1303"/>
                </a:lnTo>
                <a:lnTo>
                  <a:pt x="700" y="1303"/>
                </a:lnTo>
                <a:lnTo>
                  <a:pt x="700" y="1305"/>
                </a:lnTo>
                <a:lnTo>
                  <a:pt x="698" y="1307"/>
                </a:lnTo>
                <a:lnTo>
                  <a:pt x="696" y="1307"/>
                </a:lnTo>
                <a:lnTo>
                  <a:pt x="696" y="1309"/>
                </a:lnTo>
                <a:lnTo>
                  <a:pt x="694" y="1309"/>
                </a:lnTo>
                <a:lnTo>
                  <a:pt x="692" y="1311"/>
                </a:lnTo>
                <a:lnTo>
                  <a:pt x="692" y="1311"/>
                </a:lnTo>
                <a:lnTo>
                  <a:pt x="690" y="1313"/>
                </a:lnTo>
                <a:lnTo>
                  <a:pt x="688" y="1317"/>
                </a:lnTo>
                <a:lnTo>
                  <a:pt x="690" y="1321"/>
                </a:lnTo>
                <a:lnTo>
                  <a:pt x="692" y="1324"/>
                </a:lnTo>
                <a:lnTo>
                  <a:pt x="696" y="1324"/>
                </a:lnTo>
                <a:lnTo>
                  <a:pt x="700" y="1324"/>
                </a:lnTo>
                <a:lnTo>
                  <a:pt x="702" y="1324"/>
                </a:lnTo>
                <a:lnTo>
                  <a:pt x="702" y="1323"/>
                </a:lnTo>
                <a:lnTo>
                  <a:pt x="702" y="1323"/>
                </a:lnTo>
                <a:lnTo>
                  <a:pt x="704" y="1323"/>
                </a:lnTo>
                <a:lnTo>
                  <a:pt x="704" y="1321"/>
                </a:lnTo>
                <a:lnTo>
                  <a:pt x="706" y="1321"/>
                </a:lnTo>
                <a:lnTo>
                  <a:pt x="708" y="1319"/>
                </a:lnTo>
                <a:lnTo>
                  <a:pt x="708" y="1317"/>
                </a:lnTo>
                <a:lnTo>
                  <a:pt x="709" y="1317"/>
                </a:lnTo>
                <a:lnTo>
                  <a:pt x="711" y="1315"/>
                </a:lnTo>
                <a:lnTo>
                  <a:pt x="713" y="1315"/>
                </a:lnTo>
                <a:lnTo>
                  <a:pt x="713" y="1313"/>
                </a:lnTo>
                <a:lnTo>
                  <a:pt x="715" y="1311"/>
                </a:lnTo>
                <a:lnTo>
                  <a:pt x="715" y="1307"/>
                </a:lnTo>
                <a:lnTo>
                  <a:pt x="715" y="1303"/>
                </a:lnTo>
                <a:lnTo>
                  <a:pt x="713" y="1301"/>
                </a:lnTo>
                <a:lnTo>
                  <a:pt x="709" y="1299"/>
                </a:lnTo>
                <a:close/>
                <a:moveTo>
                  <a:pt x="560" y="1299"/>
                </a:moveTo>
                <a:lnTo>
                  <a:pt x="556" y="1299"/>
                </a:lnTo>
                <a:lnTo>
                  <a:pt x="552" y="1303"/>
                </a:lnTo>
                <a:lnTo>
                  <a:pt x="550" y="1305"/>
                </a:lnTo>
                <a:lnTo>
                  <a:pt x="550" y="1309"/>
                </a:lnTo>
                <a:lnTo>
                  <a:pt x="552" y="1313"/>
                </a:lnTo>
                <a:lnTo>
                  <a:pt x="554" y="1313"/>
                </a:lnTo>
                <a:lnTo>
                  <a:pt x="554" y="1315"/>
                </a:lnTo>
                <a:lnTo>
                  <a:pt x="556" y="1315"/>
                </a:lnTo>
                <a:lnTo>
                  <a:pt x="556" y="1317"/>
                </a:lnTo>
                <a:lnTo>
                  <a:pt x="558" y="1317"/>
                </a:lnTo>
                <a:lnTo>
                  <a:pt x="560" y="1319"/>
                </a:lnTo>
                <a:lnTo>
                  <a:pt x="560" y="1321"/>
                </a:lnTo>
                <a:lnTo>
                  <a:pt x="562" y="1321"/>
                </a:lnTo>
                <a:lnTo>
                  <a:pt x="564" y="1323"/>
                </a:lnTo>
                <a:lnTo>
                  <a:pt x="564" y="1323"/>
                </a:lnTo>
                <a:lnTo>
                  <a:pt x="566" y="1323"/>
                </a:lnTo>
                <a:lnTo>
                  <a:pt x="566" y="1324"/>
                </a:lnTo>
                <a:lnTo>
                  <a:pt x="570" y="1324"/>
                </a:lnTo>
                <a:lnTo>
                  <a:pt x="574" y="1324"/>
                </a:lnTo>
                <a:lnTo>
                  <a:pt x="576" y="1323"/>
                </a:lnTo>
                <a:lnTo>
                  <a:pt x="578" y="1319"/>
                </a:lnTo>
                <a:lnTo>
                  <a:pt x="578" y="1317"/>
                </a:lnTo>
                <a:lnTo>
                  <a:pt x="578" y="1313"/>
                </a:lnTo>
                <a:lnTo>
                  <a:pt x="576" y="1311"/>
                </a:lnTo>
                <a:lnTo>
                  <a:pt x="574" y="1311"/>
                </a:lnTo>
                <a:lnTo>
                  <a:pt x="574" y="1309"/>
                </a:lnTo>
                <a:lnTo>
                  <a:pt x="572" y="1309"/>
                </a:lnTo>
                <a:lnTo>
                  <a:pt x="570" y="1307"/>
                </a:lnTo>
                <a:lnTo>
                  <a:pt x="568" y="1307"/>
                </a:lnTo>
                <a:lnTo>
                  <a:pt x="568" y="1305"/>
                </a:lnTo>
                <a:lnTo>
                  <a:pt x="566" y="1303"/>
                </a:lnTo>
                <a:lnTo>
                  <a:pt x="564" y="1303"/>
                </a:lnTo>
                <a:lnTo>
                  <a:pt x="564" y="1303"/>
                </a:lnTo>
                <a:lnTo>
                  <a:pt x="564" y="1301"/>
                </a:lnTo>
                <a:lnTo>
                  <a:pt x="564" y="1301"/>
                </a:lnTo>
                <a:lnTo>
                  <a:pt x="560" y="1299"/>
                </a:lnTo>
                <a:close/>
                <a:moveTo>
                  <a:pt x="514" y="1257"/>
                </a:moveTo>
                <a:lnTo>
                  <a:pt x="512" y="1257"/>
                </a:lnTo>
                <a:lnTo>
                  <a:pt x="508" y="1260"/>
                </a:lnTo>
                <a:lnTo>
                  <a:pt x="508" y="1262"/>
                </a:lnTo>
                <a:lnTo>
                  <a:pt x="508" y="1266"/>
                </a:lnTo>
                <a:lnTo>
                  <a:pt x="510" y="1268"/>
                </a:lnTo>
                <a:lnTo>
                  <a:pt x="510" y="1270"/>
                </a:lnTo>
                <a:lnTo>
                  <a:pt x="512" y="1272"/>
                </a:lnTo>
                <a:lnTo>
                  <a:pt x="514" y="1272"/>
                </a:lnTo>
                <a:lnTo>
                  <a:pt x="514" y="1274"/>
                </a:lnTo>
                <a:lnTo>
                  <a:pt x="516" y="1276"/>
                </a:lnTo>
                <a:lnTo>
                  <a:pt x="517" y="1278"/>
                </a:lnTo>
                <a:lnTo>
                  <a:pt x="517" y="1278"/>
                </a:lnTo>
                <a:lnTo>
                  <a:pt x="519" y="1280"/>
                </a:lnTo>
                <a:lnTo>
                  <a:pt x="519" y="1280"/>
                </a:lnTo>
                <a:lnTo>
                  <a:pt x="519" y="1282"/>
                </a:lnTo>
                <a:lnTo>
                  <a:pt x="523" y="1284"/>
                </a:lnTo>
                <a:lnTo>
                  <a:pt x="527" y="1284"/>
                </a:lnTo>
                <a:lnTo>
                  <a:pt x="531" y="1282"/>
                </a:lnTo>
                <a:lnTo>
                  <a:pt x="533" y="1278"/>
                </a:lnTo>
                <a:lnTo>
                  <a:pt x="533" y="1274"/>
                </a:lnTo>
                <a:lnTo>
                  <a:pt x="531" y="1270"/>
                </a:lnTo>
                <a:lnTo>
                  <a:pt x="531" y="1270"/>
                </a:lnTo>
                <a:lnTo>
                  <a:pt x="529" y="1268"/>
                </a:lnTo>
                <a:lnTo>
                  <a:pt x="529" y="1268"/>
                </a:lnTo>
                <a:lnTo>
                  <a:pt x="527" y="1266"/>
                </a:lnTo>
                <a:lnTo>
                  <a:pt x="525" y="1264"/>
                </a:lnTo>
                <a:lnTo>
                  <a:pt x="523" y="1262"/>
                </a:lnTo>
                <a:lnTo>
                  <a:pt x="523" y="1260"/>
                </a:lnTo>
                <a:lnTo>
                  <a:pt x="521" y="1259"/>
                </a:lnTo>
                <a:lnTo>
                  <a:pt x="521" y="1259"/>
                </a:lnTo>
                <a:lnTo>
                  <a:pt x="519" y="1259"/>
                </a:lnTo>
                <a:lnTo>
                  <a:pt x="517" y="1257"/>
                </a:lnTo>
                <a:lnTo>
                  <a:pt x="514" y="1257"/>
                </a:lnTo>
                <a:close/>
                <a:moveTo>
                  <a:pt x="750" y="1257"/>
                </a:moveTo>
                <a:lnTo>
                  <a:pt x="748" y="1257"/>
                </a:lnTo>
                <a:lnTo>
                  <a:pt x="746" y="1259"/>
                </a:lnTo>
                <a:lnTo>
                  <a:pt x="746" y="1259"/>
                </a:lnTo>
                <a:lnTo>
                  <a:pt x="744" y="1259"/>
                </a:lnTo>
                <a:lnTo>
                  <a:pt x="744" y="1260"/>
                </a:lnTo>
                <a:lnTo>
                  <a:pt x="742" y="1262"/>
                </a:lnTo>
                <a:lnTo>
                  <a:pt x="742" y="1264"/>
                </a:lnTo>
                <a:lnTo>
                  <a:pt x="740" y="1264"/>
                </a:lnTo>
                <a:lnTo>
                  <a:pt x="739" y="1266"/>
                </a:lnTo>
                <a:lnTo>
                  <a:pt x="739" y="1268"/>
                </a:lnTo>
                <a:lnTo>
                  <a:pt x="737" y="1268"/>
                </a:lnTo>
                <a:lnTo>
                  <a:pt x="737" y="1270"/>
                </a:lnTo>
                <a:lnTo>
                  <a:pt x="735" y="1274"/>
                </a:lnTo>
                <a:lnTo>
                  <a:pt x="735" y="1278"/>
                </a:lnTo>
                <a:lnTo>
                  <a:pt x="737" y="1282"/>
                </a:lnTo>
                <a:lnTo>
                  <a:pt x="740" y="1284"/>
                </a:lnTo>
                <a:lnTo>
                  <a:pt x="744" y="1282"/>
                </a:lnTo>
                <a:lnTo>
                  <a:pt x="746" y="1282"/>
                </a:lnTo>
                <a:lnTo>
                  <a:pt x="746" y="1280"/>
                </a:lnTo>
                <a:lnTo>
                  <a:pt x="748" y="1280"/>
                </a:lnTo>
                <a:lnTo>
                  <a:pt x="748" y="1278"/>
                </a:lnTo>
                <a:lnTo>
                  <a:pt x="750" y="1278"/>
                </a:lnTo>
                <a:lnTo>
                  <a:pt x="752" y="1276"/>
                </a:lnTo>
                <a:lnTo>
                  <a:pt x="752" y="1274"/>
                </a:lnTo>
                <a:lnTo>
                  <a:pt x="754" y="1272"/>
                </a:lnTo>
                <a:lnTo>
                  <a:pt x="756" y="1272"/>
                </a:lnTo>
                <a:lnTo>
                  <a:pt x="756" y="1270"/>
                </a:lnTo>
                <a:lnTo>
                  <a:pt x="758" y="1268"/>
                </a:lnTo>
                <a:lnTo>
                  <a:pt x="760" y="1264"/>
                </a:lnTo>
                <a:lnTo>
                  <a:pt x="760" y="1262"/>
                </a:lnTo>
                <a:lnTo>
                  <a:pt x="758" y="1259"/>
                </a:lnTo>
                <a:lnTo>
                  <a:pt x="754" y="1257"/>
                </a:lnTo>
                <a:lnTo>
                  <a:pt x="750" y="1257"/>
                </a:lnTo>
                <a:close/>
                <a:moveTo>
                  <a:pt x="479" y="1206"/>
                </a:moveTo>
                <a:lnTo>
                  <a:pt x="475" y="1206"/>
                </a:lnTo>
                <a:lnTo>
                  <a:pt x="473" y="1208"/>
                </a:lnTo>
                <a:lnTo>
                  <a:pt x="471" y="1212"/>
                </a:lnTo>
                <a:lnTo>
                  <a:pt x="471" y="1216"/>
                </a:lnTo>
                <a:lnTo>
                  <a:pt x="471" y="1218"/>
                </a:lnTo>
                <a:lnTo>
                  <a:pt x="471" y="1218"/>
                </a:lnTo>
                <a:lnTo>
                  <a:pt x="473" y="1220"/>
                </a:lnTo>
                <a:lnTo>
                  <a:pt x="473" y="1222"/>
                </a:lnTo>
                <a:lnTo>
                  <a:pt x="475" y="1224"/>
                </a:lnTo>
                <a:lnTo>
                  <a:pt x="475" y="1224"/>
                </a:lnTo>
                <a:lnTo>
                  <a:pt x="477" y="1226"/>
                </a:lnTo>
                <a:lnTo>
                  <a:pt x="477" y="1227"/>
                </a:lnTo>
                <a:lnTo>
                  <a:pt x="479" y="1229"/>
                </a:lnTo>
                <a:lnTo>
                  <a:pt x="481" y="1231"/>
                </a:lnTo>
                <a:lnTo>
                  <a:pt x="481" y="1231"/>
                </a:lnTo>
                <a:lnTo>
                  <a:pt x="483" y="1233"/>
                </a:lnTo>
                <a:lnTo>
                  <a:pt x="486" y="1235"/>
                </a:lnTo>
                <a:lnTo>
                  <a:pt x="490" y="1233"/>
                </a:lnTo>
                <a:lnTo>
                  <a:pt x="492" y="1231"/>
                </a:lnTo>
                <a:lnTo>
                  <a:pt x="494" y="1227"/>
                </a:lnTo>
                <a:lnTo>
                  <a:pt x="492" y="1224"/>
                </a:lnTo>
                <a:lnTo>
                  <a:pt x="492" y="1222"/>
                </a:lnTo>
                <a:lnTo>
                  <a:pt x="492" y="1222"/>
                </a:lnTo>
                <a:lnTo>
                  <a:pt x="490" y="1220"/>
                </a:lnTo>
                <a:lnTo>
                  <a:pt x="490" y="1218"/>
                </a:lnTo>
                <a:lnTo>
                  <a:pt x="488" y="1216"/>
                </a:lnTo>
                <a:lnTo>
                  <a:pt x="488" y="1216"/>
                </a:lnTo>
                <a:lnTo>
                  <a:pt x="486" y="1214"/>
                </a:lnTo>
                <a:lnTo>
                  <a:pt x="486" y="1212"/>
                </a:lnTo>
                <a:lnTo>
                  <a:pt x="484" y="1210"/>
                </a:lnTo>
                <a:lnTo>
                  <a:pt x="484" y="1210"/>
                </a:lnTo>
                <a:lnTo>
                  <a:pt x="483" y="1208"/>
                </a:lnTo>
                <a:lnTo>
                  <a:pt x="479" y="1206"/>
                </a:lnTo>
                <a:close/>
                <a:moveTo>
                  <a:pt x="789" y="1206"/>
                </a:moveTo>
                <a:lnTo>
                  <a:pt x="785" y="1208"/>
                </a:lnTo>
                <a:lnTo>
                  <a:pt x="783" y="1208"/>
                </a:lnTo>
                <a:lnTo>
                  <a:pt x="783" y="1210"/>
                </a:lnTo>
                <a:lnTo>
                  <a:pt x="783" y="1210"/>
                </a:lnTo>
                <a:lnTo>
                  <a:pt x="781" y="1212"/>
                </a:lnTo>
                <a:lnTo>
                  <a:pt x="779" y="1214"/>
                </a:lnTo>
                <a:lnTo>
                  <a:pt x="779" y="1216"/>
                </a:lnTo>
                <a:lnTo>
                  <a:pt x="777" y="1216"/>
                </a:lnTo>
                <a:lnTo>
                  <a:pt x="777" y="1218"/>
                </a:lnTo>
                <a:lnTo>
                  <a:pt x="775" y="1220"/>
                </a:lnTo>
                <a:lnTo>
                  <a:pt x="775" y="1222"/>
                </a:lnTo>
                <a:lnTo>
                  <a:pt x="773" y="1222"/>
                </a:lnTo>
                <a:lnTo>
                  <a:pt x="773" y="1226"/>
                </a:lnTo>
                <a:lnTo>
                  <a:pt x="773" y="1229"/>
                </a:lnTo>
                <a:lnTo>
                  <a:pt x="775" y="1233"/>
                </a:lnTo>
                <a:lnTo>
                  <a:pt x="779" y="1235"/>
                </a:lnTo>
                <a:lnTo>
                  <a:pt x="785" y="1233"/>
                </a:lnTo>
                <a:lnTo>
                  <a:pt x="785" y="1233"/>
                </a:lnTo>
                <a:lnTo>
                  <a:pt x="787" y="1231"/>
                </a:lnTo>
                <a:lnTo>
                  <a:pt x="787" y="1231"/>
                </a:lnTo>
                <a:lnTo>
                  <a:pt x="787" y="1229"/>
                </a:lnTo>
                <a:lnTo>
                  <a:pt x="789" y="1227"/>
                </a:lnTo>
                <a:lnTo>
                  <a:pt x="791" y="1226"/>
                </a:lnTo>
                <a:lnTo>
                  <a:pt x="791" y="1224"/>
                </a:lnTo>
                <a:lnTo>
                  <a:pt x="793" y="1224"/>
                </a:lnTo>
                <a:lnTo>
                  <a:pt x="793" y="1222"/>
                </a:lnTo>
                <a:lnTo>
                  <a:pt x="795" y="1220"/>
                </a:lnTo>
                <a:lnTo>
                  <a:pt x="795" y="1218"/>
                </a:lnTo>
                <a:lnTo>
                  <a:pt x="797" y="1214"/>
                </a:lnTo>
                <a:lnTo>
                  <a:pt x="797" y="1212"/>
                </a:lnTo>
                <a:lnTo>
                  <a:pt x="795" y="1208"/>
                </a:lnTo>
                <a:lnTo>
                  <a:pt x="791" y="1206"/>
                </a:lnTo>
                <a:lnTo>
                  <a:pt x="789" y="1206"/>
                </a:lnTo>
                <a:close/>
                <a:moveTo>
                  <a:pt x="822" y="1152"/>
                </a:moveTo>
                <a:lnTo>
                  <a:pt x="818" y="1154"/>
                </a:lnTo>
                <a:lnTo>
                  <a:pt x="816" y="1156"/>
                </a:lnTo>
                <a:lnTo>
                  <a:pt x="814" y="1158"/>
                </a:lnTo>
                <a:lnTo>
                  <a:pt x="814" y="1160"/>
                </a:lnTo>
                <a:lnTo>
                  <a:pt x="812" y="1162"/>
                </a:lnTo>
                <a:lnTo>
                  <a:pt x="812" y="1162"/>
                </a:lnTo>
                <a:lnTo>
                  <a:pt x="810" y="1163"/>
                </a:lnTo>
                <a:lnTo>
                  <a:pt x="810" y="1165"/>
                </a:lnTo>
                <a:lnTo>
                  <a:pt x="808" y="1167"/>
                </a:lnTo>
                <a:lnTo>
                  <a:pt x="808" y="1169"/>
                </a:lnTo>
                <a:lnTo>
                  <a:pt x="808" y="1169"/>
                </a:lnTo>
                <a:lnTo>
                  <a:pt x="806" y="1173"/>
                </a:lnTo>
                <a:lnTo>
                  <a:pt x="808" y="1177"/>
                </a:lnTo>
                <a:lnTo>
                  <a:pt x="810" y="1181"/>
                </a:lnTo>
                <a:lnTo>
                  <a:pt x="814" y="1183"/>
                </a:lnTo>
                <a:lnTo>
                  <a:pt x="818" y="1181"/>
                </a:lnTo>
                <a:lnTo>
                  <a:pt x="818" y="1181"/>
                </a:lnTo>
                <a:lnTo>
                  <a:pt x="820" y="1179"/>
                </a:lnTo>
                <a:lnTo>
                  <a:pt x="822" y="1177"/>
                </a:lnTo>
                <a:lnTo>
                  <a:pt x="822" y="1175"/>
                </a:lnTo>
                <a:lnTo>
                  <a:pt x="824" y="1173"/>
                </a:lnTo>
                <a:lnTo>
                  <a:pt x="824" y="1173"/>
                </a:lnTo>
                <a:lnTo>
                  <a:pt x="826" y="1171"/>
                </a:lnTo>
                <a:lnTo>
                  <a:pt x="826" y="1169"/>
                </a:lnTo>
                <a:lnTo>
                  <a:pt x="826" y="1167"/>
                </a:lnTo>
                <a:lnTo>
                  <a:pt x="828" y="1165"/>
                </a:lnTo>
                <a:lnTo>
                  <a:pt x="828" y="1163"/>
                </a:lnTo>
                <a:lnTo>
                  <a:pt x="830" y="1160"/>
                </a:lnTo>
                <a:lnTo>
                  <a:pt x="828" y="1156"/>
                </a:lnTo>
                <a:lnTo>
                  <a:pt x="824" y="1154"/>
                </a:lnTo>
                <a:lnTo>
                  <a:pt x="822" y="1152"/>
                </a:lnTo>
                <a:close/>
                <a:moveTo>
                  <a:pt x="446" y="1152"/>
                </a:moveTo>
                <a:lnTo>
                  <a:pt x="442" y="1154"/>
                </a:lnTo>
                <a:lnTo>
                  <a:pt x="438" y="1156"/>
                </a:lnTo>
                <a:lnTo>
                  <a:pt x="438" y="1160"/>
                </a:lnTo>
                <a:lnTo>
                  <a:pt x="438" y="1163"/>
                </a:lnTo>
                <a:lnTo>
                  <a:pt x="438" y="1163"/>
                </a:lnTo>
                <a:lnTo>
                  <a:pt x="440" y="1165"/>
                </a:lnTo>
                <a:lnTo>
                  <a:pt x="440" y="1167"/>
                </a:lnTo>
                <a:lnTo>
                  <a:pt x="442" y="1169"/>
                </a:lnTo>
                <a:lnTo>
                  <a:pt x="442" y="1171"/>
                </a:lnTo>
                <a:lnTo>
                  <a:pt x="444" y="1173"/>
                </a:lnTo>
                <a:lnTo>
                  <a:pt x="444" y="1173"/>
                </a:lnTo>
                <a:lnTo>
                  <a:pt x="444" y="1175"/>
                </a:lnTo>
                <a:lnTo>
                  <a:pt x="446" y="1177"/>
                </a:lnTo>
                <a:lnTo>
                  <a:pt x="446" y="1179"/>
                </a:lnTo>
                <a:lnTo>
                  <a:pt x="450" y="1181"/>
                </a:lnTo>
                <a:lnTo>
                  <a:pt x="452" y="1183"/>
                </a:lnTo>
                <a:lnTo>
                  <a:pt x="455" y="1181"/>
                </a:lnTo>
                <a:lnTo>
                  <a:pt x="459" y="1179"/>
                </a:lnTo>
                <a:lnTo>
                  <a:pt x="459" y="1175"/>
                </a:lnTo>
                <a:lnTo>
                  <a:pt x="459" y="1171"/>
                </a:lnTo>
                <a:lnTo>
                  <a:pt x="459" y="1169"/>
                </a:lnTo>
                <a:lnTo>
                  <a:pt x="459" y="1169"/>
                </a:lnTo>
                <a:lnTo>
                  <a:pt x="457" y="1167"/>
                </a:lnTo>
                <a:lnTo>
                  <a:pt x="457" y="1165"/>
                </a:lnTo>
                <a:lnTo>
                  <a:pt x="455" y="1163"/>
                </a:lnTo>
                <a:lnTo>
                  <a:pt x="455" y="1162"/>
                </a:lnTo>
                <a:lnTo>
                  <a:pt x="453" y="1162"/>
                </a:lnTo>
                <a:lnTo>
                  <a:pt x="453" y="1160"/>
                </a:lnTo>
                <a:lnTo>
                  <a:pt x="452" y="1158"/>
                </a:lnTo>
                <a:lnTo>
                  <a:pt x="452" y="1156"/>
                </a:lnTo>
                <a:lnTo>
                  <a:pt x="450" y="1154"/>
                </a:lnTo>
                <a:lnTo>
                  <a:pt x="446" y="1152"/>
                </a:lnTo>
                <a:close/>
                <a:moveTo>
                  <a:pt x="417" y="1096"/>
                </a:moveTo>
                <a:lnTo>
                  <a:pt x="413" y="1098"/>
                </a:lnTo>
                <a:lnTo>
                  <a:pt x="411" y="1099"/>
                </a:lnTo>
                <a:lnTo>
                  <a:pt x="409" y="1101"/>
                </a:lnTo>
                <a:lnTo>
                  <a:pt x="409" y="1105"/>
                </a:lnTo>
                <a:lnTo>
                  <a:pt x="411" y="1107"/>
                </a:lnTo>
                <a:lnTo>
                  <a:pt x="411" y="1107"/>
                </a:lnTo>
                <a:lnTo>
                  <a:pt x="411" y="1109"/>
                </a:lnTo>
                <a:lnTo>
                  <a:pt x="411" y="1111"/>
                </a:lnTo>
                <a:lnTo>
                  <a:pt x="413" y="1113"/>
                </a:lnTo>
                <a:lnTo>
                  <a:pt x="413" y="1115"/>
                </a:lnTo>
                <a:lnTo>
                  <a:pt x="415" y="1117"/>
                </a:lnTo>
                <a:lnTo>
                  <a:pt x="415" y="1117"/>
                </a:lnTo>
                <a:lnTo>
                  <a:pt x="415" y="1119"/>
                </a:lnTo>
                <a:lnTo>
                  <a:pt x="417" y="1121"/>
                </a:lnTo>
                <a:lnTo>
                  <a:pt x="417" y="1123"/>
                </a:lnTo>
                <a:lnTo>
                  <a:pt x="419" y="1125"/>
                </a:lnTo>
                <a:lnTo>
                  <a:pt x="420" y="1125"/>
                </a:lnTo>
                <a:lnTo>
                  <a:pt x="424" y="1127"/>
                </a:lnTo>
                <a:lnTo>
                  <a:pt x="428" y="1125"/>
                </a:lnTo>
                <a:lnTo>
                  <a:pt x="430" y="1123"/>
                </a:lnTo>
                <a:lnTo>
                  <a:pt x="430" y="1119"/>
                </a:lnTo>
                <a:lnTo>
                  <a:pt x="430" y="1115"/>
                </a:lnTo>
                <a:lnTo>
                  <a:pt x="430" y="1113"/>
                </a:lnTo>
                <a:lnTo>
                  <a:pt x="428" y="1113"/>
                </a:lnTo>
                <a:lnTo>
                  <a:pt x="428" y="1111"/>
                </a:lnTo>
                <a:lnTo>
                  <a:pt x="428" y="1109"/>
                </a:lnTo>
                <a:lnTo>
                  <a:pt x="426" y="1107"/>
                </a:lnTo>
                <a:lnTo>
                  <a:pt x="426" y="1105"/>
                </a:lnTo>
                <a:lnTo>
                  <a:pt x="424" y="1105"/>
                </a:lnTo>
                <a:lnTo>
                  <a:pt x="424" y="1103"/>
                </a:lnTo>
                <a:lnTo>
                  <a:pt x="424" y="1101"/>
                </a:lnTo>
                <a:lnTo>
                  <a:pt x="424" y="1101"/>
                </a:lnTo>
                <a:lnTo>
                  <a:pt x="422" y="1098"/>
                </a:lnTo>
                <a:lnTo>
                  <a:pt x="420" y="1098"/>
                </a:lnTo>
                <a:lnTo>
                  <a:pt x="417" y="1096"/>
                </a:lnTo>
                <a:close/>
                <a:moveTo>
                  <a:pt x="851" y="1096"/>
                </a:moveTo>
                <a:lnTo>
                  <a:pt x="847" y="1098"/>
                </a:lnTo>
                <a:lnTo>
                  <a:pt x="845" y="1099"/>
                </a:lnTo>
                <a:lnTo>
                  <a:pt x="843" y="1101"/>
                </a:lnTo>
                <a:lnTo>
                  <a:pt x="843" y="1101"/>
                </a:lnTo>
                <a:lnTo>
                  <a:pt x="841" y="1103"/>
                </a:lnTo>
                <a:lnTo>
                  <a:pt x="841" y="1105"/>
                </a:lnTo>
                <a:lnTo>
                  <a:pt x="841" y="1105"/>
                </a:lnTo>
                <a:lnTo>
                  <a:pt x="839" y="1107"/>
                </a:lnTo>
                <a:lnTo>
                  <a:pt x="839" y="1109"/>
                </a:lnTo>
                <a:lnTo>
                  <a:pt x="839" y="1111"/>
                </a:lnTo>
                <a:lnTo>
                  <a:pt x="837" y="1113"/>
                </a:lnTo>
                <a:lnTo>
                  <a:pt x="837" y="1113"/>
                </a:lnTo>
                <a:lnTo>
                  <a:pt x="837" y="1115"/>
                </a:lnTo>
                <a:lnTo>
                  <a:pt x="836" y="1119"/>
                </a:lnTo>
                <a:lnTo>
                  <a:pt x="837" y="1123"/>
                </a:lnTo>
                <a:lnTo>
                  <a:pt x="839" y="1125"/>
                </a:lnTo>
                <a:lnTo>
                  <a:pt x="843" y="1127"/>
                </a:lnTo>
                <a:lnTo>
                  <a:pt x="847" y="1125"/>
                </a:lnTo>
                <a:lnTo>
                  <a:pt x="849" y="1125"/>
                </a:lnTo>
                <a:lnTo>
                  <a:pt x="851" y="1123"/>
                </a:lnTo>
                <a:lnTo>
                  <a:pt x="851" y="1121"/>
                </a:lnTo>
                <a:lnTo>
                  <a:pt x="851" y="1119"/>
                </a:lnTo>
                <a:lnTo>
                  <a:pt x="853" y="1117"/>
                </a:lnTo>
                <a:lnTo>
                  <a:pt x="853" y="1117"/>
                </a:lnTo>
                <a:lnTo>
                  <a:pt x="853" y="1115"/>
                </a:lnTo>
                <a:lnTo>
                  <a:pt x="855" y="1113"/>
                </a:lnTo>
                <a:lnTo>
                  <a:pt x="855" y="1111"/>
                </a:lnTo>
                <a:lnTo>
                  <a:pt x="855" y="1109"/>
                </a:lnTo>
                <a:lnTo>
                  <a:pt x="857" y="1107"/>
                </a:lnTo>
                <a:lnTo>
                  <a:pt x="857" y="1107"/>
                </a:lnTo>
                <a:lnTo>
                  <a:pt x="857" y="1103"/>
                </a:lnTo>
                <a:lnTo>
                  <a:pt x="857" y="1099"/>
                </a:lnTo>
                <a:lnTo>
                  <a:pt x="853" y="1098"/>
                </a:lnTo>
                <a:lnTo>
                  <a:pt x="851" y="1096"/>
                </a:lnTo>
                <a:close/>
                <a:moveTo>
                  <a:pt x="874" y="1037"/>
                </a:moveTo>
                <a:lnTo>
                  <a:pt x="870" y="1037"/>
                </a:lnTo>
                <a:lnTo>
                  <a:pt x="868" y="1039"/>
                </a:lnTo>
                <a:lnTo>
                  <a:pt x="867" y="1043"/>
                </a:lnTo>
                <a:lnTo>
                  <a:pt x="867" y="1043"/>
                </a:lnTo>
                <a:lnTo>
                  <a:pt x="865" y="1045"/>
                </a:lnTo>
                <a:lnTo>
                  <a:pt x="865" y="1045"/>
                </a:lnTo>
                <a:lnTo>
                  <a:pt x="865" y="1047"/>
                </a:lnTo>
                <a:lnTo>
                  <a:pt x="865" y="1049"/>
                </a:lnTo>
                <a:lnTo>
                  <a:pt x="863" y="1051"/>
                </a:lnTo>
                <a:lnTo>
                  <a:pt x="863" y="1051"/>
                </a:lnTo>
                <a:lnTo>
                  <a:pt x="863" y="1053"/>
                </a:lnTo>
                <a:lnTo>
                  <a:pt x="863" y="1055"/>
                </a:lnTo>
                <a:lnTo>
                  <a:pt x="861" y="1057"/>
                </a:lnTo>
                <a:lnTo>
                  <a:pt x="861" y="1057"/>
                </a:lnTo>
                <a:lnTo>
                  <a:pt x="861" y="1057"/>
                </a:lnTo>
                <a:lnTo>
                  <a:pt x="861" y="1061"/>
                </a:lnTo>
                <a:lnTo>
                  <a:pt x="861" y="1063"/>
                </a:lnTo>
                <a:lnTo>
                  <a:pt x="863" y="1067"/>
                </a:lnTo>
                <a:lnTo>
                  <a:pt x="865" y="1068"/>
                </a:lnTo>
                <a:lnTo>
                  <a:pt x="868" y="1068"/>
                </a:lnTo>
                <a:lnTo>
                  <a:pt x="870" y="1068"/>
                </a:lnTo>
                <a:lnTo>
                  <a:pt x="872" y="1067"/>
                </a:lnTo>
                <a:lnTo>
                  <a:pt x="874" y="1063"/>
                </a:lnTo>
                <a:lnTo>
                  <a:pt x="874" y="1063"/>
                </a:lnTo>
                <a:lnTo>
                  <a:pt x="876" y="1061"/>
                </a:lnTo>
                <a:lnTo>
                  <a:pt x="876" y="1061"/>
                </a:lnTo>
                <a:lnTo>
                  <a:pt x="876" y="1059"/>
                </a:lnTo>
                <a:lnTo>
                  <a:pt x="876" y="1057"/>
                </a:lnTo>
                <a:lnTo>
                  <a:pt x="878" y="1055"/>
                </a:lnTo>
                <a:lnTo>
                  <a:pt x="878" y="1055"/>
                </a:lnTo>
                <a:lnTo>
                  <a:pt x="878" y="1053"/>
                </a:lnTo>
                <a:lnTo>
                  <a:pt x="878" y="1051"/>
                </a:lnTo>
                <a:lnTo>
                  <a:pt x="880" y="1051"/>
                </a:lnTo>
                <a:lnTo>
                  <a:pt x="880" y="1049"/>
                </a:lnTo>
                <a:lnTo>
                  <a:pt x="880" y="1047"/>
                </a:lnTo>
                <a:lnTo>
                  <a:pt x="880" y="1043"/>
                </a:lnTo>
                <a:lnTo>
                  <a:pt x="878" y="1039"/>
                </a:lnTo>
                <a:lnTo>
                  <a:pt x="874" y="1037"/>
                </a:lnTo>
                <a:close/>
                <a:moveTo>
                  <a:pt x="393" y="1037"/>
                </a:moveTo>
                <a:lnTo>
                  <a:pt x="389" y="1037"/>
                </a:lnTo>
                <a:lnTo>
                  <a:pt x="388" y="1041"/>
                </a:lnTo>
                <a:lnTo>
                  <a:pt x="386" y="1043"/>
                </a:lnTo>
                <a:lnTo>
                  <a:pt x="386" y="1047"/>
                </a:lnTo>
                <a:lnTo>
                  <a:pt x="386" y="1047"/>
                </a:lnTo>
                <a:lnTo>
                  <a:pt x="388" y="1049"/>
                </a:lnTo>
                <a:lnTo>
                  <a:pt x="388" y="1051"/>
                </a:lnTo>
                <a:lnTo>
                  <a:pt x="388" y="1051"/>
                </a:lnTo>
                <a:lnTo>
                  <a:pt x="388" y="1053"/>
                </a:lnTo>
                <a:lnTo>
                  <a:pt x="389" y="1055"/>
                </a:lnTo>
                <a:lnTo>
                  <a:pt x="389" y="1055"/>
                </a:lnTo>
                <a:lnTo>
                  <a:pt x="389" y="1057"/>
                </a:lnTo>
                <a:lnTo>
                  <a:pt x="389" y="1059"/>
                </a:lnTo>
                <a:lnTo>
                  <a:pt x="391" y="1061"/>
                </a:lnTo>
                <a:lnTo>
                  <a:pt x="391" y="1061"/>
                </a:lnTo>
                <a:lnTo>
                  <a:pt x="391" y="1063"/>
                </a:lnTo>
                <a:lnTo>
                  <a:pt x="391" y="1063"/>
                </a:lnTo>
                <a:lnTo>
                  <a:pt x="393" y="1067"/>
                </a:lnTo>
                <a:lnTo>
                  <a:pt x="395" y="1068"/>
                </a:lnTo>
                <a:lnTo>
                  <a:pt x="401" y="1068"/>
                </a:lnTo>
                <a:lnTo>
                  <a:pt x="403" y="1067"/>
                </a:lnTo>
                <a:lnTo>
                  <a:pt x="405" y="1065"/>
                </a:lnTo>
                <a:lnTo>
                  <a:pt x="407" y="1061"/>
                </a:lnTo>
                <a:lnTo>
                  <a:pt x="405" y="1057"/>
                </a:lnTo>
                <a:lnTo>
                  <a:pt x="405" y="1057"/>
                </a:lnTo>
                <a:lnTo>
                  <a:pt x="405" y="1057"/>
                </a:lnTo>
                <a:lnTo>
                  <a:pt x="405" y="1055"/>
                </a:lnTo>
                <a:lnTo>
                  <a:pt x="405" y="1053"/>
                </a:lnTo>
                <a:lnTo>
                  <a:pt x="403" y="1051"/>
                </a:lnTo>
                <a:lnTo>
                  <a:pt x="403" y="1049"/>
                </a:lnTo>
                <a:lnTo>
                  <a:pt x="403" y="1047"/>
                </a:lnTo>
                <a:lnTo>
                  <a:pt x="401" y="1045"/>
                </a:lnTo>
                <a:lnTo>
                  <a:pt x="401" y="1045"/>
                </a:lnTo>
                <a:lnTo>
                  <a:pt x="401" y="1043"/>
                </a:lnTo>
                <a:lnTo>
                  <a:pt x="401" y="1043"/>
                </a:lnTo>
                <a:lnTo>
                  <a:pt x="399" y="1039"/>
                </a:lnTo>
                <a:lnTo>
                  <a:pt x="395" y="1037"/>
                </a:lnTo>
                <a:lnTo>
                  <a:pt x="393" y="1037"/>
                </a:lnTo>
                <a:close/>
                <a:moveTo>
                  <a:pt x="886" y="975"/>
                </a:moveTo>
                <a:lnTo>
                  <a:pt x="884" y="977"/>
                </a:lnTo>
                <a:lnTo>
                  <a:pt x="882" y="979"/>
                </a:lnTo>
                <a:lnTo>
                  <a:pt x="880" y="981"/>
                </a:lnTo>
                <a:lnTo>
                  <a:pt x="880" y="983"/>
                </a:lnTo>
                <a:lnTo>
                  <a:pt x="880" y="983"/>
                </a:lnTo>
                <a:lnTo>
                  <a:pt x="880" y="985"/>
                </a:lnTo>
                <a:lnTo>
                  <a:pt x="880" y="985"/>
                </a:lnTo>
                <a:lnTo>
                  <a:pt x="880" y="987"/>
                </a:lnTo>
                <a:lnTo>
                  <a:pt x="880" y="987"/>
                </a:lnTo>
                <a:lnTo>
                  <a:pt x="880" y="989"/>
                </a:lnTo>
                <a:lnTo>
                  <a:pt x="880" y="989"/>
                </a:lnTo>
                <a:lnTo>
                  <a:pt x="880" y="989"/>
                </a:lnTo>
                <a:lnTo>
                  <a:pt x="880" y="991"/>
                </a:lnTo>
                <a:lnTo>
                  <a:pt x="880" y="991"/>
                </a:lnTo>
                <a:lnTo>
                  <a:pt x="878" y="993"/>
                </a:lnTo>
                <a:lnTo>
                  <a:pt x="878" y="993"/>
                </a:lnTo>
                <a:lnTo>
                  <a:pt x="878" y="995"/>
                </a:lnTo>
                <a:lnTo>
                  <a:pt x="878" y="995"/>
                </a:lnTo>
                <a:lnTo>
                  <a:pt x="878" y="997"/>
                </a:lnTo>
                <a:lnTo>
                  <a:pt x="878" y="997"/>
                </a:lnTo>
                <a:lnTo>
                  <a:pt x="878" y="999"/>
                </a:lnTo>
                <a:lnTo>
                  <a:pt x="878" y="1003"/>
                </a:lnTo>
                <a:lnTo>
                  <a:pt x="880" y="1004"/>
                </a:lnTo>
                <a:lnTo>
                  <a:pt x="884" y="1006"/>
                </a:lnTo>
                <a:lnTo>
                  <a:pt x="886" y="1006"/>
                </a:lnTo>
                <a:lnTo>
                  <a:pt x="890" y="1006"/>
                </a:lnTo>
                <a:lnTo>
                  <a:pt x="892" y="1003"/>
                </a:lnTo>
                <a:lnTo>
                  <a:pt x="894" y="1001"/>
                </a:lnTo>
                <a:lnTo>
                  <a:pt x="894" y="1001"/>
                </a:lnTo>
                <a:lnTo>
                  <a:pt x="894" y="999"/>
                </a:lnTo>
                <a:lnTo>
                  <a:pt x="894" y="999"/>
                </a:lnTo>
                <a:lnTo>
                  <a:pt x="894" y="997"/>
                </a:lnTo>
                <a:lnTo>
                  <a:pt x="894" y="997"/>
                </a:lnTo>
                <a:lnTo>
                  <a:pt x="894" y="995"/>
                </a:lnTo>
                <a:lnTo>
                  <a:pt x="894" y="995"/>
                </a:lnTo>
                <a:lnTo>
                  <a:pt x="894" y="993"/>
                </a:lnTo>
                <a:lnTo>
                  <a:pt x="894" y="993"/>
                </a:lnTo>
                <a:lnTo>
                  <a:pt x="894" y="991"/>
                </a:lnTo>
                <a:lnTo>
                  <a:pt x="894" y="991"/>
                </a:lnTo>
                <a:lnTo>
                  <a:pt x="896" y="989"/>
                </a:lnTo>
                <a:lnTo>
                  <a:pt x="896" y="989"/>
                </a:lnTo>
                <a:lnTo>
                  <a:pt x="896" y="987"/>
                </a:lnTo>
                <a:lnTo>
                  <a:pt x="896" y="987"/>
                </a:lnTo>
                <a:lnTo>
                  <a:pt x="896" y="985"/>
                </a:lnTo>
                <a:lnTo>
                  <a:pt x="896" y="985"/>
                </a:lnTo>
                <a:lnTo>
                  <a:pt x="894" y="981"/>
                </a:lnTo>
                <a:lnTo>
                  <a:pt x="892" y="977"/>
                </a:lnTo>
                <a:lnTo>
                  <a:pt x="890" y="975"/>
                </a:lnTo>
                <a:lnTo>
                  <a:pt x="886" y="975"/>
                </a:lnTo>
                <a:close/>
                <a:moveTo>
                  <a:pt x="380" y="975"/>
                </a:moveTo>
                <a:lnTo>
                  <a:pt x="378" y="975"/>
                </a:lnTo>
                <a:lnTo>
                  <a:pt x="374" y="977"/>
                </a:lnTo>
                <a:lnTo>
                  <a:pt x="372" y="981"/>
                </a:lnTo>
                <a:lnTo>
                  <a:pt x="372" y="985"/>
                </a:lnTo>
                <a:lnTo>
                  <a:pt x="372" y="985"/>
                </a:lnTo>
                <a:lnTo>
                  <a:pt x="372" y="987"/>
                </a:lnTo>
                <a:lnTo>
                  <a:pt x="372" y="987"/>
                </a:lnTo>
                <a:lnTo>
                  <a:pt x="372" y="989"/>
                </a:lnTo>
                <a:lnTo>
                  <a:pt x="372" y="989"/>
                </a:lnTo>
                <a:lnTo>
                  <a:pt x="372" y="991"/>
                </a:lnTo>
                <a:lnTo>
                  <a:pt x="372" y="991"/>
                </a:lnTo>
                <a:lnTo>
                  <a:pt x="372" y="993"/>
                </a:lnTo>
                <a:lnTo>
                  <a:pt x="372" y="993"/>
                </a:lnTo>
                <a:lnTo>
                  <a:pt x="372" y="995"/>
                </a:lnTo>
                <a:lnTo>
                  <a:pt x="372" y="995"/>
                </a:lnTo>
                <a:lnTo>
                  <a:pt x="374" y="997"/>
                </a:lnTo>
                <a:lnTo>
                  <a:pt x="374" y="997"/>
                </a:lnTo>
                <a:lnTo>
                  <a:pt x="374" y="999"/>
                </a:lnTo>
                <a:lnTo>
                  <a:pt x="374" y="999"/>
                </a:lnTo>
                <a:lnTo>
                  <a:pt x="374" y="1001"/>
                </a:lnTo>
                <a:lnTo>
                  <a:pt x="374" y="1001"/>
                </a:lnTo>
                <a:lnTo>
                  <a:pt x="376" y="1004"/>
                </a:lnTo>
                <a:lnTo>
                  <a:pt x="378" y="1006"/>
                </a:lnTo>
                <a:lnTo>
                  <a:pt x="380" y="1006"/>
                </a:lnTo>
                <a:lnTo>
                  <a:pt x="384" y="1006"/>
                </a:lnTo>
                <a:lnTo>
                  <a:pt x="388" y="1004"/>
                </a:lnTo>
                <a:lnTo>
                  <a:pt x="389" y="1001"/>
                </a:lnTo>
                <a:lnTo>
                  <a:pt x="389" y="999"/>
                </a:lnTo>
                <a:lnTo>
                  <a:pt x="389" y="997"/>
                </a:lnTo>
                <a:lnTo>
                  <a:pt x="388" y="997"/>
                </a:lnTo>
                <a:lnTo>
                  <a:pt x="388" y="995"/>
                </a:lnTo>
                <a:lnTo>
                  <a:pt x="388" y="995"/>
                </a:lnTo>
                <a:lnTo>
                  <a:pt x="388" y="993"/>
                </a:lnTo>
                <a:lnTo>
                  <a:pt x="388" y="993"/>
                </a:lnTo>
                <a:lnTo>
                  <a:pt x="388" y="991"/>
                </a:lnTo>
                <a:lnTo>
                  <a:pt x="388" y="991"/>
                </a:lnTo>
                <a:lnTo>
                  <a:pt x="388" y="989"/>
                </a:lnTo>
                <a:lnTo>
                  <a:pt x="388" y="989"/>
                </a:lnTo>
                <a:lnTo>
                  <a:pt x="388" y="989"/>
                </a:lnTo>
                <a:lnTo>
                  <a:pt x="388" y="987"/>
                </a:lnTo>
                <a:lnTo>
                  <a:pt x="388" y="987"/>
                </a:lnTo>
                <a:lnTo>
                  <a:pt x="388" y="985"/>
                </a:lnTo>
                <a:lnTo>
                  <a:pt x="388" y="985"/>
                </a:lnTo>
                <a:lnTo>
                  <a:pt x="388" y="983"/>
                </a:lnTo>
                <a:lnTo>
                  <a:pt x="386" y="983"/>
                </a:lnTo>
                <a:lnTo>
                  <a:pt x="386" y="979"/>
                </a:lnTo>
                <a:lnTo>
                  <a:pt x="384" y="977"/>
                </a:lnTo>
                <a:lnTo>
                  <a:pt x="380" y="975"/>
                </a:lnTo>
                <a:close/>
                <a:moveTo>
                  <a:pt x="725" y="944"/>
                </a:moveTo>
                <a:lnTo>
                  <a:pt x="731" y="944"/>
                </a:lnTo>
                <a:lnTo>
                  <a:pt x="739" y="952"/>
                </a:lnTo>
                <a:lnTo>
                  <a:pt x="740" y="964"/>
                </a:lnTo>
                <a:lnTo>
                  <a:pt x="739" y="977"/>
                </a:lnTo>
                <a:lnTo>
                  <a:pt x="735" y="991"/>
                </a:lnTo>
                <a:lnTo>
                  <a:pt x="733" y="1004"/>
                </a:lnTo>
                <a:lnTo>
                  <a:pt x="731" y="1016"/>
                </a:lnTo>
                <a:lnTo>
                  <a:pt x="733" y="1026"/>
                </a:lnTo>
                <a:lnTo>
                  <a:pt x="737" y="1037"/>
                </a:lnTo>
                <a:lnTo>
                  <a:pt x="740" y="1051"/>
                </a:lnTo>
                <a:lnTo>
                  <a:pt x="744" y="1065"/>
                </a:lnTo>
                <a:lnTo>
                  <a:pt x="744" y="1078"/>
                </a:lnTo>
                <a:lnTo>
                  <a:pt x="742" y="1088"/>
                </a:lnTo>
                <a:lnTo>
                  <a:pt x="733" y="1094"/>
                </a:lnTo>
                <a:lnTo>
                  <a:pt x="725" y="1094"/>
                </a:lnTo>
                <a:lnTo>
                  <a:pt x="719" y="1092"/>
                </a:lnTo>
                <a:lnTo>
                  <a:pt x="711" y="1088"/>
                </a:lnTo>
                <a:lnTo>
                  <a:pt x="702" y="1084"/>
                </a:lnTo>
                <a:lnTo>
                  <a:pt x="684" y="1070"/>
                </a:lnTo>
                <a:lnTo>
                  <a:pt x="667" y="1055"/>
                </a:lnTo>
                <a:lnTo>
                  <a:pt x="655" y="1043"/>
                </a:lnTo>
                <a:lnTo>
                  <a:pt x="645" y="1055"/>
                </a:lnTo>
                <a:lnTo>
                  <a:pt x="634" y="1059"/>
                </a:lnTo>
                <a:lnTo>
                  <a:pt x="620" y="1055"/>
                </a:lnTo>
                <a:lnTo>
                  <a:pt x="611" y="1043"/>
                </a:lnTo>
                <a:lnTo>
                  <a:pt x="597" y="1057"/>
                </a:lnTo>
                <a:lnTo>
                  <a:pt x="581" y="1070"/>
                </a:lnTo>
                <a:lnTo>
                  <a:pt x="564" y="1082"/>
                </a:lnTo>
                <a:lnTo>
                  <a:pt x="550" y="1090"/>
                </a:lnTo>
                <a:lnTo>
                  <a:pt x="537" y="1094"/>
                </a:lnTo>
                <a:lnTo>
                  <a:pt x="527" y="1090"/>
                </a:lnTo>
                <a:lnTo>
                  <a:pt x="521" y="1080"/>
                </a:lnTo>
                <a:lnTo>
                  <a:pt x="521" y="1067"/>
                </a:lnTo>
                <a:lnTo>
                  <a:pt x="523" y="1053"/>
                </a:lnTo>
                <a:lnTo>
                  <a:pt x="529" y="1039"/>
                </a:lnTo>
                <a:lnTo>
                  <a:pt x="533" y="1028"/>
                </a:lnTo>
                <a:lnTo>
                  <a:pt x="535" y="1016"/>
                </a:lnTo>
                <a:lnTo>
                  <a:pt x="533" y="1004"/>
                </a:lnTo>
                <a:lnTo>
                  <a:pt x="531" y="991"/>
                </a:lnTo>
                <a:lnTo>
                  <a:pt x="527" y="977"/>
                </a:lnTo>
                <a:lnTo>
                  <a:pt x="525" y="964"/>
                </a:lnTo>
                <a:lnTo>
                  <a:pt x="527" y="952"/>
                </a:lnTo>
                <a:lnTo>
                  <a:pt x="535" y="944"/>
                </a:lnTo>
                <a:lnTo>
                  <a:pt x="541" y="944"/>
                </a:lnTo>
                <a:lnTo>
                  <a:pt x="548" y="944"/>
                </a:lnTo>
                <a:lnTo>
                  <a:pt x="556" y="948"/>
                </a:lnTo>
                <a:lnTo>
                  <a:pt x="564" y="954"/>
                </a:lnTo>
                <a:lnTo>
                  <a:pt x="587" y="973"/>
                </a:lnTo>
                <a:lnTo>
                  <a:pt x="607" y="991"/>
                </a:lnTo>
                <a:lnTo>
                  <a:pt x="609" y="985"/>
                </a:lnTo>
                <a:lnTo>
                  <a:pt x="612" y="979"/>
                </a:lnTo>
                <a:lnTo>
                  <a:pt x="616" y="975"/>
                </a:lnTo>
                <a:lnTo>
                  <a:pt x="622" y="971"/>
                </a:lnTo>
                <a:lnTo>
                  <a:pt x="626" y="968"/>
                </a:lnTo>
                <a:lnTo>
                  <a:pt x="634" y="968"/>
                </a:lnTo>
                <a:lnTo>
                  <a:pt x="640" y="968"/>
                </a:lnTo>
                <a:lnTo>
                  <a:pt x="645" y="971"/>
                </a:lnTo>
                <a:lnTo>
                  <a:pt x="649" y="975"/>
                </a:lnTo>
                <a:lnTo>
                  <a:pt x="653" y="979"/>
                </a:lnTo>
                <a:lnTo>
                  <a:pt x="657" y="985"/>
                </a:lnTo>
                <a:lnTo>
                  <a:pt x="659" y="991"/>
                </a:lnTo>
                <a:lnTo>
                  <a:pt x="671" y="981"/>
                </a:lnTo>
                <a:lnTo>
                  <a:pt x="686" y="966"/>
                </a:lnTo>
                <a:lnTo>
                  <a:pt x="702" y="952"/>
                </a:lnTo>
                <a:lnTo>
                  <a:pt x="709" y="948"/>
                </a:lnTo>
                <a:lnTo>
                  <a:pt x="717" y="944"/>
                </a:lnTo>
                <a:lnTo>
                  <a:pt x="725" y="944"/>
                </a:lnTo>
                <a:close/>
                <a:moveTo>
                  <a:pt x="494" y="843"/>
                </a:moveTo>
                <a:lnTo>
                  <a:pt x="483" y="880"/>
                </a:lnTo>
                <a:lnTo>
                  <a:pt x="467" y="911"/>
                </a:lnTo>
                <a:lnTo>
                  <a:pt x="450" y="939"/>
                </a:lnTo>
                <a:lnTo>
                  <a:pt x="442" y="946"/>
                </a:lnTo>
                <a:lnTo>
                  <a:pt x="446" y="960"/>
                </a:lnTo>
                <a:lnTo>
                  <a:pt x="450" y="973"/>
                </a:lnTo>
                <a:lnTo>
                  <a:pt x="463" y="1016"/>
                </a:lnTo>
                <a:lnTo>
                  <a:pt x="483" y="1061"/>
                </a:lnTo>
                <a:lnTo>
                  <a:pt x="519" y="1134"/>
                </a:lnTo>
                <a:lnTo>
                  <a:pt x="541" y="1169"/>
                </a:lnTo>
                <a:lnTo>
                  <a:pt x="564" y="1200"/>
                </a:lnTo>
                <a:lnTo>
                  <a:pt x="587" y="1227"/>
                </a:lnTo>
                <a:lnTo>
                  <a:pt x="611" y="1251"/>
                </a:lnTo>
                <a:lnTo>
                  <a:pt x="634" y="1266"/>
                </a:lnTo>
                <a:lnTo>
                  <a:pt x="669" y="1237"/>
                </a:lnTo>
                <a:lnTo>
                  <a:pt x="702" y="1198"/>
                </a:lnTo>
                <a:lnTo>
                  <a:pt x="725" y="1167"/>
                </a:lnTo>
                <a:lnTo>
                  <a:pt x="746" y="1132"/>
                </a:lnTo>
                <a:lnTo>
                  <a:pt x="785" y="1063"/>
                </a:lnTo>
                <a:lnTo>
                  <a:pt x="804" y="1016"/>
                </a:lnTo>
                <a:lnTo>
                  <a:pt x="818" y="975"/>
                </a:lnTo>
                <a:lnTo>
                  <a:pt x="822" y="962"/>
                </a:lnTo>
                <a:lnTo>
                  <a:pt x="824" y="950"/>
                </a:lnTo>
                <a:lnTo>
                  <a:pt x="818" y="944"/>
                </a:lnTo>
                <a:lnTo>
                  <a:pt x="799" y="917"/>
                </a:lnTo>
                <a:lnTo>
                  <a:pt x="785" y="886"/>
                </a:lnTo>
                <a:lnTo>
                  <a:pt x="772" y="843"/>
                </a:lnTo>
                <a:lnTo>
                  <a:pt x="746" y="857"/>
                </a:lnTo>
                <a:lnTo>
                  <a:pt x="702" y="873"/>
                </a:lnTo>
                <a:lnTo>
                  <a:pt x="669" y="878"/>
                </a:lnTo>
                <a:lnTo>
                  <a:pt x="634" y="880"/>
                </a:lnTo>
                <a:lnTo>
                  <a:pt x="599" y="878"/>
                </a:lnTo>
                <a:lnTo>
                  <a:pt x="564" y="873"/>
                </a:lnTo>
                <a:lnTo>
                  <a:pt x="519" y="857"/>
                </a:lnTo>
                <a:lnTo>
                  <a:pt x="508" y="851"/>
                </a:lnTo>
                <a:lnTo>
                  <a:pt x="494" y="843"/>
                </a:lnTo>
                <a:close/>
                <a:moveTo>
                  <a:pt x="500" y="200"/>
                </a:moveTo>
                <a:lnTo>
                  <a:pt x="483" y="202"/>
                </a:lnTo>
                <a:lnTo>
                  <a:pt x="465" y="207"/>
                </a:lnTo>
                <a:lnTo>
                  <a:pt x="450" y="217"/>
                </a:lnTo>
                <a:lnTo>
                  <a:pt x="434" y="231"/>
                </a:lnTo>
                <a:lnTo>
                  <a:pt x="420" y="248"/>
                </a:lnTo>
                <a:lnTo>
                  <a:pt x="411" y="264"/>
                </a:lnTo>
                <a:lnTo>
                  <a:pt x="395" y="297"/>
                </a:lnTo>
                <a:lnTo>
                  <a:pt x="384" y="351"/>
                </a:lnTo>
                <a:lnTo>
                  <a:pt x="382" y="403"/>
                </a:lnTo>
                <a:lnTo>
                  <a:pt x="386" y="458"/>
                </a:lnTo>
                <a:lnTo>
                  <a:pt x="395" y="508"/>
                </a:lnTo>
                <a:lnTo>
                  <a:pt x="407" y="545"/>
                </a:lnTo>
                <a:lnTo>
                  <a:pt x="417" y="576"/>
                </a:lnTo>
                <a:lnTo>
                  <a:pt x="419" y="584"/>
                </a:lnTo>
                <a:lnTo>
                  <a:pt x="419" y="587"/>
                </a:lnTo>
                <a:lnTo>
                  <a:pt x="419" y="591"/>
                </a:lnTo>
                <a:lnTo>
                  <a:pt x="415" y="593"/>
                </a:lnTo>
                <a:lnTo>
                  <a:pt x="411" y="593"/>
                </a:lnTo>
                <a:lnTo>
                  <a:pt x="407" y="593"/>
                </a:lnTo>
                <a:lnTo>
                  <a:pt x="401" y="591"/>
                </a:lnTo>
                <a:lnTo>
                  <a:pt x="395" y="587"/>
                </a:lnTo>
                <a:lnTo>
                  <a:pt x="389" y="582"/>
                </a:lnTo>
                <a:lnTo>
                  <a:pt x="386" y="576"/>
                </a:lnTo>
                <a:lnTo>
                  <a:pt x="380" y="566"/>
                </a:lnTo>
                <a:lnTo>
                  <a:pt x="378" y="556"/>
                </a:lnTo>
                <a:lnTo>
                  <a:pt x="376" y="543"/>
                </a:lnTo>
                <a:lnTo>
                  <a:pt x="374" y="512"/>
                </a:lnTo>
                <a:lnTo>
                  <a:pt x="368" y="483"/>
                </a:lnTo>
                <a:lnTo>
                  <a:pt x="360" y="458"/>
                </a:lnTo>
                <a:lnTo>
                  <a:pt x="351" y="438"/>
                </a:lnTo>
                <a:lnTo>
                  <a:pt x="341" y="425"/>
                </a:lnTo>
                <a:lnTo>
                  <a:pt x="329" y="417"/>
                </a:lnTo>
                <a:lnTo>
                  <a:pt x="320" y="415"/>
                </a:lnTo>
                <a:lnTo>
                  <a:pt x="310" y="423"/>
                </a:lnTo>
                <a:lnTo>
                  <a:pt x="302" y="438"/>
                </a:lnTo>
                <a:lnTo>
                  <a:pt x="298" y="461"/>
                </a:lnTo>
                <a:lnTo>
                  <a:pt x="296" y="496"/>
                </a:lnTo>
                <a:lnTo>
                  <a:pt x="298" y="529"/>
                </a:lnTo>
                <a:lnTo>
                  <a:pt x="306" y="562"/>
                </a:lnTo>
                <a:lnTo>
                  <a:pt x="318" y="591"/>
                </a:lnTo>
                <a:lnTo>
                  <a:pt x="333" y="615"/>
                </a:lnTo>
                <a:lnTo>
                  <a:pt x="353" y="632"/>
                </a:lnTo>
                <a:lnTo>
                  <a:pt x="376" y="642"/>
                </a:lnTo>
                <a:lnTo>
                  <a:pt x="380" y="651"/>
                </a:lnTo>
                <a:lnTo>
                  <a:pt x="395" y="684"/>
                </a:lnTo>
                <a:lnTo>
                  <a:pt x="420" y="721"/>
                </a:lnTo>
                <a:lnTo>
                  <a:pt x="450" y="756"/>
                </a:lnTo>
                <a:lnTo>
                  <a:pt x="483" y="787"/>
                </a:lnTo>
                <a:lnTo>
                  <a:pt x="519" y="812"/>
                </a:lnTo>
                <a:lnTo>
                  <a:pt x="564" y="830"/>
                </a:lnTo>
                <a:lnTo>
                  <a:pt x="597" y="838"/>
                </a:lnTo>
                <a:lnTo>
                  <a:pt x="634" y="840"/>
                </a:lnTo>
                <a:lnTo>
                  <a:pt x="669" y="838"/>
                </a:lnTo>
                <a:lnTo>
                  <a:pt x="702" y="830"/>
                </a:lnTo>
                <a:lnTo>
                  <a:pt x="746" y="812"/>
                </a:lnTo>
                <a:lnTo>
                  <a:pt x="785" y="787"/>
                </a:lnTo>
                <a:lnTo>
                  <a:pt x="818" y="756"/>
                </a:lnTo>
                <a:lnTo>
                  <a:pt x="847" y="721"/>
                </a:lnTo>
                <a:lnTo>
                  <a:pt x="870" y="684"/>
                </a:lnTo>
                <a:lnTo>
                  <a:pt x="886" y="651"/>
                </a:lnTo>
                <a:lnTo>
                  <a:pt x="892" y="642"/>
                </a:lnTo>
                <a:lnTo>
                  <a:pt x="915" y="632"/>
                </a:lnTo>
                <a:lnTo>
                  <a:pt x="934" y="615"/>
                </a:lnTo>
                <a:lnTo>
                  <a:pt x="950" y="589"/>
                </a:lnTo>
                <a:lnTo>
                  <a:pt x="962" y="560"/>
                </a:lnTo>
                <a:lnTo>
                  <a:pt x="969" y="529"/>
                </a:lnTo>
                <a:lnTo>
                  <a:pt x="971" y="496"/>
                </a:lnTo>
                <a:lnTo>
                  <a:pt x="969" y="461"/>
                </a:lnTo>
                <a:lnTo>
                  <a:pt x="964" y="436"/>
                </a:lnTo>
                <a:lnTo>
                  <a:pt x="956" y="423"/>
                </a:lnTo>
                <a:lnTo>
                  <a:pt x="948" y="415"/>
                </a:lnTo>
                <a:lnTo>
                  <a:pt x="936" y="417"/>
                </a:lnTo>
                <a:lnTo>
                  <a:pt x="927" y="425"/>
                </a:lnTo>
                <a:lnTo>
                  <a:pt x="917" y="440"/>
                </a:lnTo>
                <a:lnTo>
                  <a:pt x="907" y="459"/>
                </a:lnTo>
                <a:lnTo>
                  <a:pt x="900" y="485"/>
                </a:lnTo>
                <a:lnTo>
                  <a:pt x="894" y="512"/>
                </a:lnTo>
                <a:lnTo>
                  <a:pt x="892" y="543"/>
                </a:lnTo>
                <a:lnTo>
                  <a:pt x="892" y="553"/>
                </a:lnTo>
                <a:lnTo>
                  <a:pt x="890" y="562"/>
                </a:lnTo>
                <a:lnTo>
                  <a:pt x="886" y="568"/>
                </a:lnTo>
                <a:lnTo>
                  <a:pt x="882" y="578"/>
                </a:lnTo>
                <a:lnTo>
                  <a:pt x="876" y="584"/>
                </a:lnTo>
                <a:lnTo>
                  <a:pt x="870" y="589"/>
                </a:lnTo>
                <a:lnTo>
                  <a:pt x="867" y="591"/>
                </a:lnTo>
                <a:lnTo>
                  <a:pt x="861" y="593"/>
                </a:lnTo>
                <a:lnTo>
                  <a:pt x="857" y="595"/>
                </a:lnTo>
                <a:lnTo>
                  <a:pt x="853" y="593"/>
                </a:lnTo>
                <a:lnTo>
                  <a:pt x="851" y="591"/>
                </a:lnTo>
                <a:lnTo>
                  <a:pt x="849" y="587"/>
                </a:lnTo>
                <a:lnTo>
                  <a:pt x="849" y="584"/>
                </a:lnTo>
                <a:lnTo>
                  <a:pt x="851" y="576"/>
                </a:lnTo>
                <a:lnTo>
                  <a:pt x="863" y="541"/>
                </a:lnTo>
                <a:lnTo>
                  <a:pt x="870" y="508"/>
                </a:lnTo>
                <a:lnTo>
                  <a:pt x="880" y="452"/>
                </a:lnTo>
                <a:lnTo>
                  <a:pt x="880" y="397"/>
                </a:lnTo>
                <a:lnTo>
                  <a:pt x="870" y="347"/>
                </a:lnTo>
                <a:lnTo>
                  <a:pt x="861" y="316"/>
                </a:lnTo>
                <a:lnTo>
                  <a:pt x="847" y="287"/>
                </a:lnTo>
                <a:lnTo>
                  <a:pt x="818" y="238"/>
                </a:lnTo>
                <a:lnTo>
                  <a:pt x="808" y="223"/>
                </a:lnTo>
                <a:lnTo>
                  <a:pt x="803" y="215"/>
                </a:lnTo>
                <a:lnTo>
                  <a:pt x="785" y="223"/>
                </a:lnTo>
                <a:lnTo>
                  <a:pt x="746" y="231"/>
                </a:lnTo>
                <a:lnTo>
                  <a:pt x="702" y="229"/>
                </a:lnTo>
                <a:lnTo>
                  <a:pt x="657" y="217"/>
                </a:lnTo>
                <a:lnTo>
                  <a:pt x="657" y="217"/>
                </a:lnTo>
                <a:lnTo>
                  <a:pt x="678" y="240"/>
                </a:lnTo>
                <a:lnTo>
                  <a:pt x="702" y="258"/>
                </a:lnTo>
                <a:lnTo>
                  <a:pt x="723" y="262"/>
                </a:lnTo>
                <a:lnTo>
                  <a:pt x="746" y="258"/>
                </a:lnTo>
                <a:lnTo>
                  <a:pt x="762" y="252"/>
                </a:lnTo>
                <a:lnTo>
                  <a:pt x="779" y="240"/>
                </a:lnTo>
                <a:lnTo>
                  <a:pt x="779" y="254"/>
                </a:lnTo>
                <a:lnTo>
                  <a:pt x="773" y="267"/>
                </a:lnTo>
                <a:lnTo>
                  <a:pt x="762" y="283"/>
                </a:lnTo>
                <a:lnTo>
                  <a:pt x="746" y="297"/>
                </a:lnTo>
                <a:lnTo>
                  <a:pt x="727" y="308"/>
                </a:lnTo>
                <a:lnTo>
                  <a:pt x="702" y="314"/>
                </a:lnTo>
                <a:lnTo>
                  <a:pt x="678" y="316"/>
                </a:lnTo>
                <a:lnTo>
                  <a:pt x="651" y="308"/>
                </a:lnTo>
                <a:lnTo>
                  <a:pt x="624" y="293"/>
                </a:lnTo>
                <a:lnTo>
                  <a:pt x="597" y="267"/>
                </a:lnTo>
                <a:lnTo>
                  <a:pt x="580" y="246"/>
                </a:lnTo>
                <a:lnTo>
                  <a:pt x="564" y="227"/>
                </a:lnTo>
                <a:lnTo>
                  <a:pt x="558" y="217"/>
                </a:lnTo>
                <a:lnTo>
                  <a:pt x="552" y="209"/>
                </a:lnTo>
                <a:lnTo>
                  <a:pt x="519" y="202"/>
                </a:lnTo>
                <a:lnTo>
                  <a:pt x="500" y="200"/>
                </a:lnTo>
                <a:close/>
                <a:moveTo>
                  <a:pt x="659" y="0"/>
                </a:moveTo>
                <a:lnTo>
                  <a:pt x="702" y="2"/>
                </a:lnTo>
                <a:lnTo>
                  <a:pt x="746" y="10"/>
                </a:lnTo>
                <a:lnTo>
                  <a:pt x="785" y="25"/>
                </a:lnTo>
                <a:lnTo>
                  <a:pt x="818" y="44"/>
                </a:lnTo>
                <a:lnTo>
                  <a:pt x="834" y="54"/>
                </a:lnTo>
                <a:lnTo>
                  <a:pt x="847" y="66"/>
                </a:lnTo>
                <a:lnTo>
                  <a:pt x="859" y="77"/>
                </a:lnTo>
                <a:lnTo>
                  <a:pt x="870" y="89"/>
                </a:lnTo>
                <a:lnTo>
                  <a:pt x="886" y="108"/>
                </a:lnTo>
                <a:lnTo>
                  <a:pt x="917" y="153"/>
                </a:lnTo>
                <a:lnTo>
                  <a:pt x="942" y="202"/>
                </a:lnTo>
                <a:lnTo>
                  <a:pt x="960" y="250"/>
                </a:lnTo>
                <a:lnTo>
                  <a:pt x="969" y="299"/>
                </a:lnTo>
                <a:lnTo>
                  <a:pt x="975" y="339"/>
                </a:lnTo>
                <a:lnTo>
                  <a:pt x="973" y="376"/>
                </a:lnTo>
                <a:lnTo>
                  <a:pt x="989" y="401"/>
                </a:lnTo>
                <a:lnTo>
                  <a:pt x="998" y="428"/>
                </a:lnTo>
                <a:lnTo>
                  <a:pt x="1006" y="458"/>
                </a:lnTo>
                <a:lnTo>
                  <a:pt x="1008" y="504"/>
                </a:lnTo>
                <a:lnTo>
                  <a:pt x="1004" y="551"/>
                </a:lnTo>
                <a:lnTo>
                  <a:pt x="995" y="582"/>
                </a:lnTo>
                <a:lnTo>
                  <a:pt x="983" y="609"/>
                </a:lnTo>
                <a:lnTo>
                  <a:pt x="969" y="634"/>
                </a:lnTo>
                <a:lnTo>
                  <a:pt x="946" y="657"/>
                </a:lnTo>
                <a:lnTo>
                  <a:pt x="919" y="671"/>
                </a:lnTo>
                <a:lnTo>
                  <a:pt x="886" y="731"/>
                </a:lnTo>
                <a:lnTo>
                  <a:pt x="870" y="754"/>
                </a:lnTo>
                <a:lnTo>
                  <a:pt x="859" y="768"/>
                </a:lnTo>
                <a:lnTo>
                  <a:pt x="847" y="783"/>
                </a:lnTo>
                <a:lnTo>
                  <a:pt x="834" y="797"/>
                </a:lnTo>
                <a:lnTo>
                  <a:pt x="818" y="811"/>
                </a:lnTo>
                <a:lnTo>
                  <a:pt x="812" y="816"/>
                </a:lnTo>
                <a:lnTo>
                  <a:pt x="818" y="847"/>
                </a:lnTo>
                <a:lnTo>
                  <a:pt x="830" y="876"/>
                </a:lnTo>
                <a:lnTo>
                  <a:pt x="847" y="902"/>
                </a:lnTo>
                <a:lnTo>
                  <a:pt x="857" y="913"/>
                </a:lnTo>
                <a:lnTo>
                  <a:pt x="870" y="923"/>
                </a:lnTo>
                <a:lnTo>
                  <a:pt x="886" y="935"/>
                </a:lnTo>
                <a:lnTo>
                  <a:pt x="898" y="940"/>
                </a:lnTo>
                <a:lnTo>
                  <a:pt x="907" y="944"/>
                </a:lnTo>
                <a:lnTo>
                  <a:pt x="944" y="958"/>
                </a:lnTo>
                <a:lnTo>
                  <a:pt x="981" y="971"/>
                </a:lnTo>
                <a:lnTo>
                  <a:pt x="1020" y="983"/>
                </a:lnTo>
                <a:lnTo>
                  <a:pt x="1057" y="997"/>
                </a:lnTo>
                <a:lnTo>
                  <a:pt x="1093" y="1010"/>
                </a:lnTo>
                <a:lnTo>
                  <a:pt x="1130" y="1024"/>
                </a:lnTo>
                <a:lnTo>
                  <a:pt x="1163" y="1041"/>
                </a:lnTo>
                <a:lnTo>
                  <a:pt x="1192" y="1061"/>
                </a:lnTo>
                <a:lnTo>
                  <a:pt x="1218" y="1082"/>
                </a:lnTo>
                <a:lnTo>
                  <a:pt x="1239" y="1107"/>
                </a:lnTo>
                <a:lnTo>
                  <a:pt x="1254" y="1138"/>
                </a:lnTo>
                <a:lnTo>
                  <a:pt x="1264" y="1173"/>
                </a:lnTo>
                <a:lnTo>
                  <a:pt x="1268" y="1214"/>
                </a:lnTo>
                <a:lnTo>
                  <a:pt x="1262" y="1257"/>
                </a:lnTo>
                <a:lnTo>
                  <a:pt x="1247" y="1299"/>
                </a:lnTo>
                <a:lnTo>
                  <a:pt x="1225" y="1340"/>
                </a:lnTo>
                <a:lnTo>
                  <a:pt x="42" y="1340"/>
                </a:lnTo>
                <a:lnTo>
                  <a:pt x="21" y="1299"/>
                </a:lnTo>
                <a:lnTo>
                  <a:pt x="5" y="1257"/>
                </a:lnTo>
                <a:lnTo>
                  <a:pt x="0" y="1214"/>
                </a:lnTo>
                <a:lnTo>
                  <a:pt x="2" y="1173"/>
                </a:lnTo>
                <a:lnTo>
                  <a:pt x="11" y="1138"/>
                </a:lnTo>
                <a:lnTo>
                  <a:pt x="27" y="1107"/>
                </a:lnTo>
                <a:lnTo>
                  <a:pt x="48" y="1082"/>
                </a:lnTo>
                <a:lnTo>
                  <a:pt x="75" y="1061"/>
                </a:lnTo>
                <a:lnTo>
                  <a:pt x="104" y="1041"/>
                </a:lnTo>
                <a:lnTo>
                  <a:pt x="137" y="1024"/>
                </a:lnTo>
                <a:lnTo>
                  <a:pt x="172" y="1010"/>
                </a:lnTo>
                <a:lnTo>
                  <a:pt x="209" y="997"/>
                </a:lnTo>
                <a:lnTo>
                  <a:pt x="248" y="983"/>
                </a:lnTo>
                <a:lnTo>
                  <a:pt x="285" y="971"/>
                </a:lnTo>
                <a:lnTo>
                  <a:pt x="324" y="958"/>
                </a:lnTo>
                <a:lnTo>
                  <a:pt x="358" y="944"/>
                </a:lnTo>
                <a:lnTo>
                  <a:pt x="370" y="940"/>
                </a:lnTo>
                <a:lnTo>
                  <a:pt x="380" y="935"/>
                </a:lnTo>
                <a:lnTo>
                  <a:pt x="395" y="923"/>
                </a:lnTo>
                <a:lnTo>
                  <a:pt x="409" y="913"/>
                </a:lnTo>
                <a:lnTo>
                  <a:pt x="420" y="902"/>
                </a:lnTo>
                <a:lnTo>
                  <a:pt x="438" y="876"/>
                </a:lnTo>
                <a:lnTo>
                  <a:pt x="450" y="847"/>
                </a:lnTo>
                <a:lnTo>
                  <a:pt x="455" y="816"/>
                </a:lnTo>
                <a:lnTo>
                  <a:pt x="450" y="811"/>
                </a:lnTo>
                <a:lnTo>
                  <a:pt x="434" y="797"/>
                </a:lnTo>
                <a:lnTo>
                  <a:pt x="420" y="783"/>
                </a:lnTo>
                <a:lnTo>
                  <a:pt x="407" y="768"/>
                </a:lnTo>
                <a:lnTo>
                  <a:pt x="395" y="754"/>
                </a:lnTo>
                <a:lnTo>
                  <a:pt x="380" y="731"/>
                </a:lnTo>
                <a:lnTo>
                  <a:pt x="349" y="671"/>
                </a:lnTo>
                <a:lnTo>
                  <a:pt x="322" y="657"/>
                </a:lnTo>
                <a:lnTo>
                  <a:pt x="298" y="634"/>
                </a:lnTo>
                <a:lnTo>
                  <a:pt x="283" y="609"/>
                </a:lnTo>
                <a:lnTo>
                  <a:pt x="271" y="582"/>
                </a:lnTo>
                <a:lnTo>
                  <a:pt x="263" y="551"/>
                </a:lnTo>
                <a:lnTo>
                  <a:pt x="258" y="504"/>
                </a:lnTo>
                <a:lnTo>
                  <a:pt x="261" y="458"/>
                </a:lnTo>
                <a:lnTo>
                  <a:pt x="267" y="428"/>
                </a:lnTo>
                <a:lnTo>
                  <a:pt x="277" y="403"/>
                </a:lnTo>
                <a:lnTo>
                  <a:pt x="292" y="378"/>
                </a:lnTo>
                <a:lnTo>
                  <a:pt x="289" y="351"/>
                </a:lnTo>
                <a:lnTo>
                  <a:pt x="287" y="318"/>
                </a:lnTo>
                <a:lnTo>
                  <a:pt x="291" y="279"/>
                </a:lnTo>
                <a:lnTo>
                  <a:pt x="296" y="238"/>
                </a:lnTo>
                <a:lnTo>
                  <a:pt x="310" y="198"/>
                </a:lnTo>
                <a:lnTo>
                  <a:pt x="327" y="159"/>
                </a:lnTo>
                <a:lnTo>
                  <a:pt x="351" y="124"/>
                </a:lnTo>
                <a:lnTo>
                  <a:pt x="380" y="93"/>
                </a:lnTo>
                <a:lnTo>
                  <a:pt x="395" y="79"/>
                </a:lnTo>
                <a:lnTo>
                  <a:pt x="407" y="74"/>
                </a:lnTo>
                <a:lnTo>
                  <a:pt x="420" y="66"/>
                </a:lnTo>
                <a:lnTo>
                  <a:pt x="434" y="60"/>
                </a:lnTo>
                <a:lnTo>
                  <a:pt x="450" y="56"/>
                </a:lnTo>
                <a:lnTo>
                  <a:pt x="483" y="48"/>
                </a:lnTo>
                <a:lnTo>
                  <a:pt x="500" y="46"/>
                </a:lnTo>
                <a:lnTo>
                  <a:pt x="519" y="37"/>
                </a:lnTo>
                <a:lnTo>
                  <a:pt x="564" y="19"/>
                </a:lnTo>
                <a:lnTo>
                  <a:pt x="614" y="8"/>
                </a:lnTo>
                <a:lnTo>
                  <a:pt x="65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SV" sz="675"/>
          </a:p>
        </p:txBody>
      </p:sp>
      <p:sp>
        <p:nvSpPr>
          <p:cNvPr id="8" name="Freeform 981"/>
          <p:cNvSpPr>
            <a:spLocks noChangeAspect="1" noEditPoints="1"/>
          </p:cNvSpPr>
          <p:nvPr/>
        </p:nvSpPr>
        <p:spPr bwMode="auto">
          <a:xfrm>
            <a:off x="2609426" y="1655703"/>
            <a:ext cx="755597" cy="850270"/>
          </a:xfrm>
          <a:custGeom>
            <a:avLst/>
            <a:gdLst>
              <a:gd name="T0" fmla="*/ 564 w 2538"/>
              <a:gd name="T1" fmla="*/ 2393 h 2856"/>
              <a:gd name="T2" fmla="*/ 994 w 2538"/>
              <a:gd name="T3" fmla="*/ 2514 h 2856"/>
              <a:gd name="T4" fmla="*/ 1542 w 2538"/>
              <a:gd name="T5" fmla="*/ 2522 h 2856"/>
              <a:gd name="T6" fmla="*/ 1981 w 2538"/>
              <a:gd name="T7" fmla="*/ 2382 h 2856"/>
              <a:gd name="T8" fmla="*/ 1828 w 2538"/>
              <a:gd name="T9" fmla="*/ 2167 h 2856"/>
              <a:gd name="T10" fmla="*/ 1582 w 2538"/>
              <a:gd name="T11" fmla="*/ 1973 h 2856"/>
              <a:gd name="T12" fmla="*/ 1267 w 2538"/>
              <a:gd name="T13" fmla="*/ 1946 h 2856"/>
              <a:gd name="T14" fmla="*/ 962 w 2538"/>
              <a:gd name="T15" fmla="*/ 1914 h 2856"/>
              <a:gd name="T16" fmla="*/ 802 w 2538"/>
              <a:gd name="T17" fmla="*/ 2136 h 2856"/>
              <a:gd name="T18" fmla="*/ 1820 w 2538"/>
              <a:gd name="T19" fmla="*/ 998 h 2856"/>
              <a:gd name="T20" fmla="*/ 1926 w 2538"/>
              <a:gd name="T21" fmla="*/ 1117 h 2856"/>
              <a:gd name="T22" fmla="*/ 1832 w 2538"/>
              <a:gd name="T23" fmla="*/ 1299 h 2856"/>
              <a:gd name="T24" fmla="*/ 1801 w 2538"/>
              <a:gd name="T25" fmla="*/ 1363 h 2856"/>
              <a:gd name="T26" fmla="*/ 1849 w 2538"/>
              <a:gd name="T27" fmla="*/ 1376 h 2856"/>
              <a:gd name="T28" fmla="*/ 1943 w 2538"/>
              <a:gd name="T29" fmla="*/ 1184 h 2856"/>
              <a:gd name="T30" fmla="*/ 1904 w 2538"/>
              <a:gd name="T31" fmla="*/ 992 h 2856"/>
              <a:gd name="T32" fmla="*/ 852 w 2538"/>
              <a:gd name="T33" fmla="*/ 653 h 2856"/>
              <a:gd name="T34" fmla="*/ 778 w 2538"/>
              <a:gd name="T35" fmla="*/ 1012 h 2856"/>
              <a:gd name="T36" fmla="*/ 778 w 2538"/>
              <a:gd name="T37" fmla="*/ 1109 h 2856"/>
              <a:gd name="T38" fmla="*/ 770 w 2538"/>
              <a:gd name="T39" fmla="*/ 1117 h 2856"/>
              <a:gd name="T40" fmla="*/ 745 w 2538"/>
              <a:gd name="T41" fmla="*/ 1063 h 2856"/>
              <a:gd name="T42" fmla="*/ 649 w 2538"/>
              <a:gd name="T43" fmla="*/ 985 h 2856"/>
              <a:gd name="T44" fmla="*/ 595 w 2538"/>
              <a:gd name="T45" fmla="*/ 1203 h 2856"/>
              <a:gd name="T46" fmla="*/ 710 w 2538"/>
              <a:gd name="T47" fmla="*/ 1440 h 2856"/>
              <a:gd name="T48" fmla="*/ 994 w 2538"/>
              <a:gd name="T49" fmla="*/ 1768 h 2856"/>
              <a:gd name="T50" fmla="*/ 1430 w 2538"/>
              <a:gd name="T51" fmla="*/ 1825 h 2856"/>
              <a:gd name="T52" fmla="*/ 1749 w 2538"/>
              <a:gd name="T53" fmla="*/ 1530 h 2856"/>
              <a:gd name="T54" fmla="*/ 1622 w 2538"/>
              <a:gd name="T55" fmla="*/ 1357 h 2856"/>
              <a:gd name="T56" fmla="*/ 1728 w 2538"/>
              <a:gd name="T57" fmla="*/ 1182 h 2856"/>
              <a:gd name="T58" fmla="*/ 1530 w 2538"/>
              <a:gd name="T59" fmla="*/ 1129 h 2856"/>
              <a:gd name="T60" fmla="*/ 1473 w 2538"/>
              <a:gd name="T61" fmla="*/ 1021 h 2856"/>
              <a:gd name="T62" fmla="*/ 1463 w 2538"/>
              <a:gd name="T63" fmla="*/ 908 h 2856"/>
              <a:gd name="T64" fmla="*/ 1127 w 2538"/>
              <a:gd name="T65" fmla="*/ 856 h 2856"/>
              <a:gd name="T66" fmla="*/ 756 w 2538"/>
              <a:gd name="T67" fmla="*/ 136 h 2856"/>
              <a:gd name="T68" fmla="*/ 1042 w 2538"/>
              <a:gd name="T69" fmla="*/ 77 h 2856"/>
              <a:gd name="T70" fmla="*/ 1367 w 2538"/>
              <a:gd name="T71" fmla="*/ 0 h 2856"/>
              <a:gd name="T72" fmla="*/ 1780 w 2538"/>
              <a:gd name="T73" fmla="*/ 140 h 2856"/>
              <a:gd name="T74" fmla="*/ 1956 w 2538"/>
              <a:gd name="T75" fmla="*/ 438 h 2856"/>
              <a:gd name="T76" fmla="*/ 2050 w 2538"/>
              <a:gd name="T77" fmla="*/ 658 h 2856"/>
              <a:gd name="T78" fmla="*/ 2300 w 2538"/>
              <a:gd name="T79" fmla="*/ 823 h 2856"/>
              <a:gd name="T80" fmla="*/ 2348 w 2538"/>
              <a:gd name="T81" fmla="*/ 1148 h 2856"/>
              <a:gd name="T82" fmla="*/ 2177 w 2538"/>
              <a:gd name="T83" fmla="*/ 1393 h 2856"/>
              <a:gd name="T84" fmla="*/ 2338 w 2538"/>
              <a:gd name="T85" fmla="*/ 1537 h 2856"/>
              <a:gd name="T86" fmla="*/ 2346 w 2538"/>
              <a:gd name="T87" fmla="*/ 1716 h 2856"/>
              <a:gd name="T88" fmla="*/ 2169 w 2538"/>
              <a:gd name="T89" fmla="*/ 1848 h 2856"/>
              <a:gd name="T90" fmla="*/ 2194 w 2538"/>
              <a:gd name="T91" fmla="*/ 2008 h 2856"/>
              <a:gd name="T92" fmla="*/ 2290 w 2538"/>
              <a:gd name="T93" fmla="*/ 2182 h 2856"/>
              <a:gd name="T94" fmla="*/ 2505 w 2538"/>
              <a:gd name="T95" fmla="*/ 2434 h 2856"/>
              <a:gd name="T96" fmla="*/ 2450 w 2538"/>
              <a:gd name="T97" fmla="*/ 2852 h 2856"/>
              <a:gd name="T98" fmla="*/ 0 w 2538"/>
              <a:gd name="T99" fmla="*/ 2603 h 2856"/>
              <a:gd name="T100" fmla="*/ 190 w 2538"/>
              <a:gd name="T101" fmla="*/ 2265 h 2856"/>
              <a:gd name="T102" fmla="*/ 261 w 2538"/>
              <a:gd name="T103" fmla="*/ 2094 h 2856"/>
              <a:gd name="T104" fmla="*/ 399 w 2538"/>
              <a:gd name="T105" fmla="*/ 1944 h 2856"/>
              <a:gd name="T106" fmla="*/ 225 w 2538"/>
              <a:gd name="T107" fmla="*/ 1781 h 2856"/>
              <a:gd name="T108" fmla="*/ 173 w 2538"/>
              <a:gd name="T109" fmla="*/ 1534 h 2856"/>
              <a:gd name="T110" fmla="*/ 347 w 2538"/>
              <a:gd name="T111" fmla="*/ 1328 h 2856"/>
              <a:gd name="T112" fmla="*/ 248 w 2538"/>
              <a:gd name="T113" fmla="*/ 1113 h 2856"/>
              <a:gd name="T114" fmla="*/ 257 w 2538"/>
              <a:gd name="T115" fmla="*/ 808 h 2856"/>
              <a:gd name="T116" fmla="*/ 488 w 2538"/>
              <a:gd name="T117" fmla="*/ 674 h 2856"/>
              <a:gd name="T118" fmla="*/ 555 w 2538"/>
              <a:gd name="T119" fmla="*/ 499 h 2856"/>
              <a:gd name="T120" fmla="*/ 699 w 2538"/>
              <a:gd name="T121" fmla="*/ 188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8" h="2856">
                <a:moveTo>
                  <a:pt x="453" y="2244"/>
                </a:moveTo>
                <a:lnTo>
                  <a:pt x="455" y="2286"/>
                </a:lnTo>
                <a:lnTo>
                  <a:pt x="474" y="2328"/>
                </a:lnTo>
                <a:lnTo>
                  <a:pt x="511" y="2361"/>
                </a:lnTo>
                <a:lnTo>
                  <a:pt x="564" y="2393"/>
                </a:lnTo>
                <a:lnTo>
                  <a:pt x="628" y="2426"/>
                </a:lnTo>
                <a:lnTo>
                  <a:pt x="706" y="2453"/>
                </a:lnTo>
                <a:lnTo>
                  <a:pt x="797" y="2478"/>
                </a:lnTo>
                <a:lnTo>
                  <a:pt x="891" y="2497"/>
                </a:lnTo>
                <a:lnTo>
                  <a:pt x="994" y="2514"/>
                </a:lnTo>
                <a:lnTo>
                  <a:pt x="1100" y="2524"/>
                </a:lnTo>
                <a:lnTo>
                  <a:pt x="1213" y="2534"/>
                </a:lnTo>
                <a:lnTo>
                  <a:pt x="1323" y="2534"/>
                </a:lnTo>
                <a:lnTo>
                  <a:pt x="1434" y="2530"/>
                </a:lnTo>
                <a:lnTo>
                  <a:pt x="1542" y="2522"/>
                </a:lnTo>
                <a:lnTo>
                  <a:pt x="1643" y="2505"/>
                </a:lnTo>
                <a:lnTo>
                  <a:pt x="1741" y="2486"/>
                </a:lnTo>
                <a:lnTo>
                  <a:pt x="1833" y="2457"/>
                </a:lnTo>
                <a:lnTo>
                  <a:pt x="1912" y="2422"/>
                </a:lnTo>
                <a:lnTo>
                  <a:pt x="1981" y="2382"/>
                </a:lnTo>
                <a:lnTo>
                  <a:pt x="2033" y="2336"/>
                </a:lnTo>
                <a:lnTo>
                  <a:pt x="2068" y="2292"/>
                </a:lnTo>
                <a:lnTo>
                  <a:pt x="2091" y="2246"/>
                </a:lnTo>
                <a:lnTo>
                  <a:pt x="1922" y="2196"/>
                </a:lnTo>
                <a:lnTo>
                  <a:pt x="1828" y="2167"/>
                </a:lnTo>
                <a:lnTo>
                  <a:pt x="1736" y="2136"/>
                </a:lnTo>
                <a:lnTo>
                  <a:pt x="1674" y="2106"/>
                </a:lnTo>
                <a:lnTo>
                  <a:pt x="1628" y="2069"/>
                </a:lnTo>
                <a:lnTo>
                  <a:pt x="1601" y="2021"/>
                </a:lnTo>
                <a:lnTo>
                  <a:pt x="1582" y="1973"/>
                </a:lnTo>
                <a:lnTo>
                  <a:pt x="1572" y="1916"/>
                </a:lnTo>
                <a:lnTo>
                  <a:pt x="1572" y="1854"/>
                </a:lnTo>
                <a:lnTo>
                  <a:pt x="1480" y="1906"/>
                </a:lnTo>
                <a:lnTo>
                  <a:pt x="1378" y="1937"/>
                </a:lnTo>
                <a:lnTo>
                  <a:pt x="1267" y="1946"/>
                </a:lnTo>
                <a:lnTo>
                  <a:pt x="1183" y="1939"/>
                </a:lnTo>
                <a:lnTo>
                  <a:pt x="1104" y="1923"/>
                </a:lnTo>
                <a:lnTo>
                  <a:pt x="1031" y="1892"/>
                </a:lnTo>
                <a:lnTo>
                  <a:pt x="964" y="1856"/>
                </a:lnTo>
                <a:lnTo>
                  <a:pt x="962" y="1914"/>
                </a:lnTo>
                <a:lnTo>
                  <a:pt x="954" y="1969"/>
                </a:lnTo>
                <a:lnTo>
                  <a:pt x="937" y="2025"/>
                </a:lnTo>
                <a:lnTo>
                  <a:pt x="906" y="2067"/>
                </a:lnTo>
                <a:lnTo>
                  <a:pt x="860" y="2104"/>
                </a:lnTo>
                <a:lnTo>
                  <a:pt x="802" y="2136"/>
                </a:lnTo>
                <a:lnTo>
                  <a:pt x="683" y="2173"/>
                </a:lnTo>
                <a:lnTo>
                  <a:pt x="564" y="2209"/>
                </a:lnTo>
                <a:lnTo>
                  <a:pt x="453" y="2244"/>
                </a:lnTo>
                <a:close/>
                <a:moveTo>
                  <a:pt x="1837" y="971"/>
                </a:moveTo>
                <a:lnTo>
                  <a:pt x="1820" y="998"/>
                </a:lnTo>
                <a:lnTo>
                  <a:pt x="1826" y="998"/>
                </a:lnTo>
                <a:lnTo>
                  <a:pt x="1872" y="1029"/>
                </a:lnTo>
                <a:lnTo>
                  <a:pt x="1904" y="1056"/>
                </a:lnTo>
                <a:lnTo>
                  <a:pt x="1920" y="1086"/>
                </a:lnTo>
                <a:lnTo>
                  <a:pt x="1926" y="1117"/>
                </a:lnTo>
                <a:lnTo>
                  <a:pt x="1920" y="1154"/>
                </a:lnTo>
                <a:lnTo>
                  <a:pt x="1906" y="1188"/>
                </a:lnTo>
                <a:lnTo>
                  <a:pt x="1887" y="1219"/>
                </a:lnTo>
                <a:lnTo>
                  <a:pt x="1860" y="1261"/>
                </a:lnTo>
                <a:lnTo>
                  <a:pt x="1832" y="1299"/>
                </a:lnTo>
                <a:lnTo>
                  <a:pt x="1810" y="1326"/>
                </a:lnTo>
                <a:lnTo>
                  <a:pt x="1805" y="1340"/>
                </a:lnTo>
                <a:lnTo>
                  <a:pt x="1797" y="1349"/>
                </a:lnTo>
                <a:lnTo>
                  <a:pt x="1797" y="1355"/>
                </a:lnTo>
                <a:lnTo>
                  <a:pt x="1801" y="1363"/>
                </a:lnTo>
                <a:lnTo>
                  <a:pt x="1805" y="1369"/>
                </a:lnTo>
                <a:lnTo>
                  <a:pt x="1814" y="1372"/>
                </a:lnTo>
                <a:lnTo>
                  <a:pt x="1826" y="1372"/>
                </a:lnTo>
                <a:lnTo>
                  <a:pt x="1847" y="1372"/>
                </a:lnTo>
                <a:lnTo>
                  <a:pt x="1849" y="1376"/>
                </a:lnTo>
                <a:lnTo>
                  <a:pt x="1870" y="1370"/>
                </a:lnTo>
                <a:lnTo>
                  <a:pt x="1891" y="1374"/>
                </a:lnTo>
                <a:lnTo>
                  <a:pt x="1914" y="1326"/>
                </a:lnTo>
                <a:lnTo>
                  <a:pt x="1931" y="1273"/>
                </a:lnTo>
                <a:lnTo>
                  <a:pt x="1943" y="1184"/>
                </a:lnTo>
                <a:lnTo>
                  <a:pt x="1935" y="1094"/>
                </a:lnTo>
                <a:lnTo>
                  <a:pt x="1933" y="1071"/>
                </a:lnTo>
                <a:lnTo>
                  <a:pt x="1926" y="1044"/>
                </a:lnTo>
                <a:lnTo>
                  <a:pt x="1914" y="1017"/>
                </a:lnTo>
                <a:lnTo>
                  <a:pt x="1904" y="992"/>
                </a:lnTo>
                <a:lnTo>
                  <a:pt x="1889" y="967"/>
                </a:lnTo>
                <a:lnTo>
                  <a:pt x="1872" y="958"/>
                </a:lnTo>
                <a:lnTo>
                  <a:pt x="1855" y="956"/>
                </a:lnTo>
                <a:lnTo>
                  <a:pt x="1837" y="971"/>
                </a:lnTo>
                <a:close/>
                <a:moveTo>
                  <a:pt x="852" y="653"/>
                </a:moveTo>
                <a:lnTo>
                  <a:pt x="845" y="668"/>
                </a:lnTo>
                <a:lnTo>
                  <a:pt x="820" y="735"/>
                </a:lnTo>
                <a:lnTo>
                  <a:pt x="799" y="800"/>
                </a:lnTo>
                <a:lnTo>
                  <a:pt x="778" y="908"/>
                </a:lnTo>
                <a:lnTo>
                  <a:pt x="778" y="1012"/>
                </a:lnTo>
                <a:lnTo>
                  <a:pt x="778" y="1040"/>
                </a:lnTo>
                <a:lnTo>
                  <a:pt x="778" y="1067"/>
                </a:lnTo>
                <a:lnTo>
                  <a:pt x="779" y="1086"/>
                </a:lnTo>
                <a:lnTo>
                  <a:pt x="779" y="1100"/>
                </a:lnTo>
                <a:lnTo>
                  <a:pt x="778" y="1109"/>
                </a:lnTo>
                <a:lnTo>
                  <a:pt x="776" y="1117"/>
                </a:lnTo>
                <a:lnTo>
                  <a:pt x="776" y="1123"/>
                </a:lnTo>
                <a:lnTo>
                  <a:pt x="776" y="1123"/>
                </a:lnTo>
                <a:lnTo>
                  <a:pt x="772" y="1119"/>
                </a:lnTo>
                <a:lnTo>
                  <a:pt x="770" y="1117"/>
                </a:lnTo>
                <a:lnTo>
                  <a:pt x="764" y="1109"/>
                </a:lnTo>
                <a:lnTo>
                  <a:pt x="762" y="1100"/>
                </a:lnTo>
                <a:lnTo>
                  <a:pt x="758" y="1088"/>
                </a:lnTo>
                <a:lnTo>
                  <a:pt x="751" y="1077"/>
                </a:lnTo>
                <a:lnTo>
                  <a:pt x="745" y="1063"/>
                </a:lnTo>
                <a:lnTo>
                  <a:pt x="737" y="1046"/>
                </a:lnTo>
                <a:lnTo>
                  <a:pt x="714" y="1008"/>
                </a:lnTo>
                <a:lnTo>
                  <a:pt x="693" y="987"/>
                </a:lnTo>
                <a:lnTo>
                  <a:pt x="672" y="977"/>
                </a:lnTo>
                <a:lnTo>
                  <a:pt x="649" y="985"/>
                </a:lnTo>
                <a:lnTo>
                  <a:pt x="630" y="1006"/>
                </a:lnTo>
                <a:lnTo>
                  <a:pt x="612" y="1040"/>
                </a:lnTo>
                <a:lnTo>
                  <a:pt x="601" y="1083"/>
                </a:lnTo>
                <a:lnTo>
                  <a:pt x="593" y="1140"/>
                </a:lnTo>
                <a:lnTo>
                  <a:pt x="595" y="1203"/>
                </a:lnTo>
                <a:lnTo>
                  <a:pt x="603" y="1261"/>
                </a:lnTo>
                <a:lnTo>
                  <a:pt x="616" y="1319"/>
                </a:lnTo>
                <a:lnTo>
                  <a:pt x="645" y="1369"/>
                </a:lnTo>
                <a:lnTo>
                  <a:pt x="672" y="1411"/>
                </a:lnTo>
                <a:lnTo>
                  <a:pt x="710" y="1440"/>
                </a:lnTo>
                <a:lnTo>
                  <a:pt x="753" y="1455"/>
                </a:lnTo>
                <a:lnTo>
                  <a:pt x="801" y="1551"/>
                </a:lnTo>
                <a:lnTo>
                  <a:pt x="854" y="1635"/>
                </a:lnTo>
                <a:lnTo>
                  <a:pt x="920" y="1710"/>
                </a:lnTo>
                <a:lnTo>
                  <a:pt x="994" y="1768"/>
                </a:lnTo>
                <a:lnTo>
                  <a:pt x="1079" y="1816"/>
                </a:lnTo>
                <a:lnTo>
                  <a:pt x="1165" y="1845"/>
                </a:lnTo>
                <a:lnTo>
                  <a:pt x="1269" y="1854"/>
                </a:lnTo>
                <a:lnTo>
                  <a:pt x="1353" y="1848"/>
                </a:lnTo>
                <a:lnTo>
                  <a:pt x="1430" y="1825"/>
                </a:lnTo>
                <a:lnTo>
                  <a:pt x="1499" y="1795"/>
                </a:lnTo>
                <a:lnTo>
                  <a:pt x="1565" y="1752"/>
                </a:lnTo>
                <a:lnTo>
                  <a:pt x="1638" y="1689"/>
                </a:lnTo>
                <a:lnTo>
                  <a:pt x="1697" y="1614"/>
                </a:lnTo>
                <a:lnTo>
                  <a:pt x="1749" y="1530"/>
                </a:lnTo>
                <a:lnTo>
                  <a:pt x="1684" y="1512"/>
                </a:lnTo>
                <a:lnTo>
                  <a:pt x="1641" y="1482"/>
                </a:lnTo>
                <a:lnTo>
                  <a:pt x="1615" y="1443"/>
                </a:lnTo>
                <a:lnTo>
                  <a:pt x="1611" y="1403"/>
                </a:lnTo>
                <a:lnTo>
                  <a:pt x="1622" y="1357"/>
                </a:lnTo>
                <a:lnTo>
                  <a:pt x="1647" y="1317"/>
                </a:lnTo>
                <a:lnTo>
                  <a:pt x="1693" y="1263"/>
                </a:lnTo>
                <a:lnTo>
                  <a:pt x="1728" y="1225"/>
                </a:lnTo>
                <a:lnTo>
                  <a:pt x="1732" y="1200"/>
                </a:lnTo>
                <a:lnTo>
                  <a:pt x="1728" y="1182"/>
                </a:lnTo>
                <a:lnTo>
                  <a:pt x="1707" y="1167"/>
                </a:lnTo>
                <a:lnTo>
                  <a:pt x="1668" y="1152"/>
                </a:lnTo>
                <a:lnTo>
                  <a:pt x="1630" y="1148"/>
                </a:lnTo>
                <a:lnTo>
                  <a:pt x="1582" y="1136"/>
                </a:lnTo>
                <a:lnTo>
                  <a:pt x="1530" y="1129"/>
                </a:lnTo>
                <a:lnTo>
                  <a:pt x="1496" y="1109"/>
                </a:lnTo>
                <a:lnTo>
                  <a:pt x="1476" y="1092"/>
                </a:lnTo>
                <a:lnTo>
                  <a:pt x="1469" y="1069"/>
                </a:lnTo>
                <a:lnTo>
                  <a:pt x="1467" y="1044"/>
                </a:lnTo>
                <a:lnTo>
                  <a:pt x="1473" y="1021"/>
                </a:lnTo>
                <a:lnTo>
                  <a:pt x="1478" y="996"/>
                </a:lnTo>
                <a:lnTo>
                  <a:pt x="1482" y="967"/>
                </a:lnTo>
                <a:lnTo>
                  <a:pt x="1482" y="946"/>
                </a:lnTo>
                <a:lnTo>
                  <a:pt x="1478" y="927"/>
                </a:lnTo>
                <a:lnTo>
                  <a:pt x="1463" y="908"/>
                </a:lnTo>
                <a:lnTo>
                  <a:pt x="1430" y="894"/>
                </a:lnTo>
                <a:lnTo>
                  <a:pt x="1386" y="887"/>
                </a:lnTo>
                <a:lnTo>
                  <a:pt x="1325" y="885"/>
                </a:lnTo>
                <a:lnTo>
                  <a:pt x="1221" y="879"/>
                </a:lnTo>
                <a:lnTo>
                  <a:pt x="1127" y="856"/>
                </a:lnTo>
                <a:lnTo>
                  <a:pt x="1039" y="816"/>
                </a:lnTo>
                <a:lnTo>
                  <a:pt x="968" y="770"/>
                </a:lnTo>
                <a:lnTo>
                  <a:pt x="902" y="712"/>
                </a:lnTo>
                <a:lnTo>
                  <a:pt x="852" y="653"/>
                </a:lnTo>
                <a:close/>
                <a:moveTo>
                  <a:pt x="756" y="136"/>
                </a:moveTo>
                <a:lnTo>
                  <a:pt x="820" y="96"/>
                </a:lnTo>
                <a:lnTo>
                  <a:pt x="887" y="69"/>
                </a:lnTo>
                <a:lnTo>
                  <a:pt x="950" y="56"/>
                </a:lnTo>
                <a:lnTo>
                  <a:pt x="998" y="61"/>
                </a:lnTo>
                <a:lnTo>
                  <a:pt x="1042" y="77"/>
                </a:lnTo>
                <a:lnTo>
                  <a:pt x="1083" y="109"/>
                </a:lnTo>
                <a:lnTo>
                  <a:pt x="1142" y="58"/>
                </a:lnTo>
                <a:lnTo>
                  <a:pt x="1208" y="23"/>
                </a:lnTo>
                <a:lnTo>
                  <a:pt x="1286" y="6"/>
                </a:lnTo>
                <a:lnTo>
                  <a:pt x="1367" y="0"/>
                </a:lnTo>
                <a:lnTo>
                  <a:pt x="1455" y="10"/>
                </a:lnTo>
                <a:lnTo>
                  <a:pt x="1545" y="25"/>
                </a:lnTo>
                <a:lnTo>
                  <a:pt x="1630" y="58"/>
                </a:lnTo>
                <a:lnTo>
                  <a:pt x="1709" y="94"/>
                </a:lnTo>
                <a:lnTo>
                  <a:pt x="1780" y="140"/>
                </a:lnTo>
                <a:lnTo>
                  <a:pt x="1839" y="186"/>
                </a:lnTo>
                <a:lnTo>
                  <a:pt x="1887" y="244"/>
                </a:lnTo>
                <a:lnTo>
                  <a:pt x="1918" y="298"/>
                </a:lnTo>
                <a:lnTo>
                  <a:pt x="1937" y="372"/>
                </a:lnTo>
                <a:lnTo>
                  <a:pt x="1956" y="438"/>
                </a:lnTo>
                <a:lnTo>
                  <a:pt x="1968" y="497"/>
                </a:lnTo>
                <a:lnTo>
                  <a:pt x="1981" y="545"/>
                </a:lnTo>
                <a:lnTo>
                  <a:pt x="2000" y="591"/>
                </a:lnTo>
                <a:lnTo>
                  <a:pt x="2018" y="626"/>
                </a:lnTo>
                <a:lnTo>
                  <a:pt x="2050" y="658"/>
                </a:lnTo>
                <a:lnTo>
                  <a:pt x="2095" y="685"/>
                </a:lnTo>
                <a:lnTo>
                  <a:pt x="2152" y="706"/>
                </a:lnTo>
                <a:lnTo>
                  <a:pt x="2210" y="731"/>
                </a:lnTo>
                <a:lnTo>
                  <a:pt x="2258" y="772"/>
                </a:lnTo>
                <a:lnTo>
                  <a:pt x="2300" y="823"/>
                </a:lnTo>
                <a:lnTo>
                  <a:pt x="2331" y="881"/>
                </a:lnTo>
                <a:lnTo>
                  <a:pt x="2352" y="950"/>
                </a:lnTo>
                <a:lnTo>
                  <a:pt x="2361" y="1017"/>
                </a:lnTo>
                <a:lnTo>
                  <a:pt x="2359" y="1083"/>
                </a:lnTo>
                <a:lnTo>
                  <a:pt x="2348" y="1148"/>
                </a:lnTo>
                <a:lnTo>
                  <a:pt x="2325" y="1205"/>
                </a:lnTo>
                <a:lnTo>
                  <a:pt x="2287" y="1257"/>
                </a:lnTo>
                <a:lnTo>
                  <a:pt x="2233" y="1315"/>
                </a:lnTo>
                <a:lnTo>
                  <a:pt x="2194" y="1353"/>
                </a:lnTo>
                <a:lnTo>
                  <a:pt x="2177" y="1393"/>
                </a:lnTo>
                <a:lnTo>
                  <a:pt x="2175" y="1420"/>
                </a:lnTo>
                <a:lnTo>
                  <a:pt x="2192" y="1449"/>
                </a:lnTo>
                <a:lnTo>
                  <a:pt x="2229" y="1478"/>
                </a:lnTo>
                <a:lnTo>
                  <a:pt x="2287" y="1505"/>
                </a:lnTo>
                <a:lnTo>
                  <a:pt x="2338" y="1537"/>
                </a:lnTo>
                <a:lnTo>
                  <a:pt x="2373" y="1574"/>
                </a:lnTo>
                <a:lnTo>
                  <a:pt x="2386" y="1610"/>
                </a:lnTo>
                <a:lnTo>
                  <a:pt x="2390" y="1645"/>
                </a:lnTo>
                <a:lnTo>
                  <a:pt x="2375" y="1683"/>
                </a:lnTo>
                <a:lnTo>
                  <a:pt x="2346" y="1716"/>
                </a:lnTo>
                <a:lnTo>
                  <a:pt x="2311" y="1745"/>
                </a:lnTo>
                <a:lnTo>
                  <a:pt x="2281" y="1764"/>
                </a:lnTo>
                <a:lnTo>
                  <a:pt x="2239" y="1787"/>
                </a:lnTo>
                <a:lnTo>
                  <a:pt x="2204" y="1816"/>
                </a:lnTo>
                <a:lnTo>
                  <a:pt x="2169" y="1848"/>
                </a:lnTo>
                <a:lnTo>
                  <a:pt x="2148" y="1885"/>
                </a:lnTo>
                <a:lnTo>
                  <a:pt x="2141" y="1916"/>
                </a:lnTo>
                <a:lnTo>
                  <a:pt x="2143" y="1950"/>
                </a:lnTo>
                <a:lnTo>
                  <a:pt x="2160" y="1979"/>
                </a:lnTo>
                <a:lnTo>
                  <a:pt x="2194" y="2008"/>
                </a:lnTo>
                <a:lnTo>
                  <a:pt x="2235" y="2035"/>
                </a:lnTo>
                <a:lnTo>
                  <a:pt x="2265" y="2065"/>
                </a:lnTo>
                <a:lnTo>
                  <a:pt x="2283" y="2100"/>
                </a:lnTo>
                <a:lnTo>
                  <a:pt x="2294" y="2140"/>
                </a:lnTo>
                <a:lnTo>
                  <a:pt x="2290" y="2182"/>
                </a:lnTo>
                <a:lnTo>
                  <a:pt x="2271" y="2228"/>
                </a:lnTo>
                <a:lnTo>
                  <a:pt x="2348" y="2267"/>
                </a:lnTo>
                <a:lnTo>
                  <a:pt x="2409" y="2313"/>
                </a:lnTo>
                <a:lnTo>
                  <a:pt x="2463" y="2368"/>
                </a:lnTo>
                <a:lnTo>
                  <a:pt x="2505" y="2434"/>
                </a:lnTo>
                <a:lnTo>
                  <a:pt x="2528" y="2511"/>
                </a:lnTo>
                <a:lnTo>
                  <a:pt x="2538" y="2601"/>
                </a:lnTo>
                <a:lnTo>
                  <a:pt x="2523" y="2683"/>
                </a:lnTo>
                <a:lnTo>
                  <a:pt x="2498" y="2768"/>
                </a:lnTo>
                <a:lnTo>
                  <a:pt x="2450" y="2852"/>
                </a:lnTo>
                <a:lnTo>
                  <a:pt x="2452" y="2856"/>
                </a:lnTo>
                <a:lnTo>
                  <a:pt x="86" y="2852"/>
                </a:lnTo>
                <a:lnTo>
                  <a:pt x="38" y="2770"/>
                </a:lnTo>
                <a:lnTo>
                  <a:pt x="13" y="2689"/>
                </a:lnTo>
                <a:lnTo>
                  <a:pt x="0" y="2603"/>
                </a:lnTo>
                <a:lnTo>
                  <a:pt x="10" y="2511"/>
                </a:lnTo>
                <a:lnTo>
                  <a:pt x="33" y="2434"/>
                </a:lnTo>
                <a:lnTo>
                  <a:pt x="71" y="2367"/>
                </a:lnTo>
                <a:lnTo>
                  <a:pt x="127" y="2311"/>
                </a:lnTo>
                <a:lnTo>
                  <a:pt x="190" y="2265"/>
                </a:lnTo>
                <a:lnTo>
                  <a:pt x="265" y="2226"/>
                </a:lnTo>
                <a:lnTo>
                  <a:pt x="246" y="2190"/>
                </a:lnTo>
                <a:lnTo>
                  <a:pt x="238" y="2157"/>
                </a:lnTo>
                <a:lnTo>
                  <a:pt x="248" y="2125"/>
                </a:lnTo>
                <a:lnTo>
                  <a:pt x="261" y="2094"/>
                </a:lnTo>
                <a:lnTo>
                  <a:pt x="290" y="2065"/>
                </a:lnTo>
                <a:lnTo>
                  <a:pt x="326" y="2040"/>
                </a:lnTo>
                <a:lnTo>
                  <a:pt x="369" y="2011"/>
                </a:lnTo>
                <a:lnTo>
                  <a:pt x="394" y="1979"/>
                </a:lnTo>
                <a:lnTo>
                  <a:pt x="399" y="1944"/>
                </a:lnTo>
                <a:lnTo>
                  <a:pt x="388" y="1906"/>
                </a:lnTo>
                <a:lnTo>
                  <a:pt x="365" y="1871"/>
                </a:lnTo>
                <a:lnTo>
                  <a:pt x="324" y="1839"/>
                </a:lnTo>
                <a:lnTo>
                  <a:pt x="271" y="1810"/>
                </a:lnTo>
                <a:lnTo>
                  <a:pt x="225" y="1781"/>
                </a:lnTo>
                <a:lnTo>
                  <a:pt x="190" y="1737"/>
                </a:lnTo>
                <a:lnTo>
                  <a:pt x="161" y="1691"/>
                </a:lnTo>
                <a:lnTo>
                  <a:pt x="150" y="1641"/>
                </a:lnTo>
                <a:lnTo>
                  <a:pt x="157" y="1587"/>
                </a:lnTo>
                <a:lnTo>
                  <a:pt x="173" y="1534"/>
                </a:lnTo>
                <a:lnTo>
                  <a:pt x="204" y="1484"/>
                </a:lnTo>
                <a:lnTo>
                  <a:pt x="251" y="1440"/>
                </a:lnTo>
                <a:lnTo>
                  <a:pt x="299" y="1399"/>
                </a:lnTo>
                <a:lnTo>
                  <a:pt x="330" y="1363"/>
                </a:lnTo>
                <a:lnTo>
                  <a:pt x="347" y="1328"/>
                </a:lnTo>
                <a:lnTo>
                  <a:pt x="347" y="1292"/>
                </a:lnTo>
                <a:lnTo>
                  <a:pt x="336" y="1253"/>
                </a:lnTo>
                <a:lnTo>
                  <a:pt x="315" y="1215"/>
                </a:lnTo>
                <a:lnTo>
                  <a:pt x="286" y="1167"/>
                </a:lnTo>
                <a:lnTo>
                  <a:pt x="248" y="1113"/>
                </a:lnTo>
                <a:lnTo>
                  <a:pt x="219" y="1058"/>
                </a:lnTo>
                <a:lnTo>
                  <a:pt x="205" y="992"/>
                </a:lnTo>
                <a:lnTo>
                  <a:pt x="209" y="927"/>
                </a:lnTo>
                <a:lnTo>
                  <a:pt x="230" y="866"/>
                </a:lnTo>
                <a:lnTo>
                  <a:pt x="257" y="808"/>
                </a:lnTo>
                <a:lnTo>
                  <a:pt x="298" y="760"/>
                </a:lnTo>
                <a:lnTo>
                  <a:pt x="349" y="724"/>
                </a:lnTo>
                <a:lnTo>
                  <a:pt x="407" y="702"/>
                </a:lnTo>
                <a:lnTo>
                  <a:pt x="455" y="691"/>
                </a:lnTo>
                <a:lnTo>
                  <a:pt x="488" y="674"/>
                </a:lnTo>
                <a:lnTo>
                  <a:pt x="515" y="653"/>
                </a:lnTo>
                <a:lnTo>
                  <a:pt x="528" y="626"/>
                </a:lnTo>
                <a:lnTo>
                  <a:pt x="539" y="591"/>
                </a:lnTo>
                <a:lnTo>
                  <a:pt x="547" y="549"/>
                </a:lnTo>
                <a:lnTo>
                  <a:pt x="555" y="499"/>
                </a:lnTo>
                <a:lnTo>
                  <a:pt x="568" y="445"/>
                </a:lnTo>
                <a:lnTo>
                  <a:pt x="582" y="382"/>
                </a:lnTo>
                <a:lnTo>
                  <a:pt x="612" y="315"/>
                </a:lnTo>
                <a:lnTo>
                  <a:pt x="649" y="250"/>
                </a:lnTo>
                <a:lnTo>
                  <a:pt x="699" y="188"/>
                </a:lnTo>
                <a:lnTo>
                  <a:pt x="756" y="13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SV" sz="675"/>
          </a:p>
        </p:txBody>
      </p:sp>
      <p:sp>
        <p:nvSpPr>
          <p:cNvPr id="9" name="Freeform 992"/>
          <p:cNvSpPr>
            <a:spLocks noChangeAspect="1" noEditPoints="1"/>
          </p:cNvSpPr>
          <p:nvPr/>
        </p:nvSpPr>
        <p:spPr bwMode="auto">
          <a:xfrm>
            <a:off x="4210297" y="1722391"/>
            <a:ext cx="754407" cy="783582"/>
          </a:xfrm>
          <a:custGeom>
            <a:avLst/>
            <a:gdLst>
              <a:gd name="T0" fmla="*/ 703 w 2534"/>
              <a:gd name="T1" fmla="*/ 889 h 2632"/>
              <a:gd name="T2" fmla="*/ 662 w 2534"/>
              <a:gd name="T3" fmla="*/ 780 h 2632"/>
              <a:gd name="T4" fmla="*/ 595 w 2534"/>
              <a:gd name="T5" fmla="*/ 902 h 2632"/>
              <a:gd name="T6" fmla="*/ 662 w 2534"/>
              <a:gd name="T7" fmla="*/ 1177 h 2632"/>
              <a:gd name="T8" fmla="*/ 1872 w 2534"/>
              <a:gd name="T9" fmla="*/ 1177 h 2632"/>
              <a:gd name="T10" fmla="*/ 1933 w 2534"/>
              <a:gd name="T11" fmla="*/ 854 h 2632"/>
              <a:gd name="T12" fmla="*/ 1843 w 2534"/>
              <a:gd name="T13" fmla="*/ 851 h 2632"/>
              <a:gd name="T14" fmla="*/ 1791 w 2534"/>
              <a:gd name="T15" fmla="*/ 1229 h 2632"/>
              <a:gd name="T16" fmla="*/ 1628 w 2534"/>
              <a:gd name="T17" fmla="*/ 1386 h 2632"/>
              <a:gd name="T18" fmla="*/ 1747 w 2534"/>
              <a:gd name="T19" fmla="*/ 908 h 2632"/>
              <a:gd name="T20" fmla="*/ 1755 w 2534"/>
              <a:gd name="T21" fmla="*/ 722 h 2632"/>
              <a:gd name="T22" fmla="*/ 1494 w 2534"/>
              <a:gd name="T23" fmla="*/ 384 h 2632"/>
              <a:gd name="T24" fmla="*/ 1039 w 2534"/>
              <a:gd name="T25" fmla="*/ 528 h 2632"/>
              <a:gd name="T26" fmla="*/ 806 w 2534"/>
              <a:gd name="T27" fmla="*/ 595 h 2632"/>
              <a:gd name="T28" fmla="*/ 772 w 2534"/>
              <a:gd name="T29" fmla="*/ 720 h 2632"/>
              <a:gd name="T30" fmla="*/ 780 w 2534"/>
              <a:gd name="T31" fmla="*/ 949 h 2632"/>
              <a:gd name="T32" fmla="*/ 920 w 2534"/>
              <a:gd name="T33" fmla="*/ 1421 h 2632"/>
              <a:gd name="T34" fmla="*/ 1083 w 2534"/>
              <a:gd name="T35" fmla="*/ 1559 h 2632"/>
              <a:gd name="T36" fmla="*/ 1202 w 2534"/>
              <a:gd name="T37" fmla="*/ 1553 h 2632"/>
              <a:gd name="T38" fmla="*/ 1304 w 2534"/>
              <a:gd name="T39" fmla="*/ 1517 h 2632"/>
              <a:gd name="T40" fmla="*/ 1405 w 2534"/>
              <a:gd name="T41" fmla="*/ 1578 h 2632"/>
              <a:gd name="T42" fmla="*/ 672 w 2534"/>
              <a:gd name="T43" fmla="*/ 2304 h 2632"/>
              <a:gd name="T44" fmla="*/ 778 w 2534"/>
              <a:gd name="T45" fmla="*/ 2400 h 2632"/>
              <a:gd name="T46" fmla="*/ 1380 w 2534"/>
              <a:gd name="T47" fmla="*/ 2573 h 2632"/>
              <a:gd name="T48" fmla="*/ 1620 w 2534"/>
              <a:gd name="T49" fmla="*/ 1983 h 2632"/>
              <a:gd name="T50" fmla="*/ 1549 w 2534"/>
              <a:gd name="T51" fmla="*/ 1672 h 2632"/>
              <a:gd name="T52" fmla="*/ 1221 w 2534"/>
              <a:gd name="T53" fmla="*/ 1797 h 2632"/>
              <a:gd name="T54" fmla="*/ 981 w 2534"/>
              <a:gd name="T55" fmla="*/ 1672 h 2632"/>
              <a:gd name="T56" fmla="*/ 933 w 2534"/>
              <a:gd name="T57" fmla="*/ 2051 h 2632"/>
              <a:gd name="T58" fmla="*/ 1154 w 2534"/>
              <a:gd name="T59" fmla="*/ 2573 h 2632"/>
              <a:gd name="T60" fmla="*/ 1185 w 2534"/>
              <a:gd name="T61" fmla="*/ 2375 h 2632"/>
              <a:gd name="T62" fmla="*/ 1158 w 2534"/>
              <a:gd name="T63" fmla="*/ 2202 h 2632"/>
              <a:gd name="T64" fmla="*/ 1077 w 2534"/>
              <a:gd name="T65" fmla="*/ 2189 h 2632"/>
              <a:gd name="T66" fmla="*/ 1083 w 2534"/>
              <a:gd name="T67" fmla="*/ 2166 h 2632"/>
              <a:gd name="T68" fmla="*/ 1482 w 2534"/>
              <a:gd name="T69" fmla="*/ 2214 h 2632"/>
              <a:gd name="T70" fmla="*/ 1386 w 2534"/>
              <a:gd name="T71" fmla="*/ 2174 h 2632"/>
              <a:gd name="T72" fmla="*/ 1344 w 2534"/>
              <a:gd name="T73" fmla="*/ 2316 h 2632"/>
              <a:gd name="T74" fmla="*/ 1356 w 2534"/>
              <a:gd name="T75" fmla="*/ 2490 h 2632"/>
              <a:gd name="T76" fmla="*/ 1329 w 2534"/>
              <a:gd name="T77" fmla="*/ 2632 h 2632"/>
              <a:gd name="T78" fmla="*/ 1329 w 2534"/>
              <a:gd name="T79" fmla="*/ 2632 h 2632"/>
              <a:gd name="T80" fmla="*/ 1787 w 2534"/>
              <a:gd name="T81" fmla="*/ 1901 h 2632"/>
              <a:gd name="T82" fmla="*/ 2452 w 2534"/>
              <a:gd name="T83" fmla="*/ 2629 h 2632"/>
              <a:gd name="T84" fmla="*/ 870 w 2534"/>
              <a:gd name="T85" fmla="*/ 2630 h 2632"/>
              <a:gd name="T86" fmla="*/ 4 w 2534"/>
              <a:gd name="T87" fmla="*/ 2300 h 2632"/>
              <a:gd name="T88" fmla="*/ 211 w 2534"/>
              <a:gd name="T89" fmla="*/ 2030 h 2632"/>
              <a:gd name="T90" fmla="*/ 574 w 2534"/>
              <a:gd name="T91" fmla="*/ 1893 h 2632"/>
              <a:gd name="T92" fmla="*/ 889 w 2534"/>
              <a:gd name="T93" fmla="*/ 1678 h 2632"/>
              <a:gd name="T94" fmla="*/ 806 w 2534"/>
              <a:gd name="T95" fmla="*/ 1475 h 2632"/>
              <a:gd name="T96" fmla="*/ 566 w 2534"/>
              <a:gd name="T97" fmla="*/ 1167 h 2632"/>
              <a:gd name="T98" fmla="*/ 530 w 2534"/>
              <a:gd name="T99" fmla="*/ 833 h 2632"/>
              <a:gd name="T100" fmla="*/ 605 w 2534"/>
              <a:gd name="T101" fmla="*/ 636 h 2632"/>
              <a:gd name="T102" fmla="*/ 751 w 2534"/>
              <a:gd name="T103" fmla="*/ 238 h 2632"/>
              <a:gd name="T104" fmla="*/ 1215 w 2534"/>
              <a:gd name="T105" fmla="*/ 4 h 2632"/>
              <a:gd name="T106" fmla="*/ 1720 w 2534"/>
              <a:gd name="T107" fmla="*/ 163 h 2632"/>
              <a:gd name="T108" fmla="*/ 1933 w 2534"/>
              <a:gd name="T109" fmla="*/ 687 h 2632"/>
              <a:gd name="T110" fmla="*/ 2008 w 2534"/>
              <a:gd name="T111" fmla="*/ 1052 h 2632"/>
              <a:gd name="T112" fmla="*/ 1837 w 2534"/>
              <a:gd name="T113" fmla="*/ 1290 h 2632"/>
              <a:gd name="T114" fmla="*/ 1626 w 2534"/>
              <a:gd name="T115" fmla="*/ 1580 h 2632"/>
              <a:gd name="T116" fmla="*/ 1816 w 2534"/>
              <a:gd name="T117" fmla="*/ 1837 h 2632"/>
              <a:gd name="T118" fmla="*/ 2373 w 2534"/>
              <a:gd name="T119" fmla="*/ 2062 h 2632"/>
              <a:gd name="T120" fmla="*/ 2534 w 2534"/>
              <a:gd name="T121" fmla="*/ 2377 h 2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4" h="2632">
                <a:moveTo>
                  <a:pt x="726" y="1227"/>
                </a:moveTo>
                <a:lnTo>
                  <a:pt x="710" y="1127"/>
                </a:lnTo>
                <a:lnTo>
                  <a:pt x="703" y="1023"/>
                </a:lnTo>
                <a:lnTo>
                  <a:pt x="701" y="904"/>
                </a:lnTo>
                <a:lnTo>
                  <a:pt x="703" y="889"/>
                </a:lnTo>
                <a:lnTo>
                  <a:pt x="701" y="874"/>
                </a:lnTo>
                <a:lnTo>
                  <a:pt x="699" y="828"/>
                </a:lnTo>
                <a:lnTo>
                  <a:pt x="687" y="799"/>
                </a:lnTo>
                <a:lnTo>
                  <a:pt x="676" y="781"/>
                </a:lnTo>
                <a:lnTo>
                  <a:pt x="662" y="780"/>
                </a:lnTo>
                <a:lnTo>
                  <a:pt x="645" y="787"/>
                </a:lnTo>
                <a:lnTo>
                  <a:pt x="628" y="805"/>
                </a:lnTo>
                <a:lnTo>
                  <a:pt x="614" y="835"/>
                </a:lnTo>
                <a:lnTo>
                  <a:pt x="597" y="868"/>
                </a:lnTo>
                <a:lnTo>
                  <a:pt x="595" y="902"/>
                </a:lnTo>
                <a:lnTo>
                  <a:pt x="593" y="941"/>
                </a:lnTo>
                <a:lnTo>
                  <a:pt x="597" y="1012"/>
                </a:lnTo>
                <a:lnTo>
                  <a:pt x="611" y="1077"/>
                </a:lnTo>
                <a:lnTo>
                  <a:pt x="632" y="1131"/>
                </a:lnTo>
                <a:lnTo>
                  <a:pt x="662" y="1177"/>
                </a:lnTo>
                <a:lnTo>
                  <a:pt x="703" y="1210"/>
                </a:lnTo>
                <a:lnTo>
                  <a:pt x="726" y="1227"/>
                </a:lnTo>
                <a:close/>
                <a:moveTo>
                  <a:pt x="1791" y="1229"/>
                </a:moveTo>
                <a:lnTo>
                  <a:pt x="1832" y="1208"/>
                </a:lnTo>
                <a:lnTo>
                  <a:pt x="1872" y="1177"/>
                </a:lnTo>
                <a:lnTo>
                  <a:pt x="1899" y="1133"/>
                </a:lnTo>
                <a:lnTo>
                  <a:pt x="1926" y="1064"/>
                </a:lnTo>
                <a:lnTo>
                  <a:pt x="1941" y="987"/>
                </a:lnTo>
                <a:lnTo>
                  <a:pt x="1941" y="906"/>
                </a:lnTo>
                <a:lnTo>
                  <a:pt x="1933" y="854"/>
                </a:lnTo>
                <a:lnTo>
                  <a:pt x="1918" y="816"/>
                </a:lnTo>
                <a:lnTo>
                  <a:pt x="1897" y="795"/>
                </a:lnTo>
                <a:lnTo>
                  <a:pt x="1874" y="791"/>
                </a:lnTo>
                <a:lnTo>
                  <a:pt x="1859" y="810"/>
                </a:lnTo>
                <a:lnTo>
                  <a:pt x="1843" y="851"/>
                </a:lnTo>
                <a:lnTo>
                  <a:pt x="1841" y="914"/>
                </a:lnTo>
                <a:lnTo>
                  <a:pt x="1841" y="947"/>
                </a:lnTo>
                <a:lnTo>
                  <a:pt x="1837" y="981"/>
                </a:lnTo>
                <a:lnTo>
                  <a:pt x="1822" y="1110"/>
                </a:lnTo>
                <a:lnTo>
                  <a:pt x="1791" y="1229"/>
                </a:lnTo>
                <a:close/>
                <a:moveTo>
                  <a:pt x="1405" y="1578"/>
                </a:moveTo>
                <a:lnTo>
                  <a:pt x="1452" y="1559"/>
                </a:lnTo>
                <a:lnTo>
                  <a:pt x="1517" y="1511"/>
                </a:lnTo>
                <a:lnTo>
                  <a:pt x="1569" y="1465"/>
                </a:lnTo>
                <a:lnTo>
                  <a:pt x="1628" y="1386"/>
                </a:lnTo>
                <a:lnTo>
                  <a:pt x="1670" y="1294"/>
                </a:lnTo>
                <a:lnTo>
                  <a:pt x="1703" y="1198"/>
                </a:lnTo>
                <a:lnTo>
                  <a:pt x="1726" y="1098"/>
                </a:lnTo>
                <a:lnTo>
                  <a:pt x="1739" y="1000"/>
                </a:lnTo>
                <a:lnTo>
                  <a:pt x="1747" y="908"/>
                </a:lnTo>
                <a:lnTo>
                  <a:pt x="1753" y="831"/>
                </a:lnTo>
                <a:lnTo>
                  <a:pt x="1753" y="768"/>
                </a:lnTo>
                <a:lnTo>
                  <a:pt x="1757" y="757"/>
                </a:lnTo>
                <a:lnTo>
                  <a:pt x="1755" y="743"/>
                </a:lnTo>
                <a:lnTo>
                  <a:pt x="1755" y="722"/>
                </a:lnTo>
                <a:lnTo>
                  <a:pt x="1734" y="655"/>
                </a:lnTo>
                <a:lnTo>
                  <a:pt x="1703" y="588"/>
                </a:lnTo>
                <a:lnTo>
                  <a:pt x="1657" y="528"/>
                </a:lnTo>
                <a:lnTo>
                  <a:pt x="1584" y="449"/>
                </a:lnTo>
                <a:lnTo>
                  <a:pt x="1494" y="384"/>
                </a:lnTo>
                <a:lnTo>
                  <a:pt x="1409" y="444"/>
                </a:lnTo>
                <a:lnTo>
                  <a:pt x="1317" y="480"/>
                </a:lnTo>
                <a:lnTo>
                  <a:pt x="1221" y="505"/>
                </a:lnTo>
                <a:lnTo>
                  <a:pt x="1127" y="518"/>
                </a:lnTo>
                <a:lnTo>
                  <a:pt x="1039" y="528"/>
                </a:lnTo>
                <a:lnTo>
                  <a:pt x="977" y="532"/>
                </a:lnTo>
                <a:lnTo>
                  <a:pt x="927" y="540"/>
                </a:lnTo>
                <a:lnTo>
                  <a:pt x="876" y="553"/>
                </a:lnTo>
                <a:lnTo>
                  <a:pt x="839" y="572"/>
                </a:lnTo>
                <a:lnTo>
                  <a:pt x="806" y="595"/>
                </a:lnTo>
                <a:lnTo>
                  <a:pt x="781" y="632"/>
                </a:lnTo>
                <a:lnTo>
                  <a:pt x="772" y="672"/>
                </a:lnTo>
                <a:lnTo>
                  <a:pt x="774" y="680"/>
                </a:lnTo>
                <a:lnTo>
                  <a:pt x="772" y="707"/>
                </a:lnTo>
                <a:lnTo>
                  <a:pt x="772" y="720"/>
                </a:lnTo>
                <a:lnTo>
                  <a:pt x="772" y="720"/>
                </a:lnTo>
                <a:lnTo>
                  <a:pt x="770" y="745"/>
                </a:lnTo>
                <a:lnTo>
                  <a:pt x="772" y="795"/>
                </a:lnTo>
                <a:lnTo>
                  <a:pt x="776" y="864"/>
                </a:lnTo>
                <a:lnTo>
                  <a:pt x="780" y="949"/>
                </a:lnTo>
                <a:lnTo>
                  <a:pt x="791" y="1041"/>
                </a:lnTo>
                <a:lnTo>
                  <a:pt x="806" y="1137"/>
                </a:lnTo>
                <a:lnTo>
                  <a:pt x="833" y="1238"/>
                </a:lnTo>
                <a:lnTo>
                  <a:pt x="870" y="1331"/>
                </a:lnTo>
                <a:lnTo>
                  <a:pt x="920" y="1421"/>
                </a:lnTo>
                <a:lnTo>
                  <a:pt x="937" y="1442"/>
                </a:lnTo>
                <a:lnTo>
                  <a:pt x="958" y="1463"/>
                </a:lnTo>
                <a:lnTo>
                  <a:pt x="993" y="1500"/>
                </a:lnTo>
                <a:lnTo>
                  <a:pt x="1035" y="1532"/>
                </a:lnTo>
                <a:lnTo>
                  <a:pt x="1083" y="1559"/>
                </a:lnTo>
                <a:lnTo>
                  <a:pt x="1135" y="1580"/>
                </a:lnTo>
                <a:lnTo>
                  <a:pt x="1152" y="1586"/>
                </a:lnTo>
                <a:lnTo>
                  <a:pt x="1169" y="1588"/>
                </a:lnTo>
                <a:lnTo>
                  <a:pt x="1187" y="1576"/>
                </a:lnTo>
                <a:lnTo>
                  <a:pt x="1202" y="1553"/>
                </a:lnTo>
                <a:lnTo>
                  <a:pt x="1215" y="1526"/>
                </a:lnTo>
                <a:lnTo>
                  <a:pt x="1236" y="1503"/>
                </a:lnTo>
                <a:lnTo>
                  <a:pt x="1261" y="1498"/>
                </a:lnTo>
                <a:lnTo>
                  <a:pt x="1286" y="1501"/>
                </a:lnTo>
                <a:lnTo>
                  <a:pt x="1304" y="1517"/>
                </a:lnTo>
                <a:lnTo>
                  <a:pt x="1319" y="1542"/>
                </a:lnTo>
                <a:lnTo>
                  <a:pt x="1331" y="1559"/>
                </a:lnTo>
                <a:lnTo>
                  <a:pt x="1344" y="1580"/>
                </a:lnTo>
                <a:lnTo>
                  <a:pt x="1357" y="1588"/>
                </a:lnTo>
                <a:lnTo>
                  <a:pt x="1405" y="1578"/>
                </a:lnTo>
                <a:close/>
                <a:moveTo>
                  <a:pt x="860" y="2630"/>
                </a:moveTo>
                <a:lnTo>
                  <a:pt x="860" y="2609"/>
                </a:lnTo>
                <a:lnTo>
                  <a:pt x="912" y="2381"/>
                </a:lnTo>
                <a:lnTo>
                  <a:pt x="749" y="2329"/>
                </a:lnTo>
                <a:lnTo>
                  <a:pt x="672" y="2304"/>
                </a:lnTo>
                <a:lnTo>
                  <a:pt x="689" y="2181"/>
                </a:lnTo>
                <a:lnTo>
                  <a:pt x="732" y="1924"/>
                </a:lnTo>
                <a:lnTo>
                  <a:pt x="670" y="2135"/>
                </a:lnTo>
                <a:lnTo>
                  <a:pt x="611" y="2341"/>
                </a:lnTo>
                <a:lnTo>
                  <a:pt x="778" y="2400"/>
                </a:lnTo>
                <a:lnTo>
                  <a:pt x="854" y="2425"/>
                </a:lnTo>
                <a:lnTo>
                  <a:pt x="856" y="2598"/>
                </a:lnTo>
                <a:lnTo>
                  <a:pt x="860" y="2630"/>
                </a:lnTo>
                <a:close/>
                <a:moveTo>
                  <a:pt x="1375" y="2582"/>
                </a:moveTo>
                <a:lnTo>
                  <a:pt x="1380" y="2573"/>
                </a:lnTo>
                <a:lnTo>
                  <a:pt x="1430" y="2508"/>
                </a:lnTo>
                <a:lnTo>
                  <a:pt x="1473" y="2427"/>
                </a:lnTo>
                <a:lnTo>
                  <a:pt x="1532" y="2287"/>
                </a:lnTo>
                <a:lnTo>
                  <a:pt x="1584" y="2133"/>
                </a:lnTo>
                <a:lnTo>
                  <a:pt x="1620" y="1983"/>
                </a:lnTo>
                <a:lnTo>
                  <a:pt x="1634" y="1914"/>
                </a:lnTo>
                <a:lnTo>
                  <a:pt x="1651" y="1849"/>
                </a:lnTo>
                <a:lnTo>
                  <a:pt x="1609" y="1795"/>
                </a:lnTo>
                <a:lnTo>
                  <a:pt x="1576" y="1738"/>
                </a:lnTo>
                <a:lnTo>
                  <a:pt x="1549" y="1672"/>
                </a:lnTo>
                <a:lnTo>
                  <a:pt x="1511" y="1709"/>
                </a:lnTo>
                <a:lnTo>
                  <a:pt x="1442" y="1759"/>
                </a:lnTo>
                <a:lnTo>
                  <a:pt x="1367" y="1789"/>
                </a:lnTo>
                <a:lnTo>
                  <a:pt x="1294" y="1801"/>
                </a:lnTo>
                <a:lnTo>
                  <a:pt x="1221" y="1797"/>
                </a:lnTo>
                <a:lnTo>
                  <a:pt x="1158" y="1784"/>
                </a:lnTo>
                <a:lnTo>
                  <a:pt x="1098" y="1763"/>
                </a:lnTo>
                <a:lnTo>
                  <a:pt x="1044" y="1732"/>
                </a:lnTo>
                <a:lnTo>
                  <a:pt x="1012" y="1705"/>
                </a:lnTo>
                <a:lnTo>
                  <a:pt x="981" y="1672"/>
                </a:lnTo>
                <a:lnTo>
                  <a:pt x="960" y="1730"/>
                </a:lnTo>
                <a:lnTo>
                  <a:pt x="931" y="1782"/>
                </a:lnTo>
                <a:lnTo>
                  <a:pt x="885" y="1843"/>
                </a:lnTo>
                <a:lnTo>
                  <a:pt x="906" y="1943"/>
                </a:lnTo>
                <a:lnTo>
                  <a:pt x="933" y="2051"/>
                </a:lnTo>
                <a:lnTo>
                  <a:pt x="964" y="2164"/>
                </a:lnTo>
                <a:lnTo>
                  <a:pt x="1004" y="2277"/>
                </a:lnTo>
                <a:lnTo>
                  <a:pt x="1046" y="2385"/>
                </a:lnTo>
                <a:lnTo>
                  <a:pt x="1092" y="2483"/>
                </a:lnTo>
                <a:lnTo>
                  <a:pt x="1154" y="2573"/>
                </a:lnTo>
                <a:lnTo>
                  <a:pt x="1160" y="2513"/>
                </a:lnTo>
                <a:lnTo>
                  <a:pt x="1175" y="2471"/>
                </a:lnTo>
                <a:lnTo>
                  <a:pt x="1192" y="2435"/>
                </a:lnTo>
                <a:lnTo>
                  <a:pt x="1200" y="2412"/>
                </a:lnTo>
                <a:lnTo>
                  <a:pt x="1185" y="2375"/>
                </a:lnTo>
                <a:lnTo>
                  <a:pt x="1179" y="2331"/>
                </a:lnTo>
                <a:lnTo>
                  <a:pt x="1188" y="2291"/>
                </a:lnTo>
                <a:lnTo>
                  <a:pt x="1204" y="2264"/>
                </a:lnTo>
                <a:lnTo>
                  <a:pt x="1179" y="2235"/>
                </a:lnTo>
                <a:lnTo>
                  <a:pt x="1158" y="2202"/>
                </a:lnTo>
                <a:lnTo>
                  <a:pt x="1131" y="2158"/>
                </a:lnTo>
                <a:lnTo>
                  <a:pt x="1119" y="2164"/>
                </a:lnTo>
                <a:lnTo>
                  <a:pt x="1104" y="2170"/>
                </a:lnTo>
                <a:lnTo>
                  <a:pt x="1091" y="2179"/>
                </a:lnTo>
                <a:lnTo>
                  <a:pt x="1077" y="2189"/>
                </a:lnTo>
                <a:lnTo>
                  <a:pt x="1066" y="2204"/>
                </a:lnTo>
                <a:lnTo>
                  <a:pt x="1052" y="2220"/>
                </a:lnTo>
                <a:lnTo>
                  <a:pt x="1052" y="2223"/>
                </a:lnTo>
                <a:lnTo>
                  <a:pt x="1048" y="2223"/>
                </a:lnTo>
                <a:lnTo>
                  <a:pt x="1083" y="2166"/>
                </a:lnTo>
                <a:lnTo>
                  <a:pt x="1162" y="2026"/>
                </a:lnTo>
                <a:lnTo>
                  <a:pt x="1250" y="1868"/>
                </a:lnTo>
                <a:lnTo>
                  <a:pt x="1258" y="1851"/>
                </a:lnTo>
                <a:lnTo>
                  <a:pt x="1486" y="2214"/>
                </a:lnTo>
                <a:lnTo>
                  <a:pt x="1482" y="2214"/>
                </a:lnTo>
                <a:lnTo>
                  <a:pt x="1476" y="2212"/>
                </a:lnTo>
                <a:lnTo>
                  <a:pt x="1452" y="2174"/>
                </a:lnTo>
                <a:lnTo>
                  <a:pt x="1423" y="2154"/>
                </a:lnTo>
                <a:lnTo>
                  <a:pt x="1396" y="2152"/>
                </a:lnTo>
                <a:lnTo>
                  <a:pt x="1386" y="2174"/>
                </a:lnTo>
                <a:lnTo>
                  <a:pt x="1379" y="2193"/>
                </a:lnTo>
                <a:lnTo>
                  <a:pt x="1348" y="2233"/>
                </a:lnTo>
                <a:lnTo>
                  <a:pt x="1325" y="2266"/>
                </a:lnTo>
                <a:lnTo>
                  <a:pt x="1336" y="2285"/>
                </a:lnTo>
                <a:lnTo>
                  <a:pt x="1344" y="2316"/>
                </a:lnTo>
                <a:lnTo>
                  <a:pt x="1344" y="2348"/>
                </a:lnTo>
                <a:lnTo>
                  <a:pt x="1340" y="2383"/>
                </a:lnTo>
                <a:lnTo>
                  <a:pt x="1329" y="2414"/>
                </a:lnTo>
                <a:lnTo>
                  <a:pt x="1344" y="2448"/>
                </a:lnTo>
                <a:lnTo>
                  <a:pt x="1356" y="2490"/>
                </a:lnTo>
                <a:lnTo>
                  <a:pt x="1369" y="2544"/>
                </a:lnTo>
                <a:lnTo>
                  <a:pt x="1373" y="2563"/>
                </a:lnTo>
                <a:lnTo>
                  <a:pt x="1375" y="2582"/>
                </a:lnTo>
                <a:close/>
                <a:moveTo>
                  <a:pt x="1329" y="2632"/>
                </a:moveTo>
                <a:lnTo>
                  <a:pt x="1329" y="2632"/>
                </a:lnTo>
                <a:lnTo>
                  <a:pt x="1269" y="2629"/>
                </a:lnTo>
                <a:lnTo>
                  <a:pt x="1208" y="2630"/>
                </a:lnTo>
                <a:lnTo>
                  <a:pt x="1208" y="2630"/>
                </a:lnTo>
                <a:lnTo>
                  <a:pt x="1269" y="2629"/>
                </a:lnTo>
                <a:lnTo>
                  <a:pt x="1329" y="2632"/>
                </a:lnTo>
                <a:close/>
                <a:moveTo>
                  <a:pt x="1678" y="2629"/>
                </a:moveTo>
                <a:lnTo>
                  <a:pt x="1684" y="2423"/>
                </a:lnTo>
                <a:lnTo>
                  <a:pt x="1784" y="2390"/>
                </a:lnTo>
                <a:lnTo>
                  <a:pt x="1928" y="2342"/>
                </a:lnTo>
                <a:lnTo>
                  <a:pt x="1787" y="1901"/>
                </a:lnTo>
                <a:lnTo>
                  <a:pt x="1864" y="2302"/>
                </a:lnTo>
                <a:lnTo>
                  <a:pt x="1763" y="2337"/>
                </a:lnTo>
                <a:lnTo>
                  <a:pt x="1628" y="2379"/>
                </a:lnTo>
                <a:lnTo>
                  <a:pt x="1678" y="2629"/>
                </a:lnTo>
                <a:close/>
                <a:moveTo>
                  <a:pt x="2452" y="2629"/>
                </a:moveTo>
                <a:lnTo>
                  <a:pt x="1880" y="2632"/>
                </a:lnTo>
                <a:lnTo>
                  <a:pt x="1553" y="2630"/>
                </a:lnTo>
                <a:lnTo>
                  <a:pt x="1404" y="2630"/>
                </a:lnTo>
                <a:lnTo>
                  <a:pt x="1269" y="2629"/>
                </a:lnTo>
                <a:lnTo>
                  <a:pt x="870" y="2630"/>
                </a:lnTo>
                <a:lnTo>
                  <a:pt x="86" y="2630"/>
                </a:lnTo>
                <a:lnTo>
                  <a:pt x="40" y="2548"/>
                </a:lnTo>
                <a:lnTo>
                  <a:pt x="12" y="2465"/>
                </a:lnTo>
                <a:lnTo>
                  <a:pt x="0" y="2381"/>
                </a:lnTo>
                <a:lnTo>
                  <a:pt x="4" y="2300"/>
                </a:lnTo>
                <a:lnTo>
                  <a:pt x="25" y="2225"/>
                </a:lnTo>
                <a:lnTo>
                  <a:pt x="58" y="2166"/>
                </a:lnTo>
                <a:lnTo>
                  <a:pt x="98" y="2116"/>
                </a:lnTo>
                <a:lnTo>
                  <a:pt x="152" y="2070"/>
                </a:lnTo>
                <a:lnTo>
                  <a:pt x="211" y="2030"/>
                </a:lnTo>
                <a:lnTo>
                  <a:pt x="278" y="1999"/>
                </a:lnTo>
                <a:lnTo>
                  <a:pt x="349" y="1970"/>
                </a:lnTo>
                <a:lnTo>
                  <a:pt x="420" y="1941"/>
                </a:lnTo>
                <a:lnTo>
                  <a:pt x="501" y="1918"/>
                </a:lnTo>
                <a:lnTo>
                  <a:pt x="574" y="1893"/>
                </a:lnTo>
                <a:lnTo>
                  <a:pt x="718" y="1839"/>
                </a:lnTo>
                <a:lnTo>
                  <a:pt x="781" y="1807"/>
                </a:lnTo>
                <a:lnTo>
                  <a:pt x="829" y="1770"/>
                </a:lnTo>
                <a:lnTo>
                  <a:pt x="862" y="1728"/>
                </a:lnTo>
                <a:lnTo>
                  <a:pt x="889" y="1678"/>
                </a:lnTo>
                <a:lnTo>
                  <a:pt x="900" y="1638"/>
                </a:lnTo>
                <a:lnTo>
                  <a:pt x="908" y="1592"/>
                </a:lnTo>
                <a:lnTo>
                  <a:pt x="899" y="1580"/>
                </a:lnTo>
                <a:lnTo>
                  <a:pt x="881" y="1557"/>
                </a:lnTo>
                <a:lnTo>
                  <a:pt x="806" y="1475"/>
                </a:lnTo>
                <a:lnTo>
                  <a:pt x="747" y="1388"/>
                </a:lnTo>
                <a:lnTo>
                  <a:pt x="695" y="1292"/>
                </a:lnTo>
                <a:lnTo>
                  <a:pt x="643" y="1263"/>
                </a:lnTo>
                <a:lnTo>
                  <a:pt x="595" y="1221"/>
                </a:lnTo>
                <a:lnTo>
                  <a:pt x="566" y="1167"/>
                </a:lnTo>
                <a:lnTo>
                  <a:pt x="545" y="1114"/>
                </a:lnTo>
                <a:lnTo>
                  <a:pt x="526" y="1054"/>
                </a:lnTo>
                <a:lnTo>
                  <a:pt x="516" y="960"/>
                </a:lnTo>
                <a:lnTo>
                  <a:pt x="522" y="870"/>
                </a:lnTo>
                <a:lnTo>
                  <a:pt x="530" y="833"/>
                </a:lnTo>
                <a:lnTo>
                  <a:pt x="538" y="801"/>
                </a:lnTo>
                <a:lnTo>
                  <a:pt x="563" y="741"/>
                </a:lnTo>
                <a:lnTo>
                  <a:pt x="601" y="687"/>
                </a:lnTo>
                <a:lnTo>
                  <a:pt x="605" y="657"/>
                </a:lnTo>
                <a:lnTo>
                  <a:pt x="605" y="636"/>
                </a:lnTo>
                <a:lnTo>
                  <a:pt x="614" y="547"/>
                </a:lnTo>
                <a:lnTo>
                  <a:pt x="634" y="468"/>
                </a:lnTo>
                <a:lnTo>
                  <a:pt x="660" y="396"/>
                </a:lnTo>
                <a:lnTo>
                  <a:pt x="699" y="313"/>
                </a:lnTo>
                <a:lnTo>
                  <a:pt x="751" y="238"/>
                </a:lnTo>
                <a:lnTo>
                  <a:pt x="810" y="177"/>
                </a:lnTo>
                <a:lnTo>
                  <a:pt x="876" y="121"/>
                </a:lnTo>
                <a:lnTo>
                  <a:pt x="981" y="63"/>
                </a:lnTo>
                <a:lnTo>
                  <a:pt x="1098" y="19"/>
                </a:lnTo>
                <a:lnTo>
                  <a:pt x="1215" y="4"/>
                </a:lnTo>
                <a:lnTo>
                  <a:pt x="1338" y="0"/>
                </a:lnTo>
                <a:lnTo>
                  <a:pt x="1453" y="19"/>
                </a:lnTo>
                <a:lnTo>
                  <a:pt x="1551" y="56"/>
                </a:lnTo>
                <a:lnTo>
                  <a:pt x="1642" y="104"/>
                </a:lnTo>
                <a:lnTo>
                  <a:pt x="1720" y="163"/>
                </a:lnTo>
                <a:lnTo>
                  <a:pt x="1793" y="244"/>
                </a:lnTo>
                <a:lnTo>
                  <a:pt x="1847" y="334"/>
                </a:lnTo>
                <a:lnTo>
                  <a:pt x="1889" y="442"/>
                </a:lnTo>
                <a:lnTo>
                  <a:pt x="1912" y="563"/>
                </a:lnTo>
                <a:lnTo>
                  <a:pt x="1933" y="687"/>
                </a:lnTo>
                <a:lnTo>
                  <a:pt x="1970" y="737"/>
                </a:lnTo>
                <a:lnTo>
                  <a:pt x="1995" y="799"/>
                </a:lnTo>
                <a:lnTo>
                  <a:pt x="2014" y="864"/>
                </a:lnTo>
                <a:lnTo>
                  <a:pt x="2016" y="960"/>
                </a:lnTo>
                <a:lnTo>
                  <a:pt x="2008" y="1052"/>
                </a:lnTo>
                <a:lnTo>
                  <a:pt x="1981" y="1142"/>
                </a:lnTo>
                <a:lnTo>
                  <a:pt x="1937" y="1217"/>
                </a:lnTo>
                <a:lnTo>
                  <a:pt x="1933" y="1219"/>
                </a:lnTo>
                <a:lnTo>
                  <a:pt x="1893" y="1263"/>
                </a:lnTo>
                <a:lnTo>
                  <a:pt x="1837" y="1290"/>
                </a:lnTo>
                <a:lnTo>
                  <a:pt x="1780" y="1402"/>
                </a:lnTo>
                <a:lnTo>
                  <a:pt x="1711" y="1496"/>
                </a:lnTo>
                <a:lnTo>
                  <a:pt x="1628" y="1578"/>
                </a:lnTo>
                <a:lnTo>
                  <a:pt x="1628" y="1578"/>
                </a:lnTo>
                <a:lnTo>
                  <a:pt x="1626" y="1580"/>
                </a:lnTo>
                <a:lnTo>
                  <a:pt x="1636" y="1647"/>
                </a:lnTo>
                <a:lnTo>
                  <a:pt x="1659" y="1703"/>
                </a:lnTo>
                <a:lnTo>
                  <a:pt x="1697" y="1755"/>
                </a:lnTo>
                <a:lnTo>
                  <a:pt x="1749" y="1803"/>
                </a:lnTo>
                <a:lnTo>
                  <a:pt x="1816" y="1837"/>
                </a:lnTo>
                <a:lnTo>
                  <a:pt x="1958" y="1891"/>
                </a:lnTo>
                <a:lnTo>
                  <a:pt x="2104" y="1935"/>
                </a:lnTo>
                <a:lnTo>
                  <a:pt x="2243" y="1991"/>
                </a:lnTo>
                <a:lnTo>
                  <a:pt x="2314" y="2024"/>
                </a:lnTo>
                <a:lnTo>
                  <a:pt x="2373" y="2062"/>
                </a:lnTo>
                <a:lnTo>
                  <a:pt x="2431" y="2106"/>
                </a:lnTo>
                <a:lnTo>
                  <a:pt x="2477" y="2158"/>
                </a:lnTo>
                <a:lnTo>
                  <a:pt x="2509" y="2222"/>
                </a:lnTo>
                <a:lnTo>
                  <a:pt x="2531" y="2293"/>
                </a:lnTo>
                <a:lnTo>
                  <a:pt x="2534" y="2377"/>
                </a:lnTo>
                <a:lnTo>
                  <a:pt x="2527" y="2444"/>
                </a:lnTo>
                <a:lnTo>
                  <a:pt x="2509" y="2515"/>
                </a:lnTo>
                <a:lnTo>
                  <a:pt x="2479" y="2581"/>
                </a:lnTo>
                <a:lnTo>
                  <a:pt x="2452" y="2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SV" sz="675"/>
          </a:p>
        </p:txBody>
      </p:sp>
      <p:sp>
        <p:nvSpPr>
          <p:cNvPr id="10" name="Freeform 993"/>
          <p:cNvSpPr>
            <a:spLocks noChangeAspect="1" noEditPoints="1"/>
          </p:cNvSpPr>
          <p:nvPr/>
        </p:nvSpPr>
        <p:spPr bwMode="auto">
          <a:xfrm>
            <a:off x="5809978" y="1693214"/>
            <a:ext cx="754407" cy="812759"/>
          </a:xfrm>
          <a:custGeom>
            <a:avLst/>
            <a:gdLst>
              <a:gd name="T0" fmla="*/ 730 w 2535"/>
              <a:gd name="T1" fmla="*/ 1323 h 2730"/>
              <a:gd name="T2" fmla="*/ 851 w 2535"/>
              <a:gd name="T3" fmla="*/ 1507 h 2730"/>
              <a:gd name="T4" fmla="*/ 1045 w 2535"/>
              <a:gd name="T5" fmla="*/ 1674 h 2730"/>
              <a:gd name="T6" fmla="*/ 1237 w 2535"/>
              <a:gd name="T7" fmla="*/ 1726 h 2730"/>
              <a:gd name="T8" fmla="*/ 1467 w 2535"/>
              <a:gd name="T9" fmla="*/ 1686 h 2730"/>
              <a:gd name="T10" fmla="*/ 1692 w 2535"/>
              <a:gd name="T11" fmla="*/ 1496 h 2730"/>
              <a:gd name="T12" fmla="*/ 1822 w 2535"/>
              <a:gd name="T13" fmla="*/ 1313 h 2730"/>
              <a:gd name="T14" fmla="*/ 1763 w 2535"/>
              <a:gd name="T15" fmla="*/ 1104 h 2730"/>
              <a:gd name="T16" fmla="*/ 1653 w 2535"/>
              <a:gd name="T17" fmla="*/ 766 h 2730"/>
              <a:gd name="T18" fmla="*/ 1435 w 2535"/>
              <a:gd name="T19" fmla="*/ 995 h 2730"/>
              <a:gd name="T20" fmla="*/ 1175 w 2535"/>
              <a:gd name="T21" fmla="*/ 1171 h 2730"/>
              <a:gd name="T22" fmla="*/ 937 w 2535"/>
              <a:gd name="T23" fmla="*/ 1254 h 2730"/>
              <a:gd name="T24" fmla="*/ 1106 w 2535"/>
              <a:gd name="T25" fmla="*/ 1029 h 2730"/>
              <a:gd name="T26" fmla="*/ 1317 w 2535"/>
              <a:gd name="T27" fmla="*/ 783 h 2730"/>
              <a:gd name="T28" fmla="*/ 1417 w 2535"/>
              <a:gd name="T29" fmla="*/ 632 h 2730"/>
              <a:gd name="T30" fmla="*/ 1060 w 2535"/>
              <a:gd name="T31" fmla="*/ 966 h 2730"/>
              <a:gd name="T32" fmla="*/ 824 w 2535"/>
              <a:gd name="T33" fmla="*/ 1200 h 2730"/>
              <a:gd name="T34" fmla="*/ 325 w 2535"/>
              <a:gd name="T35" fmla="*/ 2170 h 2730"/>
              <a:gd name="T36" fmla="*/ 619 w 2535"/>
              <a:gd name="T37" fmla="*/ 2410 h 2730"/>
              <a:gd name="T38" fmla="*/ 1051 w 2535"/>
              <a:gd name="T39" fmla="*/ 2558 h 2730"/>
              <a:gd name="T40" fmla="*/ 1511 w 2535"/>
              <a:gd name="T41" fmla="*/ 2544 h 2730"/>
              <a:gd name="T42" fmla="*/ 1959 w 2535"/>
              <a:gd name="T43" fmla="*/ 2383 h 2730"/>
              <a:gd name="T44" fmla="*/ 2133 w 2535"/>
              <a:gd name="T45" fmla="*/ 2141 h 2730"/>
              <a:gd name="T46" fmla="*/ 1824 w 2535"/>
              <a:gd name="T47" fmla="*/ 2043 h 2730"/>
              <a:gd name="T48" fmla="*/ 1653 w 2535"/>
              <a:gd name="T49" fmla="*/ 1953 h 2730"/>
              <a:gd name="T50" fmla="*/ 1544 w 2535"/>
              <a:gd name="T51" fmla="*/ 1736 h 2730"/>
              <a:gd name="T52" fmla="*/ 1268 w 2535"/>
              <a:gd name="T53" fmla="*/ 1807 h 2730"/>
              <a:gd name="T54" fmla="*/ 1043 w 2535"/>
              <a:gd name="T55" fmla="*/ 1763 h 2730"/>
              <a:gd name="T56" fmla="*/ 924 w 2535"/>
              <a:gd name="T57" fmla="*/ 1887 h 2730"/>
              <a:gd name="T58" fmla="*/ 782 w 2535"/>
              <a:gd name="T59" fmla="*/ 2006 h 2730"/>
              <a:gd name="T60" fmla="*/ 421 w 2535"/>
              <a:gd name="T61" fmla="*/ 2129 h 2730"/>
              <a:gd name="T62" fmla="*/ 39 w 2535"/>
              <a:gd name="T63" fmla="*/ 2644 h 2730"/>
              <a:gd name="T64" fmla="*/ 0 w 2535"/>
              <a:gd name="T65" fmla="*/ 2431 h 2730"/>
              <a:gd name="T66" fmla="*/ 81 w 2535"/>
              <a:gd name="T67" fmla="*/ 2231 h 2730"/>
              <a:gd name="T68" fmla="*/ 258 w 2535"/>
              <a:gd name="T69" fmla="*/ 2104 h 2730"/>
              <a:gd name="T70" fmla="*/ 486 w 2535"/>
              <a:gd name="T71" fmla="*/ 2018 h 2730"/>
              <a:gd name="T72" fmla="*/ 718 w 2535"/>
              <a:gd name="T73" fmla="*/ 1937 h 2730"/>
              <a:gd name="T74" fmla="*/ 864 w 2535"/>
              <a:gd name="T75" fmla="*/ 1824 h 2730"/>
              <a:gd name="T76" fmla="*/ 828 w 2535"/>
              <a:gd name="T77" fmla="*/ 1778 h 2730"/>
              <a:gd name="T78" fmla="*/ 615 w 2535"/>
              <a:gd name="T79" fmla="*/ 1645 h 2730"/>
              <a:gd name="T80" fmla="*/ 488 w 2535"/>
              <a:gd name="T81" fmla="*/ 1356 h 2730"/>
              <a:gd name="T82" fmla="*/ 440 w 2535"/>
              <a:gd name="T83" fmla="*/ 972 h 2730"/>
              <a:gd name="T84" fmla="*/ 507 w 2535"/>
              <a:gd name="T85" fmla="*/ 549 h 2730"/>
              <a:gd name="T86" fmla="*/ 692 w 2535"/>
              <a:gd name="T87" fmla="*/ 253 h 2730"/>
              <a:gd name="T88" fmla="*/ 943 w 2535"/>
              <a:gd name="T89" fmla="*/ 67 h 2730"/>
              <a:gd name="T90" fmla="*/ 1220 w 2535"/>
              <a:gd name="T91" fmla="*/ 0 h 2730"/>
              <a:gd name="T92" fmla="*/ 1473 w 2535"/>
              <a:gd name="T93" fmla="*/ 38 h 2730"/>
              <a:gd name="T94" fmla="*/ 1707 w 2535"/>
              <a:gd name="T95" fmla="*/ 136 h 2730"/>
              <a:gd name="T96" fmla="*/ 1932 w 2535"/>
              <a:gd name="T97" fmla="*/ 252 h 2730"/>
              <a:gd name="T98" fmla="*/ 2066 w 2535"/>
              <a:gd name="T99" fmla="*/ 470 h 2730"/>
              <a:gd name="T100" fmla="*/ 2120 w 2535"/>
              <a:gd name="T101" fmla="*/ 760 h 2730"/>
              <a:gd name="T102" fmla="*/ 2078 w 2535"/>
              <a:gd name="T103" fmla="*/ 1210 h 2730"/>
              <a:gd name="T104" fmla="*/ 1949 w 2535"/>
              <a:gd name="T105" fmla="*/ 1582 h 2730"/>
              <a:gd name="T106" fmla="*/ 1765 w 2535"/>
              <a:gd name="T107" fmla="*/ 1849 h 2730"/>
              <a:gd name="T108" fmla="*/ 1659 w 2535"/>
              <a:gd name="T109" fmla="*/ 1801 h 2730"/>
              <a:gd name="T110" fmla="*/ 1815 w 2535"/>
              <a:gd name="T111" fmla="*/ 1935 h 2730"/>
              <a:gd name="T112" fmla="*/ 2059 w 2535"/>
              <a:gd name="T113" fmla="*/ 2022 h 2730"/>
              <a:gd name="T114" fmla="*/ 2291 w 2535"/>
              <a:gd name="T115" fmla="*/ 2110 h 2730"/>
              <a:gd name="T116" fmla="*/ 2468 w 2535"/>
              <a:gd name="T117" fmla="*/ 2250 h 2730"/>
              <a:gd name="T118" fmla="*/ 2535 w 2535"/>
              <a:gd name="T119" fmla="*/ 2475 h 2730"/>
              <a:gd name="T120" fmla="*/ 2448 w 2535"/>
              <a:gd name="T121" fmla="*/ 2728 h 2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5" h="2730">
                <a:moveTo>
                  <a:pt x="690" y="1298"/>
                </a:moveTo>
                <a:lnTo>
                  <a:pt x="707" y="1313"/>
                </a:lnTo>
                <a:lnTo>
                  <a:pt x="730" y="1323"/>
                </a:lnTo>
                <a:lnTo>
                  <a:pt x="751" y="1329"/>
                </a:lnTo>
                <a:lnTo>
                  <a:pt x="799" y="1421"/>
                </a:lnTo>
                <a:lnTo>
                  <a:pt x="851" y="1507"/>
                </a:lnTo>
                <a:lnTo>
                  <a:pt x="909" y="1573"/>
                </a:lnTo>
                <a:lnTo>
                  <a:pt x="974" y="1630"/>
                </a:lnTo>
                <a:lnTo>
                  <a:pt x="1045" y="1674"/>
                </a:lnTo>
                <a:lnTo>
                  <a:pt x="1122" y="1705"/>
                </a:lnTo>
                <a:lnTo>
                  <a:pt x="1208" y="1722"/>
                </a:lnTo>
                <a:lnTo>
                  <a:pt x="1237" y="1726"/>
                </a:lnTo>
                <a:lnTo>
                  <a:pt x="1266" y="1726"/>
                </a:lnTo>
                <a:lnTo>
                  <a:pt x="1371" y="1717"/>
                </a:lnTo>
                <a:lnTo>
                  <a:pt x="1467" y="1686"/>
                </a:lnTo>
                <a:lnTo>
                  <a:pt x="1550" y="1638"/>
                </a:lnTo>
                <a:lnTo>
                  <a:pt x="1623" y="1571"/>
                </a:lnTo>
                <a:lnTo>
                  <a:pt x="1692" y="1496"/>
                </a:lnTo>
                <a:lnTo>
                  <a:pt x="1748" y="1405"/>
                </a:lnTo>
                <a:lnTo>
                  <a:pt x="1782" y="1329"/>
                </a:lnTo>
                <a:lnTo>
                  <a:pt x="1822" y="1313"/>
                </a:lnTo>
                <a:lnTo>
                  <a:pt x="1861" y="1286"/>
                </a:lnTo>
                <a:lnTo>
                  <a:pt x="1807" y="1202"/>
                </a:lnTo>
                <a:lnTo>
                  <a:pt x="1763" y="1104"/>
                </a:lnTo>
                <a:lnTo>
                  <a:pt x="1723" y="995"/>
                </a:lnTo>
                <a:lnTo>
                  <a:pt x="1684" y="879"/>
                </a:lnTo>
                <a:lnTo>
                  <a:pt x="1653" y="766"/>
                </a:lnTo>
                <a:lnTo>
                  <a:pt x="1588" y="847"/>
                </a:lnTo>
                <a:lnTo>
                  <a:pt x="1515" y="920"/>
                </a:lnTo>
                <a:lnTo>
                  <a:pt x="1435" y="995"/>
                </a:lnTo>
                <a:lnTo>
                  <a:pt x="1350" y="1060"/>
                </a:lnTo>
                <a:lnTo>
                  <a:pt x="1264" y="1119"/>
                </a:lnTo>
                <a:lnTo>
                  <a:pt x="1175" y="1171"/>
                </a:lnTo>
                <a:lnTo>
                  <a:pt x="1093" y="1212"/>
                </a:lnTo>
                <a:lnTo>
                  <a:pt x="1012" y="1242"/>
                </a:lnTo>
                <a:lnTo>
                  <a:pt x="937" y="1254"/>
                </a:lnTo>
                <a:lnTo>
                  <a:pt x="870" y="1254"/>
                </a:lnTo>
                <a:lnTo>
                  <a:pt x="1003" y="1135"/>
                </a:lnTo>
                <a:lnTo>
                  <a:pt x="1106" y="1029"/>
                </a:lnTo>
                <a:lnTo>
                  <a:pt x="1195" y="935"/>
                </a:lnTo>
                <a:lnTo>
                  <a:pt x="1266" y="854"/>
                </a:lnTo>
                <a:lnTo>
                  <a:pt x="1317" y="783"/>
                </a:lnTo>
                <a:lnTo>
                  <a:pt x="1358" y="724"/>
                </a:lnTo>
                <a:lnTo>
                  <a:pt x="1392" y="672"/>
                </a:lnTo>
                <a:lnTo>
                  <a:pt x="1417" y="632"/>
                </a:lnTo>
                <a:lnTo>
                  <a:pt x="1279" y="757"/>
                </a:lnTo>
                <a:lnTo>
                  <a:pt x="1164" y="866"/>
                </a:lnTo>
                <a:lnTo>
                  <a:pt x="1060" y="966"/>
                </a:lnTo>
                <a:lnTo>
                  <a:pt x="972" y="1054"/>
                </a:lnTo>
                <a:lnTo>
                  <a:pt x="893" y="1133"/>
                </a:lnTo>
                <a:lnTo>
                  <a:pt x="824" y="1200"/>
                </a:lnTo>
                <a:lnTo>
                  <a:pt x="757" y="1254"/>
                </a:lnTo>
                <a:lnTo>
                  <a:pt x="690" y="1298"/>
                </a:lnTo>
                <a:close/>
                <a:moveTo>
                  <a:pt x="325" y="2170"/>
                </a:moveTo>
                <a:lnTo>
                  <a:pt x="365" y="2216"/>
                </a:lnTo>
                <a:lnTo>
                  <a:pt x="484" y="2321"/>
                </a:lnTo>
                <a:lnTo>
                  <a:pt x="619" y="2410"/>
                </a:lnTo>
                <a:lnTo>
                  <a:pt x="761" y="2479"/>
                </a:lnTo>
                <a:lnTo>
                  <a:pt x="903" y="2525"/>
                </a:lnTo>
                <a:lnTo>
                  <a:pt x="1051" y="2558"/>
                </a:lnTo>
                <a:lnTo>
                  <a:pt x="1202" y="2569"/>
                </a:lnTo>
                <a:lnTo>
                  <a:pt x="1358" y="2567"/>
                </a:lnTo>
                <a:lnTo>
                  <a:pt x="1511" y="2544"/>
                </a:lnTo>
                <a:lnTo>
                  <a:pt x="1665" y="2510"/>
                </a:lnTo>
                <a:lnTo>
                  <a:pt x="1813" y="2454"/>
                </a:lnTo>
                <a:lnTo>
                  <a:pt x="1959" y="2383"/>
                </a:lnTo>
                <a:lnTo>
                  <a:pt x="2101" y="2291"/>
                </a:lnTo>
                <a:lnTo>
                  <a:pt x="2229" y="2181"/>
                </a:lnTo>
                <a:lnTo>
                  <a:pt x="2133" y="2141"/>
                </a:lnTo>
                <a:lnTo>
                  <a:pt x="2028" y="2108"/>
                </a:lnTo>
                <a:lnTo>
                  <a:pt x="1924" y="2074"/>
                </a:lnTo>
                <a:lnTo>
                  <a:pt x="1824" y="2043"/>
                </a:lnTo>
                <a:lnTo>
                  <a:pt x="1738" y="2008"/>
                </a:lnTo>
                <a:lnTo>
                  <a:pt x="1692" y="1985"/>
                </a:lnTo>
                <a:lnTo>
                  <a:pt x="1653" y="1953"/>
                </a:lnTo>
                <a:lnTo>
                  <a:pt x="1604" y="1893"/>
                </a:lnTo>
                <a:lnTo>
                  <a:pt x="1571" y="1820"/>
                </a:lnTo>
                <a:lnTo>
                  <a:pt x="1544" y="1736"/>
                </a:lnTo>
                <a:lnTo>
                  <a:pt x="1460" y="1776"/>
                </a:lnTo>
                <a:lnTo>
                  <a:pt x="1365" y="1799"/>
                </a:lnTo>
                <a:lnTo>
                  <a:pt x="1268" y="1807"/>
                </a:lnTo>
                <a:lnTo>
                  <a:pt x="1183" y="1803"/>
                </a:lnTo>
                <a:lnTo>
                  <a:pt x="1101" y="1786"/>
                </a:lnTo>
                <a:lnTo>
                  <a:pt x="1043" y="1763"/>
                </a:lnTo>
                <a:lnTo>
                  <a:pt x="989" y="1732"/>
                </a:lnTo>
                <a:lnTo>
                  <a:pt x="960" y="1816"/>
                </a:lnTo>
                <a:lnTo>
                  <a:pt x="924" y="1887"/>
                </a:lnTo>
                <a:lnTo>
                  <a:pt x="884" y="1937"/>
                </a:lnTo>
                <a:lnTo>
                  <a:pt x="836" y="1980"/>
                </a:lnTo>
                <a:lnTo>
                  <a:pt x="782" y="2006"/>
                </a:lnTo>
                <a:lnTo>
                  <a:pt x="636" y="2058"/>
                </a:lnTo>
                <a:lnTo>
                  <a:pt x="528" y="2093"/>
                </a:lnTo>
                <a:lnTo>
                  <a:pt x="421" y="2129"/>
                </a:lnTo>
                <a:lnTo>
                  <a:pt x="325" y="2170"/>
                </a:lnTo>
                <a:close/>
                <a:moveTo>
                  <a:pt x="85" y="2728"/>
                </a:moveTo>
                <a:lnTo>
                  <a:pt x="39" y="2644"/>
                </a:lnTo>
                <a:lnTo>
                  <a:pt x="12" y="2559"/>
                </a:lnTo>
                <a:lnTo>
                  <a:pt x="0" y="2475"/>
                </a:lnTo>
                <a:lnTo>
                  <a:pt x="0" y="2431"/>
                </a:lnTo>
                <a:lnTo>
                  <a:pt x="14" y="2356"/>
                </a:lnTo>
                <a:lnTo>
                  <a:pt x="41" y="2285"/>
                </a:lnTo>
                <a:lnTo>
                  <a:pt x="81" y="2231"/>
                </a:lnTo>
                <a:lnTo>
                  <a:pt x="131" y="2177"/>
                </a:lnTo>
                <a:lnTo>
                  <a:pt x="192" y="2137"/>
                </a:lnTo>
                <a:lnTo>
                  <a:pt x="258" y="2104"/>
                </a:lnTo>
                <a:lnTo>
                  <a:pt x="329" y="2072"/>
                </a:lnTo>
                <a:lnTo>
                  <a:pt x="407" y="2043"/>
                </a:lnTo>
                <a:lnTo>
                  <a:pt x="486" y="2018"/>
                </a:lnTo>
                <a:lnTo>
                  <a:pt x="565" y="1991"/>
                </a:lnTo>
                <a:lnTo>
                  <a:pt x="644" y="1962"/>
                </a:lnTo>
                <a:lnTo>
                  <a:pt x="718" y="1937"/>
                </a:lnTo>
                <a:lnTo>
                  <a:pt x="782" y="1905"/>
                </a:lnTo>
                <a:lnTo>
                  <a:pt x="828" y="1868"/>
                </a:lnTo>
                <a:lnTo>
                  <a:pt x="864" y="1824"/>
                </a:lnTo>
                <a:lnTo>
                  <a:pt x="885" y="1778"/>
                </a:lnTo>
                <a:lnTo>
                  <a:pt x="905" y="1724"/>
                </a:lnTo>
                <a:lnTo>
                  <a:pt x="828" y="1778"/>
                </a:lnTo>
                <a:lnTo>
                  <a:pt x="757" y="1843"/>
                </a:lnTo>
                <a:lnTo>
                  <a:pt x="682" y="1743"/>
                </a:lnTo>
                <a:lnTo>
                  <a:pt x="615" y="1645"/>
                </a:lnTo>
                <a:lnTo>
                  <a:pt x="565" y="1553"/>
                </a:lnTo>
                <a:lnTo>
                  <a:pt x="523" y="1457"/>
                </a:lnTo>
                <a:lnTo>
                  <a:pt x="488" y="1356"/>
                </a:lnTo>
                <a:lnTo>
                  <a:pt x="463" y="1240"/>
                </a:lnTo>
                <a:lnTo>
                  <a:pt x="448" y="1116"/>
                </a:lnTo>
                <a:lnTo>
                  <a:pt x="440" y="972"/>
                </a:lnTo>
                <a:lnTo>
                  <a:pt x="446" y="818"/>
                </a:lnTo>
                <a:lnTo>
                  <a:pt x="469" y="680"/>
                </a:lnTo>
                <a:lnTo>
                  <a:pt x="507" y="549"/>
                </a:lnTo>
                <a:lnTo>
                  <a:pt x="557" y="438"/>
                </a:lnTo>
                <a:lnTo>
                  <a:pt x="619" y="340"/>
                </a:lnTo>
                <a:lnTo>
                  <a:pt x="692" y="253"/>
                </a:lnTo>
                <a:lnTo>
                  <a:pt x="768" y="179"/>
                </a:lnTo>
                <a:lnTo>
                  <a:pt x="853" y="117"/>
                </a:lnTo>
                <a:lnTo>
                  <a:pt x="943" y="67"/>
                </a:lnTo>
                <a:lnTo>
                  <a:pt x="1033" y="33"/>
                </a:lnTo>
                <a:lnTo>
                  <a:pt x="1124" y="10"/>
                </a:lnTo>
                <a:lnTo>
                  <a:pt x="1220" y="0"/>
                </a:lnTo>
                <a:lnTo>
                  <a:pt x="1308" y="2"/>
                </a:lnTo>
                <a:lnTo>
                  <a:pt x="1392" y="15"/>
                </a:lnTo>
                <a:lnTo>
                  <a:pt x="1473" y="38"/>
                </a:lnTo>
                <a:lnTo>
                  <a:pt x="1546" y="77"/>
                </a:lnTo>
                <a:lnTo>
                  <a:pt x="1609" y="127"/>
                </a:lnTo>
                <a:lnTo>
                  <a:pt x="1707" y="136"/>
                </a:lnTo>
                <a:lnTo>
                  <a:pt x="1792" y="159"/>
                </a:lnTo>
                <a:lnTo>
                  <a:pt x="1869" y="200"/>
                </a:lnTo>
                <a:lnTo>
                  <a:pt x="1932" y="252"/>
                </a:lnTo>
                <a:lnTo>
                  <a:pt x="1988" y="315"/>
                </a:lnTo>
                <a:lnTo>
                  <a:pt x="2030" y="388"/>
                </a:lnTo>
                <a:lnTo>
                  <a:pt x="2066" y="470"/>
                </a:lnTo>
                <a:lnTo>
                  <a:pt x="2091" y="563"/>
                </a:lnTo>
                <a:lnTo>
                  <a:pt x="2110" y="660"/>
                </a:lnTo>
                <a:lnTo>
                  <a:pt x="2120" y="760"/>
                </a:lnTo>
                <a:lnTo>
                  <a:pt x="2118" y="910"/>
                </a:lnTo>
                <a:lnTo>
                  <a:pt x="2103" y="1062"/>
                </a:lnTo>
                <a:lnTo>
                  <a:pt x="2078" y="1210"/>
                </a:lnTo>
                <a:lnTo>
                  <a:pt x="2041" y="1342"/>
                </a:lnTo>
                <a:lnTo>
                  <a:pt x="1999" y="1467"/>
                </a:lnTo>
                <a:lnTo>
                  <a:pt x="1949" y="1582"/>
                </a:lnTo>
                <a:lnTo>
                  <a:pt x="1893" y="1688"/>
                </a:lnTo>
                <a:lnTo>
                  <a:pt x="1830" y="1778"/>
                </a:lnTo>
                <a:lnTo>
                  <a:pt x="1765" y="1849"/>
                </a:lnTo>
                <a:lnTo>
                  <a:pt x="1700" y="1793"/>
                </a:lnTo>
                <a:lnTo>
                  <a:pt x="1638" y="1741"/>
                </a:lnTo>
                <a:lnTo>
                  <a:pt x="1659" y="1801"/>
                </a:lnTo>
                <a:lnTo>
                  <a:pt x="1696" y="1853"/>
                </a:lnTo>
                <a:lnTo>
                  <a:pt x="1749" y="1897"/>
                </a:lnTo>
                <a:lnTo>
                  <a:pt x="1815" y="1935"/>
                </a:lnTo>
                <a:lnTo>
                  <a:pt x="1895" y="1964"/>
                </a:lnTo>
                <a:lnTo>
                  <a:pt x="1976" y="1995"/>
                </a:lnTo>
                <a:lnTo>
                  <a:pt x="2059" y="2022"/>
                </a:lnTo>
                <a:lnTo>
                  <a:pt x="2137" y="2049"/>
                </a:lnTo>
                <a:lnTo>
                  <a:pt x="2218" y="2078"/>
                </a:lnTo>
                <a:lnTo>
                  <a:pt x="2291" y="2110"/>
                </a:lnTo>
                <a:lnTo>
                  <a:pt x="2360" y="2150"/>
                </a:lnTo>
                <a:lnTo>
                  <a:pt x="2423" y="2195"/>
                </a:lnTo>
                <a:lnTo>
                  <a:pt x="2468" y="2250"/>
                </a:lnTo>
                <a:lnTo>
                  <a:pt x="2504" y="2312"/>
                </a:lnTo>
                <a:lnTo>
                  <a:pt x="2531" y="2387"/>
                </a:lnTo>
                <a:lnTo>
                  <a:pt x="2535" y="2475"/>
                </a:lnTo>
                <a:lnTo>
                  <a:pt x="2523" y="2559"/>
                </a:lnTo>
                <a:lnTo>
                  <a:pt x="2493" y="2644"/>
                </a:lnTo>
                <a:lnTo>
                  <a:pt x="2448" y="2728"/>
                </a:lnTo>
                <a:lnTo>
                  <a:pt x="333" y="2730"/>
                </a:lnTo>
                <a:lnTo>
                  <a:pt x="85" y="27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SV" sz="675"/>
          </a:p>
        </p:txBody>
      </p:sp>
      <p:sp>
        <p:nvSpPr>
          <p:cNvPr id="11" name="Freeform 994"/>
          <p:cNvSpPr>
            <a:spLocks noChangeAspect="1" noEditPoints="1"/>
          </p:cNvSpPr>
          <p:nvPr/>
        </p:nvSpPr>
        <p:spPr bwMode="auto">
          <a:xfrm>
            <a:off x="7410553" y="1703932"/>
            <a:ext cx="755002" cy="802041"/>
          </a:xfrm>
          <a:custGeom>
            <a:avLst/>
            <a:gdLst>
              <a:gd name="T0" fmla="*/ 668 w 2536"/>
              <a:gd name="T1" fmla="*/ 793 h 2694"/>
              <a:gd name="T2" fmla="*/ 585 w 2536"/>
              <a:gd name="T3" fmla="*/ 999 h 2694"/>
              <a:gd name="T4" fmla="*/ 689 w 2536"/>
              <a:gd name="T5" fmla="*/ 1265 h 2694"/>
              <a:gd name="T6" fmla="*/ 731 w 2536"/>
              <a:gd name="T7" fmla="*/ 926 h 2694"/>
              <a:gd name="T8" fmla="*/ 1271 w 2536"/>
              <a:gd name="T9" fmla="*/ 2515 h 2694"/>
              <a:gd name="T10" fmla="*/ 1236 w 2536"/>
              <a:gd name="T11" fmla="*/ 2552 h 2694"/>
              <a:gd name="T12" fmla="*/ 1271 w 2536"/>
              <a:gd name="T13" fmla="*/ 2594 h 2694"/>
              <a:gd name="T14" fmla="*/ 1307 w 2536"/>
              <a:gd name="T15" fmla="*/ 2554 h 2694"/>
              <a:gd name="T16" fmla="*/ 1286 w 2536"/>
              <a:gd name="T17" fmla="*/ 2412 h 2694"/>
              <a:gd name="T18" fmla="*/ 1234 w 2536"/>
              <a:gd name="T19" fmla="*/ 2439 h 2694"/>
              <a:gd name="T20" fmla="*/ 1259 w 2536"/>
              <a:gd name="T21" fmla="*/ 2487 h 2694"/>
              <a:gd name="T22" fmla="*/ 1305 w 2536"/>
              <a:gd name="T23" fmla="*/ 2464 h 2694"/>
              <a:gd name="T24" fmla="*/ 1455 w 2536"/>
              <a:gd name="T25" fmla="*/ 1381 h 2694"/>
              <a:gd name="T26" fmla="*/ 1159 w 2536"/>
              <a:gd name="T27" fmla="*/ 1344 h 2694"/>
              <a:gd name="T28" fmla="*/ 1008 w 2536"/>
              <a:gd name="T29" fmla="*/ 1463 h 2694"/>
              <a:gd name="T30" fmla="*/ 1159 w 2536"/>
              <a:gd name="T31" fmla="*/ 1642 h 2694"/>
              <a:gd name="T32" fmla="*/ 1284 w 2536"/>
              <a:gd name="T33" fmla="*/ 1607 h 2694"/>
              <a:gd name="T34" fmla="*/ 1424 w 2536"/>
              <a:gd name="T35" fmla="*/ 1617 h 2694"/>
              <a:gd name="T36" fmla="*/ 1511 w 2536"/>
              <a:gd name="T37" fmla="*/ 1455 h 2694"/>
              <a:gd name="T38" fmla="*/ 1591 w 2536"/>
              <a:gd name="T39" fmla="*/ 1809 h 2694"/>
              <a:gd name="T40" fmla="*/ 1280 w 2536"/>
              <a:gd name="T41" fmla="*/ 1859 h 2694"/>
              <a:gd name="T42" fmla="*/ 1048 w 2536"/>
              <a:gd name="T43" fmla="*/ 1791 h 2694"/>
              <a:gd name="T44" fmla="*/ 839 w 2536"/>
              <a:gd name="T45" fmla="*/ 1945 h 2694"/>
              <a:gd name="T46" fmla="*/ 1021 w 2536"/>
              <a:gd name="T47" fmla="*/ 2243 h 2694"/>
              <a:gd name="T48" fmla="*/ 1447 w 2536"/>
              <a:gd name="T49" fmla="*/ 2281 h 2694"/>
              <a:gd name="T50" fmla="*/ 1755 w 2536"/>
              <a:gd name="T51" fmla="*/ 814 h 2694"/>
              <a:gd name="T52" fmla="*/ 1376 w 2536"/>
              <a:gd name="T53" fmla="*/ 672 h 2694"/>
              <a:gd name="T54" fmla="*/ 1058 w 2536"/>
              <a:gd name="T55" fmla="*/ 488 h 2694"/>
              <a:gd name="T56" fmla="*/ 827 w 2536"/>
              <a:gd name="T57" fmla="*/ 518 h 2694"/>
              <a:gd name="T58" fmla="*/ 770 w 2536"/>
              <a:gd name="T59" fmla="*/ 810 h 2694"/>
              <a:gd name="T60" fmla="*/ 804 w 2536"/>
              <a:gd name="T61" fmla="*/ 1166 h 2694"/>
              <a:gd name="T62" fmla="*/ 919 w 2536"/>
              <a:gd name="T63" fmla="*/ 1331 h 2694"/>
              <a:gd name="T64" fmla="*/ 1108 w 2536"/>
              <a:gd name="T65" fmla="*/ 1240 h 2694"/>
              <a:gd name="T66" fmla="*/ 1468 w 2536"/>
              <a:gd name="T67" fmla="*/ 1258 h 2694"/>
              <a:gd name="T68" fmla="*/ 1601 w 2536"/>
              <a:gd name="T69" fmla="*/ 1329 h 2694"/>
              <a:gd name="T70" fmla="*/ 1732 w 2536"/>
              <a:gd name="T71" fmla="*/ 1087 h 2694"/>
              <a:gd name="T72" fmla="*/ 1935 w 2536"/>
              <a:gd name="T73" fmla="*/ 943 h 2694"/>
              <a:gd name="T74" fmla="*/ 1841 w 2536"/>
              <a:gd name="T75" fmla="*/ 789 h 2694"/>
              <a:gd name="T76" fmla="*/ 1789 w 2536"/>
              <a:gd name="T77" fmla="*/ 1052 h 2694"/>
              <a:gd name="T78" fmla="*/ 1826 w 2536"/>
              <a:gd name="T79" fmla="*/ 1269 h 2694"/>
              <a:gd name="T80" fmla="*/ 1935 w 2536"/>
              <a:gd name="T81" fmla="*/ 943 h 2694"/>
              <a:gd name="T82" fmla="*/ 2450 w 2536"/>
              <a:gd name="T83" fmla="*/ 2686 h 2694"/>
              <a:gd name="T84" fmla="*/ 5 w 2536"/>
              <a:gd name="T85" fmla="*/ 2504 h 2694"/>
              <a:gd name="T86" fmla="*/ 61 w 2536"/>
              <a:gd name="T87" fmla="*/ 2216 h 2694"/>
              <a:gd name="T88" fmla="*/ 441 w 2536"/>
              <a:gd name="T89" fmla="*/ 1993 h 2694"/>
              <a:gd name="T90" fmla="*/ 829 w 2536"/>
              <a:gd name="T91" fmla="*/ 1824 h 2694"/>
              <a:gd name="T92" fmla="*/ 808 w 2536"/>
              <a:gd name="T93" fmla="*/ 1561 h 2694"/>
              <a:gd name="T94" fmla="*/ 591 w 2536"/>
              <a:gd name="T95" fmla="*/ 1277 h 2694"/>
              <a:gd name="T96" fmla="*/ 516 w 2536"/>
              <a:gd name="T97" fmla="*/ 927 h 2694"/>
              <a:gd name="T98" fmla="*/ 599 w 2536"/>
              <a:gd name="T99" fmla="*/ 536 h 2694"/>
              <a:gd name="T100" fmla="*/ 804 w 2536"/>
              <a:gd name="T101" fmla="*/ 150 h 2694"/>
              <a:gd name="T102" fmla="*/ 1267 w 2536"/>
              <a:gd name="T103" fmla="*/ 10 h 2694"/>
              <a:gd name="T104" fmla="*/ 1714 w 2536"/>
              <a:gd name="T105" fmla="*/ 146 h 2694"/>
              <a:gd name="T106" fmla="*/ 1945 w 2536"/>
              <a:gd name="T107" fmla="*/ 653 h 2694"/>
              <a:gd name="T108" fmla="*/ 2012 w 2536"/>
              <a:gd name="T109" fmla="*/ 1014 h 2694"/>
              <a:gd name="T110" fmla="*/ 1889 w 2536"/>
              <a:gd name="T111" fmla="*/ 1319 h 2694"/>
              <a:gd name="T112" fmla="*/ 1730 w 2536"/>
              <a:gd name="T113" fmla="*/ 1548 h 2694"/>
              <a:gd name="T114" fmla="*/ 1705 w 2536"/>
              <a:gd name="T115" fmla="*/ 1822 h 2694"/>
              <a:gd name="T116" fmla="*/ 2102 w 2536"/>
              <a:gd name="T117" fmla="*/ 1993 h 2694"/>
              <a:gd name="T118" fmla="*/ 2463 w 2536"/>
              <a:gd name="T119" fmla="*/ 2197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6" h="2694">
                <a:moveTo>
                  <a:pt x="731" y="926"/>
                </a:moveTo>
                <a:lnTo>
                  <a:pt x="722" y="879"/>
                </a:lnTo>
                <a:lnTo>
                  <a:pt x="706" y="831"/>
                </a:lnTo>
                <a:lnTo>
                  <a:pt x="689" y="803"/>
                </a:lnTo>
                <a:lnTo>
                  <a:pt x="668" y="793"/>
                </a:lnTo>
                <a:lnTo>
                  <a:pt x="645" y="805"/>
                </a:lnTo>
                <a:lnTo>
                  <a:pt x="624" y="833"/>
                </a:lnTo>
                <a:lnTo>
                  <a:pt x="606" y="874"/>
                </a:lnTo>
                <a:lnTo>
                  <a:pt x="593" y="935"/>
                </a:lnTo>
                <a:lnTo>
                  <a:pt x="585" y="999"/>
                </a:lnTo>
                <a:lnTo>
                  <a:pt x="591" y="1064"/>
                </a:lnTo>
                <a:lnTo>
                  <a:pt x="605" y="1125"/>
                </a:lnTo>
                <a:lnTo>
                  <a:pt x="626" y="1181"/>
                </a:lnTo>
                <a:lnTo>
                  <a:pt x="651" y="1229"/>
                </a:lnTo>
                <a:lnTo>
                  <a:pt x="689" y="1265"/>
                </a:lnTo>
                <a:lnTo>
                  <a:pt x="731" y="1288"/>
                </a:lnTo>
                <a:lnTo>
                  <a:pt x="733" y="1171"/>
                </a:lnTo>
                <a:lnTo>
                  <a:pt x="739" y="1070"/>
                </a:lnTo>
                <a:lnTo>
                  <a:pt x="737" y="975"/>
                </a:lnTo>
                <a:lnTo>
                  <a:pt x="731" y="926"/>
                </a:lnTo>
                <a:close/>
                <a:moveTo>
                  <a:pt x="1307" y="2550"/>
                </a:moveTo>
                <a:lnTo>
                  <a:pt x="1303" y="2535"/>
                </a:lnTo>
                <a:lnTo>
                  <a:pt x="1294" y="2523"/>
                </a:lnTo>
                <a:lnTo>
                  <a:pt x="1288" y="2515"/>
                </a:lnTo>
                <a:lnTo>
                  <a:pt x="1271" y="2515"/>
                </a:lnTo>
                <a:lnTo>
                  <a:pt x="1259" y="2517"/>
                </a:lnTo>
                <a:lnTo>
                  <a:pt x="1252" y="2521"/>
                </a:lnTo>
                <a:lnTo>
                  <a:pt x="1240" y="2531"/>
                </a:lnTo>
                <a:lnTo>
                  <a:pt x="1234" y="2540"/>
                </a:lnTo>
                <a:lnTo>
                  <a:pt x="1236" y="2552"/>
                </a:lnTo>
                <a:lnTo>
                  <a:pt x="1234" y="2560"/>
                </a:lnTo>
                <a:lnTo>
                  <a:pt x="1238" y="2573"/>
                </a:lnTo>
                <a:lnTo>
                  <a:pt x="1248" y="2581"/>
                </a:lnTo>
                <a:lnTo>
                  <a:pt x="1257" y="2592"/>
                </a:lnTo>
                <a:lnTo>
                  <a:pt x="1271" y="2594"/>
                </a:lnTo>
                <a:lnTo>
                  <a:pt x="1282" y="2592"/>
                </a:lnTo>
                <a:lnTo>
                  <a:pt x="1294" y="2586"/>
                </a:lnTo>
                <a:lnTo>
                  <a:pt x="1301" y="2577"/>
                </a:lnTo>
                <a:lnTo>
                  <a:pt x="1305" y="2565"/>
                </a:lnTo>
                <a:lnTo>
                  <a:pt x="1307" y="2554"/>
                </a:lnTo>
                <a:lnTo>
                  <a:pt x="1307" y="2550"/>
                </a:lnTo>
                <a:close/>
                <a:moveTo>
                  <a:pt x="1307" y="2442"/>
                </a:moveTo>
                <a:lnTo>
                  <a:pt x="1305" y="2433"/>
                </a:lnTo>
                <a:lnTo>
                  <a:pt x="1296" y="2421"/>
                </a:lnTo>
                <a:lnTo>
                  <a:pt x="1286" y="2412"/>
                </a:lnTo>
                <a:lnTo>
                  <a:pt x="1271" y="2410"/>
                </a:lnTo>
                <a:lnTo>
                  <a:pt x="1259" y="2412"/>
                </a:lnTo>
                <a:lnTo>
                  <a:pt x="1248" y="2417"/>
                </a:lnTo>
                <a:lnTo>
                  <a:pt x="1242" y="2425"/>
                </a:lnTo>
                <a:lnTo>
                  <a:pt x="1234" y="2439"/>
                </a:lnTo>
                <a:lnTo>
                  <a:pt x="1232" y="2450"/>
                </a:lnTo>
                <a:lnTo>
                  <a:pt x="1232" y="2454"/>
                </a:lnTo>
                <a:lnTo>
                  <a:pt x="1240" y="2469"/>
                </a:lnTo>
                <a:lnTo>
                  <a:pt x="1250" y="2479"/>
                </a:lnTo>
                <a:lnTo>
                  <a:pt x="1259" y="2487"/>
                </a:lnTo>
                <a:lnTo>
                  <a:pt x="1271" y="2488"/>
                </a:lnTo>
                <a:lnTo>
                  <a:pt x="1282" y="2487"/>
                </a:lnTo>
                <a:lnTo>
                  <a:pt x="1292" y="2481"/>
                </a:lnTo>
                <a:lnTo>
                  <a:pt x="1303" y="2471"/>
                </a:lnTo>
                <a:lnTo>
                  <a:pt x="1305" y="2464"/>
                </a:lnTo>
                <a:lnTo>
                  <a:pt x="1307" y="2446"/>
                </a:lnTo>
                <a:lnTo>
                  <a:pt x="1307" y="2442"/>
                </a:lnTo>
                <a:close/>
                <a:moveTo>
                  <a:pt x="1511" y="1455"/>
                </a:moveTo>
                <a:lnTo>
                  <a:pt x="1493" y="1415"/>
                </a:lnTo>
                <a:lnTo>
                  <a:pt x="1455" y="1381"/>
                </a:lnTo>
                <a:lnTo>
                  <a:pt x="1409" y="1358"/>
                </a:lnTo>
                <a:lnTo>
                  <a:pt x="1351" y="1340"/>
                </a:lnTo>
                <a:lnTo>
                  <a:pt x="1288" y="1333"/>
                </a:lnTo>
                <a:lnTo>
                  <a:pt x="1221" y="1335"/>
                </a:lnTo>
                <a:lnTo>
                  <a:pt x="1159" y="1344"/>
                </a:lnTo>
                <a:lnTo>
                  <a:pt x="1104" y="1361"/>
                </a:lnTo>
                <a:lnTo>
                  <a:pt x="1058" y="1386"/>
                </a:lnTo>
                <a:lnTo>
                  <a:pt x="1033" y="1406"/>
                </a:lnTo>
                <a:lnTo>
                  <a:pt x="1015" y="1432"/>
                </a:lnTo>
                <a:lnTo>
                  <a:pt x="1008" y="1463"/>
                </a:lnTo>
                <a:lnTo>
                  <a:pt x="1010" y="1496"/>
                </a:lnTo>
                <a:lnTo>
                  <a:pt x="1019" y="1528"/>
                </a:lnTo>
                <a:lnTo>
                  <a:pt x="1050" y="1575"/>
                </a:lnTo>
                <a:lnTo>
                  <a:pt x="1094" y="1613"/>
                </a:lnTo>
                <a:lnTo>
                  <a:pt x="1159" y="1642"/>
                </a:lnTo>
                <a:lnTo>
                  <a:pt x="1184" y="1642"/>
                </a:lnTo>
                <a:lnTo>
                  <a:pt x="1211" y="1630"/>
                </a:lnTo>
                <a:lnTo>
                  <a:pt x="1234" y="1609"/>
                </a:lnTo>
                <a:lnTo>
                  <a:pt x="1265" y="1601"/>
                </a:lnTo>
                <a:lnTo>
                  <a:pt x="1284" y="1607"/>
                </a:lnTo>
                <a:lnTo>
                  <a:pt x="1307" y="1619"/>
                </a:lnTo>
                <a:lnTo>
                  <a:pt x="1330" y="1636"/>
                </a:lnTo>
                <a:lnTo>
                  <a:pt x="1351" y="1646"/>
                </a:lnTo>
                <a:lnTo>
                  <a:pt x="1372" y="1642"/>
                </a:lnTo>
                <a:lnTo>
                  <a:pt x="1424" y="1617"/>
                </a:lnTo>
                <a:lnTo>
                  <a:pt x="1465" y="1588"/>
                </a:lnTo>
                <a:lnTo>
                  <a:pt x="1490" y="1553"/>
                </a:lnTo>
                <a:lnTo>
                  <a:pt x="1507" y="1513"/>
                </a:lnTo>
                <a:lnTo>
                  <a:pt x="1515" y="1475"/>
                </a:lnTo>
                <a:lnTo>
                  <a:pt x="1511" y="1455"/>
                </a:lnTo>
                <a:close/>
                <a:moveTo>
                  <a:pt x="1756" y="1968"/>
                </a:moveTo>
                <a:lnTo>
                  <a:pt x="1743" y="1962"/>
                </a:lnTo>
                <a:lnTo>
                  <a:pt x="1680" y="1924"/>
                </a:lnTo>
                <a:lnTo>
                  <a:pt x="1628" y="1872"/>
                </a:lnTo>
                <a:lnTo>
                  <a:pt x="1591" y="1809"/>
                </a:lnTo>
                <a:lnTo>
                  <a:pt x="1561" y="1734"/>
                </a:lnTo>
                <a:lnTo>
                  <a:pt x="1486" y="1788"/>
                </a:lnTo>
                <a:lnTo>
                  <a:pt x="1413" y="1828"/>
                </a:lnTo>
                <a:lnTo>
                  <a:pt x="1346" y="1847"/>
                </a:lnTo>
                <a:lnTo>
                  <a:pt x="1280" y="1859"/>
                </a:lnTo>
                <a:lnTo>
                  <a:pt x="1265" y="1859"/>
                </a:lnTo>
                <a:lnTo>
                  <a:pt x="1250" y="1861"/>
                </a:lnTo>
                <a:lnTo>
                  <a:pt x="1190" y="1849"/>
                </a:lnTo>
                <a:lnTo>
                  <a:pt x="1121" y="1828"/>
                </a:lnTo>
                <a:lnTo>
                  <a:pt x="1048" y="1791"/>
                </a:lnTo>
                <a:lnTo>
                  <a:pt x="977" y="1740"/>
                </a:lnTo>
                <a:lnTo>
                  <a:pt x="950" y="1803"/>
                </a:lnTo>
                <a:lnTo>
                  <a:pt x="921" y="1857"/>
                </a:lnTo>
                <a:lnTo>
                  <a:pt x="883" y="1909"/>
                </a:lnTo>
                <a:lnTo>
                  <a:pt x="839" y="1945"/>
                </a:lnTo>
                <a:lnTo>
                  <a:pt x="785" y="1974"/>
                </a:lnTo>
                <a:lnTo>
                  <a:pt x="831" y="2037"/>
                </a:lnTo>
                <a:lnTo>
                  <a:pt x="873" y="2093"/>
                </a:lnTo>
                <a:lnTo>
                  <a:pt x="948" y="2176"/>
                </a:lnTo>
                <a:lnTo>
                  <a:pt x="1021" y="2243"/>
                </a:lnTo>
                <a:lnTo>
                  <a:pt x="1096" y="2298"/>
                </a:lnTo>
                <a:lnTo>
                  <a:pt x="1177" y="2341"/>
                </a:lnTo>
                <a:lnTo>
                  <a:pt x="1269" y="2371"/>
                </a:lnTo>
                <a:lnTo>
                  <a:pt x="1365" y="2329"/>
                </a:lnTo>
                <a:lnTo>
                  <a:pt x="1447" y="2281"/>
                </a:lnTo>
                <a:lnTo>
                  <a:pt x="1524" y="2222"/>
                </a:lnTo>
                <a:lnTo>
                  <a:pt x="1599" y="2151"/>
                </a:lnTo>
                <a:lnTo>
                  <a:pt x="1674" y="2066"/>
                </a:lnTo>
                <a:lnTo>
                  <a:pt x="1756" y="1968"/>
                </a:lnTo>
                <a:close/>
                <a:moveTo>
                  <a:pt x="1755" y="814"/>
                </a:moveTo>
                <a:lnTo>
                  <a:pt x="1662" y="805"/>
                </a:lnTo>
                <a:lnTo>
                  <a:pt x="1580" y="782"/>
                </a:lnTo>
                <a:lnTo>
                  <a:pt x="1505" y="749"/>
                </a:lnTo>
                <a:lnTo>
                  <a:pt x="1438" y="714"/>
                </a:lnTo>
                <a:lnTo>
                  <a:pt x="1376" y="672"/>
                </a:lnTo>
                <a:lnTo>
                  <a:pt x="1311" y="626"/>
                </a:lnTo>
                <a:lnTo>
                  <a:pt x="1250" y="584"/>
                </a:lnTo>
                <a:lnTo>
                  <a:pt x="1184" y="547"/>
                </a:lnTo>
                <a:lnTo>
                  <a:pt x="1117" y="511"/>
                </a:lnTo>
                <a:lnTo>
                  <a:pt x="1058" y="488"/>
                </a:lnTo>
                <a:lnTo>
                  <a:pt x="996" y="474"/>
                </a:lnTo>
                <a:lnTo>
                  <a:pt x="940" y="467"/>
                </a:lnTo>
                <a:lnTo>
                  <a:pt x="894" y="474"/>
                </a:lnTo>
                <a:lnTo>
                  <a:pt x="856" y="492"/>
                </a:lnTo>
                <a:lnTo>
                  <a:pt x="827" y="518"/>
                </a:lnTo>
                <a:lnTo>
                  <a:pt x="797" y="578"/>
                </a:lnTo>
                <a:lnTo>
                  <a:pt x="779" y="647"/>
                </a:lnTo>
                <a:lnTo>
                  <a:pt x="768" y="724"/>
                </a:lnTo>
                <a:lnTo>
                  <a:pt x="770" y="739"/>
                </a:lnTo>
                <a:lnTo>
                  <a:pt x="770" y="810"/>
                </a:lnTo>
                <a:lnTo>
                  <a:pt x="770" y="889"/>
                </a:lnTo>
                <a:lnTo>
                  <a:pt x="773" y="970"/>
                </a:lnTo>
                <a:lnTo>
                  <a:pt x="781" y="1039"/>
                </a:lnTo>
                <a:lnTo>
                  <a:pt x="791" y="1104"/>
                </a:lnTo>
                <a:lnTo>
                  <a:pt x="804" y="1166"/>
                </a:lnTo>
                <a:lnTo>
                  <a:pt x="820" y="1221"/>
                </a:lnTo>
                <a:lnTo>
                  <a:pt x="839" y="1271"/>
                </a:lnTo>
                <a:lnTo>
                  <a:pt x="862" y="1302"/>
                </a:lnTo>
                <a:lnTo>
                  <a:pt x="891" y="1327"/>
                </a:lnTo>
                <a:lnTo>
                  <a:pt x="919" y="1331"/>
                </a:lnTo>
                <a:lnTo>
                  <a:pt x="956" y="1315"/>
                </a:lnTo>
                <a:lnTo>
                  <a:pt x="967" y="1306"/>
                </a:lnTo>
                <a:lnTo>
                  <a:pt x="1006" y="1281"/>
                </a:lnTo>
                <a:lnTo>
                  <a:pt x="1052" y="1258"/>
                </a:lnTo>
                <a:lnTo>
                  <a:pt x="1108" y="1240"/>
                </a:lnTo>
                <a:lnTo>
                  <a:pt x="1179" y="1235"/>
                </a:lnTo>
                <a:lnTo>
                  <a:pt x="1257" y="1242"/>
                </a:lnTo>
                <a:lnTo>
                  <a:pt x="1340" y="1235"/>
                </a:lnTo>
                <a:lnTo>
                  <a:pt x="1407" y="1240"/>
                </a:lnTo>
                <a:lnTo>
                  <a:pt x="1468" y="1258"/>
                </a:lnTo>
                <a:lnTo>
                  <a:pt x="1515" y="1279"/>
                </a:lnTo>
                <a:lnTo>
                  <a:pt x="1555" y="1302"/>
                </a:lnTo>
                <a:lnTo>
                  <a:pt x="1559" y="1310"/>
                </a:lnTo>
                <a:lnTo>
                  <a:pt x="1564" y="1313"/>
                </a:lnTo>
                <a:lnTo>
                  <a:pt x="1601" y="1329"/>
                </a:lnTo>
                <a:lnTo>
                  <a:pt x="1634" y="1319"/>
                </a:lnTo>
                <a:lnTo>
                  <a:pt x="1662" y="1294"/>
                </a:lnTo>
                <a:lnTo>
                  <a:pt x="1693" y="1239"/>
                </a:lnTo>
                <a:lnTo>
                  <a:pt x="1714" y="1169"/>
                </a:lnTo>
                <a:lnTo>
                  <a:pt x="1732" y="1087"/>
                </a:lnTo>
                <a:lnTo>
                  <a:pt x="1747" y="1000"/>
                </a:lnTo>
                <a:lnTo>
                  <a:pt x="1755" y="908"/>
                </a:lnTo>
                <a:lnTo>
                  <a:pt x="1755" y="822"/>
                </a:lnTo>
                <a:lnTo>
                  <a:pt x="1755" y="814"/>
                </a:lnTo>
                <a:close/>
                <a:moveTo>
                  <a:pt x="1935" y="943"/>
                </a:moveTo>
                <a:lnTo>
                  <a:pt x="1920" y="872"/>
                </a:lnTo>
                <a:lnTo>
                  <a:pt x="1902" y="831"/>
                </a:lnTo>
                <a:lnTo>
                  <a:pt x="1885" y="801"/>
                </a:lnTo>
                <a:lnTo>
                  <a:pt x="1864" y="785"/>
                </a:lnTo>
                <a:lnTo>
                  <a:pt x="1841" y="789"/>
                </a:lnTo>
                <a:lnTo>
                  <a:pt x="1824" y="810"/>
                </a:lnTo>
                <a:lnTo>
                  <a:pt x="1812" y="849"/>
                </a:lnTo>
                <a:lnTo>
                  <a:pt x="1799" y="897"/>
                </a:lnTo>
                <a:lnTo>
                  <a:pt x="1793" y="970"/>
                </a:lnTo>
                <a:lnTo>
                  <a:pt x="1789" y="1052"/>
                </a:lnTo>
                <a:lnTo>
                  <a:pt x="1791" y="1154"/>
                </a:lnTo>
                <a:lnTo>
                  <a:pt x="1797" y="1273"/>
                </a:lnTo>
                <a:lnTo>
                  <a:pt x="1799" y="1283"/>
                </a:lnTo>
                <a:lnTo>
                  <a:pt x="1814" y="1275"/>
                </a:lnTo>
                <a:lnTo>
                  <a:pt x="1826" y="1269"/>
                </a:lnTo>
                <a:lnTo>
                  <a:pt x="1874" y="1227"/>
                </a:lnTo>
                <a:lnTo>
                  <a:pt x="1906" y="1167"/>
                </a:lnTo>
                <a:lnTo>
                  <a:pt x="1925" y="1098"/>
                </a:lnTo>
                <a:lnTo>
                  <a:pt x="1939" y="1022"/>
                </a:lnTo>
                <a:lnTo>
                  <a:pt x="1935" y="943"/>
                </a:lnTo>
                <a:close/>
                <a:moveTo>
                  <a:pt x="2530" y="2364"/>
                </a:moveTo>
                <a:lnTo>
                  <a:pt x="2536" y="2431"/>
                </a:lnTo>
                <a:lnTo>
                  <a:pt x="2524" y="2513"/>
                </a:lnTo>
                <a:lnTo>
                  <a:pt x="2496" y="2600"/>
                </a:lnTo>
                <a:lnTo>
                  <a:pt x="2450" y="2686"/>
                </a:lnTo>
                <a:lnTo>
                  <a:pt x="359" y="2694"/>
                </a:lnTo>
                <a:lnTo>
                  <a:pt x="86" y="2690"/>
                </a:lnTo>
                <a:lnTo>
                  <a:pt x="53" y="2632"/>
                </a:lnTo>
                <a:lnTo>
                  <a:pt x="27" y="2565"/>
                </a:lnTo>
                <a:lnTo>
                  <a:pt x="5" y="2504"/>
                </a:lnTo>
                <a:lnTo>
                  <a:pt x="0" y="2440"/>
                </a:lnTo>
                <a:lnTo>
                  <a:pt x="2" y="2375"/>
                </a:lnTo>
                <a:lnTo>
                  <a:pt x="13" y="2318"/>
                </a:lnTo>
                <a:lnTo>
                  <a:pt x="34" y="2262"/>
                </a:lnTo>
                <a:lnTo>
                  <a:pt x="61" y="2216"/>
                </a:lnTo>
                <a:lnTo>
                  <a:pt x="119" y="2156"/>
                </a:lnTo>
                <a:lnTo>
                  <a:pt x="186" y="2106"/>
                </a:lnTo>
                <a:lnTo>
                  <a:pt x="265" y="2064"/>
                </a:lnTo>
                <a:lnTo>
                  <a:pt x="353" y="2026"/>
                </a:lnTo>
                <a:lnTo>
                  <a:pt x="441" y="1993"/>
                </a:lnTo>
                <a:lnTo>
                  <a:pt x="535" y="1964"/>
                </a:lnTo>
                <a:lnTo>
                  <a:pt x="628" y="1930"/>
                </a:lnTo>
                <a:lnTo>
                  <a:pt x="714" y="1897"/>
                </a:lnTo>
                <a:lnTo>
                  <a:pt x="779" y="1864"/>
                </a:lnTo>
                <a:lnTo>
                  <a:pt x="829" y="1824"/>
                </a:lnTo>
                <a:lnTo>
                  <a:pt x="860" y="1782"/>
                </a:lnTo>
                <a:lnTo>
                  <a:pt x="889" y="1728"/>
                </a:lnTo>
                <a:lnTo>
                  <a:pt x="900" y="1676"/>
                </a:lnTo>
                <a:lnTo>
                  <a:pt x="852" y="1621"/>
                </a:lnTo>
                <a:lnTo>
                  <a:pt x="808" y="1561"/>
                </a:lnTo>
                <a:lnTo>
                  <a:pt x="770" y="1488"/>
                </a:lnTo>
                <a:lnTo>
                  <a:pt x="735" y="1434"/>
                </a:lnTo>
                <a:lnTo>
                  <a:pt x="695" y="1352"/>
                </a:lnTo>
                <a:lnTo>
                  <a:pt x="639" y="1323"/>
                </a:lnTo>
                <a:lnTo>
                  <a:pt x="591" y="1277"/>
                </a:lnTo>
                <a:lnTo>
                  <a:pt x="562" y="1231"/>
                </a:lnTo>
                <a:lnTo>
                  <a:pt x="537" y="1171"/>
                </a:lnTo>
                <a:lnTo>
                  <a:pt x="520" y="1112"/>
                </a:lnTo>
                <a:lnTo>
                  <a:pt x="509" y="1010"/>
                </a:lnTo>
                <a:lnTo>
                  <a:pt x="516" y="927"/>
                </a:lnTo>
                <a:lnTo>
                  <a:pt x="530" y="862"/>
                </a:lnTo>
                <a:lnTo>
                  <a:pt x="557" y="803"/>
                </a:lnTo>
                <a:lnTo>
                  <a:pt x="564" y="716"/>
                </a:lnTo>
                <a:lnTo>
                  <a:pt x="576" y="624"/>
                </a:lnTo>
                <a:lnTo>
                  <a:pt x="599" y="536"/>
                </a:lnTo>
                <a:lnTo>
                  <a:pt x="624" y="444"/>
                </a:lnTo>
                <a:lnTo>
                  <a:pt x="653" y="357"/>
                </a:lnTo>
                <a:lnTo>
                  <a:pt x="695" y="280"/>
                </a:lnTo>
                <a:lnTo>
                  <a:pt x="747" y="209"/>
                </a:lnTo>
                <a:lnTo>
                  <a:pt x="804" y="150"/>
                </a:lnTo>
                <a:lnTo>
                  <a:pt x="869" y="106"/>
                </a:lnTo>
                <a:lnTo>
                  <a:pt x="948" y="73"/>
                </a:lnTo>
                <a:lnTo>
                  <a:pt x="1036" y="60"/>
                </a:lnTo>
                <a:lnTo>
                  <a:pt x="1150" y="31"/>
                </a:lnTo>
                <a:lnTo>
                  <a:pt x="1267" y="10"/>
                </a:lnTo>
                <a:lnTo>
                  <a:pt x="1376" y="0"/>
                </a:lnTo>
                <a:lnTo>
                  <a:pt x="1476" y="14"/>
                </a:lnTo>
                <a:lnTo>
                  <a:pt x="1566" y="42"/>
                </a:lnTo>
                <a:lnTo>
                  <a:pt x="1643" y="85"/>
                </a:lnTo>
                <a:lnTo>
                  <a:pt x="1714" y="146"/>
                </a:lnTo>
                <a:lnTo>
                  <a:pt x="1780" y="223"/>
                </a:lnTo>
                <a:lnTo>
                  <a:pt x="1831" y="307"/>
                </a:lnTo>
                <a:lnTo>
                  <a:pt x="1879" y="409"/>
                </a:lnTo>
                <a:lnTo>
                  <a:pt x="1914" y="528"/>
                </a:lnTo>
                <a:lnTo>
                  <a:pt x="1945" y="653"/>
                </a:lnTo>
                <a:lnTo>
                  <a:pt x="1966" y="789"/>
                </a:lnTo>
                <a:lnTo>
                  <a:pt x="1968" y="797"/>
                </a:lnTo>
                <a:lnTo>
                  <a:pt x="1993" y="856"/>
                </a:lnTo>
                <a:lnTo>
                  <a:pt x="2006" y="920"/>
                </a:lnTo>
                <a:lnTo>
                  <a:pt x="2012" y="1014"/>
                </a:lnTo>
                <a:lnTo>
                  <a:pt x="2002" y="1106"/>
                </a:lnTo>
                <a:lnTo>
                  <a:pt x="1983" y="1183"/>
                </a:lnTo>
                <a:lnTo>
                  <a:pt x="1948" y="1250"/>
                </a:lnTo>
                <a:lnTo>
                  <a:pt x="1933" y="1269"/>
                </a:lnTo>
                <a:lnTo>
                  <a:pt x="1889" y="1319"/>
                </a:lnTo>
                <a:lnTo>
                  <a:pt x="1835" y="1348"/>
                </a:lnTo>
                <a:lnTo>
                  <a:pt x="1801" y="1411"/>
                </a:lnTo>
                <a:lnTo>
                  <a:pt x="1783" y="1446"/>
                </a:lnTo>
                <a:lnTo>
                  <a:pt x="1764" y="1475"/>
                </a:lnTo>
                <a:lnTo>
                  <a:pt x="1730" y="1548"/>
                </a:lnTo>
                <a:lnTo>
                  <a:pt x="1682" y="1613"/>
                </a:lnTo>
                <a:lnTo>
                  <a:pt x="1630" y="1674"/>
                </a:lnTo>
                <a:lnTo>
                  <a:pt x="1641" y="1730"/>
                </a:lnTo>
                <a:lnTo>
                  <a:pt x="1668" y="1776"/>
                </a:lnTo>
                <a:lnTo>
                  <a:pt x="1705" y="1822"/>
                </a:lnTo>
                <a:lnTo>
                  <a:pt x="1753" y="1861"/>
                </a:lnTo>
                <a:lnTo>
                  <a:pt x="1816" y="1895"/>
                </a:lnTo>
                <a:lnTo>
                  <a:pt x="1927" y="1934"/>
                </a:lnTo>
                <a:lnTo>
                  <a:pt x="2014" y="1962"/>
                </a:lnTo>
                <a:lnTo>
                  <a:pt x="2102" y="1993"/>
                </a:lnTo>
                <a:lnTo>
                  <a:pt x="2190" y="2024"/>
                </a:lnTo>
                <a:lnTo>
                  <a:pt x="2267" y="2055"/>
                </a:lnTo>
                <a:lnTo>
                  <a:pt x="2340" y="2093"/>
                </a:lnTo>
                <a:lnTo>
                  <a:pt x="2405" y="2141"/>
                </a:lnTo>
                <a:lnTo>
                  <a:pt x="2463" y="2197"/>
                </a:lnTo>
                <a:lnTo>
                  <a:pt x="2503" y="2262"/>
                </a:lnTo>
                <a:lnTo>
                  <a:pt x="2523" y="2312"/>
                </a:lnTo>
                <a:lnTo>
                  <a:pt x="2530" y="236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SV" sz="675"/>
          </a:p>
        </p:txBody>
      </p:sp>
      <p:sp>
        <p:nvSpPr>
          <p:cNvPr id="12" name="9161 Rectángulo"/>
          <p:cNvSpPr/>
          <p:nvPr/>
        </p:nvSpPr>
        <p:spPr>
          <a:xfrm>
            <a:off x="875018" y="2505973"/>
            <a:ext cx="1025068" cy="279885"/>
          </a:xfrm>
          <a:prstGeom prst="rect">
            <a:avLst/>
          </a:prstGeom>
          <a:solidFill>
            <a:schemeClr val="accent5"/>
          </a:solidFill>
        </p:spPr>
        <p:txBody>
          <a:bodyPr wrap="square" lIns="13503" rIns="1350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75" dirty="0">
                <a:solidFill>
                  <a:schemeClr val="bg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PRESIDENT</a:t>
            </a:r>
          </a:p>
        </p:txBody>
      </p:sp>
      <p:sp>
        <p:nvSpPr>
          <p:cNvPr id="13" name="1043 Rectángulo"/>
          <p:cNvSpPr/>
          <p:nvPr/>
        </p:nvSpPr>
        <p:spPr>
          <a:xfrm>
            <a:off x="2475143" y="2505973"/>
            <a:ext cx="1025068" cy="279885"/>
          </a:xfrm>
          <a:prstGeom prst="rect">
            <a:avLst/>
          </a:prstGeom>
          <a:solidFill>
            <a:schemeClr val="accent5"/>
          </a:solidFill>
        </p:spPr>
        <p:txBody>
          <a:bodyPr wrap="square" lIns="13503" rIns="1350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75" dirty="0">
                <a:solidFill>
                  <a:schemeClr val="bg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VICE PRESIDENT</a:t>
            </a:r>
          </a:p>
        </p:txBody>
      </p:sp>
      <p:sp>
        <p:nvSpPr>
          <p:cNvPr id="14" name="1044 Rectángulo"/>
          <p:cNvSpPr/>
          <p:nvPr/>
        </p:nvSpPr>
        <p:spPr>
          <a:xfrm>
            <a:off x="4075269" y="2505973"/>
            <a:ext cx="1025068" cy="279885"/>
          </a:xfrm>
          <a:prstGeom prst="rect">
            <a:avLst/>
          </a:prstGeom>
          <a:solidFill>
            <a:schemeClr val="accent5"/>
          </a:solidFill>
        </p:spPr>
        <p:txBody>
          <a:bodyPr wrap="square" lIns="13503" rIns="1350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75" dirty="0">
                <a:solidFill>
                  <a:schemeClr val="bg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DIRECTOR</a:t>
            </a:r>
          </a:p>
        </p:txBody>
      </p:sp>
      <p:sp>
        <p:nvSpPr>
          <p:cNvPr id="15" name="1045 Rectángulo"/>
          <p:cNvSpPr/>
          <p:nvPr/>
        </p:nvSpPr>
        <p:spPr>
          <a:xfrm>
            <a:off x="5675395" y="2505973"/>
            <a:ext cx="1025068" cy="279885"/>
          </a:xfrm>
          <a:prstGeom prst="rect">
            <a:avLst/>
          </a:prstGeom>
          <a:solidFill>
            <a:schemeClr val="accent5"/>
          </a:solidFill>
        </p:spPr>
        <p:txBody>
          <a:bodyPr wrap="square" lIns="13503" rIns="1350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75" dirty="0">
                <a:solidFill>
                  <a:schemeClr val="bg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MANAGER</a:t>
            </a:r>
          </a:p>
        </p:txBody>
      </p:sp>
      <p:sp>
        <p:nvSpPr>
          <p:cNvPr id="16" name="1046 Rectángulo"/>
          <p:cNvSpPr/>
          <p:nvPr/>
        </p:nvSpPr>
        <p:spPr>
          <a:xfrm>
            <a:off x="7275520" y="2505973"/>
            <a:ext cx="1025068" cy="279885"/>
          </a:xfrm>
          <a:prstGeom prst="rect">
            <a:avLst/>
          </a:prstGeom>
          <a:solidFill>
            <a:schemeClr val="accent5"/>
          </a:solidFill>
        </p:spPr>
        <p:txBody>
          <a:bodyPr wrap="square" lIns="13503" rIns="1350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75" dirty="0">
                <a:solidFill>
                  <a:schemeClr val="bg1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SUPERVISOR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97996" y="3172326"/>
            <a:ext cx="1235335" cy="567926"/>
            <a:chOff x="662347" y="3712164"/>
            <a:chExt cx="1646605" cy="757000"/>
          </a:xfrm>
        </p:grpSpPr>
        <p:sp>
          <p:nvSpPr>
            <p:cNvPr id="18" name="TextBox 17"/>
            <p:cNvSpPr txBox="1"/>
            <p:nvPr/>
          </p:nvSpPr>
          <p:spPr>
            <a:xfrm>
              <a:off x="739291" y="3712164"/>
              <a:ext cx="1553792" cy="33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05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2347" y="4050718"/>
              <a:ext cx="1646605" cy="418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600" spc="2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1094" y="3172326"/>
            <a:ext cx="1235335" cy="567926"/>
            <a:chOff x="662347" y="3712164"/>
            <a:chExt cx="1646605" cy="757000"/>
          </a:xfrm>
        </p:grpSpPr>
        <p:sp>
          <p:nvSpPr>
            <p:cNvPr id="21" name="TextBox 17"/>
            <p:cNvSpPr txBox="1"/>
            <p:nvPr/>
          </p:nvSpPr>
          <p:spPr>
            <a:xfrm>
              <a:off x="739291" y="3712164"/>
              <a:ext cx="1553792" cy="33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05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662347" y="4050718"/>
              <a:ext cx="1646605" cy="418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600" spc="2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84191" y="3172326"/>
            <a:ext cx="1235335" cy="567926"/>
            <a:chOff x="662347" y="3712164"/>
            <a:chExt cx="1646605" cy="757000"/>
          </a:xfrm>
        </p:grpSpPr>
        <p:sp>
          <p:nvSpPr>
            <p:cNvPr id="24" name="TextBox 17"/>
            <p:cNvSpPr txBox="1"/>
            <p:nvPr/>
          </p:nvSpPr>
          <p:spPr>
            <a:xfrm>
              <a:off x="739291" y="3712164"/>
              <a:ext cx="1553792" cy="33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05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5" name="TextBox 18"/>
            <p:cNvSpPr txBox="1"/>
            <p:nvPr/>
          </p:nvSpPr>
          <p:spPr>
            <a:xfrm>
              <a:off x="662347" y="4050718"/>
              <a:ext cx="1646605" cy="418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600" spc="2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77289" y="3172326"/>
            <a:ext cx="1235335" cy="567926"/>
            <a:chOff x="662347" y="3712164"/>
            <a:chExt cx="1646605" cy="757000"/>
          </a:xfrm>
        </p:grpSpPr>
        <p:sp>
          <p:nvSpPr>
            <p:cNvPr id="27" name="TextBox 17"/>
            <p:cNvSpPr txBox="1"/>
            <p:nvPr/>
          </p:nvSpPr>
          <p:spPr>
            <a:xfrm>
              <a:off x="739291" y="3712164"/>
              <a:ext cx="1553792" cy="33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05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8" name="TextBox 18"/>
            <p:cNvSpPr txBox="1"/>
            <p:nvPr/>
          </p:nvSpPr>
          <p:spPr>
            <a:xfrm>
              <a:off x="662347" y="4050718"/>
              <a:ext cx="1646605" cy="418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600" spc="2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70386" y="3172326"/>
            <a:ext cx="1235335" cy="567926"/>
            <a:chOff x="662347" y="3712164"/>
            <a:chExt cx="1646605" cy="757000"/>
          </a:xfrm>
        </p:grpSpPr>
        <p:sp>
          <p:nvSpPr>
            <p:cNvPr id="30" name="TextBox 17"/>
            <p:cNvSpPr txBox="1"/>
            <p:nvPr/>
          </p:nvSpPr>
          <p:spPr>
            <a:xfrm>
              <a:off x="739291" y="3712164"/>
              <a:ext cx="1553792" cy="33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050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TextBox 18"/>
            <p:cNvSpPr txBox="1"/>
            <p:nvPr/>
          </p:nvSpPr>
          <p:spPr>
            <a:xfrm>
              <a:off x="662347" y="4050718"/>
              <a:ext cx="1646605" cy="418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00" spc="225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600" spc="2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216104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5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5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5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竞争与合作学习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2390250" y="537982"/>
            <a:ext cx="4382629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Competitive And Cooperative Learning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9 Rectángulo redondeado"/>
          <p:cNvSpPr>
            <a:spLocks noChangeAspect="1"/>
          </p:cNvSpPr>
          <p:nvPr/>
        </p:nvSpPr>
        <p:spPr>
          <a:xfrm>
            <a:off x="5211655" y="1669691"/>
            <a:ext cx="532998" cy="532998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5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01</a:t>
            </a:r>
          </a:p>
        </p:txBody>
      </p:sp>
      <p:sp>
        <p:nvSpPr>
          <p:cNvPr id="8" name="10 Rectángulo redondeado"/>
          <p:cNvSpPr>
            <a:spLocks noChangeAspect="1"/>
          </p:cNvSpPr>
          <p:nvPr/>
        </p:nvSpPr>
        <p:spPr>
          <a:xfrm>
            <a:off x="5211655" y="2614979"/>
            <a:ext cx="532998" cy="532998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5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02</a:t>
            </a:r>
          </a:p>
        </p:txBody>
      </p:sp>
      <p:sp>
        <p:nvSpPr>
          <p:cNvPr id="9" name="Textbox 1"/>
          <p:cNvSpPr/>
          <p:nvPr/>
        </p:nvSpPr>
        <p:spPr>
          <a:xfrm>
            <a:off x="5994658" y="1669692"/>
            <a:ext cx="2008736" cy="45164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spc="225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2"/>
              </a:solidFill>
            </a:endParaRPr>
          </a:p>
        </p:txBody>
      </p:sp>
      <p:sp>
        <p:nvSpPr>
          <p:cNvPr id="10" name="Textbox 1"/>
          <p:cNvSpPr/>
          <p:nvPr/>
        </p:nvSpPr>
        <p:spPr>
          <a:xfrm>
            <a:off x="5993790" y="2614979"/>
            <a:ext cx="2009555" cy="45164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spc="225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2"/>
              </a:solidFill>
            </a:endParaRPr>
          </a:p>
        </p:txBody>
      </p:sp>
      <p:sp>
        <p:nvSpPr>
          <p:cNvPr id="11" name="Textbox 1"/>
          <p:cNvSpPr/>
          <p:nvPr/>
        </p:nvSpPr>
        <p:spPr>
          <a:xfrm>
            <a:off x="5993790" y="3560266"/>
            <a:ext cx="2009555" cy="451646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spc="225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525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2"/>
              </a:solidFill>
            </a:endParaRPr>
          </a:p>
        </p:txBody>
      </p:sp>
      <p:sp>
        <p:nvSpPr>
          <p:cNvPr id="12" name="18 Rectángulo redondeado"/>
          <p:cNvSpPr>
            <a:spLocks noChangeAspect="1"/>
          </p:cNvSpPr>
          <p:nvPr/>
        </p:nvSpPr>
        <p:spPr>
          <a:xfrm>
            <a:off x="5211655" y="3560266"/>
            <a:ext cx="532998" cy="532998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225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03</a:t>
            </a:r>
          </a:p>
        </p:txBody>
      </p:sp>
      <p:sp>
        <p:nvSpPr>
          <p:cNvPr id="13" name="Freeform 55"/>
          <p:cNvSpPr>
            <a:spLocks/>
          </p:cNvSpPr>
          <p:nvPr/>
        </p:nvSpPr>
        <p:spPr bwMode="auto">
          <a:xfrm>
            <a:off x="1295464" y="2752984"/>
            <a:ext cx="1721229" cy="1253338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4" name="Freeform 56"/>
          <p:cNvSpPr>
            <a:spLocks noEditPoints="1"/>
          </p:cNvSpPr>
          <p:nvPr/>
        </p:nvSpPr>
        <p:spPr bwMode="auto">
          <a:xfrm>
            <a:off x="1741851" y="1804732"/>
            <a:ext cx="1491439" cy="1722793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5" name="Freeform 57"/>
          <p:cNvSpPr>
            <a:spLocks/>
          </p:cNvSpPr>
          <p:nvPr/>
        </p:nvSpPr>
        <p:spPr bwMode="auto">
          <a:xfrm>
            <a:off x="2143160" y="2469333"/>
            <a:ext cx="1588743" cy="1536989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2421904" y="2917586"/>
            <a:ext cx="207549" cy="301785"/>
            <a:chOff x="14052" y="2464"/>
            <a:chExt cx="1099" cy="1598"/>
          </a:xfrm>
          <a:solidFill>
            <a:schemeClr val="tx2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9" rIns="34297" bIns="17149" numCol="1" anchor="t" anchorCtr="0" compatLnSpc="1">
              <a:prstTxWarp prst="textNoShape">
                <a:avLst/>
              </a:prstTxWarp>
            </a:bodyPr>
            <a:lstStyle/>
            <a:p>
              <a:endParaRPr lang="es-ES" sz="675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9" rIns="34297" bIns="17149" numCol="1" anchor="t" anchorCtr="0" compatLnSpc="1">
              <a:prstTxWarp prst="textNoShape">
                <a:avLst/>
              </a:prstTxWarp>
            </a:bodyPr>
            <a:lstStyle/>
            <a:p>
              <a:endParaRPr lang="es-ES" sz="675"/>
            </a:p>
          </p:txBody>
        </p:sp>
      </p:grpSp>
    </p:spTree>
    <p:extLst>
      <p:ext uri="{BB962C8B-B14F-4D97-AF65-F5344CB8AC3E}">
        <p14:creationId xmlns:p14="http://schemas.microsoft.com/office/powerpoint/2010/main" val="173282045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496786" y="533118"/>
            <a:ext cx="2185639" cy="1862342"/>
            <a:chOff x="2010571" y="1081422"/>
            <a:chExt cx="5092684" cy="4339381"/>
          </a:xfrm>
        </p:grpSpPr>
        <p:sp>
          <p:nvSpPr>
            <p:cNvPr id="11" name="AutoShape 15"/>
            <p:cNvSpPr>
              <a:spLocks/>
            </p:cNvSpPr>
            <p:nvPr/>
          </p:nvSpPr>
          <p:spPr bwMode="auto">
            <a:xfrm rot="420000">
              <a:off x="3565413" y="2100316"/>
              <a:ext cx="2620183" cy="3320487"/>
            </a:xfrm>
            <a:custGeom>
              <a:avLst/>
              <a:gdLst>
                <a:gd name="T0" fmla="*/ 2147483647 w 21475"/>
                <a:gd name="T1" fmla="*/ 2147483647 h 21600"/>
                <a:gd name="T2" fmla="*/ 2147483647 w 21475"/>
                <a:gd name="T3" fmla="*/ 2147483647 h 21600"/>
                <a:gd name="T4" fmla="*/ 2147483647 w 21475"/>
                <a:gd name="T5" fmla="*/ 2147483647 h 21600"/>
                <a:gd name="T6" fmla="*/ 0 w 21475"/>
                <a:gd name="T7" fmla="*/ 2147483647 h 21600"/>
                <a:gd name="T8" fmla="*/ 2147483647 w 21475"/>
                <a:gd name="T9" fmla="*/ 2147483647 h 21600"/>
                <a:gd name="T10" fmla="*/ 2147483647 w 21475"/>
                <a:gd name="T11" fmla="*/ 2147483647 h 21600"/>
                <a:gd name="T12" fmla="*/ 2147483647 w 21475"/>
                <a:gd name="T13" fmla="*/ 2147483647 h 21600"/>
                <a:gd name="T14" fmla="*/ 2147483647 w 21475"/>
                <a:gd name="T15" fmla="*/ 2147483647 h 21600"/>
                <a:gd name="T16" fmla="*/ 2147483647 w 21475"/>
                <a:gd name="T17" fmla="*/ 2147483647 h 21600"/>
                <a:gd name="T18" fmla="*/ 2147483647 w 21475"/>
                <a:gd name="T19" fmla="*/ 2147483647 h 21600"/>
                <a:gd name="T20" fmla="*/ 2147483647 w 21475"/>
                <a:gd name="T21" fmla="*/ 2147483647 h 21600"/>
                <a:gd name="T22" fmla="*/ 2147483647 w 21475"/>
                <a:gd name="T23" fmla="*/ 2147483647 h 21600"/>
                <a:gd name="T24" fmla="*/ 2147483647 w 21475"/>
                <a:gd name="T25" fmla="*/ 2147483647 h 21600"/>
                <a:gd name="T26" fmla="*/ 2147483647 w 21475"/>
                <a:gd name="T27" fmla="*/ 0 h 21600"/>
                <a:gd name="T28" fmla="*/ 2147483647 w 21475"/>
                <a:gd name="T29" fmla="*/ 2147483647 h 21600"/>
                <a:gd name="T30" fmla="*/ 2147483647 w 21475"/>
                <a:gd name="T31" fmla="*/ 2147483647 h 21600"/>
                <a:gd name="T32" fmla="*/ 2147483647 w 21475"/>
                <a:gd name="T33" fmla="*/ 2147483647 h 21600"/>
                <a:gd name="T34" fmla="*/ 2147483647 w 21475"/>
                <a:gd name="T35" fmla="*/ 2147483647 h 21600"/>
                <a:gd name="T36" fmla="*/ 2147483647 w 21475"/>
                <a:gd name="T37" fmla="*/ 2147483647 h 21600"/>
                <a:gd name="T38" fmla="*/ 2147483647 w 21475"/>
                <a:gd name="T39" fmla="*/ 2147483647 h 21600"/>
                <a:gd name="T40" fmla="*/ 2147483647 w 21475"/>
                <a:gd name="T41" fmla="*/ 2147483647 h 21600"/>
                <a:gd name="T42" fmla="*/ 2147483647 w 21475"/>
                <a:gd name="T43" fmla="*/ 2147483647 h 21600"/>
                <a:gd name="T44" fmla="*/ 2147483647 w 21475"/>
                <a:gd name="T45" fmla="*/ 2147483647 h 21600"/>
                <a:gd name="T46" fmla="*/ 2147483647 w 21475"/>
                <a:gd name="T47" fmla="*/ 2147483647 h 21600"/>
                <a:gd name="T48" fmla="*/ 2147483647 w 21475"/>
                <a:gd name="T49" fmla="*/ 2147483647 h 21600"/>
                <a:gd name="T50" fmla="*/ 2147483647 w 21475"/>
                <a:gd name="T51" fmla="*/ 2147483647 h 21600"/>
                <a:gd name="T52" fmla="*/ 2147483647 w 21475"/>
                <a:gd name="T53" fmla="*/ 2147483647 h 21600"/>
                <a:gd name="T54" fmla="*/ 2147483647 w 21475"/>
                <a:gd name="T55" fmla="*/ 2147483647 h 21600"/>
                <a:gd name="T56" fmla="*/ 2147483647 w 21475"/>
                <a:gd name="T57" fmla="*/ 2147483647 h 21600"/>
                <a:gd name="T58" fmla="*/ 2147483647 w 21475"/>
                <a:gd name="T59" fmla="*/ 2147483647 h 21600"/>
                <a:gd name="T60" fmla="*/ 2147483647 w 21475"/>
                <a:gd name="T61" fmla="*/ 2147483647 h 21600"/>
                <a:gd name="T62" fmla="*/ 2147483647 w 21475"/>
                <a:gd name="T63" fmla="*/ 2147483647 h 21600"/>
                <a:gd name="T64" fmla="*/ 2147483647 w 21475"/>
                <a:gd name="T65" fmla="*/ 2147483647 h 21600"/>
                <a:gd name="T66" fmla="*/ 2147483647 w 21475"/>
                <a:gd name="T67" fmla="*/ 2147483647 h 21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75" h="21600">
                  <a:moveTo>
                    <a:pt x="5829" y="21600"/>
                  </a:moveTo>
                  <a:cubicBezTo>
                    <a:pt x="5829" y="21600"/>
                    <a:pt x="6399" y="16927"/>
                    <a:pt x="3780" y="15325"/>
                  </a:cubicBezTo>
                  <a:cubicBezTo>
                    <a:pt x="1162" y="13723"/>
                    <a:pt x="183" y="11412"/>
                    <a:pt x="183" y="11412"/>
                  </a:cubicBezTo>
                  <a:lnTo>
                    <a:pt x="0" y="10112"/>
                  </a:lnTo>
                  <a:cubicBezTo>
                    <a:pt x="0" y="10112"/>
                    <a:pt x="638" y="11563"/>
                    <a:pt x="1831" y="12414"/>
                  </a:cubicBezTo>
                  <a:cubicBezTo>
                    <a:pt x="3023" y="13265"/>
                    <a:pt x="2465" y="12865"/>
                    <a:pt x="2465" y="12865"/>
                  </a:cubicBezTo>
                  <a:cubicBezTo>
                    <a:pt x="2465" y="12865"/>
                    <a:pt x="3170" y="10341"/>
                    <a:pt x="1522" y="8334"/>
                  </a:cubicBezTo>
                  <a:cubicBezTo>
                    <a:pt x="-125" y="6327"/>
                    <a:pt x="93" y="6927"/>
                    <a:pt x="93" y="6927"/>
                  </a:cubicBezTo>
                  <a:cubicBezTo>
                    <a:pt x="93" y="6927"/>
                    <a:pt x="1870" y="7322"/>
                    <a:pt x="3300" y="9738"/>
                  </a:cubicBezTo>
                  <a:cubicBezTo>
                    <a:pt x="4730" y="12154"/>
                    <a:pt x="3861" y="12723"/>
                    <a:pt x="5035" y="13348"/>
                  </a:cubicBezTo>
                  <a:cubicBezTo>
                    <a:pt x="6209" y="13972"/>
                    <a:pt x="6450" y="14318"/>
                    <a:pt x="6450" y="14318"/>
                  </a:cubicBezTo>
                  <a:cubicBezTo>
                    <a:pt x="6450" y="14318"/>
                    <a:pt x="6691" y="10503"/>
                    <a:pt x="5594" y="7522"/>
                  </a:cubicBezTo>
                  <a:cubicBezTo>
                    <a:pt x="4497" y="4541"/>
                    <a:pt x="4039" y="3857"/>
                    <a:pt x="4405" y="2506"/>
                  </a:cubicBezTo>
                  <a:cubicBezTo>
                    <a:pt x="4772" y="1156"/>
                    <a:pt x="5231" y="0"/>
                    <a:pt x="5231" y="0"/>
                  </a:cubicBezTo>
                  <a:cubicBezTo>
                    <a:pt x="5231" y="0"/>
                    <a:pt x="4925" y="2239"/>
                    <a:pt x="5139" y="3207"/>
                  </a:cubicBezTo>
                  <a:cubicBezTo>
                    <a:pt x="5353" y="4175"/>
                    <a:pt x="5975" y="5374"/>
                    <a:pt x="6420" y="5600"/>
                  </a:cubicBezTo>
                  <a:cubicBezTo>
                    <a:pt x="6864" y="5827"/>
                    <a:pt x="8901" y="3999"/>
                    <a:pt x="9444" y="2994"/>
                  </a:cubicBezTo>
                  <a:cubicBezTo>
                    <a:pt x="9988" y="1989"/>
                    <a:pt x="9988" y="2011"/>
                    <a:pt x="9988" y="2011"/>
                  </a:cubicBezTo>
                  <a:cubicBezTo>
                    <a:pt x="9988" y="2011"/>
                    <a:pt x="9797" y="4803"/>
                    <a:pt x="8891" y="5846"/>
                  </a:cubicBezTo>
                  <a:cubicBezTo>
                    <a:pt x="7984" y="6889"/>
                    <a:pt x="7292" y="7155"/>
                    <a:pt x="7621" y="8290"/>
                  </a:cubicBezTo>
                  <a:cubicBezTo>
                    <a:pt x="7950" y="9424"/>
                    <a:pt x="8657" y="11670"/>
                    <a:pt x="9078" y="13366"/>
                  </a:cubicBezTo>
                  <a:cubicBezTo>
                    <a:pt x="9498" y="15062"/>
                    <a:pt x="9858" y="16959"/>
                    <a:pt x="9858" y="16959"/>
                  </a:cubicBezTo>
                  <a:cubicBezTo>
                    <a:pt x="9858" y="16959"/>
                    <a:pt x="11723" y="11853"/>
                    <a:pt x="12698" y="10556"/>
                  </a:cubicBezTo>
                  <a:cubicBezTo>
                    <a:pt x="13673" y="9258"/>
                    <a:pt x="15717" y="7971"/>
                    <a:pt x="16173" y="7179"/>
                  </a:cubicBezTo>
                  <a:cubicBezTo>
                    <a:pt x="16628" y="6387"/>
                    <a:pt x="16716" y="5235"/>
                    <a:pt x="16716" y="5235"/>
                  </a:cubicBezTo>
                  <a:cubicBezTo>
                    <a:pt x="16716" y="5235"/>
                    <a:pt x="17160" y="7061"/>
                    <a:pt x="16227" y="8670"/>
                  </a:cubicBezTo>
                  <a:cubicBezTo>
                    <a:pt x="15293" y="10280"/>
                    <a:pt x="14995" y="10433"/>
                    <a:pt x="14995" y="10433"/>
                  </a:cubicBezTo>
                  <a:cubicBezTo>
                    <a:pt x="14995" y="10433"/>
                    <a:pt x="16303" y="9777"/>
                    <a:pt x="17977" y="9331"/>
                  </a:cubicBezTo>
                  <a:cubicBezTo>
                    <a:pt x="19651" y="8885"/>
                    <a:pt x="21475" y="8885"/>
                    <a:pt x="21475" y="8885"/>
                  </a:cubicBezTo>
                  <a:cubicBezTo>
                    <a:pt x="21475" y="8885"/>
                    <a:pt x="16613" y="9943"/>
                    <a:pt x="15271" y="11318"/>
                  </a:cubicBezTo>
                  <a:cubicBezTo>
                    <a:pt x="13929" y="12694"/>
                    <a:pt x="12710" y="14682"/>
                    <a:pt x="12894" y="16557"/>
                  </a:cubicBezTo>
                  <a:cubicBezTo>
                    <a:pt x="13077" y="18432"/>
                    <a:pt x="13496" y="20809"/>
                    <a:pt x="13496" y="20809"/>
                  </a:cubicBezTo>
                  <a:lnTo>
                    <a:pt x="5829" y="21600"/>
                  </a:lnTo>
                  <a:close/>
                  <a:moveTo>
                    <a:pt x="5829" y="21600"/>
                  </a:moveTo>
                </a:path>
              </a:pathLst>
            </a:custGeom>
            <a:solidFill>
              <a:schemeClr val="tx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2" name="Oval 3"/>
            <p:cNvSpPr>
              <a:spLocks/>
            </p:cNvSpPr>
            <p:nvPr/>
          </p:nvSpPr>
          <p:spPr bwMode="auto">
            <a:xfrm>
              <a:off x="2739459" y="3153749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3" name="Oval 4"/>
            <p:cNvSpPr>
              <a:spLocks/>
            </p:cNvSpPr>
            <p:nvPr/>
          </p:nvSpPr>
          <p:spPr bwMode="auto">
            <a:xfrm>
              <a:off x="2801390" y="2343874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4" name="Oval 5"/>
            <p:cNvSpPr>
              <a:spLocks/>
            </p:cNvSpPr>
            <p:nvPr/>
          </p:nvSpPr>
          <p:spPr bwMode="auto">
            <a:xfrm>
              <a:off x="4335389" y="1653098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5" name="Oval 6"/>
            <p:cNvSpPr>
              <a:spLocks/>
            </p:cNvSpPr>
            <p:nvPr/>
          </p:nvSpPr>
          <p:spPr bwMode="auto">
            <a:xfrm>
              <a:off x="3530278" y="3148985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6" name="Oval 7"/>
            <p:cNvSpPr>
              <a:spLocks/>
            </p:cNvSpPr>
            <p:nvPr/>
          </p:nvSpPr>
          <p:spPr bwMode="auto">
            <a:xfrm>
              <a:off x="5478741" y="2839327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7" name="Oval 9"/>
            <p:cNvSpPr>
              <a:spLocks/>
            </p:cNvSpPr>
            <p:nvPr/>
          </p:nvSpPr>
          <p:spPr bwMode="auto">
            <a:xfrm>
              <a:off x="4130538" y="2143787"/>
              <a:ext cx="242962" cy="242962"/>
            </a:xfrm>
            <a:prstGeom prst="ellipse">
              <a:avLst/>
            </a:prstGeom>
            <a:solidFill>
              <a:srgbClr val="495869">
                <a:alpha val="9804"/>
              </a:srgb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8" name="Oval 10"/>
            <p:cNvSpPr>
              <a:spLocks/>
            </p:cNvSpPr>
            <p:nvPr/>
          </p:nvSpPr>
          <p:spPr bwMode="auto">
            <a:xfrm>
              <a:off x="3320663" y="2272414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9" name="Oval 11"/>
            <p:cNvSpPr>
              <a:spLocks/>
            </p:cNvSpPr>
            <p:nvPr/>
          </p:nvSpPr>
          <p:spPr bwMode="auto">
            <a:xfrm>
              <a:off x="5235779" y="2129495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0" name="Oval 12"/>
            <p:cNvSpPr>
              <a:spLocks/>
            </p:cNvSpPr>
            <p:nvPr/>
          </p:nvSpPr>
          <p:spPr bwMode="auto">
            <a:xfrm>
              <a:off x="2753751" y="252014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1" name="Oval 14"/>
            <p:cNvSpPr>
              <a:spLocks/>
            </p:cNvSpPr>
            <p:nvPr/>
          </p:nvSpPr>
          <p:spPr bwMode="auto">
            <a:xfrm>
              <a:off x="3654141" y="1700738"/>
              <a:ext cx="457341" cy="457341"/>
            </a:xfrm>
            <a:prstGeom prst="ellipse">
              <a:avLst/>
            </a:prstGeom>
            <a:solidFill>
              <a:schemeClr val="accent4">
                <a:alpha val="79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2" name="Oval 16"/>
            <p:cNvSpPr>
              <a:spLocks/>
            </p:cNvSpPr>
            <p:nvPr/>
          </p:nvSpPr>
          <p:spPr bwMode="auto">
            <a:xfrm>
              <a:off x="3720837" y="2258123"/>
              <a:ext cx="1314856" cy="1314856"/>
            </a:xfrm>
            <a:prstGeom prst="ellipse">
              <a:avLst/>
            </a:prstGeom>
            <a:solidFill>
              <a:schemeClr val="accent1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3" name="Oval 17"/>
            <p:cNvSpPr>
              <a:spLocks/>
            </p:cNvSpPr>
            <p:nvPr/>
          </p:nvSpPr>
          <p:spPr bwMode="auto">
            <a:xfrm>
              <a:off x="4902301" y="3091817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4" name="Oval 18"/>
            <p:cNvSpPr>
              <a:spLocks/>
            </p:cNvSpPr>
            <p:nvPr/>
          </p:nvSpPr>
          <p:spPr bwMode="auto">
            <a:xfrm>
              <a:off x="3030061" y="3415767"/>
              <a:ext cx="962322" cy="962322"/>
            </a:xfrm>
            <a:prstGeom prst="ellipse">
              <a:avLst/>
            </a:prstGeom>
            <a:solidFill>
              <a:schemeClr val="accent3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5" name="Oval 19"/>
            <p:cNvSpPr>
              <a:spLocks/>
            </p:cNvSpPr>
            <p:nvPr/>
          </p:nvSpPr>
          <p:spPr bwMode="auto">
            <a:xfrm>
              <a:off x="5164319" y="2691644"/>
              <a:ext cx="323950" cy="323950"/>
            </a:xfrm>
            <a:prstGeom prst="ellipse">
              <a:avLst/>
            </a:prstGeom>
            <a:solidFill>
              <a:schemeClr val="accent4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1" name="Oval 31"/>
            <p:cNvSpPr>
              <a:spLocks/>
            </p:cNvSpPr>
            <p:nvPr/>
          </p:nvSpPr>
          <p:spPr bwMode="auto">
            <a:xfrm>
              <a:off x="6002778" y="2663060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3" name="Oval 33"/>
            <p:cNvSpPr>
              <a:spLocks/>
            </p:cNvSpPr>
            <p:nvPr/>
          </p:nvSpPr>
          <p:spPr bwMode="auto">
            <a:xfrm>
              <a:off x="2506024" y="1386316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5" name="Oval 35"/>
            <p:cNvSpPr>
              <a:spLocks/>
            </p:cNvSpPr>
            <p:nvPr/>
          </p:nvSpPr>
          <p:spPr bwMode="auto">
            <a:xfrm>
              <a:off x="2010571" y="3134693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7" name="Oval 37"/>
            <p:cNvSpPr>
              <a:spLocks/>
            </p:cNvSpPr>
            <p:nvPr/>
          </p:nvSpPr>
          <p:spPr bwMode="auto">
            <a:xfrm>
              <a:off x="5235779" y="117670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9" name="Oval 39"/>
            <p:cNvSpPr>
              <a:spLocks/>
            </p:cNvSpPr>
            <p:nvPr/>
          </p:nvSpPr>
          <p:spPr bwMode="auto">
            <a:xfrm>
              <a:off x="6079002" y="1819837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0" name="Oval 43"/>
            <p:cNvSpPr>
              <a:spLocks/>
            </p:cNvSpPr>
            <p:nvPr/>
          </p:nvSpPr>
          <p:spPr bwMode="auto">
            <a:xfrm>
              <a:off x="3973327" y="1081422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1" name="Oval 45"/>
            <p:cNvSpPr>
              <a:spLocks/>
            </p:cNvSpPr>
            <p:nvPr/>
          </p:nvSpPr>
          <p:spPr bwMode="auto">
            <a:xfrm>
              <a:off x="3539806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2" name="Oval 46"/>
            <p:cNvSpPr>
              <a:spLocks/>
            </p:cNvSpPr>
            <p:nvPr/>
          </p:nvSpPr>
          <p:spPr bwMode="auto">
            <a:xfrm>
              <a:off x="5045220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91197" y="2526038"/>
            <a:ext cx="2589170" cy="734482"/>
            <a:chOff x="3391197" y="2892745"/>
            <a:chExt cx="2589170" cy="734482"/>
          </a:xfrm>
        </p:grpSpPr>
        <p:sp>
          <p:nvSpPr>
            <p:cNvPr id="7" name="淘宝网chenying0907出品 27"/>
            <p:cNvSpPr txBox="1"/>
            <p:nvPr/>
          </p:nvSpPr>
          <p:spPr>
            <a:xfrm>
              <a:off x="3729896" y="2892745"/>
              <a:ext cx="1728697" cy="500147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r>
                <a:rPr lang="zh-CN" altLang="en-US" sz="2800" b="1" spc="300" dirty="0">
                  <a:latin typeface="微软雅黑" pitchFamily="34" charset="-122"/>
                  <a:ea typeface="微软雅黑" pitchFamily="34" charset="-122"/>
                </a:rPr>
                <a:t>教学过程</a:t>
              </a:r>
              <a:endParaRPr lang="en-GB" sz="28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391197" y="3327145"/>
              <a:ext cx="258917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TEACHING PROCESS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6" name="Rectangle 28"/>
          <p:cNvSpPr/>
          <p:nvPr/>
        </p:nvSpPr>
        <p:spPr>
          <a:xfrm>
            <a:off x="2746202" y="3527952"/>
            <a:ext cx="2216969" cy="50014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教学阶段</a:t>
            </a:r>
            <a:endParaRPr lang="en-US" altLang="zh-CN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课前准备</a:t>
            </a:r>
            <a:endParaRPr lang="en-US" altLang="zh-CN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淘宝网chenying0907出品 1"/>
          <p:cNvSpPr/>
          <p:nvPr/>
        </p:nvSpPr>
        <p:spPr>
          <a:xfrm>
            <a:off x="4950471" y="3527957"/>
            <a:ext cx="1345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课堂实施</a:t>
            </a:r>
            <a:endParaRPr lang="en-GB" altLang="zh-CN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课后提升</a:t>
            </a:r>
            <a:endParaRPr lang="en-US" altLang="zh-CN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87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ángulo 7"/>
          <p:cNvSpPr/>
          <p:nvPr/>
        </p:nvSpPr>
        <p:spPr>
          <a:xfrm rot="8130821">
            <a:off x="1995056" y="2066168"/>
            <a:ext cx="6406441" cy="5821904"/>
          </a:xfrm>
          <a:custGeom>
            <a:avLst/>
            <a:gdLst>
              <a:gd name="connsiteX0" fmla="*/ 9543717 w 16923636"/>
              <a:gd name="connsiteY0" fmla="*/ 10866510 h 14335818"/>
              <a:gd name="connsiteX1" fmla="*/ 0 w 16923636"/>
              <a:gd name="connsiteY1" fmla="*/ 0 h 14335818"/>
              <a:gd name="connsiteX2" fmla="*/ 15074587 w 16923636"/>
              <a:gd name="connsiteY2" fmla="*/ 12519631 h 14335818"/>
              <a:gd name="connsiteX3" fmla="*/ 16923636 w 16923636"/>
              <a:gd name="connsiteY3" fmla="*/ 14335818 h 14335818"/>
              <a:gd name="connsiteX4" fmla="*/ 9543717 w 16923636"/>
              <a:gd name="connsiteY4" fmla="*/ 10866510 h 14335818"/>
              <a:gd name="connsiteX0" fmla="*/ 10714748 w 18094667"/>
              <a:gd name="connsiteY0" fmla="*/ 10761714 h 14231022"/>
              <a:gd name="connsiteX1" fmla="*/ 0 w 18094667"/>
              <a:gd name="connsiteY1" fmla="*/ 0 h 14231022"/>
              <a:gd name="connsiteX2" fmla="*/ 16245618 w 18094667"/>
              <a:gd name="connsiteY2" fmla="*/ 12414835 h 14231022"/>
              <a:gd name="connsiteX3" fmla="*/ 18094667 w 18094667"/>
              <a:gd name="connsiteY3" fmla="*/ 14231022 h 14231022"/>
              <a:gd name="connsiteX4" fmla="*/ 10714748 w 18094667"/>
              <a:gd name="connsiteY4" fmla="*/ 10761714 h 14231022"/>
              <a:gd name="connsiteX0" fmla="*/ 10806742 w 18186661"/>
              <a:gd name="connsiteY0" fmla="*/ 10504942 h 13974250"/>
              <a:gd name="connsiteX1" fmla="*/ 0 w 18186661"/>
              <a:gd name="connsiteY1" fmla="*/ 0 h 13974250"/>
              <a:gd name="connsiteX2" fmla="*/ 16337612 w 18186661"/>
              <a:gd name="connsiteY2" fmla="*/ 12158063 h 13974250"/>
              <a:gd name="connsiteX3" fmla="*/ 18186661 w 18186661"/>
              <a:gd name="connsiteY3" fmla="*/ 13974250 h 13974250"/>
              <a:gd name="connsiteX4" fmla="*/ 10806742 w 18186661"/>
              <a:gd name="connsiteY4" fmla="*/ 10504942 h 13974250"/>
              <a:gd name="connsiteX0" fmla="*/ 10483707 w 17863626"/>
              <a:gd name="connsiteY0" fmla="*/ 10534780 h 14004088"/>
              <a:gd name="connsiteX1" fmla="*/ 0 w 17863626"/>
              <a:gd name="connsiteY1" fmla="*/ 0 h 14004088"/>
              <a:gd name="connsiteX2" fmla="*/ 16014577 w 17863626"/>
              <a:gd name="connsiteY2" fmla="*/ 12187901 h 14004088"/>
              <a:gd name="connsiteX3" fmla="*/ 17863626 w 17863626"/>
              <a:gd name="connsiteY3" fmla="*/ 14004088 h 14004088"/>
              <a:gd name="connsiteX4" fmla="*/ 10483707 w 17863626"/>
              <a:gd name="connsiteY4" fmla="*/ 10534780 h 14004088"/>
              <a:gd name="connsiteX0" fmla="*/ 10483707 w 17863626"/>
              <a:gd name="connsiteY0" fmla="*/ 14441629 h 17910937"/>
              <a:gd name="connsiteX1" fmla="*/ 0 w 17863626"/>
              <a:gd name="connsiteY1" fmla="*/ 3906849 h 17910937"/>
              <a:gd name="connsiteX2" fmla="*/ 2156874 w 17863626"/>
              <a:gd name="connsiteY2" fmla="*/ 0 h 17910937"/>
              <a:gd name="connsiteX3" fmla="*/ 17863626 w 17863626"/>
              <a:gd name="connsiteY3" fmla="*/ 17910937 h 17910937"/>
              <a:gd name="connsiteX4" fmla="*/ 10483707 w 17863626"/>
              <a:gd name="connsiteY4" fmla="*/ 14441629 h 17910937"/>
              <a:gd name="connsiteX0" fmla="*/ 10483707 w 17863626"/>
              <a:gd name="connsiteY0" fmla="*/ 13462799 h 16932107"/>
              <a:gd name="connsiteX1" fmla="*/ 0 w 17863626"/>
              <a:gd name="connsiteY1" fmla="*/ 2928019 h 16932107"/>
              <a:gd name="connsiteX2" fmla="*/ 2664074 w 17863626"/>
              <a:gd name="connsiteY2" fmla="*/ 0 h 16932107"/>
              <a:gd name="connsiteX3" fmla="*/ 17863626 w 17863626"/>
              <a:gd name="connsiteY3" fmla="*/ 16932107 h 16932107"/>
              <a:gd name="connsiteX4" fmla="*/ 10483707 w 17863626"/>
              <a:gd name="connsiteY4" fmla="*/ 13462799 h 16932107"/>
              <a:gd name="connsiteX0" fmla="*/ 10629098 w 18009017"/>
              <a:gd name="connsiteY0" fmla="*/ 13462799 h 16932107"/>
              <a:gd name="connsiteX1" fmla="*/ 0 w 18009017"/>
              <a:gd name="connsiteY1" fmla="*/ 3239154 h 16932107"/>
              <a:gd name="connsiteX2" fmla="*/ 2809465 w 18009017"/>
              <a:gd name="connsiteY2" fmla="*/ 0 h 16932107"/>
              <a:gd name="connsiteX3" fmla="*/ 18009017 w 18009017"/>
              <a:gd name="connsiteY3" fmla="*/ 16932107 h 16932107"/>
              <a:gd name="connsiteX4" fmla="*/ 10629098 w 18009017"/>
              <a:gd name="connsiteY4" fmla="*/ 13462799 h 16932107"/>
              <a:gd name="connsiteX0" fmla="*/ 10194923 w 18009017"/>
              <a:gd name="connsiteY0" fmla="*/ 13116447 h 16932107"/>
              <a:gd name="connsiteX1" fmla="*/ 0 w 18009017"/>
              <a:gd name="connsiteY1" fmla="*/ 3239154 h 16932107"/>
              <a:gd name="connsiteX2" fmla="*/ 2809465 w 18009017"/>
              <a:gd name="connsiteY2" fmla="*/ 0 h 16932107"/>
              <a:gd name="connsiteX3" fmla="*/ 18009017 w 18009017"/>
              <a:gd name="connsiteY3" fmla="*/ 16932107 h 16932107"/>
              <a:gd name="connsiteX4" fmla="*/ 10194923 w 18009017"/>
              <a:gd name="connsiteY4" fmla="*/ 13116447 h 16932107"/>
              <a:gd name="connsiteX0" fmla="*/ 10194923 w 18392033"/>
              <a:gd name="connsiteY0" fmla="*/ 13116447 h 16080005"/>
              <a:gd name="connsiteX1" fmla="*/ 0 w 18392033"/>
              <a:gd name="connsiteY1" fmla="*/ 3239154 h 16080005"/>
              <a:gd name="connsiteX2" fmla="*/ 2809465 w 18392033"/>
              <a:gd name="connsiteY2" fmla="*/ 0 h 16080005"/>
              <a:gd name="connsiteX3" fmla="*/ 18392033 w 18392033"/>
              <a:gd name="connsiteY3" fmla="*/ 16080005 h 16080005"/>
              <a:gd name="connsiteX4" fmla="*/ 10194923 w 18392033"/>
              <a:gd name="connsiteY4" fmla="*/ 13116447 h 16080005"/>
              <a:gd name="connsiteX0" fmla="*/ 10194923 w 18336703"/>
              <a:gd name="connsiteY0" fmla="*/ 13116447 h 15918850"/>
              <a:gd name="connsiteX1" fmla="*/ 0 w 18336703"/>
              <a:gd name="connsiteY1" fmla="*/ 3239154 h 15918850"/>
              <a:gd name="connsiteX2" fmla="*/ 2809465 w 18336703"/>
              <a:gd name="connsiteY2" fmla="*/ 0 h 15918850"/>
              <a:gd name="connsiteX3" fmla="*/ 18336703 w 18336703"/>
              <a:gd name="connsiteY3" fmla="*/ 15918850 h 15918850"/>
              <a:gd name="connsiteX4" fmla="*/ 10194923 w 18336703"/>
              <a:gd name="connsiteY4" fmla="*/ 13116447 h 15918850"/>
              <a:gd name="connsiteX0" fmla="*/ 10194923 w 18336703"/>
              <a:gd name="connsiteY0" fmla="*/ 11740043 h 14542446"/>
              <a:gd name="connsiteX1" fmla="*/ 0 w 18336703"/>
              <a:gd name="connsiteY1" fmla="*/ 1862750 h 14542446"/>
              <a:gd name="connsiteX2" fmla="*/ 4047659 w 18336703"/>
              <a:gd name="connsiteY2" fmla="*/ 0 h 14542446"/>
              <a:gd name="connsiteX3" fmla="*/ 18336703 w 18336703"/>
              <a:gd name="connsiteY3" fmla="*/ 14542446 h 14542446"/>
              <a:gd name="connsiteX4" fmla="*/ 10194923 w 18336703"/>
              <a:gd name="connsiteY4" fmla="*/ 11740043 h 14542446"/>
              <a:gd name="connsiteX0" fmla="*/ 9162697 w 17304477"/>
              <a:gd name="connsiteY0" fmla="*/ 11740043 h 14542446"/>
              <a:gd name="connsiteX1" fmla="*/ 0 w 17304477"/>
              <a:gd name="connsiteY1" fmla="*/ 1301188 h 14542446"/>
              <a:gd name="connsiteX2" fmla="*/ 3015433 w 17304477"/>
              <a:gd name="connsiteY2" fmla="*/ 0 h 14542446"/>
              <a:gd name="connsiteX3" fmla="*/ 17304477 w 17304477"/>
              <a:gd name="connsiteY3" fmla="*/ 14542446 h 14542446"/>
              <a:gd name="connsiteX4" fmla="*/ 9162697 w 17304477"/>
              <a:gd name="connsiteY4" fmla="*/ 11740043 h 14542446"/>
              <a:gd name="connsiteX0" fmla="*/ 9162697 w 17304477"/>
              <a:gd name="connsiteY0" fmla="*/ 11616585 h 14418988"/>
              <a:gd name="connsiteX1" fmla="*/ 0 w 17304477"/>
              <a:gd name="connsiteY1" fmla="*/ 1177730 h 14418988"/>
              <a:gd name="connsiteX2" fmla="*/ 1265320 w 17304477"/>
              <a:gd name="connsiteY2" fmla="*/ 0 h 14418988"/>
              <a:gd name="connsiteX3" fmla="*/ 17304477 w 17304477"/>
              <a:gd name="connsiteY3" fmla="*/ 14418988 h 14418988"/>
              <a:gd name="connsiteX4" fmla="*/ 9162697 w 17304477"/>
              <a:gd name="connsiteY4" fmla="*/ 11616585 h 14418988"/>
              <a:gd name="connsiteX0" fmla="*/ 9162697 w 15916237"/>
              <a:gd name="connsiteY0" fmla="*/ 11616585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162697 w 15916237"/>
              <a:gd name="connsiteY4" fmla="*/ 11616585 h 14337138"/>
              <a:gd name="connsiteX0" fmla="*/ 9554705 w 15916237"/>
              <a:gd name="connsiteY0" fmla="*/ 11838868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554705 w 15916237"/>
              <a:gd name="connsiteY4" fmla="*/ 11838868 h 14337138"/>
              <a:gd name="connsiteX0" fmla="*/ 9122014 w 15916237"/>
              <a:gd name="connsiteY0" fmla="*/ 11658002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122014 w 15916237"/>
              <a:gd name="connsiteY4" fmla="*/ 11658002 h 14337138"/>
              <a:gd name="connsiteX0" fmla="*/ 9122014 w 16382752"/>
              <a:gd name="connsiteY0" fmla="*/ 11658002 h 14856397"/>
              <a:gd name="connsiteX1" fmla="*/ 0 w 16382752"/>
              <a:gd name="connsiteY1" fmla="*/ 1177730 h 14856397"/>
              <a:gd name="connsiteX2" fmla="*/ 1265320 w 16382752"/>
              <a:gd name="connsiteY2" fmla="*/ 0 h 14856397"/>
              <a:gd name="connsiteX3" fmla="*/ 16382752 w 16382752"/>
              <a:gd name="connsiteY3" fmla="*/ 14856397 h 14856397"/>
              <a:gd name="connsiteX4" fmla="*/ 9122014 w 16382752"/>
              <a:gd name="connsiteY4" fmla="*/ 11658002 h 14856397"/>
              <a:gd name="connsiteX0" fmla="*/ 9122014 w 16769722"/>
              <a:gd name="connsiteY0" fmla="*/ 11658002 h 15196436"/>
              <a:gd name="connsiteX1" fmla="*/ 0 w 16769722"/>
              <a:gd name="connsiteY1" fmla="*/ 1177730 h 15196436"/>
              <a:gd name="connsiteX2" fmla="*/ 1265320 w 16769722"/>
              <a:gd name="connsiteY2" fmla="*/ 0 h 15196436"/>
              <a:gd name="connsiteX3" fmla="*/ 16769722 w 16769722"/>
              <a:gd name="connsiteY3" fmla="*/ 15196436 h 15196436"/>
              <a:gd name="connsiteX4" fmla="*/ 9122014 w 16769722"/>
              <a:gd name="connsiteY4" fmla="*/ 11658002 h 15196436"/>
              <a:gd name="connsiteX0" fmla="*/ 9122014 w 17080549"/>
              <a:gd name="connsiteY0" fmla="*/ 11658002 h 15522083"/>
              <a:gd name="connsiteX1" fmla="*/ 0 w 17080549"/>
              <a:gd name="connsiteY1" fmla="*/ 1177730 h 15522083"/>
              <a:gd name="connsiteX2" fmla="*/ 1265320 w 17080549"/>
              <a:gd name="connsiteY2" fmla="*/ 0 h 15522083"/>
              <a:gd name="connsiteX3" fmla="*/ 17080549 w 17080549"/>
              <a:gd name="connsiteY3" fmla="*/ 15522083 h 15522083"/>
              <a:gd name="connsiteX4" fmla="*/ 9122014 w 17080549"/>
              <a:gd name="connsiteY4" fmla="*/ 11658002 h 1552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80549" h="15522083">
                <a:moveTo>
                  <a:pt x="9122014" y="11658002"/>
                </a:moveTo>
                <a:lnTo>
                  <a:pt x="0" y="1177730"/>
                </a:lnTo>
                <a:lnTo>
                  <a:pt x="1265320" y="0"/>
                </a:lnTo>
                <a:lnTo>
                  <a:pt x="17080549" y="15522083"/>
                </a:lnTo>
                <a:lnTo>
                  <a:pt x="9122014" y="116580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0800000" algn="t" rotWithShape="0">
              <a:prstClr val="black">
                <a:alpha val="20000"/>
              </a:prstClr>
            </a:outerShdw>
          </a:effectLst>
          <a:scene3d>
            <a:camera prst="orthographicFront"/>
            <a:lightRig rig="soft" dir="t">
              <a:rot lat="0" lon="0" rev="8400000"/>
            </a:lightRig>
          </a:scene3d>
          <a:sp3d/>
        </p:spPr>
        <p:txBody>
          <a:bodyPr lIns="121523" tIns="94518" rIns="40508" bIns="108021" rtlCol="0" anchor="b"/>
          <a:lstStyle/>
          <a:p>
            <a:pPr>
              <a:lnSpc>
                <a:spcPct val="300000"/>
              </a:lnSpc>
            </a:pPr>
            <a:endParaRPr lang="es-SV" sz="825">
              <a:solidFill>
                <a:schemeClr val="tx1">
                  <a:lumMod val="75000"/>
                  <a:lumOff val="25000"/>
                </a:schemeClr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4" name="Rectángulo 7"/>
          <p:cNvSpPr/>
          <p:nvPr/>
        </p:nvSpPr>
        <p:spPr>
          <a:xfrm rot="8130821">
            <a:off x="7003497" y="4525240"/>
            <a:ext cx="1536504" cy="568796"/>
          </a:xfrm>
          <a:custGeom>
            <a:avLst/>
            <a:gdLst/>
            <a:ahLst/>
            <a:cxnLst/>
            <a:rect l="l" t="t" r="r" b="b"/>
            <a:pathLst>
              <a:path w="4096555" h="1516495">
                <a:moveTo>
                  <a:pt x="1025166" y="1076105"/>
                </a:moveTo>
                <a:lnTo>
                  <a:pt x="0" y="0"/>
                </a:lnTo>
                <a:lnTo>
                  <a:pt x="2904446" y="345572"/>
                </a:lnTo>
                <a:lnTo>
                  <a:pt x="4096555" y="151649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35" name="Rectángulo 7"/>
          <p:cNvSpPr/>
          <p:nvPr/>
        </p:nvSpPr>
        <p:spPr>
          <a:xfrm rot="8130821">
            <a:off x="5785801" y="4374476"/>
            <a:ext cx="1877832" cy="786353"/>
          </a:xfrm>
          <a:custGeom>
            <a:avLst/>
            <a:gdLst/>
            <a:ahLst/>
            <a:cxnLst/>
            <a:rect l="l" t="t" r="r" b="b"/>
            <a:pathLst>
              <a:path w="5006588" h="2096537">
                <a:moveTo>
                  <a:pt x="952911" y="1055875"/>
                </a:moveTo>
                <a:lnTo>
                  <a:pt x="0" y="0"/>
                </a:lnTo>
                <a:lnTo>
                  <a:pt x="3506243" y="622857"/>
                </a:lnTo>
                <a:lnTo>
                  <a:pt x="5006588" y="209653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36" name="Rectángulo 7"/>
          <p:cNvSpPr/>
          <p:nvPr/>
        </p:nvSpPr>
        <p:spPr>
          <a:xfrm rot="8130821">
            <a:off x="4480397" y="4227465"/>
            <a:ext cx="2179237" cy="1075328"/>
          </a:xfrm>
          <a:custGeom>
            <a:avLst/>
            <a:gdLst/>
            <a:ahLst/>
            <a:cxnLst/>
            <a:rect l="l" t="t" r="r" b="b"/>
            <a:pathLst>
              <a:path w="5810178" h="2866987">
                <a:moveTo>
                  <a:pt x="820591" y="1022036"/>
                </a:moveTo>
                <a:lnTo>
                  <a:pt x="0" y="0"/>
                </a:lnTo>
                <a:lnTo>
                  <a:pt x="4135308" y="1221884"/>
                </a:lnTo>
                <a:lnTo>
                  <a:pt x="5810178" y="28669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37" name="Rectángulo 7"/>
          <p:cNvSpPr/>
          <p:nvPr/>
        </p:nvSpPr>
        <p:spPr>
          <a:xfrm rot="8130821">
            <a:off x="3201696" y="4003571"/>
            <a:ext cx="2689528" cy="1390095"/>
          </a:xfrm>
          <a:custGeom>
            <a:avLst/>
            <a:gdLst/>
            <a:ahLst/>
            <a:cxnLst/>
            <a:rect l="l" t="t" r="r" b="b"/>
            <a:pathLst>
              <a:path w="7170692" h="3706205">
                <a:moveTo>
                  <a:pt x="820592" y="1022036"/>
                </a:moveTo>
                <a:lnTo>
                  <a:pt x="0" y="0"/>
                </a:lnTo>
                <a:lnTo>
                  <a:pt x="5653178" y="2221053"/>
                </a:lnTo>
                <a:lnTo>
                  <a:pt x="6478223" y="3026044"/>
                </a:lnTo>
                <a:lnTo>
                  <a:pt x="7170692" y="370620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38" name="16 Rectángulo"/>
          <p:cNvSpPr/>
          <p:nvPr/>
        </p:nvSpPr>
        <p:spPr bwMode="white">
          <a:xfrm>
            <a:off x="3670948" y="-275745"/>
            <a:ext cx="5762208" cy="4613942"/>
          </a:xfrm>
          <a:custGeom>
            <a:avLst/>
            <a:gdLst>
              <a:gd name="connsiteX0" fmla="*/ 0 w 15410456"/>
              <a:gd name="connsiteY0" fmla="*/ 0 h 10072622"/>
              <a:gd name="connsiteX1" fmla="*/ 15410456 w 15410456"/>
              <a:gd name="connsiteY1" fmla="*/ 0 h 10072622"/>
              <a:gd name="connsiteX2" fmla="*/ 15410456 w 15410456"/>
              <a:gd name="connsiteY2" fmla="*/ 10072622 h 10072622"/>
              <a:gd name="connsiteX3" fmla="*/ 0 w 15410456"/>
              <a:gd name="connsiteY3" fmla="*/ 10072622 h 10072622"/>
              <a:gd name="connsiteX4" fmla="*/ 0 w 15410456"/>
              <a:gd name="connsiteY4" fmla="*/ 0 h 10072622"/>
              <a:gd name="connsiteX0" fmla="*/ 0 w 15524756"/>
              <a:gd name="connsiteY0" fmla="*/ 1657350 h 11729972"/>
              <a:gd name="connsiteX1" fmla="*/ 15524756 w 15524756"/>
              <a:gd name="connsiteY1" fmla="*/ 0 h 11729972"/>
              <a:gd name="connsiteX2" fmla="*/ 15410456 w 15524756"/>
              <a:gd name="connsiteY2" fmla="*/ 11729972 h 11729972"/>
              <a:gd name="connsiteX3" fmla="*/ 0 w 15524756"/>
              <a:gd name="connsiteY3" fmla="*/ 11729972 h 11729972"/>
              <a:gd name="connsiteX4" fmla="*/ 0 w 15524756"/>
              <a:gd name="connsiteY4" fmla="*/ 1657350 h 11729972"/>
              <a:gd name="connsiteX0" fmla="*/ 0 w 15505706"/>
              <a:gd name="connsiteY0" fmla="*/ 2343150 h 12415772"/>
              <a:gd name="connsiteX1" fmla="*/ 15505706 w 15505706"/>
              <a:gd name="connsiteY1" fmla="*/ 0 h 12415772"/>
              <a:gd name="connsiteX2" fmla="*/ 15410456 w 15505706"/>
              <a:gd name="connsiteY2" fmla="*/ 12415772 h 12415772"/>
              <a:gd name="connsiteX3" fmla="*/ 0 w 15505706"/>
              <a:gd name="connsiteY3" fmla="*/ 12415772 h 12415772"/>
              <a:gd name="connsiteX4" fmla="*/ 0 w 15505706"/>
              <a:gd name="connsiteY4" fmla="*/ 2343150 h 12415772"/>
              <a:gd name="connsiteX0" fmla="*/ 0 w 15524756"/>
              <a:gd name="connsiteY0" fmla="*/ 38100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38100 h 12415772"/>
              <a:gd name="connsiteX0" fmla="*/ 0 w 15524756"/>
              <a:gd name="connsiteY0" fmla="*/ 923925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923925 h 12415772"/>
              <a:gd name="connsiteX0" fmla="*/ 0 w 15524756"/>
              <a:gd name="connsiteY0" fmla="*/ 1609725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1609725 h 12415772"/>
              <a:gd name="connsiteX0" fmla="*/ 9560 w 15505706"/>
              <a:gd name="connsiteY0" fmla="*/ 1323975 h 12415772"/>
              <a:gd name="connsiteX1" fmla="*/ 15505706 w 15505706"/>
              <a:gd name="connsiteY1" fmla="*/ 0 h 12415772"/>
              <a:gd name="connsiteX2" fmla="*/ 15410456 w 15505706"/>
              <a:gd name="connsiteY2" fmla="*/ 12415772 h 12415772"/>
              <a:gd name="connsiteX3" fmla="*/ 0 w 15505706"/>
              <a:gd name="connsiteY3" fmla="*/ 12415772 h 12415772"/>
              <a:gd name="connsiteX4" fmla="*/ 9560 w 15505706"/>
              <a:gd name="connsiteY4" fmla="*/ 1323975 h 12415772"/>
              <a:gd name="connsiteX0" fmla="*/ 89 w 15582066"/>
              <a:gd name="connsiteY0" fmla="*/ 1323975 h 12415772"/>
              <a:gd name="connsiteX1" fmla="*/ 15582066 w 15582066"/>
              <a:gd name="connsiteY1" fmla="*/ 0 h 12415772"/>
              <a:gd name="connsiteX2" fmla="*/ 15486816 w 15582066"/>
              <a:gd name="connsiteY2" fmla="*/ 12415772 h 12415772"/>
              <a:gd name="connsiteX3" fmla="*/ 76360 w 15582066"/>
              <a:gd name="connsiteY3" fmla="*/ 12415772 h 12415772"/>
              <a:gd name="connsiteX4" fmla="*/ 89 w 15582066"/>
              <a:gd name="connsiteY4" fmla="*/ 1323975 h 12415772"/>
              <a:gd name="connsiteX0" fmla="*/ 89 w 15486816"/>
              <a:gd name="connsiteY0" fmla="*/ 695325 h 11787122"/>
              <a:gd name="connsiteX1" fmla="*/ 15295965 w 15486816"/>
              <a:gd name="connsiteY1" fmla="*/ 0 h 11787122"/>
              <a:gd name="connsiteX2" fmla="*/ 15486816 w 15486816"/>
              <a:gd name="connsiteY2" fmla="*/ 11787122 h 11787122"/>
              <a:gd name="connsiteX3" fmla="*/ 76360 w 15486816"/>
              <a:gd name="connsiteY3" fmla="*/ 11787122 h 11787122"/>
              <a:gd name="connsiteX4" fmla="*/ 89 w 15486816"/>
              <a:gd name="connsiteY4" fmla="*/ 695325 h 11787122"/>
              <a:gd name="connsiteX0" fmla="*/ 89 w 15486816"/>
              <a:gd name="connsiteY0" fmla="*/ 1009650 h 12101447"/>
              <a:gd name="connsiteX1" fmla="*/ 15238746 w 15486816"/>
              <a:gd name="connsiteY1" fmla="*/ 0 h 12101447"/>
              <a:gd name="connsiteX2" fmla="*/ 15486816 w 15486816"/>
              <a:gd name="connsiteY2" fmla="*/ 12101447 h 12101447"/>
              <a:gd name="connsiteX3" fmla="*/ 76360 w 15486816"/>
              <a:gd name="connsiteY3" fmla="*/ 12101447 h 12101447"/>
              <a:gd name="connsiteX4" fmla="*/ 89 w 15486816"/>
              <a:gd name="connsiteY4" fmla="*/ 1009650 h 12101447"/>
              <a:gd name="connsiteX0" fmla="*/ 89 w 15486816"/>
              <a:gd name="connsiteY0" fmla="*/ 1152525 h 12244322"/>
              <a:gd name="connsiteX1" fmla="*/ 15152916 w 15486816"/>
              <a:gd name="connsiteY1" fmla="*/ 0 h 12244322"/>
              <a:gd name="connsiteX2" fmla="*/ 15486816 w 15486816"/>
              <a:gd name="connsiteY2" fmla="*/ 12244322 h 12244322"/>
              <a:gd name="connsiteX3" fmla="*/ 76360 w 15486816"/>
              <a:gd name="connsiteY3" fmla="*/ 12244322 h 12244322"/>
              <a:gd name="connsiteX4" fmla="*/ 89 w 15486816"/>
              <a:gd name="connsiteY4" fmla="*/ 1152525 h 12244322"/>
              <a:gd name="connsiteX0" fmla="*/ 89 w 15486816"/>
              <a:gd name="connsiteY0" fmla="*/ 1181100 h 12272897"/>
              <a:gd name="connsiteX1" fmla="*/ 15381797 w 15486816"/>
              <a:gd name="connsiteY1" fmla="*/ 0 h 12272897"/>
              <a:gd name="connsiteX2" fmla="*/ 15486816 w 15486816"/>
              <a:gd name="connsiteY2" fmla="*/ 12272897 h 12272897"/>
              <a:gd name="connsiteX3" fmla="*/ 76360 w 15486816"/>
              <a:gd name="connsiteY3" fmla="*/ 12272897 h 12272897"/>
              <a:gd name="connsiteX4" fmla="*/ 89 w 15486816"/>
              <a:gd name="connsiteY4" fmla="*/ 1181100 h 12272897"/>
              <a:gd name="connsiteX0" fmla="*/ 89 w 15381797"/>
              <a:gd name="connsiteY0" fmla="*/ 1181100 h 12301472"/>
              <a:gd name="connsiteX1" fmla="*/ 15381797 w 15381797"/>
              <a:gd name="connsiteY1" fmla="*/ 0 h 12301472"/>
              <a:gd name="connsiteX2" fmla="*/ 15286545 w 15381797"/>
              <a:gd name="connsiteY2" fmla="*/ 12301472 h 12301472"/>
              <a:gd name="connsiteX3" fmla="*/ 76360 w 15381797"/>
              <a:gd name="connsiteY3" fmla="*/ 12272897 h 12301472"/>
              <a:gd name="connsiteX4" fmla="*/ 89 w 15381797"/>
              <a:gd name="connsiteY4" fmla="*/ 1181100 h 12301472"/>
              <a:gd name="connsiteX0" fmla="*/ 89 w 15381797"/>
              <a:gd name="connsiteY0" fmla="*/ 1181100 h 12301472"/>
              <a:gd name="connsiteX1" fmla="*/ 15381797 w 15381797"/>
              <a:gd name="connsiteY1" fmla="*/ 0 h 12301472"/>
              <a:gd name="connsiteX2" fmla="*/ 15372375 w 15381797"/>
              <a:gd name="connsiteY2" fmla="*/ 12301472 h 12301472"/>
              <a:gd name="connsiteX3" fmla="*/ 76360 w 15381797"/>
              <a:gd name="connsiteY3" fmla="*/ 12272897 h 12301472"/>
              <a:gd name="connsiteX4" fmla="*/ 89 w 15381797"/>
              <a:gd name="connsiteY4" fmla="*/ 1181100 h 1230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1797" h="12301472">
                <a:moveTo>
                  <a:pt x="89" y="1181100"/>
                </a:moveTo>
                <a:lnTo>
                  <a:pt x="15381797" y="0"/>
                </a:lnTo>
                <a:cubicBezTo>
                  <a:pt x="15378656" y="4100491"/>
                  <a:pt x="15375516" y="8200981"/>
                  <a:pt x="15372375" y="12301472"/>
                </a:cubicBezTo>
                <a:lnTo>
                  <a:pt x="76360" y="12272897"/>
                </a:lnTo>
                <a:cubicBezTo>
                  <a:pt x="79547" y="8575631"/>
                  <a:pt x="-3098" y="4878366"/>
                  <a:pt x="89" y="11811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8400000"/>
            </a:lightRig>
          </a:scene3d>
          <a:sp3d/>
        </p:spPr>
        <p:txBody>
          <a:bodyPr lIns="121523" tIns="94518" rIns="40508" bIns="108021" rtlCol="0" anchor="b"/>
          <a:lstStyle/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100%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90%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80%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70%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60%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50%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40%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30%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20%</a:t>
            </a:r>
          </a:p>
          <a:p>
            <a:pPr>
              <a:lnSpc>
                <a:spcPct val="300000"/>
              </a:lnSpc>
            </a:pPr>
            <a:r>
              <a:rPr lang="es-MX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10%</a:t>
            </a:r>
            <a:endParaRPr lang="es-SV" sz="825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9" name="Rectángulo 7"/>
          <p:cNvSpPr/>
          <p:nvPr/>
        </p:nvSpPr>
        <p:spPr>
          <a:xfrm rot="8130821">
            <a:off x="1912740" y="3856417"/>
            <a:ext cx="3009650" cy="1634309"/>
          </a:xfrm>
          <a:custGeom>
            <a:avLst/>
            <a:gdLst>
              <a:gd name="connsiteX0" fmla="*/ 653409 w 8033328"/>
              <a:gd name="connsiteY0" fmla="*/ 905887 h 4375195"/>
              <a:gd name="connsiteX1" fmla="*/ 0 w 8033328"/>
              <a:gd name="connsiteY1" fmla="*/ 0 h 4375195"/>
              <a:gd name="connsiteX2" fmla="*/ 6184279 w 8033328"/>
              <a:gd name="connsiteY2" fmla="*/ 2559008 h 4375195"/>
              <a:gd name="connsiteX3" fmla="*/ 8033328 w 8033328"/>
              <a:gd name="connsiteY3" fmla="*/ 4375195 h 4375195"/>
              <a:gd name="connsiteX4" fmla="*/ 653409 w 8033328"/>
              <a:gd name="connsiteY4" fmla="*/ 905887 h 4375195"/>
              <a:gd name="connsiteX0" fmla="*/ 666758 w 8046677"/>
              <a:gd name="connsiteY0" fmla="*/ 892296 h 4361604"/>
              <a:gd name="connsiteX1" fmla="*/ 0 w 8046677"/>
              <a:gd name="connsiteY1" fmla="*/ 0 h 4361604"/>
              <a:gd name="connsiteX2" fmla="*/ 6197628 w 8046677"/>
              <a:gd name="connsiteY2" fmla="*/ 2545417 h 4361604"/>
              <a:gd name="connsiteX3" fmla="*/ 8046677 w 8046677"/>
              <a:gd name="connsiteY3" fmla="*/ 4361604 h 4361604"/>
              <a:gd name="connsiteX4" fmla="*/ 666758 w 8046677"/>
              <a:gd name="connsiteY4" fmla="*/ 892296 h 4361604"/>
              <a:gd name="connsiteX0" fmla="*/ 626147 w 8006066"/>
              <a:gd name="connsiteY0" fmla="*/ 870209 h 4339517"/>
              <a:gd name="connsiteX1" fmla="*/ 0 w 8006066"/>
              <a:gd name="connsiteY1" fmla="*/ 0 h 4339517"/>
              <a:gd name="connsiteX2" fmla="*/ 6157017 w 8006066"/>
              <a:gd name="connsiteY2" fmla="*/ 2523330 h 4339517"/>
              <a:gd name="connsiteX3" fmla="*/ 8006066 w 8006066"/>
              <a:gd name="connsiteY3" fmla="*/ 4339517 h 4339517"/>
              <a:gd name="connsiteX4" fmla="*/ 626147 w 8006066"/>
              <a:gd name="connsiteY4" fmla="*/ 870209 h 4339517"/>
              <a:gd name="connsiteX0" fmla="*/ 644267 w 8024186"/>
              <a:gd name="connsiteY0" fmla="*/ 888008 h 4357316"/>
              <a:gd name="connsiteX1" fmla="*/ 0 w 8024186"/>
              <a:gd name="connsiteY1" fmla="*/ 0 h 4357316"/>
              <a:gd name="connsiteX2" fmla="*/ 6175137 w 8024186"/>
              <a:gd name="connsiteY2" fmla="*/ 2541129 h 4357316"/>
              <a:gd name="connsiteX3" fmla="*/ 8024186 w 8024186"/>
              <a:gd name="connsiteY3" fmla="*/ 4357316 h 4357316"/>
              <a:gd name="connsiteX4" fmla="*/ 644267 w 8024186"/>
              <a:gd name="connsiteY4" fmla="*/ 888008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4186" h="4357316">
                <a:moveTo>
                  <a:pt x="644267" y="888008"/>
                </a:moveTo>
                <a:lnTo>
                  <a:pt x="0" y="0"/>
                </a:lnTo>
                <a:lnTo>
                  <a:pt x="6175137" y="2541129"/>
                </a:lnTo>
                <a:lnTo>
                  <a:pt x="8024186" y="4357316"/>
                </a:lnTo>
                <a:lnTo>
                  <a:pt x="644267" y="88800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40" name="Rectángulo 6"/>
          <p:cNvSpPr/>
          <p:nvPr/>
        </p:nvSpPr>
        <p:spPr>
          <a:xfrm>
            <a:off x="5241549" y="734928"/>
            <a:ext cx="573924" cy="359792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40508" tIns="94518" rIns="40508" bIns="108021" rtlCol="0" anchor="t"/>
          <a:lstStyle/>
          <a:p>
            <a:pPr lvl="0" algn="ctr"/>
            <a:r>
              <a:rPr lang="es-MX" sz="105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05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B</a:t>
            </a:r>
            <a:endParaRPr lang="es-SV" sz="105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Rectángulo 3"/>
          <p:cNvSpPr/>
          <p:nvPr/>
        </p:nvSpPr>
        <p:spPr>
          <a:xfrm>
            <a:off x="4361455" y="2113889"/>
            <a:ext cx="573924" cy="214311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40508" tIns="94518" rIns="40508" bIns="108021" rtlCol="0" anchor="t"/>
          <a:lstStyle/>
          <a:p>
            <a:pPr algn="ctr"/>
            <a:r>
              <a:rPr lang="es-MX" sz="1050" dirty="0" err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05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A</a:t>
            </a:r>
            <a:endParaRPr lang="es-SV" sz="1050" baseline="300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2" name="Rectángulo 10"/>
          <p:cNvSpPr/>
          <p:nvPr/>
        </p:nvSpPr>
        <p:spPr>
          <a:xfrm>
            <a:off x="6121642" y="3039213"/>
            <a:ext cx="573924" cy="134974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40508" tIns="94518" rIns="40508" bIns="108021" rtlCol="0" anchor="t"/>
          <a:lstStyle/>
          <a:p>
            <a:pPr lvl="0" algn="ctr"/>
            <a:r>
              <a:rPr lang="es-MX" sz="105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05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</a:t>
            </a:r>
            <a:endParaRPr lang="es-SV" sz="105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3" name="Rectángulo 11"/>
          <p:cNvSpPr/>
          <p:nvPr/>
        </p:nvSpPr>
        <p:spPr>
          <a:xfrm>
            <a:off x="7001736" y="1985466"/>
            <a:ext cx="573924" cy="248071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40508" tIns="94518" rIns="40508" bIns="108021" rtlCol="0" anchor="t"/>
          <a:lstStyle/>
          <a:p>
            <a:pPr lvl="0" algn="ctr"/>
            <a:r>
              <a:rPr lang="es-MX" sz="105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05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D</a:t>
            </a:r>
            <a:endParaRPr lang="es-SV" sz="105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Rectángulo 12"/>
          <p:cNvSpPr/>
          <p:nvPr/>
        </p:nvSpPr>
        <p:spPr>
          <a:xfrm>
            <a:off x="7881829" y="2707740"/>
            <a:ext cx="573924" cy="182239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40508" tIns="94518" rIns="40508" bIns="108021" rtlCol="0" anchor="t"/>
          <a:lstStyle/>
          <a:p>
            <a:pPr lvl="0" algn="ctr"/>
            <a:r>
              <a:rPr lang="es-MX" sz="105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05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E</a:t>
            </a:r>
            <a:endParaRPr lang="es-SV" sz="105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54401" y="1334116"/>
            <a:ext cx="2871293" cy="1236727"/>
            <a:chOff x="676288" y="3712164"/>
            <a:chExt cx="2580152" cy="1648460"/>
          </a:xfrm>
        </p:grpSpPr>
        <p:sp>
          <p:nvSpPr>
            <p:cNvPr id="46" name="TextBox 17"/>
            <p:cNvSpPr txBox="1"/>
            <p:nvPr/>
          </p:nvSpPr>
          <p:spPr>
            <a:xfrm>
              <a:off x="676288" y="3712164"/>
              <a:ext cx="1617928" cy="50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76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876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676288" y="4351429"/>
              <a:ext cx="2580152" cy="1009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900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4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 smtClean="0">
                <a:latin typeface="微软雅黑" pitchFamily="34" charset="-122"/>
                <a:ea typeface="微软雅黑" pitchFamily="34" charset="-122"/>
                <a:cs typeface="+mn-cs"/>
              </a:rPr>
              <a:t>教</a:t>
            </a: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学阶段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697722" y="537982"/>
            <a:ext cx="1767682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Stage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529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课前准备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154626" y="537982"/>
            <a:ext cx="2853876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Preparation Before Class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384" y="1114706"/>
            <a:ext cx="9147559" cy="2774489"/>
            <a:chOff x="-384" y="1114706"/>
            <a:chExt cx="9147559" cy="2774489"/>
          </a:xfrm>
        </p:grpSpPr>
        <p:pic>
          <p:nvPicPr>
            <p:cNvPr id="19" name="图片占位符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86" b="27286"/>
            <a:stretch>
              <a:fillRect/>
            </a:stretch>
          </p:blipFill>
          <p:spPr>
            <a:xfrm>
              <a:off x="0" y="1120853"/>
              <a:ext cx="9147175" cy="2768342"/>
            </a:xfrm>
            <a:prstGeom prst="rect">
              <a:avLst/>
            </a:prstGeom>
          </p:spPr>
        </p:pic>
        <p:sp>
          <p:nvSpPr>
            <p:cNvPr id="18" name="22 Rectángulo"/>
            <p:cNvSpPr/>
            <p:nvPr/>
          </p:nvSpPr>
          <p:spPr bwMode="auto">
            <a:xfrm>
              <a:off x="-384" y="1114706"/>
              <a:ext cx="9146359" cy="2768341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6611"/>
              <a:endParaRPr lang="es-SV" sz="1088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0" name="Rectángulo 16"/>
          <p:cNvSpPr/>
          <p:nvPr/>
        </p:nvSpPr>
        <p:spPr>
          <a:xfrm>
            <a:off x="1045640" y="4347540"/>
            <a:ext cx="1835112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25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25" b="1" spc="225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1" name="Elipse 10"/>
          <p:cNvSpPr>
            <a:spLocks noChangeAspect="1"/>
          </p:cNvSpPr>
          <p:nvPr/>
        </p:nvSpPr>
        <p:spPr>
          <a:xfrm>
            <a:off x="1415266" y="3221092"/>
            <a:ext cx="1095861" cy="1095861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675"/>
          </a:p>
        </p:txBody>
      </p:sp>
      <p:sp>
        <p:nvSpPr>
          <p:cNvPr id="22" name="Freeform 11"/>
          <p:cNvSpPr>
            <a:spLocks noChangeAspect="1" noEditPoints="1"/>
          </p:cNvSpPr>
          <p:nvPr/>
        </p:nvSpPr>
        <p:spPr bwMode="auto">
          <a:xfrm>
            <a:off x="1771024" y="3607095"/>
            <a:ext cx="384344" cy="323855"/>
          </a:xfrm>
          <a:custGeom>
            <a:avLst/>
            <a:gdLst>
              <a:gd name="T0" fmla="*/ 1184 w 3914"/>
              <a:gd name="T1" fmla="*/ 2139 h 3298"/>
              <a:gd name="T2" fmla="*/ 987 w 3914"/>
              <a:gd name="T3" fmla="*/ 2351 h 3298"/>
              <a:gd name="T4" fmla="*/ 1713 w 3914"/>
              <a:gd name="T5" fmla="*/ 3091 h 3298"/>
              <a:gd name="T6" fmla="*/ 1754 w 3914"/>
              <a:gd name="T7" fmla="*/ 3085 h 3298"/>
              <a:gd name="T8" fmla="*/ 1952 w 3914"/>
              <a:gd name="T9" fmla="*/ 2867 h 3298"/>
              <a:gd name="T10" fmla="*/ 1216 w 3914"/>
              <a:gd name="T11" fmla="*/ 2129 h 3298"/>
              <a:gd name="T12" fmla="*/ 1046 w 3914"/>
              <a:gd name="T13" fmla="*/ 1995 h 3298"/>
              <a:gd name="T14" fmla="*/ 1147 w 3914"/>
              <a:gd name="T15" fmla="*/ 1941 h 3298"/>
              <a:gd name="T16" fmla="*/ 1249 w 3914"/>
              <a:gd name="T17" fmla="*/ 1945 h 3298"/>
              <a:gd name="T18" fmla="*/ 1281 w 3914"/>
              <a:gd name="T19" fmla="*/ 1952 h 3298"/>
              <a:gd name="T20" fmla="*/ 1317 w 3914"/>
              <a:gd name="T21" fmla="*/ 1970 h 3298"/>
              <a:gd name="T22" fmla="*/ 1362 w 3914"/>
              <a:gd name="T23" fmla="*/ 2004 h 3298"/>
              <a:gd name="T24" fmla="*/ 2129 w 3914"/>
              <a:gd name="T25" fmla="*/ 2832 h 3298"/>
              <a:gd name="T26" fmla="*/ 2111 w 3914"/>
              <a:gd name="T27" fmla="*/ 2968 h 3298"/>
              <a:gd name="T28" fmla="*/ 2099 w 3914"/>
              <a:gd name="T29" fmla="*/ 2996 h 3298"/>
              <a:gd name="T30" fmla="*/ 2119 w 3914"/>
              <a:gd name="T31" fmla="*/ 3109 h 3298"/>
              <a:gd name="T32" fmla="*/ 2132 w 3914"/>
              <a:gd name="T33" fmla="*/ 3113 h 3298"/>
              <a:gd name="T34" fmla="*/ 2868 w 3914"/>
              <a:gd name="T35" fmla="*/ 2378 h 3298"/>
              <a:gd name="T36" fmla="*/ 2870 w 3914"/>
              <a:gd name="T37" fmla="*/ 2332 h 3298"/>
              <a:gd name="T38" fmla="*/ 1754 w 3914"/>
              <a:gd name="T39" fmla="*/ 1889 h 3298"/>
              <a:gd name="T40" fmla="*/ 1736 w 3914"/>
              <a:gd name="T41" fmla="*/ 1904 h 3298"/>
              <a:gd name="T42" fmla="*/ 1685 w 3914"/>
              <a:gd name="T43" fmla="*/ 1927 h 3298"/>
              <a:gd name="T44" fmla="*/ 1630 w 3914"/>
              <a:gd name="T45" fmla="*/ 1935 h 3298"/>
              <a:gd name="T46" fmla="*/ 1501 w 3914"/>
              <a:gd name="T47" fmla="*/ 1885 h 3298"/>
              <a:gd name="T48" fmla="*/ 1249 w 3914"/>
              <a:gd name="T49" fmla="*/ 1574 h 3298"/>
              <a:gd name="T50" fmla="*/ 1291 w 3914"/>
              <a:gd name="T51" fmla="*/ 1441 h 3298"/>
              <a:gd name="T52" fmla="*/ 1443 w 3914"/>
              <a:gd name="T53" fmla="*/ 1544 h 3298"/>
              <a:gd name="T54" fmla="*/ 1438 w 3914"/>
              <a:gd name="T55" fmla="*/ 1553 h 3298"/>
              <a:gd name="T56" fmla="*/ 1439 w 3914"/>
              <a:gd name="T57" fmla="*/ 1561 h 3298"/>
              <a:gd name="T58" fmla="*/ 1636 w 3914"/>
              <a:gd name="T59" fmla="*/ 1753 h 3298"/>
              <a:gd name="T60" fmla="*/ 2030 w 3914"/>
              <a:gd name="T61" fmla="*/ 1361 h 3298"/>
              <a:gd name="T62" fmla="*/ 2253 w 3914"/>
              <a:gd name="T63" fmla="*/ 1186 h 3298"/>
              <a:gd name="T64" fmla="*/ 2326 w 3914"/>
              <a:gd name="T65" fmla="*/ 1242 h 3298"/>
              <a:gd name="T66" fmla="*/ 2320 w 3914"/>
              <a:gd name="T67" fmla="*/ 1327 h 3298"/>
              <a:gd name="T68" fmla="*/ 2308 w 3914"/>
              <a:gd name="T69" fmla="*/ 678 h 3298"/>
              <a:gd name="T70" fmla="*/ 196 w 3914"/>
              <a:gd name="T71" fmla="*/ 1113 h 3298"/>
              <a:gd name="T72" fmla="*/ 191 w 3914"/>
              <a:gd name="T73" fmla="*/ 1177 h 3298"/>
              <a:gd name="T74" fmla="*/ 1109 w 3914"/>
              <a:gd name="T75" fmla="*/ 233 h 3298"/>
              <a:gd name="T76" fmla="*/ 2791 w 3914"/>
              <a:gd name="T77" fmla="*/ 191 h 3298"/>
              <a:gd name="T78" fmla="*/ 3728 w 3914"/>
              <a:gd name="T79" fmla="*/ 1100 h 3298"/>
              <a:gd name="T80" fmla="*/ 2851 w 3914"/>
              <a:gd name="T81" fmla="*/ 191 h 3298"/>
              <a:gd name="T82" fmla="*/ 2819 w 3914"/>
              <a:gd name="T83" fmla="*/ 0 h 3298"/>
              <a:gd name="T84" fmla="*/ 2975 w 3914"/>
              <a:gd name="T85" fmla="*/ 63 h 3298"/>
              <a:gd name="T86" fmla="*/ 3910 w 3914"/>
              <a:gd name="T87" fmla="*/ 1056 h 3298"/>
              <a:gd name="T88" fmla="*/ 3872 w 3914"/>
              <a:gd name="T89" fmla="*/ 1221 h 3298"/>
              <a:gd name="T90" fmla="*/ 3024 w 3914"/>
              <a:gd name="T91" fmla="*/ 2228 h 3298"/>
              <a:gd name="T92" fmla="*/ 3067 w 3914"/>
              <a:gd name="T93" fmla="*/ 2382 h 3298"/>
              <a:gd name="T94" fmla="*/ 2288 w 3914"/>
              <a:gd name="T95" fmla="*/ 3229 h 3298"/>
              <a:gd name="T96" fmla="*/ 2156 w 3914"/>
              <a:gd name="T97" fmla="*/ 3296 h 3298"/>
              <a:gd name="T98" fmla="*/ 2018 w 3914"/>
              <a:gd name="T99" fmla="*/ 3263 h 3298"/>
              <a:gd name="T100" fmla="*/ 1862 w 3914"/>
              <a:gd name="T101" fmla="*/ 3235 h 3298"/>
              <a:gd name="T102" fmla="*/ 1701 w 3914"/>
              <a:gd name="T103" fmla="*/ 3275 h 3298"/>
              <a:gd name="T104" fmla="*/ 874 w 3914"/>
              <a:gd name="T105" fmla="*/ 2505 h 3298"/>
              <a:gd name="T106" fmla="*/ 810 w 3914"/>
              <a:gd name="T107" fmla="*/ 2351 h 3298"/>
              <a:gd name="T108" fmla="*/ 874 w 3914"/>
              <a:gd name="T109" fmla="*/ 2198 h 3298"/>
              <a:gd name="T110" fmla="*/ 502 w 3914"/>
              <a:gd name="T111" fmla="*/ 1748 h 3298"/>
              <a:gd name="T112" fmla="*/ 2 w 3914"/>
              <a:gd name="T113" fmla="*/ 1183 h 3298"/>
              <a:gd name="T114" fmla="*/ 43 w 3914"/>
              <a:gd name="T115" fmla="*/ 1013 h 3298"/>
              <a:gd name="T116" fmla="*/ 1015 w 3914"/>
              <a:gd name="T117" fmla="*/ 56 h 3298"/>
              <a:gd name="T118" fmla="*/ 1188 w 3914"/>
              <a:gd name="T119" fmla="*/ 70 h 3298"/>
              <a:gd name="T120" fmla="*/ 1931 w 3914"/>
              <a:gd name="T121" fmla="*/ 796 h 3298"/>
              <a:gd name="T122" fmla="*/ 2752 w 3914"/>
              <a:gd name="T123" fmla="*/ 10 h 3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3298">
                <a:moveTo>
                  <a:pt x="1209" y="2128"/>
                </a:moveTo>
                <a:lnTo>
                  <a:pt x="1203" y="2128"/>
                </a:lnTo>
                <a:lnTo>
                  <a:pt x="1196" y="2130"/>
                </a:lnTo>
                <a:lnTo>
                  <a:pt x="1190" y="2134"/>
                </a:lnTo>
                <a:lnTo>
                  <a:pt x="1184" y="2139"/>
                </a:lnTo>
                <a:lnTo>
                  <a:pt x="1071" y="2252"/>
                </a:lnTo>
                <a:lnTo>
                  <a:pt x="996" y="2326"/>
                </a:lnTo>
                <a:lnTo>
                  <a:pt x="989" y="2336"/>
                </a:lnTo>
                <a:lnTo>
                  <a:pt x="987" y="2344"/>
                </a:lnTo>
                <a:lnTo>
                  <a:pt x="987" y="2351"/>
                </a:lnTo>
                <a:lnTo>
                  <a:pt x="987" y="2357"/>
                </a:lnTo>
                <a:lnTo>
                  <a:pt x="989" y="2366"/>
                </a:lnTo>
                <a:lnTo>
                  <a:pt x="996" y="2376"/>
                </a:lnTo>
                <a:lnTo>
                  <a:pt x="1704" y="3084"/>
                </a:lnTo>
                <a:lnTo>
                  <a:pt x="1713" y="3091"/>
                </a:lnTo>
                <a:lnTo>
                  <a:pt x="1723" y="3093"/>
                </a:lnTo>
                <a:lnTo>
                  <a:pt x="1729" y="3094"/>
                </a:lnTo>
                <a:lnTo>
                  <a:pt x="1735" y="3093"/>
                </a:lnTo>
                <a:lnTo>
                  <a:pt x="1743" y="3091"/>
                </a:lnTo>
                <a:lnTo>
                  <a:pt x="1754" y="3085"/>
                </a:lnTo>
                <a:lnTo>
                  <a:pt x="1857" y="2980"/>
                </a:lnTo>
                <a:lnTo>
                  <a:pt x="1941" y="2896"/>
                </a:lnTo>
                <a:lnTo>
                  <a:pt x="1948" y="2889"/>
                </a:lnTo>
                <a:lnTo>
                  <a:pt x="1952" y="2878"/>
                </a:lnTo>
                <a:lnTo>
                  <a:pt x="1952" y="2867"/>
                </a:lnTo>
                <a:lnTo>
                  <a:pt x="1948" y="2857"/>
                </a:lnTo>
                <a:lnTo>
                  <a:pt x="1941" y="2846"/>
                </a:lnTo>
                <a:lnTo>
                  <a:pt x="1234" y="2139"/>
                </a:lnTo>
                <a:lnTo>
                  <a:pt x="1224" y="2131"/>
                </a:lnTo>
                <a:lnTo>
                  <a:pt x="1216" y="2129"/>
                </a:lnTo>
                <a:lnTo>
                  <a:pt x="1209" y="2128"/>
                </a:lnTo>
                <a:close/>
                <a:moveTo>
                  <a:pt x="1624" y="747"/>
                </a:moveTo>
                <a:lnTo>
                  <a:pt x="690" y="1668"/>
                </a:lnTo>
                <a:lnTo>
                  <a:pt x="1031" y="2009"/>
                </a:lnTo>
                <a:lnTo>
                  <a:pt x="1046" y="1995"/>
                </a:lnTo>
                <a:lnTo>
                  <a:pt x="1083" y="1969"/>
                </a:lnTo>
                <a:lnTo>
                  <a:pt x="1120" y="1950"/>
                </a:lnTo>
                <a:lnTo>
                  <a:pt x="1126" y="1950"/>
                </a:lnTo>
                <a:lnTo>
                  <a:pt x="1135" y="1945"/>
                </a:lnTo>
                <a:lnTo>
                  <a:pt x="1147" y="1941"/>
                </a:lnTo>
                <a:lnTo>
                  <a:pt x="1160" y="1940"/>
                </a:lnTo>
                <a:lnTo>
                  <a:pt x="1204" y="1940"/>
                </a:lnTo>
                <a:lnTo>
                  <a:pt x="1219" y="1942"/>
                </a:lnTo>
                <a:lnTo>
                  <a:pt x="1234" y="1945"/>
                </a:lnTo>
                <a:lnTo>
                  <a:pt x="1249" y="1945"/>
                </a:lnTo>
                <a:lnTo>
                  <a:pt x="1257" y="1945"/>
                </a:lnTo>
                <a:lnTo>
                  <a:pt x="1264" y="1946"/>
                </a:lnTo>
                <a:lnTo>
                  <a:pt x="1274" y="1950"/>
                </a:lnTo>
                <a:lnTo>
                  <a:pt x="1278" y="1951"/>
                </a:lnTo>
                <a:lnTo>
                  <a:pt x="1281" y="1952"/>
                </a:lnTo>
                <a:lnTo>
                  <a:pt x="1285" y="1954"/>
                </a:lnTo>
                <a:lnTo>
                  <a:pt x="1288" y="1956"/>
                </a:lnTo>
                <a:lnTo>
                  <a:pt x="1300" y="1963"/>
                </a:lnTo>
                <a:lnTo>
                  <a:pt x="1313" y="1970"/>
                </a:lnTo>
                <a:lnTo>
                  <a:pt x="1317" y="1970"/>
                </a:lnTo>
                <a:lnTo>
                  <a:pt x="1320" y="1970"/>
                </a:lnTo>
                <a:lnTo>
                  <a:pt x="1324" y="1972"/>
                </a:lnTo>
                <a:lnTo>
                  <a:pt x="1327" y="1975"/>
                </a:lnTo>
                <a:lnTo>
                  <a:pt x="1346" y="1990"/>
                </a:lnTo>
                <a:lnTo>
                  <a:pt x="1362" y="2004"/>
                </a:lnTo>
                <a:lnTo>
                  <a:pt x="2069" y="2719"/>
                </a:lnTo>
                <a:lnTo>
                  <a:pt x="2091" y="2744"/>
                </a:lnTo>
                <a:lnTo>
                  <a:pt x="2107" y="2771"/>
                </a:lnTo>
                <a:lnTo>
                  <a:pt x="2120" y="2801"/>
                </a:lnTo>
                <a:lnTo>
                  <a:pt x="2129" y="2832"/>
                </a:lnTo>
                <a:lnTo>
                  <a:pt x="2132" y="2863"/>
                </a:lnTo>
                <a:lnTo>
                  <a:pt x="2132" y="2895"/>
                </a:lnTo>
                <a:lnTo>
                  <a:pt x="2128" y="2926"/>
                </a:lnTo>
                <a:lnTo>
                  <a:pt x="2118" y="2956"/>
                </a:lnTo>
                <a:lnTo>
                  <a:pt x="2111" y="2968"/>
                </a:lnTo>
                <a:lnTo>
                  <a:pt x="2104" y="2980"/>
                </a:lnTo>
                <a:lnTo>
                  <a:pt x="2104" y="2984"/>
                </a:lnTo>
                <a:lnTo>
                  <a:pt x="2103" y="2987"/>
                </a:lnTo>
                <a:lnTo>
                  <a:pt x="2101" y="2992"/>
                </a:lnTo>
                <a:lnTo>
                  <a:pt x="2099" y="2996"/>
                </a:lnTo>
                <a:lnTo>
                  <a:pt x="2084" y="3010"/>
                </a:lnTo>
                <a:lnTo>
                  <a:pt x="2077" y="3022"/>
                </a:lnTo>
                <a:lnTo>
                  <a:pt x="2069" y="3030"/>
                </a:lnTo>
                <a:lnTo>
                  <a:pt x="2055" y="3044"/>
                </a:lnTo>
                <a:lnTo>
                  <a:pt x="2119" y="3109"/>
                </a:lnTo>
                <a:lnTo>
                  <a:pt x="2123" y="3111"/>
                </a:lnTo>
                <a:lnTo>
                  <a:pt x="2125" y="3113"/>
                </a:lnTo>
                <a:lnTo>
                  <a:pt x="2128" y="3113"/>
                </a:lnTo>
                <a:lnTo>
                  <a:pt x="2129" y="3113"/>
                </a:lnTo>
                <a:lnTo>
                  <a:pt x="2132" y="3113"/>
                </a:lnTo>
                <a:lnTo>
                  <a:pt x="2137" y="3112"/>
                </a:lnTo>
                <a:lnTo>
                  <a:pt x="2144" y="3107"/>
                </a:lnTo>
                <a:lnTo>
                  <a:pt x="2154" y="3099"/>
                </a:lnTo>
                <a:lnTo>
                  <a:pt x="2857" y="2391"/>
                </a:lnTo>
                <a:lnTo>
                  <a:pt x="2868" y="2378"/>
                </a:lnTo>
                <a:lnTo>
                  <a:pt x="2876" y="2366"/>
                </a:lnTo>
                <a:lnTo>
                  <a:pt x="2879" y="2356"/>
                </a:lnTo>
                <a:lnTo>
                  <a:pt x="2879" y="2347"/>
                </a:lnTo>
                <a:lnTo>
                  <a:pt x="2876" y="2340"/>
                </a:lnTo>
                <a:lnTo>
                  <a:pt x="2870" y="2332"/>
                </a:lnTo>
                <a:lnTo>
                  <a:pt x="2863" y="2326"/>
                </a:lnTo>
                <a:lnTo>
                  <a:pt x="2852" y="2316"/>
                </a:lnTo>
                <a:lnTo>
                  <a:pt x="2091" y="1554"/>
                </a:lnTo>
                <a:lnTo>
                  <a:pt x="1769" y="1875"/>
                </a:lnTo>
                <a:lnTo>
                  <a:pt x="1754" y="1889"/>
                </a:lnTo>
                <a:lnTo>
                  <a:pt x="1739" y="1900"/>
                </a:lnTo>
                <a:lnTo>
                  <a:pt x="1739" y="1902"/>
                </a:lnTo>
                <a:lnTo>
                  <a:pt x="1738" y="1903"/>
                </a:lnTo>
                <a:lnTo>
                  <a:pt x="1737" y="1904"/>
                </a:lnTo>
                <a:lnTo>
                  <a:pt x="1736" y="1904"/>
                </a:lnTo>
                <a:lnTo>
                  <a:pt x="1735" y="1904"/>
                </a:lnTo>
                <a:lnTo>
                  <a:pt x="1735" y="1904"/>
                </a:lnTo>
                <a:lnTo>
                  <a:pt x="1705" y="1920"/>
                </a:lnTo>
                <a:lnTo>
                  <a:pt x="1699" y="1920"/>
                </a:lnTo>
                <a:lnTo>
                  <a:pt x="1685" y="1927"/>
                </a:lnTo>
                <a:lnTo>
                  <a:pt x="1669" y="1929"/>
                </a:lnTo>
                <a:lnTo>
                  <a:pt x="1665" y="1929"/>
                </a:lnTo>
                <a:lnTo>
                  <a:pt x="1651" y="1933"/>
                </a:lnTo>
                <a:lnTo>
                  <a:pt x="1640" y="1934"/>
                </a:lnTo>
                <a:lnTo>
                  <a:pt x="1630" y="1935"/>
                </a:lnTo>
                <a:lnTo>
                  <a:pt x="1596" y="1932"/>
                </a:lnTo>
                <a:lnTo>
                  <a:pt x="1562" y="1921"/>
                </a:lnTo>
                <a:lnTo>
                  <a:pt x="1530" y="1904"/>
                </a:lnTo>
                <a:lnTo>
                  <a:pt x="1516" y="1897"/>
                </a:lnTo>
                <a:lnTo>
                  <a:pt x="1501" y="1885"/>
                </a:lnTo>
                <a:lnTo>
                  <a:pt x="1308" y="1692"/>
                </a:lnTo>
                <a:lnTo>
                  <a:pt x="1283" y="1663"/>
                </a:lnTo>
                <a:lnTo>
                  <a:pt x="1266" y="1633"/>
                </a:lnTo>
                <a:lnTo>
                  <a:pt x="1255" y="1604"/>
                </a:lnTo>
                <a:lnTo>
                  <a:pt x="1249" y="1574"/>
                </a:lnTo>
                <a:lnTo>
                  <a:pt x="1249" y="1545"/>
                </a:lnTo>
                <a:lnTo>
                  <a:pt x="1254" y="1517"/>
                </a:lnTo>
                <a:lnTo>
                  <a:pt x="1262" y="1490"/>
                </a:lnTo>
                <a:lnTo>
                  <a:pt x="1275" y="1463"/>
                </a:lnTo>
                <a:lnTo>
                  <a:pt x="1291" y="1441"/>
                </a:lnTo>
                <a:lnTo>
                  <a:pt x="1308" y="1419"/>
                </a:lnTo>
                <a:lnTo>
                  <a:pt x="1802" y="925"/>
                </a:lnTo>
                <a:lnTo>
                  <a:pt x="1624" y="747"/>
                </a:lnTo>
                <a:close/>
                <a:moveTo>
                  <a:pt x="2308" y="678"/>
                </a:moveTo>
                <a:lnTo>
                  <a:pt x="1443" y="1544"/>
                </a:lnTo>
                <a:lnTo>
                  <a:pt x="1441" y="1547"/>
                </a:lnTo>
                <a:lnTo>
                  <a:pt x="1440" y="1548"/>
                </a:lnTo>
                <a:lnTo>
                  <a:pt x="1439" y="1549"/>
                </a:lnTo>
                <a:lnTo>
                  <a:pt x="1438" y="1550"/>
                </a:lnTo>
                <a:lnTo>
                  <a:pt x="1438" y="1553"/>
                </a:lnTo>
                <a:lnTo>
                  <a:pt x="1437" y="1554"/>
                </a:lnTo>
                <a:lnTo>
                  <a:pt x="1437" y="1556"/>
                </a:lnTo>
                <a:lnTo>
                  <a:pt x="1437" y="1558"/>
                </a:lnTo>
                <a:lnTo>
                  <a:pt x="1438" y="1560"/>
                </a:lnTo>
                <a:lnTo>
                  <a:pt x="1439" y="1561"/>
                </a:lnTo>
                <a:lnTo>
                  <a:pt x="1440" y="1562"/>
                </a:lnTo>
                <a:lnTo>
                  <a:pt x="1443" y="1564"/>
                </a:lnTo>
                <a:lnTo>
                  <a:pt x="1635" y="1757"/>
                </a:lnTo>
                <a:lnTo>
                  <a:pt x="1635" y="1755"/>
                </a:lnTo>
                <a:lnTo>
                  <a:pt x="1636" y="1753"/>
                </a:lnTo>
                <a:lnTo>
                  <a:pt x="1638" y="1752"/>
                </a:lnTo>
                <a:lnTo>
                  <a:pt x="1640" y="1751"/>
                </a:lnTo>
                <a:lnTo>
                  <a:pt x="1642" y="1750"/>
                </a:lnTo>
                <a:lnTo>
                  <a:pt x="1644" y="1748"/>
                </a:lnTo>
                <a:lnTo>
                  <a:pt x="2030" y="1361"/>
                </a:lnTo>
                <a:lnTo>
                  <a:pt x="2179" y="1213"/>
                </a:lnTo>
                <a:lnTo>
                  <a:pt x="2195" y="1199"/>
                </a:lnTo>
                <a:lnTo>
                  <a:pt x="2213" y="1191"/>
                </a:lnTo>
                <a:lnTo>
                  <a:pt x="2233" y="1186"/>
                </a:lnTo>
                <a:lnTo>
                  <a:pt x="2253" y="1186"/>
                </a:lnTo>
                <a:lnTo>
                  <a:pt x="2272" y="1191"/>
                </a:lnTo>
                <a:lnTo>
                  <a:pt x="2291" y="1199"/>
                </a:lnTo>
                <a:lnTo>
                  <a:pt x="2308" y="1213"/>
                </a:lnTo>
                <a:lnTo>
                  <a:pt x="2318" y="1228"/>
                </a:lnTo>
                <a:lnTo>
                  <a:pt x="2326" y="1242"/>
                </a:lnTo>
                <a:lnTo>
                  <a:pt x="2331" y="1259"/>
                </a:lnTo>
                <a:lnTo>
                  <a:pt x="2332" y="1277"/>
                </a:lnTo>
                <a:lnTo>
                  <a:pt x="2331" y="1295"/>
                </a:lnTo>
                <a:lnTo>
                  <a:pt x="2327" y="1311"/>
                </a:lnTo>
                <a:lnTo>
                  <a:pt x="2320" y="1327"/>
                </a:lnTo>
                <a:lnTo>
                  <a:pt x="2308" y="1341"/>
                </a:lnTo>
                <a:lnTo>
                  <a:pt x="2224" y="1425"/>
                </a:lnTo>
                <a:lnTo>
                  <a:pt x="2817" y="2020"/>
                </a:lnTo>
                <a:lnTo>
                  <a:pt x="3232" y="1604"/>
                </a:lnTo>
                <a:lnTo>
                  <a:pt x="2308" y="678"/>
                </a:lnTo>
                <a:close/>
                <a:moveTo>
                  <a:pt x="1096" y="232"/>
                </a:moveTo>
                <a:lnTo>
                  <a:pt x="1083" y="233"/>
                </a:lnTo>
                <a:lnTo>
                  <a:pt x="1071" y="238"/>
                </a:lnTo>
                <a:lnTo>
                  <a:pt x="1061" y="246"/>
                </a:lnTo>
                <a:lnTo>
                  <a:pt x="196" y="1113"/>
                </a:lnTo>
                <a:lnTo>
                  <a:pt x="185" y="1126"/>
                </a:lnTo>
                <a:lnTo>
                  <a:pt x="180" y="1140"/>
                </a:lnTo>
                <a:lnTo>
                  <a:pt x="179" y="1154"/>
                </a:lnTo>
                <a:lnTo>
                  <a:pt x="183" y="1167"/>
                </a:lnTo>
                <a:lnTo>
                  <a:pt x="191" y="1177"/>
                </a:lnTo>
                <a:lnTo>
                  <a:pt x="557" y="1544"/>
                </a:lnTo>
                <a:lnTo>
                  <a:pt x="1496" y="612"/>
                </a:lnTo>
                <a:lnTo>
                  <a:pt x="1130" y="246"/>
                </a:lnTo>
                <a:lnTo>
                  <a:pt x="1121" y="238"/>
                </a:lnTo>
                <a:lnTo>
                  <a:pt x="1109" y="233"/>
                </a:lnTo>
                <a:lnTo>
                  <a:pt x="1096" y="232"/>
                </a:lnTo>
                <a:close/>
                <a:moveTo>
                  <a:pt x="2821" y="182"/>
                </a:moveTo>
                <a:lnTo>
                  <a:pt x="2811" y="182"/>
                </a:lnTo>
                <a:lnTo>
                  <a:pt x="2802" y="184"/>
                </a:lnTo>
                <a:lnTo>
                  <a:pt x="2791" y="191"/>
                </a:lnTo>
                <a:lnTo>
                  <a:pt x="2430" y="553"/>
                </a:lnTo>
                <a:lnTo>
                  <a:pt x="3356" y="1480"/>
                </a:lnTo>
                <a:lnTo>
                  <a:pt x="3716" y="1119"/>
                </a:lnTo>
                <a:lnTo>
                  <a:pt x="3724" y="1108"/>
                </a:lnTo>
                <a:lnTo>
                  <a:pt x="3728" y="1100"/>
                </a:lnTo>
                <a:lnTo>
                  <a:pt x="3732" y="1094"/>
                </a:lnTo>
                <a:lnTo>
                  <a:pt x="3732" y="1083"/>
                </a:lnTo>
                <a:lnTo>
                  <a:pt x="3729" y="1073"/>
                </a:lnTo>
                <a:lnTo>
                  <a:pt x="3722" y="1064"/>
                </a:lnTo>
                <a:lnTo>
                  <a:pt x="2851" y="191"/>
                </a:lnTo>
                <a:lnTo>
                  <a:pt x="2844" y="185"/>
                </a:lnTo>
                <a:lnTo>
                  <a:pt x="2834" y="183"/>
                </a:lnTo>
                <a:lnTo>
                  <a:pt x="2827" y="182"/>
                </a:lnTo>
                <a:lnTo>
                  <a:pt x="2821" y="182"/>
                </a:lnTo>
                <a:close/>
                <a:moveTo>
                  <a:pt x="2819" y="0"/>
                </a:moveTo>
                <a:lnTo>
                  <a:pt x="2853" y="2"/>
                </a:lnTo>
                <a:lnTo>
                  <a:pt x="2886" y="10"/>
                </a:lnTo>
                <a:lnTo>
                  <a:pt x="2918" y="23"/>
                </a:lnTo>
                <a:lnTo>
                  <a:pt x="2948" y="40"/>
                </a:lnTo>
                <a:lnTo>
                  <a:pt x="2975" y="63"/>
                </a:lnTo>
                <a:lnTo>
                  <a:pt x="3846" y="934"/>
                </a:lnTo>
                <a:lnTo>
                  <a:pt x="3867" y="961"/>
                </a:lnTo>
                <a:lnTo>
                  <a:pt x="3885" y="990"/>
                </a:lnTo>
                <a:lnTo>
                  <a:pt x="3899" y="1022"/>
                </a:lnTo>
                <a:lnTo>
                  <a:pt x="3910" y="1056"/>
                </a:lnTo>
                <a:lnTo>
                  <a:pt x="3914" y="1088"/>
                </a:lnTo>
                <a:lnTo>
                  <a:pt x="3912" y="1123"/>
                </a:lnTo>
                <a:lnTo>
                  <a:pt x="3904" y="1159"/>
                </a:lnTo>
                <a:lnTo>
                  <a:pt x="3890" y="1191"/>
                </a:lnTo>
                <a:lnTo>
                  <a:pt x="3872" y="1221"/>
                </a:lnTo>
                <a:lnTo>
                  <a:pt x="3850" y="1247"/>
                </a:lnTo>
                <a:lnTo>
                  <a:pt x="3425" y="1673"/>
                </a:lnTo>
                <a:lnTo>
                  <a:pt x="2950" y="2148"/>
                </a:lnTo>
                <a:lnTo>
                  <a:pt x="3005" y="2203"/>
                </a:lnTo>
                <a:lnTo>
                  <a:pt x="3024" y="2228"/>
                </a:lnTo>
                <a:lnTo>
                  <a:pt x="3041" y="2255"/>
                </a:lnTo>
                <a:lnTo>
                  <a:pt x="3055" y="2285"/>
                </a:lnTo>
                <a:lnTo>
                  <a:pt x="3063" y="2316"/>
                </a:lnTo>
                <a:lnTo>
                  <a:pt x="3068" y="2349"/>
                </a:lnTo>
                <a:lnTo>
                  <a:pt x="3067" y="2382"/>
                </a:lnTo>
                <a:lnTo>
                  <a:pt x="3058" y="2418"/>
                </a:lnTo>
                <a:lnTo>
                  <a:pt x="3044" y="2452"/>
                </a:lnTo>
                <a:lnTo>
                  <a:pt x="3022" y="2489"/>
                </a:lnTo>
                <a:lnTo>
                  <a:pt x="2990" y="2525"/>
                </a:lnTo>
                <a:lnTo>
                  <a:pt x="2288" y="3229"/>
                </a:lnTo>
                <a:lnTo>
                  <a:pt x="2259" y="3254"/>
                </a:lnTo>
                <a:lnTo>
                  <a:pt x="2231" y="3273"/>
                </a:lnTo>
                <a:lnTo>
                  <a:pt x="2204" y="3286"/>
                </a:lnTo>
                <a:lnTo>
                  <a:pt x="2179" y="3293"/>
                </a:lnTo>
                <a:lnTo>
                  <a:pt x="2156" y="3296"/>
                </a:lnTo>
                <a:lnTo>
                  <a:pt x="2135" y="3298"/>
                </a:lnTo>
                <a:lnTo>
                  <a:pt x="2100" y="3295"/>
                </a:lnTo>
                <a:lnTo>
                  <a:pt x="2069" y="3287"/>
                </a:lnTo>
                <a:lnTo>
                  <a:pt x="2042" y="3276"/>
                </a:lnTo>
                <a:lnTo>
                  <a:pt x="2018" y="3263"/>
                </a:lnTo>
                <a:lnTo>
                  <a:pt x="2002" y="3248"/>
                </a:lnTo>
                <a:lnTo>
                  <a:pt x="1996" y="3243"/>
                </a:lnTo>
                <a:lnTo>
                  <a:pt x="1927" y="3174"/>
                </a:lnTo>
                <a:lnTo>
                  <a:pt x="1888" y="3213"/>
                </a:lnTo>
                <a:lnTo>
                  <a:pt x="1862" y="3235"/>
                </a:lnTo>
                <a:lnTo>
                  <a:pt x="1833" y="3253"/>
                </a:lnTo>
                <a:lnTo>
                  <a:pt x="1802" y="3267"/>
                </a:lnTo>
                <a:lnTo>
                  <a:pt x="1769" y="3275"/>
                </a:lnTo>
                <a:lnTo>
                  <a:pt x="1735" y="3277"/>
                </a:lnTo>
                <a:lnTo>
                  <a:pt x="1701" y="3275"/>
                </a:lnTo>
                <a:lnTo>
                  <a:pt x="1668" y="3267"/>
                </a:lnTo>
                <a:lnTo>
                  <a:pt x="1636" y="3253"/>
                </a:lnTo>
                <a:lnTo>
                  <a:pt x="1606" y="3235"/>
                </a:lnTo>
                <a:lnTo>
                  <a:pt x="1580" y="3213"/>
                </a:lnTo>
                <a:lnTo>
                  <a:pt x="874" y="2505"/>
                </a:lnTo>
                <a:lnTo>
                  <a:pt x="851" y="2480"/>
                </a:lnTo>
                <a:lnTo>
                  <a:pt x="833" y="2451"/>
                </a:lnTo>
                <a:lnTo>
                  <a:pt x="820" y="2420"/>
                </a:lnTo>
                <a:lnTo>
                  <a:pt x="812" y="2387"/>
                </a:lnTo>
                <a:lnTo>
                  <a:pt x="810" y="2351"/>
                </a:lnTo>
                <a:lnTo>
                  <a:pt x="812" y="2317"/>
                </a:lnTo>
                <a:lnTo>
                  <a:pt x="820" y="2284"/>
                </a:lnTo>
                <a:lnTo>
                  <a:pt x="833" y="2252"/>
                </a:lnTo>
                <a:lnTo>
                  <a:pt x="851" y="2223"/>
                </a:lnTo>
                <a:lnTo>
                  <a:pt x="874" y="2198"/>
                </a:lnTo>
                <a:lnTo>
                  <a:pt x="882" y="2183"/>
                </a:lnTo>
                <a:lnTo>
                  <a:pt x="893" y="2168"/>
                </a:lnTo>
                <a:lnTo>
                  <a:pt x="908" y="2154"/>
                </a:lnTo>
                <a:lnTo>
                  <a:pt x="507" y="1752"/>
                </a:lnTo>
                <a:lnTo>
                  <a:pt x="502" y="1748"/>
                </a:lnTo>
                <a:lnTo>
                  <a:pt x="66" y="1311"/>
                </a:lnTo>
                <a:lnTo>
                  <a:pt x="43" y="1283"/>
                </a:lnTo>
                <a:lnTo>
                  <a:pt x="24" y="1252"/>
                </a:lnTo>
                <a:lnTo>
                  <a:pt x="11" y="1219"/>
                </a:lnTo>
                <a:lnTo>
                  <a:pt x="2" y="1183"/>
                </a:lnTo>
                <a:lnTo>
                  <a:pt x="0" y="1147"/>
                </a:lnTo>
                <a:lnTo>
                  <a:pt x="2" y="1112"/>
                </a:lnTo>
                <a:lnTo>
                  <a:pt x="11" y="1077"/>
                </a:lnTo>
                <a:lnTo>
                  <a:pt x="24" y="1044"/>
                </a:lnTo>
                <a:lnTo>
                  <a:pt x="43" y="1013"/>
                </a:lnTo>
                <a:lnTo>
                  <a:pt x="66" y="984"/>
                </a:lnTo>
                <a:lnTo>
                  <a:pt x="921" y="113"/>
                </a:lnTo>
                <a:lnTo>
                  <a:pt x="950" y="88"/>
                </a:lnTo>
                <a:lnTo>
                  <a:pt x="982" y="70"/>
                </a:lnTo>
                <a:lnTo>
                  <a:pt x="1015" y="56"/>
                </a:lnTo>
                <a:lnTo>
                  <a:pt x="1050" y="49"/>
                </a:lnTo>
                <a:lnTo>
                  <a:pt x="1085" y="45"/>
                </a:lnTo>
                <a:lnTo>
                  <a:pt x="1121" y="49"/>
                </a:lnTo>
                <a:lnTo>
                  <a:pt x="1155" y="56"/>
                </a:lnTo>
                <a:lnTo>
                  <a:pt x="1188" y="70"/>
                </a:lnTo>
                <a:lnTo>
                  <a:pt x="1219" y="88"/>
                </a:lnTo>
                <a:lnTo>
                  <a:pt x="1248" y="113"/>
                </a:lnTo>
                <a:lnTo>
                  <a:pt x="1684" y="548"/>
                </a:lnTo>
                <a:lnTo>
                  <a:pt x="1688" y="554"/>
                </a:lnTo>
                <a:lnTo>
                  <a:pt x="1931" y="796"/>
                </a:lnTo>
                <a:lnTo>
                  <a:pt x="2238" y="489"/>
                </a:lnTo>
                <a:lnTo>
                  <a:pt x="2663" y="63"/>
                </a:lnTo>
                <a:lnTo>
                  <a:pt x="2690" y="40"/>
                </a:lnTo>
                <a:lnTo>
                  <a:pt x="2720" y="23"/>
                </a:lnTo>
                <a:lnTo>
                  <a:pt x="2752" y="10"/>
                </a:lnTo>
                <a:lnTo>
                  <a:pt x="2785" y="2"/>
                </a:lnTo>
                <a:lnTo>
                  <a:pt x="2819" y="0"/>
                </a:lnTo>
                <a:lnTo>
                  <a:pt x="28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ES" sz="675"/>
          </a:p>
        </p:txBody>
      </p:sp>
      <p:sp>
        <p:nvSpPr>
          <p:cNvPr id="23" name="Elipse 42"/>
          <p:cNvSpPr>
            <a:spLocks noChangeAspect="1"/>
          </p:cNvSpPr>
          <p:nvPr/>
        </p:nvSpPr>
        <p:spPr>
          <a:xfrm>
            <a:off x="4093429" y="3221092"/>
            <a:ext cx="1095861" cy="1095861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675"/>
          </a:p>
        </p:txBody>
      </p:sp>
      <p:sp>
        <p:nvSpPr>
          <p:cNvPr id="24" name="Elipse 43"/>
          <p:cNvSpPr>
            <a:spLocks noChangeAspect="1"/>
          </p:cNvSpPr>
          <p:nvPr/>
        </p:nvSpPr>
        <p:spPr>
          <a:xfrm>
            <a:off x="6891335" y="3221092"/>
            <a:ext cx="1095861" cy="1095861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675"/>
          </a:p>
        </p:txBody>
      </p:sp>
      <p:sp>
        <p:nvSpPr>
          <p:cNvPr id="25" name="Freeform 16"/>
          <p:cNvSpPr>
            <a:spLocks noChangeAspect="1" noEditPoints="1"/>
          </p:cNvSpPr>
          <p:nvPr/>
        </p:nvSpPr>
        <p:spPr bwMode="auto">
          <a:xfrm>
            <a:off x="4460420" y="3592890"/>
            <a:ext cx="361879" cy="352264"/>
          </a:xfrm>
          <a:custGeom>
            <a:avLst/>
            <a:gdLst>
              <a:gd name="T0" fmla="*/ 971 w 3914"/>
              <a:gd name="T1" fmla="*/ 3524 h 3810"/>
              <a:gd name="T2" fmla="*/ 2882 w 3914"/>
              <a:gd name="T3" fmla="*/ 3509 h 3810"/>
              <a:gd name="T4" fmla="*/ 1773 w 3914"/>
              <a:gd name="T5" fmla="*/ 2567 h 3810"/>
              <a:gd name="T6" fmla="*/ 3139 w 3914"/>
              <a:gd name="T7" fmla="*/ 1361 h 3810"/>
              <a:gd name="T8" fmla="*/ 3120 w 3914"/>
              <a:gd name="T9" fmla="*/ 1579 h 3810"/>
              <a:gd name="T10" fmla="*/ 3479 w 3914"/>
              <a:gd name="T11" fmla="*/ 1427 h 3810"/>
              <a:gd name="T12" fmla="*/ 3676 w 3914"/>
              <a:gd name="T13" fmla="*/ 1149 h 3810"/>
              <a:gd name="T14" fmla="*/ 3732 w 3914"/>
              <a:gd name="T15" fmla="*/ 895 h 3810"/>
              <a:gd name="T16" fmla="*/ 3732 w 3914"/>
              <a:gd name="T17" fmla="*/ 489 h 3810"/>
              <a:gd name="T18" fmla="*/ 182 w 3914"/>
              <a:gd name="T19" fmla="*/ 834 h 3810"/>
              <a:gd name="T20" fmla="*/ 191 w 3914"/>
              <a:gd name="T21" fmla="*/ 985 h 3810"/>
              <a:gd name="T22" fmla="*/ 258 w 3914"/>
              <a:gd name="T23" fmla="*/ 1201 h 3810"/>
              <a:gd name="T24" fmla="*/ 426 w 3914"/>
              <a:gd name="T25" fmla="*/ 1418 h 3810"/>
              <a:gd name="T26" fmla="*/ 741 w 3914"/>
              <a:gd name="T27" fmla="*/ 1569 h 3810"/>
              <a:gd name="T28" fmla="*/ 722 w 3914"/>
              <a:gd name="T29" fmla="*/ 1390 h 3810"/>
              <a:gd name="T30" fmla="*/ 1397 w 3914"/>
              <a:gd name="T31" fmla="*/ 496 h 3810"/>
              <a:gd name="T32" fmla="*/ 1441 w 3914"/>
              <a:gd name="T33" fmla="*/ 1511 h 3810"/>
              <a:gd name="T34" fmla="*/ 1458 w 3914"/>
              <a:gd name="T35" fmla="*/ 1618 h 3810"/>
              <a:gd name="T36" fmla="*/ 1567 w 3914"/>
              <a:gd name="T37" fmla="*/ 1777 h 3810"/>
              <a:gd name="T38" fmla="*/ 1736 w 3914"/>
              <a:gd name="T39" fmla="*/ 1878 h 3810"/>
              <a:gd name="T40" fmla="*/ 1717 w 3914"/>
              <a:gd name="T41" fmla="*/ 1991 h 3810"/>
              <a:gd name="T42" fmla="*/ 1624 w 3914"/>
              <a:gd name="T43" fmla="*/ 2009 h 3810"/>
              <a:gd name="T44" fmla="*/ 1376 w 3914"/>
              <a:gd name="T45" fmla="*/ 1830 h 3810"/>
              <a:gd name="T46" fmla="*/ 1276 w 3914"/>
              <a:gd name="T47" fmla="*/ 1617 h 3810"/>
              <a:gd name="T48" fmla="*/ 1267 w 3914"/>
              <a:gd name="T49" fmla="*/ 549 h 3810"/>
              <a:gd name="T50" fmla="*/ 905 w 3914"/>
              <a:gd name="T51" fmla="*/ 182 h 3810"/>
              <a:gd name="T52" fmla="*/ 914 w 3914"/>
              <a:gd name="T53" fmla="*/ 1492 h 3810"/>
              <a:gd name="T54" fmla="*/ 1009 w 3914"/>
              <a:gd name="T55" fmla="*/ 1810 h 3810"/>
              <a:gd name="T56" fmla="*/ 1314 w 3914"/>
              <a:gd name="T57" fmla="*/ 2178 h 3810"/>
              <a:gd name="T58" fmla="*/ 1761 w 3914"/>
              <a:gd name="T59" fmla="*/ 2369 h 3810"/>
              <a:gd name="T60" fmla="*/ 2259 w 3914"/>
              <a:gd name="T61" fmla="*/ 2329 h 3810"/>
              <a:gd name="T62" fmla="*/ 2665 w 3914"/>
              <a:gd name="T63" fmla="*/ 2068 h 3810"/>
              <a:gd name="T64" fmla="*/ 2908 w 3914"/>
              <a:gd name="T65" fmla="*/ 1649 h 3810"/>
              <a:gd name="T66" fmla="*/ 2935 w 3914"/>
              <a:gd name="T67" fmla="*/ 1540 h 3810"/>
              <a:gd name="T68" fmla="*/ 2947 w 3914"/>
              <a:gd name="T69" fmla="*/ 1422 h 3810"/>
              <a:gd name="T70" fmla="*/ 894 w 3914"/>
              <a:gd name="T71" fmla="*/ 0 h 3810"/>
              <a:gd name="T72" fmla="*/ 3109 w 3914"/>
              <a:gd name="T73" fmla="*/ 77 h 3810"/>
              <a:gd name="T74" fmla="*/ 3772 w 3914"/>
              <a:gd name="T75" fmla="*/ 312 h 3810"/>
              <a:gd name="T76" fmla="*/ 3907 w 3914"/>
              <a:gd name="T77" fmla="*/ 451 h 3810"/>
              <a:gd name="T78" fmla="*/ 3913 w 3914"/>
              <a:gd name="T79" fmla="*/ 885 h 3810"/>
              <a:gd name="T80" fmla="*/ 3862 w 3914"/>
              <a:gd name="T81" fmla="*/ 1174 h 3810"/>
              <a:gd name="T82" fmla="*/ 3660 w 3914"/>
              <a:gd name="T83" fmla="*/ 1506 h 3810"/>
              <a:gd name="T84" fmla="*/ 3302 w 3914"/>
              <a:gd name="T85" fmla="*/ 1718 h 3810"/>
              <a:gd name="T86" fmla="*/ 2954 w 3914"/>
              <a:gd name="T87" fmla="*/ 2000 h 3810"/>
              <a:gd name="T88" fmla="*/ 2597 w 3914"/>
              <a:gd name="T89" fmla="*/ 2366 h 3810"/>
              <a:gd name="T90" fmla="*/ 2928 w 3914"/>
              <a:gd name="T91" fmla="*/ 3316 h 3810"/>
              <a:gd name="T92" fmla="*/ 3064 w 3914"/>
              <a:gd name="T93" fmla="*/ 3470 h 3810"/>
              <a:gd name="T94" fmla="*/ 3049 w 3914"/>
              <a:gd name="T95" fmla="*/ 3733 h 3810"/>
              <a:gd name="T96" fmla="*/ 2893 w 3914"/>
              <a:gd name="T97" fmla="*/ 3810 h 3810"/>
              <a:gd name="T98" fmla="*/ 825 w 3914"/>
              <a:gd name="T99" fmla="*/ 3742 h 3810"/>
              <a:gd name="T100" fmla="*/ 803 w 3914"/>
              <a:gd name="T101" fmla="*/ 3470 h 3810"/>
              <a:gd name="T102" fmla="*/ 934 w 3914"/>
              <a:gd name="T103" fmla="*/ 3319 h 3810"/>
              <a:gd name="T104" fmla="*/ 1591 w 3914"/>
              <a:gd name="T105" fmla="*/ 3006 h 3810"/>
              <a:gd name="T106" fmla="*/ 1198 w 3914"/>
              <a:gd name="T107" fmla="*/ 2318 h 3810"/>
              <a:gd name="T108" fmla="*/ 862 w 3914"/>
              <a:gd name="T109" fmla="*/ 1923 h 3810"/>
              <a:gd name="T110" fmla="*/ 514 w 3914"/>
              <a:gd name="T111" fmla="*/ 1683 h 3810"/>
              <a:gd name="T112" fmla="*/ 233 w 3914"/>
              <a:gd name="T113" fmla="*/ 1484 h 3810"/>
              <a:gd name="T114" fmla="*/ 78 w 3914"/>
              <a:gd name="T115" fmla="*/ 1237 h 3810"/>
              <a:gd name="T116" fmla="*/ 13 w 3914"/>
              <a:gd name="T117" fmla="*/ 999 h 3810"/>
              <a:gd name="T118" fmla="*/ 0 w 3914"/>
              <a:gd name="T119" fmla="*/ 831 h 3810"/>
              <a:gd name="T120" fmla="*/ 19 w 3914"/>
              <a:gd name="T121" fmla="*/ 418 h 3810"/>
              <a:gd name="T122" fmla="*/ 179 w 3914"/>
              <a:gd name="T123" fmla="*/ 306 h 3810"/>
              <a:gd name="T124" fmla="*/ 773 w 3914"/>
              <a:gd name="T125" fmla="*/ 51 h 3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14" h="3810">
                <a:moveTo>
                  <a:pt x="1689" y="3164"/>
                </a:moveTo>
                <a:lnTo>
                  <a:pt x="1017" y="3480"/>
                </a:lnTo>
                <a:lnTo>
                  <a:pt x="1006" y="3487"/>
                </a:lnTo>
                <a:lnTo>
                  <a:pt x="993" y="3497"/>
                </a:lnTo>
                <a:lnTo>
                  <a:pt x="981" y="3509"/>
                </a:lnTo>
                <a:lnTo>
                  <a:pt x="971" y="3524"/>
                </a:lnTo>
                <a:lnTo>
                  <a:pt x="969" y="3539"/>
                </a:lnTo>
                <a:lnTo>
                  <a:pt x="969" y="3622"/>
                </a:lnTo>
                <a:lnTo>
                  <a:pt x="2893" y="3622"/>
                </a:lnTo>
                <a:lnTo>
                  <a:pt x="2893" y="3539"/>
                </a:lnTo>
                <a:lnTo>
                  <a:pt x="2890" y="3524"/>
                </a:lnTo>
                <a:lnTo>
                  <a:pt x="2882" y="3509"/>
                </a:lnTo>
                <a:lnTo>
                  <a:pt x="2870" y="3497"/>
                </a:lnTo>
                <a:lnTo>
                  <a:pt x="2857" y="3487"/>
                </a:lnTo>
                <a:lnTo>
                  <a:pt x="2844" y="3480"/>
                </a:lnTo>
                <a:lnTo>
                  <a:pt x="2173" y="3164"/>
                </a:lnTo>
                <a:lnTo>
                  <a:pt x="1689" y="3164"/>
                </a:lnTo>
                <a:close/>
                <a:moveTo>
                  <a:pt x="1773" y="2567"/>
                </a:moveTo>
                <a:lnTo>
                  <a:pt x="1773" y="2981"/>
                </a:lnTo>
                <a:lnTo>
                  <a:pt x="2098" y="2981"/>
                </a:lnTo>
                <a:lnTo>
                  <a:pt x="2098" y="2567"/>
                </a:lnTo>
                <a:lnTo>
                  <a:pt x="1773" y="2567"/>
                </a:lnTo>
                <a:close/>
                <a:moveTo>
                  <a:pt x="3139" y="489"/>
                </a:moveTo>
                <a:lnTo>
                  <a:pt x="3139" y="1361"/>
                </a:lnTo>
                <a:lnTo>
                  <a:pt x="3139" y="1414"/>
                </a:lnTo>
                <a:lnTo>
                  <a:pt x="3134" y="1466"/>
                </a:lnTo>
                <a:lnTo>
                  <a:pt x="3134" y="1475"/>
                </a:lnTo>
                <a:lnTo>
                  <a:pt x="3127" y="1525"/>
                </a:lnTo>
                <a:lnTo>
                  <a:pt x="3120" y="1574"/>
                </a:lnTo>
                <a:lnTo>
                  <a:pt x="3120" y="1579"/>
                </a:lnTo>
                <a:lnTo>
                  <a:pt x="3190" y="1564"/>
                </a:lnTo>
                <a:lnTo>
                  <a:pt x="3256" y="1545"/>
                </a:lnTo>
                <a:lnTo>
                  <a:pt x="3317" y="1522"/>
                </a:lnTo>
                <a:lnTo>
                  <a:pt x="3375" y="1494"/>
                </a:lnTo>
                <a:lnTo>
                  <a:pt x="3429" y="1462"/>
                </a:lnTo>
                <a:lnTo>
                  <a:pt x="3479" y="1427"/>
                </a:lnTo>
                <a:lnTo>
                  <a:pt x="3524" y="1386"/>
                </a:lnTo>
                <a:lnTo>
                  <a:pt x="3564" y="1342"/>
                </a:lnTo>
                <a:lnTo>
                  <a:pt x="3600" y="1295"/>
                </a:lnTo>
                <a:lnTo>
                  <a:pt x="3631" y="1247"/>
                </a:lnTo>
                <a:lnTo>
                  <a:pt x="3656" y="1198"/>
                </a:lnTo>
                <a:lnTo>
                  <a:pt x="3676" y="1149"/>
                </a:lnTo>
                <a:lnTo>
                  <a:pt x="3694" y="1101"/>
                </a:lnTo>
                <a:lnTo>
                  <a:pt x="3707" y="1054"/>
                </a:lnTo>
                <a:lnTo>
                  <a:pt x="3716" y="1010"/>
                </a:lnTo>
                <a:lnTo>
                  <a:pt x="3723" y="968"/>
                </a:lnTo>
                <a:lnTo>
                  <a:pt x="3728" y="929"/>
                </a:lnTo>
                <a:lnTo>
                  <a:pt x="3732" y="895"/>
                </a:lnTo>
                <a:lnTo>
                  <a:pt x="3733" y="865"/>
                </a:lnTo>
                <a:lnTo>
                  <a:pt x="3733" y="840"/>
                </a:lnTo>
                <a:lnTo>
                  <a:pt x="3733" y="822"/>
                </a:lnTo>
                <a:lnTo>
                  <a:pt x="3732" y="811"/>
                </a:lnTo>
                <a:lnTo>
                  <a:pt x="3732" y="806"/>
                </a:lnTo>
                <a:lnTo>
                  <a:pt x="3732" y="489"/>
                </a:lnTo>
                <a:lnTo>
                  <a:pt x="3139" y="489"/>
                </a:lnTo>
                <a:close/>
                <a:moveTo>
                  <a:pt x="184" y="489"/>
                </a:moveTo>
                <a:lnTo>
                  <a:pt x="184" y="805"/>
                </a:lnTo>
                <a:lnTo>
                  <a:pt x="183" y="811"/>
                </a:lnTo>
                <a:lnTo>
                  <a:pt x="183" y="820"/>
                </a:lnTo>
                <a:lnTo>
                  <a:pt x="182" y="834"/>
                </a:lnTo>
                <a:lnTo>
                  <a:pt x="182" y="852"/>
                </a:lnTo>
                <a:lnTo>
                  <a:pt x="182" y="872"/>
                </a:lnTo>
                <a:lnTo>
                  <a:pt x="183" y="897"/>
                </a:lnTo>
                <a:lnTo>
                  <a:pt x="184" y="923"/>
                </a:lnTo>
                <a:lnTo>
                  <a:pt x="188" y="953"/>
                </a:lnTo>
                <a:lnTo>
                  <a:pt x="191" y="985"/>
                </a:lnTo>
                <a:lnTo>
                  <a:pt x="197" y="1018"/>
                </a:lnTo>
                <a:lnTo>
                  <a:pt x="205" y="1053"/>
                </a:lnTo>
                <a:lnTo>
                  <a:pt x="215" y="1088"/>
                </a:lnTo>
                <a:lnTo>
                  <a:pt x="227" y="1126"/>
                </a:lnTo>
                <a:lnTo>
                  <a:pt x="241" y="1163"/>
                </a:lnTo>
                <a:lnTo>
                  <a:pt x="258" y="1201"/>
                </a:lnTo>
                <a:lnTo>
                  <a:pt x="278" y="1239"/>
                </a:lnTo>
                <a:lnTo>
                  <a:pt x="300" y="1277"/>
                </a:lnTo>
                <a:lnTo>
                  <a:pt x="327" y="1314"/>
                </a:lnTo>
                <a:lnTo>
                  <a:pt x="356" y="1351"/>
                </a:lnTo>
                <a:lnTo>
                  <a:pt x="388" y="1385"/>
                </a:lnTo>
                <a:lnTo>
                  <a:pt x="426" y="1418"/>
                </a:lnTo>
                <a:lnTo>
                  <a:pt x="467" y="1450"/>
                </a:lnTo>
                <a:lnTo>
                  <a:pt x="513" y="1480"/>
                </a:lnTo>
                <a:lnTo>
                  <a:pt x="563" y="1506"/>
                </a:lnTo>
                <a:lnTo>
                  <a:pt x="617" y="1531"/>
                </a:lnTo>
                <a:lnTo>
                  <a:pt x="677" y="1551"/>
                </a:lnTo>
                <a:lnTo>
                  <a:pt x="741" y="1569"/>
                </a:lnTo>
                <a:lnTo>
                  <a:pt x="736" y="1532"/>
                </a:lnTo>
                <a:lnTo>
                  <a:pt x="731" y="1499"/>
                </a:lnTo>
                <a:lnTo>
                  <a:pt x="727" y="1466"/>
                </a:lnTo>
                <a:lnTo>
                  <a:pt x="727" y="1456"/>
                </a:lnTo>
                <a:lnTo>
                  <a:pt x="723" y="1422"/>
                </a:lnTo>
                <a:lnTo>
                  <a:pt x="722" y="1390"/>
                </a:lnTo>
                <a:lnTo>
                  <a:pt x="722" y="1357"/>
                </a:lnTo>
                <a:lnTo>
                  <a:pt x="722" y="489"/>
                </a:lnTo>
                <a:lnTo>
                  <a:pt x="184" y="489"/>
                </a:lnTo>
                <a:close/>
                <a:moveTo>
                  <a:pt x="1352" y="484"/>
                </a:moveTo>
                <a:lnTo>
                  <a:pt x="1376" y="488"/>
                </a:lnTo>
                <a:lnTo>
                  <a:pt x="1397" y="496"/>
                </a:lnTo>
                <a:lnTo>
                  <a:pt x="1415" y="510"/>
                </a:lnTo>
                <a:lnTo>
                  <a:pt x="1429" y="528"/>
                </a:lnTo>
                <a:lnTo>
                  <a:pt x="1438" y="549"/>
                </a:lnTo>
                <a:lnTo>
                  <a:pt x="1441" y="573"/>
                </a:lnTo>
                <a:lnTo>
                  <a:pt x="1441" y="1505"/>
                </a:lnTo>
                <a:lnTo>
                  <a:pt x="1441" y="1511"/>
                </a:lnTo>
                <a:lnTo>
                  <a:pt x="1441" y="1521"/>
                </a:lnTo>
                <a:lnTo>
                  <a:pt x="1443" y="1534"/>
                </a:lnTo>
                <a:lnTo>
                  <a:pt x="1444" y="1551"/>
                </a:lnTo>
                <a:lnTo>
                  <a:pt x="1447" y="1572"/>
                </a:lnTo>
                <a:lnTo>
                  <a:pt x="1452" y="1593"/>
                </a:lnTo>
                <a:lnTo>
                  <a:pt x="1458" y="1618"/>
                </a:lnTo>
                <a:lnTo>
                  <a:pt x="1467" y="1644"/>
                </a:lnTo>
                <a:lnTo>
                  <a:pt x="1481" y="1670"/>
                </a:lnTo>
                <a:lnTo>
                  <a:pt x="1496" y="1697"/>
                </a:lnTo>
                <a:lnTo>
                  <a:pt x="1515" y="1725"/>
                </a:lnTo>
                <a:lnTo>
                  <a:pt x="1539" y="1751"/>
                </a:lnTo>
                <a:lnTo>
                  <a:pt x="1567" y="1777"/>
                </a:lnTo>
                <a:lnTo>
                  <a:pt x="1600" y="1801"/>
                </a:lnTo>
                <a:lnTo>
                  <a:pt x="1638" y="1822"/>
                </a:lnTo>
                <a:lnTo>
                  <a:pt x="1684" y="1841"/>
                </a:lnTo>
                <a:lnTo>
                  <a:pt x="1705" y="1849"/>
                </a:lnTo>
                <a:lnTo>
                  <a:pt x="1723" y="1862"/>
                </a:lnTo>
                <a:lnTo>
                  <a:pt x="1736" y="1878"/>
                </a:lnTo>
                <a:lnTo>
                  <a:pt x="1745" y="1896"/>
                </a:lnTo>
                <a:lnTo>
                  <a:pt x="1750" y="1915"/>
                </a:lnTo>
                <a:lnTo>
                  <a:pt x="1749" y="1935"/>
                </a:lnTo>
                <a:lnTo>
                  <a:pt x="1743" y="1954"/>
                </a:lnTo>
                <a:lnTo>
                  <a:pt x="1732" y="1974"/>
                </a:lnTo>
                <a:lnTo>
                  <a:pt x="1717" y="1991"/>
                </a:lnTo>
                <a:lnTo>
                  <a:pt x="1699" y="2003"/>
                </a:lnTo>
                <a:lnTo>
                  <a:pt x="1680" y="2011"/>
                </a:lnTo>
                <a:lnTo>
                  <a:pt x="1659" y="2013"/>
                </a:lnTo>
                <a:lnTo>
                  <a:pt x="1649" y="2013"/>
                </a:lnTo>
                <a:lnTo>
                  <a:pt x="1637" y="2012"/>
                </a:lnTo>
                <a:lnTo>
                  <a:pt x="1624" y="2009"/>
                </a:lnTo>
                <a:lnTo>
                  <a:pt x="1571" y="1986"/>
                </a:lnTo>
                <a:lnTo>
                  <a:pt x="1522" y="1960"/>
                </a:lnTo>
                <a:lnTo>
                  <a:pt x="1478" y="1930"/>
                </a:lnTo>
                <a:lnTo>
                  <a:pt x="1440" y="1899"/>
                </a:lnTo>
                <a:lnTo>
                  <a:pt x="1406" y="1866"/>
                </a:lnTo>
                <a:lnTo>
                  <a:pt x="1376" y="1830"/>
                </a:lnTo>
                <a:lnTo>
                  <a:pt x="1351" y="1795"/>
                </a:lnTo>
                <a:lnTo>
                  <a:pt x="1330" y="1758"/>
                </a:lnTo>
                <a:lnTo>
                  <a:pt x="1311" y="1722"/>
                </a:lnTo>
                <a:lnTo>
                  <a:pt x="1297" y="1686"/>
                </a:lnTo>
                <a:lnTo>
                  <a:pt x="1285" y="1650"/>
                </a:lnTo>
                <a:lnTo>
                  <a:pt x="1276" y="1617"/>
                </a:lnTo>
                <a:lnTo>
                  <a:pt x="1269" y="1583"/>
                </a:lnTo>
                <a:lnTo>
                  <a:pt x="1266" y="1554"/>
                </a:lnTo>
                <a:lnTo>
                  <a:pt x="1264" y="1525"/>
                </a:lnTo>
                <a:lnTo>
                  <a:pt x="1264" y="1500"/>
                </a:lnTo>
                <a:lnTo>
                  <a:pt x="1264" y="573"/>
                </a:lnTo>
                <a:lnTo>
                  <a:pt x="1267" y="549"/>
                </a:lnTo>
                <a:lnTo>
                  <a:pt x="1276" y="528"/>
                </a:lnTo>
                <a:lnTo>
                  <a:pt x="1289" y="510"/>
                </a:lnTo>
                <a:lnTo>
                  <a:pt x="1308" y="496"/>
                </a:lnTo>
                <a:lnTo>
                  <a:pt x="1329" y="488"/>
                </a:lnTo>
                <a:lnTo>
                  <a:pt x="1352" y="484"/>
                </a:lnTo>
                <a:close/>
                <a:moveTo>
                  <a:pt x="905" y="182"/>
                </a:moveTo>
                <a:lnTo>
                  <a:pt x="905" y="1363"/>
                </a:lnTo>
                <a:lnTo>
                  <a:pt x="906" y="1386"/>
                </a:lnTo>
                <a:lnTo>
                  <a:pt x="908" y="1408"/>
                </a:lnTo>
                <a:lnTo>
                  <a:pt x="909" y="1431"/>
                </a:lnTo>
                <a:lnTo>
                  <a:pt x="909" y="1446"/>
                </a:lnTo>
                <a:lnTo>
                  <a:pt x="914" y="1492"/>
                </a:lnTo>
                <a:lnTo>
                  <a:pt x="921" y="1538"/>
                </a:lnTo>
                <a:lnTo>
                  <a:pt x="930" y="1585"/>
                </a:lnTo>
                <a:lnTo>
                  <a:pt x="939" y="1621"/>
                </a:lnTo>
                <a:lnTo>
                  <a:pt x="949" y="1658"/>
                </a:lnTo>
                <a:lnTo>
                  <a:pt x="976" y="1735"/>
                </a:lnTo>
                <a:lnTo>
                  <a:pt x="1009" y="1810"/>
                </a:lnTo>
                <a:lnTo>
                  <a:pt x="1047" y="1881"/>
                </a:lnTo>
                <a:lnTo>
                  <a:pt x="1091" y="1949"/>
                </a:lnTo>
                <a:lnTo>
                  <a:pt x="1140" y="2012"/>
                </a:lnTo>
                <a:lnTo>
                  <a:pt x="1193" y="2073"/>
                </a:lnTo>
                <a:lnTo>
                  <a:pt x="1251" y="2127"/>
                </a:lnTo>
                <a:lnTo>
                  <a:pt x="1314" y="2178"/>
                </a:lnTo>
                <a:lnTo>
                  <a:pt x="1381" y="2225"/>
                </a:lnTo>
                <a:lnTo>
                  <a:pt x="1450" y="2265"/>
                </a:lnTo>
                <a:lnTo>
                  <a:pt x="1523" y="2301"/>
                </a:lnTo>
                <a:lnTo>
                  <a:pt x="1599" y="2329"/>
                </a:lnTo>
                <a:lnTo>
                  <a:pt x="1679" y="2353"/>
                </a:lnTo>
                <a:lnTo>
                  <a:pt x="1761" y="2369"/>
                </a:lnTo>
                <a:lnTo>
                  <a:pt x="1845" y="2380"/>
                </a:lnTo>
                <a:lnTo>
                  <a:pt x="1931" y="2384"/>
                </a:lnTo>
                <a:lnTo>
                  <a:pt x="2016" y="2380"/>
                </a:lnTo>
                <a:lnTo>
                  <a:pt x="2099" y="2369"/>
                </a:lnTo>
                <a:lnTo>
                  <a:pt x="2181" y="2353"/>
                </a:lnTo>
                <a:lnTo>
                  <a:pt x="2259" y="2329"/>
                </a:lnTo>
                <a:lnTo>
                  <a:pt x="2335" y="2298"/>
                </a:lnTo>
                <a:lnTo>
                  <a:pt x="2409" y="2263"/>
                </a:lnTo>
                <a:lnTo>
                  <a:pt x="2479" y="2222"/>
                </a:lnTo>
                <a:lnTo>
                  <a:pt x="2546" y="2175"/>
                </a:lnTo>
                <a:lnTo>
                  <a:pt x="2607" y="2124"/>
                </a:lnTo>
                <a:lnTo>
                  <a:pt x="2665" y="2068"/>
                </a:lnTo>
                <a:lnTo>
                  <a:pt x="2719" y="2007"/>
                </a:lnTo>
                <a:lnTo>
                  <a:pt x="2768" y="1942"/>
                </a:lnTo>
                <a:lnTo>
                  <a:pt x="2811" y="1874"/>
                </a:lnTo>
                <a:lnTo>
                  <a:pt x="2849" y="1802"/>
                </a:lnTo>
                <a:lnTo>
                  <a:pt x="2882" y="1726"/>
                </a:lnTo>
                <a:lnTo>
                  <a:pt x="2908" y="1649"/>
                </a:lnTo>
                <a:lnTo>
                  <a:pt x="2923" y="1589"/>
                </a:lnTo>
                <a:lnTo>
                  <a:pt x="2925" y="1586"/>
                </a:lnTo>
                <a:lnTo>
                  <a:pt x="2927" y="1582"/>
                </a:lnTo>
                <a:lnTo>
                  <a:pt x="2928" y="1578"/>
                </a:lnTo>
                <a:lnTo>
                  <a:pt x="2928" y="1574"/>
                </a:lnTo>
                <a:lnTo>
                  <a:pt x="2935" y="1540"/>
                </a:lnTo>
                <a:lnTo>
                  <a:pt x="2942" y="1505"/>
                </a:lnTo>
                <a:lnTo>
                  <a:pt x="2942" y="1500"/>
                </a:lnTo>
                <a:lnTo>
                  <a:pt x="2943" y="1479"/>
                </a:lnTo>
                <a:lnTo>
                  <a:pt x="2946" y="1458"/>
                </a:lnTo>
                <a:lnTo>
                  <a:pt x="2947" y="1436"/>
                </a:lnTo>
                <a:lnTo>
                  <a:pt x="2947" y="1422"/>
                </a:lnTo>
                <a:lnTo>
                  <a:pt x="2950" y="1398"/>
                </a:lnTo>
                <a:lnTo>
                  <a:pt x="2953" y="1376"/>
                </a:lnTo>
                <a:lnTo>
                  <a:pt x="2953" y="1353"/>
                </a:lnTo>
                <a:lnTo>
                  <a:pt x="2953" y="182"/>
                </a:lnTo>
                <a:lnTo>
                  <a:pt x="905" y="182"/>
                </a:lnTo>
                <a:close/>
                <a:moveTo>
                  <a:pt x="894" y="0"/>
                </a:moveTo>
                <a:lnTo>
                  <a:pt x="2967" y="0"/>
                </a:lnTo>
                <a:lnTo>
                  <a:pt x="3001" y="3"/>
                </a:lnTo>
                <a:lnTo>
                  <a:pt x="3033" y="14"/>
                </a:lnTo>
                <a:lnTo>
                  <a:pt x="3062" y="29"/>
                </a:lnTo>
                <a:lnTo>
                  <a:pt x="3088" y="51"/>
                </a:lnTo>
                <a:lnTo>
                  <a:pt x="3109" y="77"/>
                </a:lnTo>
                <a:lnTo>
                  <a:pt x="3125" y="106"/>
                </a:lnTo>
                <a:lnTo>
                  <a:pt x="3136" y="138"/>
                </a:lnTo>
                <a:lnTo>
                  <a:pt x="3139" y="173"/>
                </a:lnTo>
                <a:lnTo>
                  <a:pt x="3139" y="306"/>
                </a:lnTo>
                <a:lnTo>
                  <a:pt x="3736" y="306"/>
                </a:lnTo>
                <a:lnTo>
                  <a:pt x="3772" y="312"/>
                </a:lnTo>
                <a:lnTo>
                  <a:pt x="3804" y="324"/>
                </a:lnTo>
                <a:lnTo>
                  <a:pt x="3834" y="340"/>
                </a:lnTo>
                <a:lnTo>
                  <a:pt x="3859" y="362"/>
                </a:lnTo>
                <a:lnTo>
                  <a:pt x="3880" y="388"/>
                </a:lnTo>
                <a:lnTo>
                  <a:pt x="3897" y="418"/>
                </a:lnTo>
                <a:lnTo>
                  <a:pt x="3907" y="451"/>
                </a:lnTo>
                <a:lnTo>
                  <a:pt x="3914" y="489"/>
                </a:lnTo>
                <a:lnTo>
                  <a:pt x="3914" y="789"/>
                </a:lnTo>
                <a:lnTo>
                  <a:pt x="3914" y="803"/>
                </a:lnTo>
                <a:lnTo>
                  <a:pt x="3914" y="825"/>
                </a:lnTo>
                <a:lnTo>
                  <a:pt x="3914" y="852"/>
                </a:lnTo>
                <a:lnTo>
                  <a:pt x="3913" y="885"/>
                </a:lnTo>
                <a:lnTo>
                  <a:pt x="3911" y="924"/>
                </a:lnTo>
                <a:lnTo>
                  <a:pt x="3907" y="967"/>
                </a:lnTo>
                <a:lnTo>
                  <a:pt x="3900" y="1015"/>
                </a:lnTo>
                <a:lnTo>
                  <a:pt x="3891" y="1066"/>
                </a:lnTo>
                <a:lnTo>
                  <a:pt x="3878" y="1118"/>
                </a:lnTo>
                <a:lnTo>
                  <a:pt x="3862" y="1174"/>
                </a:lnTo>
                <a:lnTo>
                  <a:pt x="3841" y="1230"/>
                </a:lnTo>
                <a:lnTo>
                  <a:pt x="3816" y="1288"/>
                </a:lnTo>
                <a:lnTo>
                  <a:pt x="3785" y="1345"/>
                </a:lnTo>
                <a:lnTo>
                  <a:pt x="3749" y="1401"/>
                </a:lnTo>
                <a:lnTo>
                  <a:pt x="3707" y="1456"/>
                </a:lnTo>
                <a:lnTo>
                  <a:pt x="3660" y="1506"/>
                </a:lnTo>
                <a:lnTo>
                  <a:pt x="3610" y="1551"/>
                </a:lnTo>
                <a:lnTo>
                  <a:pt x="3557" y="1593"/>
                </a:lnTo>
                <a:lnTo>
                  <a:pt x="3499" y="1630"/>
                </a:lnTo>
                <a:lnTo>
                  <a:pt x="3437" y="1663"/>
                </a:lnTo>
                <a:lnTo>
                  <a:pt x="3372" y="1693"/>
                </a:lnTo>
                <a:lnTo>
                  <a:pt x="3302" y="1718"/>
                </a:lnTo>
                <a:lnTo>
                  <a:pt x="3229" y="1738"/>
                </a:lnTo>
                <a:lnTo>
                  <a:pt x="3152" y="1754"/>
                </a:lnTo>
                <a:lnTo>
                  <a:pt x="3070" y="1767"/>
                </a:lnTo>
                <a:lnTo>
                  <a:pt x="3037" y="1848"/>
                </a:lnTo>
                <a:lnTo>
                  <a:pt x="2998" y="1925"/>
                </a:lnTo>
                <a:lnTo>
                  <a:pt x="2954" y="2000"/>
                </a:lnTo>
                <a:lnTo>
                  <a:pt x="2905" y="2071"/>
                </a:lnTo>
                <a:lnTo>
                  <a:pt x="2852" y="2139"/>
                </a:lnTo>
                <a:lnTo>
                  <a:pt x="2794" y="2202"/>
                </a:lnTo>
                <a:lnTo>
                  <a:pt x="2732" y="2261"/>
                </a:lnTo>
                <a:lnTo>
                  <a:pt x="2667" y="2316"/>
                </a:lnTo>
                <a:lnTo>
                  <a:pt x="2597" y="2366"/>
                </a:lnTo>
                <a:lnTo>
                  <a:pt x="2523" y="2411"/>
                </a:lnTo>
                <a:lnTo>
                  <a:pt x="2447" y="2450"/>
                </a:lnTo>
                <a:lnTo>
                  <a:pt x="2369" y="2485"/>
                </a:lnTo>
                <a:lnTo>
                  <a:pt x="2287" y="2512"/>
                </a:lnTo>
                <a:lnTo>
                  <a:pt x="2287" y="3009"/>
                </a:lnTo>
                <a:lnTo>
                  <a:pt x="2928" y="3316"/>
                </a:lnTo>
                <a:lnTo>
                  <a:pt x="2933" y="3321"/>
                </a:lnTo>
                <a:lnTo>
                  <a:pt x="2971" y="3345"/>
                </a:lnTo>
                <a:lnTo>
                  <a:pt x="3003" y="3374"/>
                </a:lnTo>
                <a:lnTo>
                  <a:pt x="3029" y="3404"/>
                </a:lnTo>
                <a:lnTo>
                  <a:pt x="3049" y="3436"/>
                </a:lnTo>
                <a:lnTo>
                  <a:pt x="3064" y="3470"/>
                </a:lnTo>
                <a:lnTo>
                  <a:pt x="3073" y="3506"/>
                </a:lnTo>
                <a:lnTo>
                  <a:pt x="3076" y="3543"/>
                </a:lnTo>
                <a:lnTo>
                  <a:pt x="3076" y="3647"/>
                </a:lnTo>
                <a:lnTo>
                  <a:pt x="3071" y="3678"/>
                </a:lnTo>
                <a:lnTo>
                  <a:pt x="3063" y="3708"/>
                </a:lnTo>
                <a:lnTo>
                  <a:pt x="3049" y="3733"/>
                </a:lnTo>
                <a:lnTo>
                  <a:pt x="3031" y="3755"/>
                </a:lnTo>
                <a:lnTo>
                  <a:pt x="3010" y="3774"/>
                </a:lnTo>
                <a:lnTo>
                  <a:pt x="2985" y="3790"/>
                </a:lnTo>
                <a:lnTo>
                  <a:pt x="2957" y="3800"/>
                </a:lnTo>
                <a:lnTo>
                  <a:pt x="2927" y="3807"/>
                </a:lnTo>
                <a:lnTo>
                  <a:pt x="2893" y="3810"/>
                </a:lnTo>
                <a:lnTo>
                  <a:pt x="974" y="3810"/>
                </a:lnTo>
                <a:lnTo>
                  <a:pt x="937" y="3806"/>
                </a:lnTo>
                <a:lnTo>
                  <a:pt x="902" y="3798"/>
                </a:lnTo>
                <a:lnTo>
                  <a:pt x="873" y="3784"/>
                </a:lnTo>
                <a:lnTo>
                  <a:pt x="847" y="3766"/>
                </a:lnTo>
                <a:lnTo>
                  <a:pt x="825" y="3742"/>
                </a:lnTo>
                <a:lnTo>
                  <a:pt x="809" y="3714"/>
                </a:lnTo>
                <a:lnTo>
                  <a:pt x="798" y="3683"/>
                </a:lnTo>
                <a:lnTo>
                  <a:pt x="791" y="3647"/>
                </a:lnTo>
                <a:lnTo>
                  <a:pt x="791" y="3543"/>
                </a:lnTo>
                <a:lnTo>
                  <a:pt x="794" y="3506"/>
                </a:lnTo>
                <a:lnTo>
                  <a:pt x="803" y="3470"/>
                </a:lnTo>
                <a:lnTo>
                  <a:pt x="818" y="3436"/>
                </a:lnTo>
                <a:lnTo>
                  <a:pt x="838" y="3404"/>
                </a:lnTo>
                <a:lnTo>
                  <a:pt x="864" y="3374"/>
                </a:lnTo>
                <a:lnTo>
                  <a:pt x="896" y="3345"/>
                </a:lnTo>
                <a:lnTo>
                  <a:pt x="934" y="3321"/>
                </a:lnTo>
                <a:lnTo>
                  <a:pt x="934" y="3319"/>
                </a:lnTo>
                <a:lnTo>
                  <a:pt x="936" y="3317"/>
                </a:lnTo>
                <a:lnTo>
                  <a:pt x="937" y="3317"/>
                </a:lnTo>
                <a:lnTo>
                  <a:pt x="938" y="3316"/>
                </a:lnTo>
                <a:lnTo>
                  <a:pt x="938" y="3316"/>
                </a:lnTo>
                <a:lnTo>
                  <a:pt x="939" y="3316"/>
                </a:lnTo>
                <a:lnTo>
                  <a:pt x="1591" y="3006"/>
                </a:lnTo>
                <a:lnTo>
                  <a:pt x="1591" y="2517"/>
                </a:lnTo>
                <a:lnTo>
                  <a:pt x="1505" y="2488"/>
                </a:lnTo>
                <a:lnTo>
                  <a:pt x="1424" y="2455"/>
                </a:lnTo>
                <a:lnTo>
                  <a:pt x="1344" y="2415"/>
                </a:lnTo>
                <a:lnTo>
                  <a:pt x="1269" y="2369"/>
                </a:lnTo>
                <a:lnTo>
                  <a:pt x="1198" y="2318"/>
                </a:lnTo>
                <a:lnTo>
                  <a:pt x="1130" y="2264"/>
                </a:lnTo>
                <a:lnTo>
                  <a:pt x="1067" y="2203"/>
                </a:lnTo>
                <a:lnTo>
                  <a:pt x="1008" y="2139"/>
                </a:lnTo>
                <a:lnTo>
                  <a:pt x="955" y="2070"/>
                </a:lnTo>
                <a:lnTo>
                  <a:pt x="906" y="1998"/>
                </a:lnTo>
                <a:lnTo>
                  <a:pt x="862" y="1923"/>
                </a:lnTo>
                <a:lnTo>
                  <a:pt x="823" y="1843"/>
                </a:lnTo>
                <a:lnTo>
                  <a:pt x="791" y="1762"/>
                </a:lnTo>
                <a:lnTo>
                  <a:pt x="714" y="1747"/>
                </a:lnTo>
                <a:lnTo>
                  <a:pt x="642" y="1729"/>
                </a:lnTo>
                <a:lnTo>
                  <a:pt x="576" y="1708"/>
                </a:lnTo>
                <a:lnTo>
                  <a:pt x="514" y="1683"/>
                </a:lnTo>
                <a:lnTo>
                  <a:pt x="457" y="1656"/>
                </a:lnTo>
                <a:lnTo>
                  <a:pt x="404" y="1625"/>
                </a:lnTo>
                <a:lnTo>
                  <a:pt x="355" y="1593"/>
                </a:lnTo>
                <a:lnTo>
                  <a:pt x="310" y="1559"/>
                </a:lnTo>
                <a:lnTo>
                  <a:pt x="270" y="1522"/>
                </a:lnTo>
                <a:lnTo>
                  <a:pt x="233" y="1484"/>
                </a:lnTo>
                <a:lnTo>
                  <a:pt x="199" y="1445"/>
                </a:lnTo>
                <a:lnTo>
                  <a:pt x="169" y="1403"/>
                </a:lnTo>
                <a:lnTo>
                  <a:pt x="141" y="1363"/>
                </a:lnTo>
                <a:lnTo>
                  <a:pt x="118" y="1320"/>
                </a:lnTo>
                <a:lnTo>
                  <a:pt x="96" y="1278"/>
                </a:lnTo>
                <a:lnTo>
                  <a:pt x="78" y="1237"/>
                </a:lnTo>
                <a:lnTo>
                  <a:pt x="62" y="1195"/>
                </a:lnTo>
                <a:lnTo>
                  <a:pt x="49" y="1154"/>
                </a:lnTo>
                <a:lnTo>
                  <a:pt x="37" y="1113"/>
                </a:lnTo>
                <a:lnTo>
                  <a:pt x="27" y="1074"/>
                </a:lnTo>
                <a:lnTo>
                  <a:pt x="19" y="1036"/>
                </a:lnTo>
                <a:lnTo>
                  <a:pt x="13" y="999"/>
                </a:lnTo>
                <a:lnTo>
                  <a:pt x="8" y="965"/>
                </a:lnTo>
                <a:lnTo>
                  <a:pt x="5" y="933"/>
                </a:lnTo>
                <a:lnTo>
                  <a:pt x="2" y="903"/>
                </a:lnTo>
                <a:lnTo>
                  <a:pt x="1" y="876"/>
                </a:lnTo>
                <a:lnTo>
                  <a:pt x="0" y="852"/>
                </a:lnTo>
                <a:lnTo>
                  <a:pt x="0" y="831"/>
                </a:lnTo>
                <a:lnTo>
                  <a:pt x="0" y="813"/>
                </a:lnTo>
                <a:lnTo>
                  <a:pt x="1" y="800"/>
                </a:lnTo>
                <a:lnTo>
                  <a:pt x="1" y="789"/>
                </a:lnTo>
                <a:lnTo>
                  <a:pt x="1" y="489"/>
                </a:lnTo>
                <a:lnTo>
                  <a:pt x="7" y="451"/>
                </a:lnTo>
                <a:lnTo>
                  <a:pt x="19" y="418"/>
                </a:lnTo>
                <a:lnTo>
                  <a:pt x="36" y="387"/>
                </a:lnTo>
                <a:lnTo>
                  <a:pt x="57" y="361"/>
                </a:lnTo>
                <a:lnTo>
                  <a:pt x="82" y="338"/>
                </a:lnTo>
                <a:lnTo>
                  <a:pt x="110" y="321"/>
                </a:lnTo>
                <a:lnTo>
                  <a:pt x="144" y="311"/>
                </a:lnTo>
                <a:lnTo>
                  <a:pt x="179" y="306"/>
                </a:lnTo>
                <a:lnTo>
                  <a:pt x="722" y="306"/>
                </a:lnTo>
                <a:lnTo>
                  <a:pt x="722" y="173"/>
                </a:lnTo>
                <a:lnTo>
                  <a:pt x="725" y="138"/>
                </a:lnTo>
                <a:lnTo>
                  <a:pt x="736" y="106"/>
                </a:lnTo>
                <a:lnTo>
                  <a:pt x="752" y="77"/>
                </a:lnTo>
                <a:lnTo>
                  <a:pt x="773" y="51"/>
                </a:lnTo>
                <a:lnTo>
                  <a:pt x="799" y="29"/>
                </a:lnTo>
                <a:lnTo>
                  <a:pt x="828" y="14"/>
                </a:lnTo>
                <a:lnTo>
                  <a:pt x="860" y="3"/>
                </a:lnTo>
                <a:lnTo>
                  <a:pt x="89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ES" sz="675"/>
          </a:p>
        </p:txBody>
      </p:sp>
      <p:sp>
        <p:nvSpPr>
          <p:cNvPr id="26" name="Freeform 6"/>
          <p:cNvSpPr>
            <a:spLocks noChangeAspect="1" noEditPoints="1"/>
          </p:cNvSpPr>
          <p:nvPr/>
        </p:nvSpPr>
        <p:spPr bwMode="auto">
          <a:xfrm>
            <a:off x="7258326" y="3575276"/>
            <a:ext cx="361879" cy="387490"/>
          </a:xfrm>
          <a:custGeom>
            <a:avLst/>
            <a:gdLst>
              <a:gd name="T0" fmla="*/ 1603 w 3914"/>
              <a:gd name="T1" fmla="*/ 3984 h 4191"/>
              <a:gd name="T2" fmla="*/ 2348 w 3914"/>
              <a:gd name="T3" fmla="*/ 3945 h 4191"/>
              <a:gd name="T4" fmla="*/ 1510 w 3914"/>
              <a:gd name="T5" fmla="*/ 3631 h 4191"/>
              <a:gd name="T6" fmla="*/ 3870 w 3914"/>
              <a:gd name="T7" fmla="*/ 1873 h 4191"/>
              <a:gd name="T8" fmla="*/ 3887 w 3914"/>
              <a:gd name="T9" fmla="*/ 2017 h 4191"/>
              <a:gd name="T10" fmla="*/ 3540 w 3914"/>
              <a:gd name="T11" fmla="*/ 2017 h 4191"/>
              <a:gd name="T12" fmla="*/ 3558 w 3914"/>
              <a:gd name="T13" fmla="*/ 1873 h 4191"/>
              <a:gd name="T14" fmla="*/ 374 w 3914"/>
              <a:gd name="T15" fmla="*/ 1887 h 4191"/>
              <a:gd name="T16" fmla="*/ 356 w 3914"/>
              <a:gd name="T17" fmla="*/ 2031 h 4191"/>
              <a:gd name="T18" fmla="*/ 13 w 3914"/>
              <a:gd name="T19" fmla="*/ 1999 h 4191"/>
              <a:gd name="T20" fmla="*/ 45 w 3914"/>
              <a:gd name="T21" fmla="*/ 1873 h 4191"/>
              <a:gd name="T22" fmla="*/ 592 w 3914"/>
              <a:gd name="T23" fmla="*/ 1065 h 4191"/>
              <a:gd name="T24" fmla="*/ 599 w 3914"/>
              <a:gd name="T25" fmla="*/ 1196 h 4191"/>
              <a:gd name="T26" fmla="*/ 483 w 3914"/>
              <a:gd name="T27" fmla="*/ 1215 h 4191"/>
              <a:gd name="T28" fmla="*/ 251 w 3914"/>
              <a:gd name="T29" fmla="*/ 997 h 4191"/>
              <a:gd name="T30" fmla="*/ 3576 w 3914"/>
              <a:gd name="T31" fmla="*/ 928 h 4191"/>
              <a:gd name="T32" fmla="*/ 3666 w 3914"/>
              <a:gd name="T33" fmla="*/ 1037 h 4191"/>
              <a:gd name="T34" fmla="*/ 3385 w 3914"/>
              <a:gd name="T35" fmla="*/ 1226 h 4191"/>
              <a:gd name="T36" fmla="*/ 3292 w 3914"/>
              <a:gd name="T37" fmla="*/ 1131 h 4191"/>
              <a:gd name="T38" fmla="*/ 3576 w 3914"/>
              <a:gd name="T39" fmla="*/ 928 h 4191"/>
              <a:gd name="T40" fmla="*/ 1455 w 3914"/>
              <a:gd name="T41" fmla="*/ 1046 h 4191"/>
              <a:gd name="T42" fmla="*/ 1051 w 3914"/>
              <a:gd name="T43" fmla="*/ 1451 h 4191"/>
              <a:gd name="T44" fmla="*/ 929 w 3914"/>
              <a:gd name="T45" fmla="*/ 2034 h 4191"/>
              <a:gd name="T46" fmla="*/ 1109 w 3914"/>
              <a:gd name="T47" fmla="*/ 2531 h 4191"/>
              <a:gd name="T48" fmla="*/ 1413 w 3914"/>
              <a:gd name="T49" fmla="*/ 2992 h 4191"/>
              <a:gd name="T50" fmla="*/ 2425 w 3914"/>
              <a:gd name="T51" fmla="*/ 3142 h 4191"/>
              <a:gd name="T52" fmla="*/ 2656 w 3914"/>
              <a:gd name="T53" fmla="*/ 2701 h 4191"/>
              <a:gd name="T54" fmla="*/ 2749 w 3914"/>
              <a:gd name="T55" fmla="*/ 2586 h 4191"/>
              <a:gd name="T56" fmla="*/ 2827 w 3914"/>
              <a:gd name="T57" fmla="*/ 2467 h 4191"/>
              <a:gd name="T58" fmla="*/ 2899 w 3914"/>
              <a:gd name="T59" fmla="*/ 2320 h 4191"/>
              <a:gd name="T60" fmla="*/ 2954 w 3914"/>
              <a:gd name="T61" fmla="*/ 1768 h 4191"/>
              <a:gd name="T62" fmla="*/ 2698 w 3914"/>
              <a:gd name="T63" fmla="*/ 1250 h 4191"/>
              <a:gd name="T64" fmla="*/ 2205 w 3914"/>
              <a:gd name="T65" fmla="*/ 953 h 4191"/>
              <a:gd name="T66" fmla="*/ 2238 w 3914"/>
              <a:gd name="T67" fmla="*/ 771 h 4191"/>
              <a:gd name="T68" fmla="*/ 2801 w 3914"/>
              <a:gd name="T69" fmla="*/ 1088 h 4191"/>
              <a:gd name="T70" fmla="*/ 3122 w 3914"/>
              <a:gd name="T71" fmla="*/ 1652 h 4191"/>
              <a:gd name="T72" fmla="*/ 3104 w 3914"/>
              <a:gd name="T73" fmla="*/ 2292 h 4191"/>
              <a:gd name="T74" fmla="*/ 2939 w 3914"/>
              <a:gd name="T75" fmla="*/ 2635 h 4191"/>
              <a:gd name="T76" fmla="*/ 2676 w 3914"/>
              <a:gd name="T77" fmla="*/ 3018 h 4191"/>
              <a:gd name="T78" fmla="*/ 2572 w 3914"/>
              <a:gd name="T79" fmla="*/ 3361 h 4191"/>
              <a:gd name="T80" fmla="*/ 2562 w 3914"/>
              <a:gd name="T81" fmla="*/ 3945 h 4191"/>
              <a:gd name="T82" fmla="*/ 2330 w 3914"/>
              <a:gd name="T83" fmla="*/ 4176 h 4191"/>
              <a:gd name="T84" fmla="*/ 1478 w 3914"/>
              <a:gd name="T85" fmla="*/ 4134 h 4191"/>
              <a:gd name="T86" fmla="*/ 1322 w 3914"/>
              <a:gd name="T87" fmla="*/ 3845 h 4191"/>
              <a:gd name="T88" fmla="*/ 1247 w 3914"/>
              <a:gd name="T89" fmla="*/ 3084 h 4191"/>
              <a:gd name="T90" fmla="*/ 986 w 3914"/>
              <a:gd name="T91" fmla="*/ 2680 h 4191"/>
              <a:gd name="T92" fmla="*/ 791 w 3914"/>
              <a:gd name="T93" fmla="*/ 2300 h 4191"/>
              <a:gd name="T94" fmla="*/ 772 w 3914"/>
              <a:gd name="T95" fmla="*/ 1657 h 4191"/>
              <a:gd name="T96" fmla="*/ 1093 w 3914"/>
              <a:gd name="T97" fmla="*/ 1093 h 4191"/>
              <a:gd name="T98" fmla="*/ 1658 w 3914"/>
              <a:gd name="T99" fmla="*/ 773 h 4191"/>
              <a:gd name="T100" fmla="*/ 1088 w 3914"/>
              <a:gd name="T101" fmla="*/ 274 h 4191"/>
              <a:gd name="T102" fmla="*/ 1200 w 3914"/>
              <a:gd name="T103" fmla="*/ 594 h 4191"/>
              <a:gd name="T104" fmla="*/ 1063 w 3914"/>
              <a:gd name="T105" fmla="*/ 591 h 4191"/>
              <a:gd name="T106" fmla="*/ 955 w 3914"/>
              <a:gd name="T107" fmla="*/ 274 h 4191"/>
              <a:gd name="T108" fmla="*/ 2959 w 3914"/>
              <a:gd name="T109" fmla="*/ 274 h 4191"/>
              <a:gd name="T110" fmla="*/ 2851 w 3914"/>
              <a:gd name="T111" fmla="*/ 591 h 4191"/>
              <a:gd name="T112" fmla="*/ 2717 w 3914"/>
              <a:gd name="T113" fmla="*/ 597 h 4191"/>
              <a:gd name="T114" fmla="*/ 2811 w 3914"/>
              <a:gd name="T115" fmla="*/ 294 h 4191"/>
              <a:gd name="T116" fmla="*/ 2004 w 3914"/>
              <a:gd name="T117" fmla="*/ 13 h 4191"/>
              <a:gd name="T118" fmla="*/ 2035 w 3914"/>
              <a:gd name="T119" fmla="*/ 356 h 4191"/>
              <a:gd name="T120" fmla="*/ 1888 w 3914"/>
              <a:gd name="T121" fmla="*/ 374 h 4191"/>
              <a:gd name="T122" fmla="*/ 1892 w 3914"/>
              <a:gd name="T123" fmla="*/ 27 h 4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4191">
                <a:moveTo>
                  <a:pt x="1510" y="3819"/>
                </a:moveTo>
                <a:lnTo>
                  <a:pt x="1510" y="3855"/>
                </a:lnTo>
                <a:lnTo>
                  <a:pt x="1518" y="3889"/>
                </a:lnTo>
                <a:lnTo>
                  <a:pt x="1532" y="3919"/>
                </a:lnTo>
                <a:lnTo>
                  <a:pt x="1551" y="3945"/>
                </a:lnTo>
                <a:lnTo>
                  <a:pt x="1575" y="3967"/>
                </a:lnTo>
                <a:lnTo>
                  <a:pt x="1603" y="3984"/>
                </a:lnTo>
                <a:lnTo>
                  <a:pt x="1633" y="3994"/>
                </a:lnTo>
                <a:lnTo>
                  <a:pt x="1668" y="3998"/>
                </a:lnTo>
                <a:lnTo>
                  <a:pt x="2232" y="3998"/>
                </a:lnTo>
                <a:lnTo>
                  <a:pt x="2266" y="3994"/>
                </a:lnTo>
                <a:lnTo>
                  <a:pt x="2296" y="3984"/>
                </a:lnTo>
                <a:lnTo>
                  <a:pt x="2324" y="3967"/>
                </a:lnTo>
                <a:lnTo>
                  <a:pt x="2348" y="3945"/>
                </a:lnTo>
                <a:lnTo>
                  <a:pt x="2367" y="3919"/>
                </a:lnTo>
                <a:lnTo>
                  <a:pt x="2381" y="3889"/>
                </a:lnTo>
                <a:lnTo>
                  <a:pt x="2389" y="3855"/>
                </a:lnTo>
                <a:lnTo>
                  <a:pt x="2389" y="3819"/>
                </a:lnTo>
                <a:lnTo>
                  <a:pt x="1510" y="3819"/>
                </a:lnTo>
                <a:close/>
                <a:moveTo>
                  <a:pt x="1510" y="3458"/>
                </a:moveTo>
                <a:lnTo>
                  <a:pt x="1510" y="3631"/>
                </a:lnTo>
                <a:lnTo>
                  <a:pt x="2389" y="3631"/>
                </a:lnTo>
                <a:lnTo>
                  <a:pt x="2389" y="3458"/>
                </a:lnTo>
                <a:lnTo>
                  <a:pt x="1510" y="3458"/>
                </a:lnTo>
                <a:close/>
                <a:moveTo>
                  <a:pt x="3605" y="1861"/>
                </a:moveTo>
                <a:lnTo>
                  <a:pt x="3823" y="1861"/>
                </a:lnTo>
                <a:lnTo>
                  <a:pt x="3848" y="1865"/>
                </a:lnTo>
                <a:lnTo>
                  <a:pt x="3870" y="1873"/>
                </a:lnTo>
                <a:lnTo>
                  <a:pt x="3887" y="1887"/>
                </a:lnTo>
                <a:lnTo>
                  <a:pt x="3901" y="1907"/>
                </a:lnTo>
                <a:lnTo>
                  <a:pt x="3912" y="1928"/>
                </a:lnTo>
                <a:lnTo>
                  <a:pt x="3914" y="1952"/>
                </a:lnTo>
                <a:lnTo>
                  <a:pt x="3912" y="1977"/>
                </a:lnTo>
                <a:lnTo>
                  <a:pt x="3901" y="1999"/>
                </a:lnTo>
                <a:lnTo>
                  <a:pt x="3887" y="2017"/>
                </a:lnTo>
                <a:lnTo>
                  <a:pt x="3870" y="2031"/>
                </a:lnTo>
                <a:lnTo>
                  <a:pt x="3848" y="2040"/>
                </a:lnTo>
                <a:lnTo>
                  <a:pt x="3823" y="2044"/>
                </a:lnTo>
                <a:lnTo>
                  <a:pt x="3605" y="2044"/>
                </a:lnTo>
                <a:lnTo>
                  <a:pt x="3580" y="2040"/>
                </a:lnTo>
                <a:lnTo>
                  <a:pt x="3558" y="2031"/>
                </a:lnTo>
                <a:lnTo>
                  <a:pt x="3540" y="2017"/>
                </a:lnTo>
                <a:lnTo>
                  <a:pt x="3526" y="1999"/>
                </a:lnTo>
                <a:lnTo>
                  <a:pt x="3516" y="1977"/>
                </a:lnTo>
                <a:lnTo>
                  <a:pt x="3513" y="1952"/>
                </a:lnTo>
                <a:lnTo>
                  <a:pt x="3516" y="1928"/>
                </a:lnTo>
                <a:lnTo>
                  <a:pt x="3526" y="1907"/>
                </a:lnTo>
                <a:lnTo>
                  <a:pt x="3540" y="1887"/>
                </a:lnTo>
                <a:lnTo>
                  <a:pt x="3558" y="1873"/>
                </a:lnTo>
                <a:lnTo>
                  <a:pt x="3580" y="1865"/>
                </a:lnTo>
                <a:lnTo>
                  <a:pt x="3605" y="1861"/>
                </a:lnTo>
                <a:close/>
                <a:moveTo>
                  <a:pt x="92" y="1861"/>
                </a:moveTo>
                <a:lnTo>
                  <a:pt x="309" y="1861"/>
                </a:lnTo>
                <a:lnTo>
                  <a:pt x="335" y="1865"/>
                </a:lnTo>
                <a:lnTo>
                  <a:pt x="356" y="1873"/>
                </a:lnTo>
                <a:lnTo>
                  <a:pt x="374" y="1887"/>
                </a:lnTo>
                <a:lnTo>
                  <a:pt x="389" y="1907"/>
                </a:lnTo>
                <a:lnTo>
                  <a:pt x="398" y="1928"/>
                </a:lnTo>
                <a:lnTo>
                  <a:pt x="401" y="1952"/>
                </a:lnTo>
                <a:lnTo>
                  <a:pt x="398" y="1977"/>
                </a:lnTo>
                <a:lnTo>
                  <a:pt x="389" y="1999"/>
                </a:lnTo>
                <a:lnTo>
                  <a:pt x="374" y="2017"/>
                </a:lnTo>
                <a:lnTo>
                  <a:pt x="356" y="2031"/>
                </a:lnTo>
                <a:lnTo>
                  <a:pt x="335" y="2040"/>
                </a:lnTo>
                <a:lnTo>
                  <a:pt x="309" y="2044"/>
                </a:lnTo>
                <a:lnTo>
                  <a:pt x="92" y="2044"/>
                </a:lnTo>
                <a:lnTo>
                  <a:pt x="67" y="2040"/>
                </a:lnTo>
                <a:lnTo>
                  <a:pt x="45" y="2031"/>
                </a:lnTo>
                <a:lnTo>
                  <a:pt x="27" y="2017"/>
                </a:lnTo>
                <a:lnTo>
                  <a:pt x="13" y="1999"/>
                </a:lnTo>
                <a:lnTo>
                  <a:pt x="4" y="1977"/>
                </a:lnTo>
                <a:lnTo>
                  <a:pt x="0" y="1952"/>
                </a:lnTo>
                <a:lnTo>
                  <a:pt x="0" y="1952"/>
                </a:lnTo>
                <a:lnTo>
                  <a:pt x="4" y="1928"/>
                </a:lnTo>
                <a:lnTo>
                  <a:pt x="13" y="1907"/>
                </a:lnTo>
                <a:lnTo>
                  <a:pt x="27" y="1887"/>
                </a:lnTo>
                <a:lnTo>
                  <a:pt x="45" y="1873"/>
                </a:lnTo>
                <a:lnTo>
                  <a:pt x="67" y="1865"/>
                </a:lnTo>
                <a:lnTo>
                  <a:pt x="92" y="1861"/>
                </a:lnTo>
                <a:close/>
                <a:moveTo>
                  <a:pt x="345" y="928"/>
                </a:moveTo>
                <a:lnTo>
                  <a:pt x="366" y="932"/>
                </a:lnTo>
                <a:lnTo>
                  <a:pt x="385" y="941"/>
                </a:lnTo>
                <a:lnTo>
                  <a:pt x="574" y="1053"/>
                </a:lnTo>
                <a:lnTo>
                  <a:pt x="592" y="1065"/>
                </a:lnTo>
                <a:lnTo>
                  <a:pt x="606" y="1081"/>
                </a:lnTo>
                <a:lnTo>
                  <a:pt x="616" y="1098"/>
                </a:lnTo>
                <a:lnTo>
                  <a:pt x="621" y="1119"/>
                </a:lnTo>
                <a:lnTo>
                  <a:pt x="622" y="1139"/>
                </a:lnTo>
                <a:lnTo>
                  <a:pt x="618" y="1159"/>
                </a:lnTo>
                <a:lnTo>
                  <a:pt x="611" y="1180"/>
                </a:lnTo>
                <a:lnTo>
                  <a:pt x="599" y="1196"/>
                </a:lnTo>
                <a:lnTo>
                  <a:pt x="584" y="1209"/>
                </a:lnTo>
                <a:lnTo>
                  <a:pt x="566" y="1218"/>
                </a:lnTo>
                <a:lnTo>
                  <a:pt x="547" y="1224"/>
                </a:lnTo>
                <a:lnTo>
                  <a:pt x="529" y="1226"/>
                </a:lnTo>
                <a:lnTo>
                  <a:pt x="514" y="1226"/>
                </a:lnTo>
                <a:lnTo>
                  <a:pt x="499" y="1223"/>
                </a:lnTo>
                <a:lnTo>
                  <a:pt x="483" y="1215"/>
                </a:lnTo>
                <a:lnTo>
                  <a:pt x="295" y="1103"/>
                </a:lnTo>
                <a:lnTo>
                  <a:pt x="277" y="1091"/>
                </a:lnTo>
                <a:lnTo>
                  <a:pt x="263" y="1075"/>
                </a:lnTo>
                <a:lnTo>
                  <a:pt x="253" y="1056"/>
                </a:lnTo>
                <a:lnTo>
                  <a:pt x="248" y="1037"/>
                </a:lnTo>
                <a:lnTo>
                  <a:pt x="247" y="1017"/>
                </a:lnTo>
                <a:lnTo>
                  <a:pt x="251" y="997"/>
                </a:lnTo>
                <a:lnTo>
                  <a:pt x="260" y="976"/>
                </a:lnTo>
                <a:lnTo>
                  <a:pt x="271" y="958"/>
                </a:lnTo>
                <a:lnTo>
                  <a:pt x="287" y="944"/>
                </a:lnTo>
                <a:lnTo>
                  <a:pt x="305" y="934"/>
                </a:lnTo>
                <a:lnTo>
                  <a:pt x="324" y="929"/>
                </a:lnTo>
                <a:lnTo>
                  <a:pt x="345" y="928"/>
                </a:lnTo>
                <a:close/>
                <a:moveTo>
                  <a:pt x="3576" y="928"/>
                </a:moveTo>
                <a:lnTo>
                  <a:pt x="3599" y="932"/>
                </a:lnTo>
                <a:lnTo>
                  <a:pt x="3620" y="941"/>
                </a:lnTo>
                <a:lnTo>
                  <a:pt x="3639" y="956"/>
                </a:lnTo>
                <a:lnTo>
                  <a:pt x="3655" y="976"/>
                </a:lnTo>
                <a:lnTo>
                  <a:pt x="3664" y="997"/>
                </a:lnTo>
                <a:lnTo>
                  <a:pt x="3667" y="1017"/>
                </a:lnTo>
                <a:lnTo>
                  <a:pt x="3666" y="1037"/>
                </a:lnTo>
                <a:lnTo>
                  <a:pt x="3661" y="1056"/>
                </a:lnTo>
                <a:lnTo>
                  <a:pt x="3651" y="1075"/>
                </a:lnTo>
                <a:lnTo>
                  <a:pt x="3637" y="1091"/>
                </a:lnTo>
                <a:lnTo>
                  <a:pt x="3619" y="1103"/>
                </a:lnTo>
                <a:lnTo>
                  <a:pt x="3431" y="1215"/>
                </a:lnTo>
                <a:lnTo>
                  <a:pt x="3408" y="1222"/>
                </a:lnTo>
                <a:lnTo>
                  <a:pt x="3385" y="1226"/>
                </a:lnTo>
                <a:lnTo>
                  <a:pt x="3366" y="1223"/>
                </a:lnTo>
                <a:lnTo>
                  <a:pt x="3348" y="1218"/>
                </a:lnTo>
                <a:lnTo>
                  <a:pt x="3330" y="1209"/>
                </a:lnTo>
                <a:lnTo>
                  <a:pt x="3315" y="1196"/>
                </a:lnTo>
                <a:lnTo>
                  <a:pt x="3304" y="1180"/>
                </a:lnTo>
                <a:lnTo>
                  <a:pt x="3295" y="1156"/>
                </a:lnTo>
                <a:lnTo>
                  <a:pt x="3292" y="1131"/>
                </a:lnTo>
                <a:lnTo>
                  <a:pt x="3295" y="1109"/>
                </a:lnTo>
                <a:lnTo>
                  <a:pt x="3305" y="1087"/>
                </a:lnTo>
                <a:lnTo>
                  <a:pt x="3319" y="1068"/>
                </a:lnTo>
                <a:lnTo>
                  <a:pt x="3339" y="1053"/>
                </a:lnTo>
                <a:lnTo>
                  <a:pt x="3527" y="941"/>
                </a:lnTo>
                <a:lnTo>
                  <a:pt x="3552" y="932"/>
                </a:lnTo>
                <a:lnTo>
                  <a:pt x="3576" y="928"/>
                </a:lnTo>
                <a:close/>
                <a:moveTo>
                  <a:pt x="1946" y="920"/>
                </a:moveTo>
                <a:lnTo>
                  <a:pt x="1859" y="924"/>
                </a:lnTo>
                <a:lnTo>
                  <a:pt x="1772" y="935"/>
                </a:lnTo>
                <a:lnTo>
                  <a:pt x="1688" y="953"/>
                </a:lnTo>
                <a:lnTo>
                  <a:pt x="1608" y="977"/>
                </a:lnTo>
                <a:lnTo>
                  <a:pt x="1529" y="1009"/>
                </a:lnTo>
                <a:lnTo>
                  <a:pt x="1455" y="1046"/>
                </a:lnTo>
                <a:lnTo>
                  <a:pt x="1384" y="1089"/>
                </a:lnTo>
                <a:lnTo>
                  <a:pt x="1317" y="1138"/>
                </a:lnTo>
                <a:lnTo>
                  <a:pt x="1254" y="1191"/>
                </a:lnTo>
                <a:lnTo>
                  <a:pt x="1196" y="1250"/>
                </a:lnTo>
                <a:lnTo>
                  <a:pt x="1142" y="1312"/>
                </a:lnTo>
                <a:lnTo>
                  <a:pt x="1093" y="1380"/>
                </a:lnTo>
                <a:lnTo>
                  <a:pt x="1051" y="1451"/>
                </a:lnTo>
                <a:lnTo>
                  <a:pt x="1014" y="1526"/>
                </a:lnTo>
                <a:lnTo>
                  <a:pt x="982" y="1604"/>
                </a:lnTo>
                <a:lnTo>
                  <a:pt x="958" y="1685"/>
                </a:lnTo>
                <a:lnTo>
                  <a:pt x="939" y="1768"/>
                </a:lnTo>
                <a:lnTo>
                  <a:pt x="929" y="1854"/>
                </a:lnTo>
                <a:lnTo>
                  <a:pt x="925" y="1942"/>
                </a:lnTo>
                <a:lnTo>
                  <a:pt x="929" y="2034"/>
                </a:lnTo>
                <a:lnTo>
                  <a:pt x="941" y="2124"/>
                </a:lnTo>
                <a:lnTo>
                  <a:pt x="962" y="2212"/>
                </a:lnTo>
                <a:lnTo>
                  <a:pt x="990" y="2297"/>
                </a:lnTo>
                <a:lnTo>
                  <a:pt x="1024" y="2381"/>
                </a:lnTo>
                <a:lnTo>
                  <a:pt x="1067" y="2461"/>
                </a:lnTo>
                <a:lnTo>
                  <a:pt x="1067" y="2467"/>
                </a:lnTo>
                <a:lnTo>
                  <a:pt x="1109" y="2531"/>
                </a:lnTo>
                <a:lnTo>
                  <a:pt x="1155" y="2593"/>
                </a:lnTo>
                <a:lnTo>
                  <a:pt x="1205" y="2650"/>
                </a:lnTo>
                <a:lnTo>
                  <a:pt x="1215" y="2660"/>
                </a:lnTo>
                <a:lnTo>
                  <a:pt x="1275" y="2749"/>
                </a:lnTo>
                <a:lnTo>
                  <a:pt x="1327" y="2833"/>
                </a:lnTo>
                <a:lnTo>
                  <a:pt x="1374" y="2915"/>
                </a:lnTo>
                <a:lnTo>
                  <a:pt x="1413" y="2992"/>
                </a:lnTo>
                <a:lnTo>
                  <a:pt x="1446" y="3067"/>
                </a:lnTo>
                <a:lnTo>
                  <a:pt x="1472" y="3139"/>
                </a:lnTo>
                <a:lnTo>
                  <a:pt x="1492" y="3206"/>
                </a:lnTo>
                <a:lnTo>
                  <a:pt x="1505" y="3271"/>
                </a:lnTo>
                <a:lnTo>
                  <a:pt x="2394" y="3271"/>
                </a:lnTo>
                <a:lnTo>
                  <a:pt x="2407" y="3207"/>
                </a:lnTo>
                <a:lnTo>
                  <a:pt x="2425" y="3142"/>
                </a:lnTo>
                <a:lnTo>
                  <a:pt x="2449" y="3077"/>
                </a:lnTo>
                <a:lnTo>
                  <a:pt x="2477" y="3011"/>
                </a:lnTo>
                <a:lnTo>
                  <a:pt x="2509" y="2946"/>
                </a:lnTo>
                <a:lnTo>
                  <a:pt x="2543" y="2883"/>
                </a:lnTo>
                <a:lnTo>
                  <a:pt x="2579" y="2819"/>
                </a:lnTo>
                <a:lnTo>
                  <a:pt x="2617" y="2759"/>
                </a:lnTo>
                <a:lnTo>
                  <a:pt x="2656" y="2701"/>
                </a:lnTo>
                <a:lnTo>
                  <a:pt x="2694" y="2646"/>
                </a:lnTo>
                <a:lnTo>
                  <a:pt x="2694" y="2643"/>
                </a:lnTo>
                <a:lnTo>
                  <a:pt x="2697" y="2641"/>
                </a:lnTo>
                <a:lnTo>
                  <a:pt x="2698" y="2640"/>
                </a:lnTo>
                <a:lnTo>
                  <a:pt x="2702" y="2637"/>
                </a:lnTo>
                <a:lnTo>
                  <a:pt x="2704" y="2635"/>
                </a:lnTo>
                <a:lnTo>
                  <a:pt x="2749" y="2586"/>
                </a:lnTo>
                <a:lnTo>
                  <a:pt x="2787" y="2533"/>
                </a:lnTo>
                <a:lnTo>
                  <a:pt x="2821" y="2477"/>
                </a:lnTo>
                <a:lnTo>
                  <a:pt x="2821" y="2474"/>
                </a:lnTo>
                <a:lnTo>
                  <a:pt x="2823" y="2473"/>
                </a:lnTo>
                <a:lnTo>
                  <a:pt x="2824" y="2472"/>
                </a:lnTo>
                <a:lnTo>
                  <a:pt x="2825" y="2469"/>
                </a:lnTo>
                <a:lnTo>
                  <a:pt x="2827" y="2467"/>
                </a:lnTo>
                <a:lnTo>
                  <a:pt x="2827" y="2464"/>
                </a:lnTo>
                <a:lnTo>
                  <a:pt x="2828" y="2463"/>
                </a:lnTo>
                <a:lnTo>
                  <a:pt x="2830" y="2461"/>
                </a:lnTo>
                <a:lnTo>
                  <a:pt x="2832" y="2459"/>
                </a:lnTo>
                <a:lnTo>
                  <a:pt x="2832" y="2456"/>
                </a:lnTo>
                <a:lnTo>
                  <a:pt x="2869" y="2390"/>
                </a:lnTo>
                <a:lnTo>
                  <a:pt x="2899" y="2320"/>
                </a:lnTo>
                <a:lnTo>
                  <a:pt x="2923" y="2248"/>
                </a:lnTo>
                <a:lnTo>
                  <a:pt x="2944" y="2174"/>
                </a:lnTo>
                <a:lnTo>
                  <a:pt x="2958" y="2097"/>
                </a:lnTo>
                <a:lnTo>
                  <a:pt x="2965" y="2021"/>
                </a:lnTo>
                <a:lnTo>
                  <a:pt x="2969" y="1942"/>
                </a:lnTo>
                <a:lnTo>
                  <a:pt x="2965" y="1854"/>
                </a:lnTo>
                <a:lnTo>
                  <a:pt x="2954" y="1768"/>
                </a:lnTo>
                <a:lnTo>
                  <a:pt x="2936" y="1685"/>
                </a:lnTo>
                <a:lnTo>
                  <a:pt x="2911" y="1604"/>
                </a:lnTo>
                <a:lnTo>
                  <a:pt x="2880" y="1526"/>
                </a:lnTo>
                <a:lnTo>
                  <a:pt x="2843" y="1451"/>
                </a:lnTo>
                <a:lnTo>
                  <a:pt x="2800" y="1380"/>
                </a:lnTo>
                <a:lnTo>
                  <a:pt x="2752" y="1312"/>
                </a:lnTo>
                <a:lnTo>
                  <a:pt x="2698" y="1250"/>
                </a:lnTo>
                <a:lnTo>
                  <a:pt x="2640" y="1191"/>
                </a:lnTo>
                <a:lnTo>
                  <a:pt x="2576" y="1138"/>
                </a:lnTo>
                <a:lnTo>
                  <a:pt x="2510" y="1089"/>
                </a:lnTo>
                <a:lnTo>
                  <a:pt x="2439" y="1046"/>
                </a:lnTo>
                <a:lnTo>
                  <a:pt x="2364" y="1009"/>
                </a:lnTo>
                <a:lnTo>
                  <a:pt x="2286" y="977"/>
                </a:lnTo>
                <a:lnTo>
                  <a:pt x="2205" y="953"/>
                </a:lnTo>
                <a:lnTo>
                  <a:pt x="2121" y="935"/>
                </a:lnTo>
                <a:lnTo>
                  <a:pt x="2035" y="924"/>
                </a:lnTo>
                <a:lnTo>
                  <a:pt x="1946" y="920"/>
                </a:lnTo>
                <a:close/>
                <a:moveTo>
                  <a:pt x="1948" y="737"/>
                </a:moveTo>
                <a:lnTo>
                  <a:pt x="2046" y="741"/>
                </a:lnTo>
                <a:lnTo>
                  <a:pt x="2142" y="752"/>
                </a:lnTo>
                <a:lnTo>
                  <a:pt x="2238" y="771"/>
                </a:lnTo>
                <a:lnTo>
                  <a:pt x="2328" y="797"/>
                </a:lnTo>
                <a:lnTo>
                  <a:pt x="2417" y="830"/>
                </a:lnTo>
                <a:lnTo>
                  <a:pt x="2502" y="869"/>
                </a:lnTo>
                <a:lnTo>
                  <a:pt x="2584" y="915"/>
                </a:lnTo>
                <a:lnTo>
                  <a:pt x="2660" y="967"/>
                </a:lnTo>
                <a:lnTo>
                  <a:pt x="2734" y="1025"/>
                </a:lnTo>
                <a:lnTo>
                  <a:pt x="2801" y="1088"/>
                </a:lnTo>
                <a:lnTo>
                  <a:pt x="2865" y="1156"/>
                </a:lnTo>
                <a:lnTo>
                  <a:pt x="2923" y="1229"/>
                </a:lnTo>
                <a:lnTo>
                  <a:pt x="2975" y="1306"/>
                </a:lnTo>
                <a:lnTo>
                  <a:pt x="3021" y="1387"/>
                </a:lnTo>
                <a:lnTo>
                  <a:pt x="3062" y="1473"/>
                </a:lnTo>
                <a:lnTo>
                  <a:pt x="3095" y="1560"/>
                </a:lnTo>
                <a:lnTo>
                  <a:pt x="3122" y="1652"/>
                </a:lnTo>
                <a:lnTo>
                  <a:pt x="3141" y="1746"/>
                </a:lnTo>
                <a:lnTo>
                  <a:pt x="3153" y="1844"/>
                </a:lnTo>
                <a:lnTo>
                  <a:pt x="3157" y="1942"/>
                </a:lnTo>
                <a:lnTo>
                  <a:pt x="3153" y="2031"/>
                </a:lnTo>
                <a:lnTo>
                  <a:pt x="3143" y="2120"/>
                </a:lnTo>
                <a:lnTo>
                  <a:pt x="3127" y="2207"/>
                </a:lnTo>
                <a:lnTo>
                  <a:pt x="3104" y="2292"/>
                </a:lnTo>
                <a:lnTo>
                  <a:pt x="3075" y="2376"/>
                </a:lnTo>
                <a:lnTo>
                  <a:pt x="3040" y="2458"/>
                </a:lnTo>
                <a:lnTo>
                  <a:pt x="3000" y="2538"/>
                </a:lnTo>
                <a:lnTo>
                  <a:pt x="2991" y="2558"/>
                </a:lnTo>
                <a:lnTo>
                  <a:pt x="2979" y="2573"/>
                </a:lnTo>
                <a:lnTo>
                  <a:pt x="2969" y="2589"/>
                </a:lnTo>
                <a:lnTo>
                  <a:pt x="2939" y="2635"/>
                </a:lnTo>
                <a:lnTo>
                  <a:pt x="2907" y="2679"/>
                </a:lnTo>
                <a:lnTo>
                  <a:pt x="2872" y="2722"/>
                </a:lnTo>
                <a:lnTo>
                  <a:pt x="2837" y="2762"/>
                </a:lnTo>
                <a:lnTo>
                  <a:pt x="2790" y="2829"/>
                </a:lnTo>
                <a:lnTo>
                  <a:pt x="2748" y="2894"/>
                </a:lnTo>
                <a:lnTo>
                  <a:pt x="2711" y="2957"/>
                </a:lnTo>
                <a:lnTo>
                  <a:pt x="2676" y="3018"/>
                </a:lnTo>
                <a:lnTo>
                  <a:pt x="2648" y="3076"/>
                </a:lnTo>
                <a:lnTo>
                  <a:pt x="2624" y="3131"/>
                </a:lnTo>
                <a:lnTo>
                  <a:pt x="2604" y="3184"/>
                </a:lnTo>
                <a:lnTo>
                  <a:pt x="2589" y="3233"/>
                </a:lnTo>
                <a:lnTo>
                  <a:pt x="2579" y="3280"/>
                </a:lnTo>
                <a:lnTo>
                  <a:pt x="2573" y="3323"/>
                </a:lnTo>
                <a:lnTo>
                  <a:pt x="2572" y="3361"/>
                </a:lnTo>
                <a:lnTo>
                  <a:pt x="2572" y="3366"/>
                </a:lnTo>
                <a:lnTo>
                  <a:pt x="2573" y="3379"/>
                </a:lnTo>
                <a:lnTo>
                  <a:pt x="2576" y="3393"/>
                </a:lnTo>
                <a:lnTo>
                  <a:pt x="2577" y="3407"/>
                </a:lnTo>
                <a:lnTo>
                  <a:pt x="2577" y="3845"/>
                </a:lnTo>
                <a:lnTo>
                  <a:pt x="2573" y="3897"/>
                </a:lnTo>
                <a:lnTo>
                  <a:pt x="2562" y="3945"/>
                </a:lnTo>
                <a:lnTo>
                  <a:pt x="2544" y="3991"/>
                </a:lnTo>
                <a:lnTo>
                  <a:pt x="2520" y="4035"/>
                </a:lnTo>
                <a:lnTo>
                  <a:pt x="2491" y="4073"/>
                </a:lnTo>
                <a:lnTo>
                  <a:pt x="2456" y="4107"/>
                </a:lnTo>
                <a:lnTo>
                  <a:pt x="2418" y="4135"/>
                </a:lnTo>
                <a:lnTo>
                  <a:pt x="2376" y="4159"/>
                </a:lnTo>
                <a:lnTo>
                  <a:pt x="2330" y="4176"/>
                </a:lnTo>
                <a:lnTo>
                  <a:pt x="2282" y="4187"/>
                </a:lnTo>
                <a:lnTo>
                  <a:pt x="2231" y="4191"/>
                </a:lnTo>
                <a:lnTo>
                  <a:pt x="1668" y="4191"/>
                </a:lnTo>
                <a:lnTo>
                  <a:pt x="1616" y="4187"/>
                </a:lnTo>
                <a:lnTo>
                  <a:pt x="1567" y="4176"/>
                </a:lnTo>
                <a:lnTo>
                  <a:pt x="1521" y="4158"/>
                </a:lnTo>
                <a:lnTo>
                  <a:pt x="1478" y="4134"/>
                </a:lnTo>
                <a:lnTo>
                  <a:pt x="1440" y="4105"/>
                </a:lnTo>
                <a:lnTo>
                  <a:pt x="1406" y="4070"/>
                </a:lnTo>
                <a:lnTo>
                  <a:pt x="1376" y="4032"/>
                </a:lnTo>
                <a:lnTo>
                  <a:pt x="1353" y="3990"/>
                </a:lnTo>
                <a:lnTo>
                  <a:pt x="1337" y="3944"/>
                </a:lnTo>
                <a:lnTo>
                  <a:pt x="1326" y="3896"/>
                </a:lnTo>
                <a:lnTo>
                  <a:pt x="1322" y="3845"/>
                </a:lnTo>
                <a:lnTo>
                  <a:pt x="1322" y="3361"/>
                </a:lnTo>
                <a:lnTo>
                  <a:pt x="1320" y="3324"/>
                </a:lnTo>
                <a:lnTo>
                  <a:pt x="1315" y="3282"/>
                </a:lnTo>
                <a:lnTo>
                  <a:pt x="1305" y="3238"/>
                </a:lnTo>
                <a:lnTo>
                  <a:pt x="1290" y="3189"/>
                </a:lnTo>
                <a:lnTo>
                  <a:pt x="1271" y="3137"/>
                </a:lnTo>
                <a:lnTo>
                  <a:pt x="1247" y="3084"/>
                </a:lnTo>
                <a:lnTo>
                  <a:pt x="1220" y="3027"/>
                </a:lnTo>
                <a:lnTo>
                  <a:pt x="1187" y="2968"/>
                </a:lnTo>
                <a:lnTo>
                  <a:pt x="1151" y="2906"/>
                </a:lnTo>
                <a:lnTo>
                  <a:pt x="1112" y="2842"/>
                </a:lnTo>
                <a:lnTo>
                  <a:pt x="1067" y="2777"/>
                </a:lnTo>
                <a:lnTo>
                  <a:pt x="1025" y="2730"/>
                </a:lnTo>
                <a:lnTo>
                  <a:pt x="986" y="2680"/>
                </a:lnTo>
                <a:lnTo>
                  <a:pt x="948" y="2628"/>
                </a:lnTo>
                <a:lnTo>
                  <a:pt x="915" y="2573"/>
                </a:lnTo>
                <a:lnTo>
                  <a:pt x="907" y="2561"/>
                </a:lnTo>
                <a:lnTo>
                  <a:pt x="901" y="2548"/>
                </a:lnTo>
                <a:lnTo>
                  <a:pt x="857" y="2468"/>
                </a:lnTo>
                <a:lnTo>
                  <a:pt x="820" y="2385"/>
                </a:lnTo>
                <a:lnTo>
                  <a:pt x="791" y="2300"/>
                </a:lnTo>
                <a:lnTo>
                  <a:pt x="767" y="2213"/>
                </a:lnTo>
                <a:lnTo>
                  <a:pt x="751" y="2125"/>
                </a:lnTo>
                <a:lnTo>
                  <a:pt x="740" y="2038"/>
                </a:lnTo>
                <a:lnTo>
                  <a:pt x="738" y="1947"/>
                </a:lnTo>
                <a:lnTo>
                  <a:pt x="742" y="1849"/>
                </a:lnTo>
                <a:lnTo>
                  <a:pt x="753" y="1753"/>
                </a:lnTo>
                <a:lnTo>
                  <a:pt x="772" y="1657"/>
                </a:lnTo>
                <a:lnTo>
                  <a:pt x="799" y="1565"/>
                </a:lnTo>
                <a:lnTo>
                  <a:pt x="833" y="1478"/>
                </a:lnTo>
                <a:lnTo>
                  <a:pt x="873" y="1392"/>
                </a:lnTo>
                <a:lnTo>
                  <a:pt x="920" y="1311"/>
                </a:lnTo>
                <a:lnTo>
                  <a:pt x="972" y="1233"/>
                </a:lnTo>
                <a:lnTo>
                  <a:pt x="1029" y="1161"/>
                </a:lnTo>
                <a:lnTo>
                  <a:pt x="1093" y="1093"/>
                </a:lnTo>
                <a:lnTo>
                  <a:pt x="1160" y="1030"/>
                </a:lnTo>
                <a:lnTo>
                  <a:pt x="1234" y="971"/>
                </a:lnTo>
                <a:lnTo>
                  <a:pt x="1312" y="919"/>
                </a:lnTo>
                <a:lnTo>
                  <a:pt x="1392" y="873"/>
                </a:lnTo>
                <a:lnTo>
                  <a:pt x="1477" y="832"/>
                </a:lnTo>
                <a:lnTo>
                  <a:pt x="1566" y="799"/>
                </a:lnTo>
                <a:lnTo>
                  <a:pt x="1658" y="773"/>
                </a:lnTo>
                <a:lnTo>
                  <a:pt x="1752" y="753"/>
                </a:lnTo>
                <a:lnTo>
                  <a:pt x="1848" y="742"/>
                </a:lnTo>
                <a:lnTo>
                  <a:pt x="1948" y="737"/>
                </a:lnTo>
                <a:close/>
                <a:moveTo>
                  <a:pt x="1024" y="246"/>
                </a:moveTo>
                <a:lnTo>
                  <a:pt x="1047" y="249"/>
                </a:lnTo>
                <a:lnTo>
                  <a:pt x="1069" y="258"/>
                </a:lnTo>
                <a:lnTo>
                  <a:pt x="1088" y="274"/>
                </a:lnTo>
                <a:lnTo>
                  <a:pt x="1103" y="294"/>
                </a:lnTo>
                <a:lnTo>
                  <a:pt x="1215" y="482"/>
                </a:lnTo>
                <a:lnTo>
                  <a:pt x="1224" y="507"/>
                </a:lnTo>
                <a:lnTo>
                  <a:pt x="1228" y="531"/>
                </a:lnTo>
                <a:lnTo>
                  <a:pt x="1224" y="554"/>
                </a:lnTo>
                <a:lnTo>
                  <a:pt x="1215" y="575"/>
                </a:lnTo>
                <a:lnTo>
                  <a:pt x="1200" y="594"/>
                </a:lnTo>
                <a:lnTo>
                  <a:pt x="1179" y="610"/>
                </a:lnTo>
                <a:lnTo>
                  <a:pt x="1156" y="617"/>
                </a:lnTo>
                <a:lnTo>
                  <a:pt x="1133" y="620"/>
                </a:lnTo>
                <a:lnTo>
                  <a:pt x="1114" y="619"/>
                </a:lnTo>
                <a:lnTo>
                  <a:pt x="1097" y="613"/>
                </a:lnTo>
                <a:lnTo>
                  <a:pt x="1079" y="603"/>
                </a:lnTo>
                <a:lnTo>
                  <a:pt x="1063" y="591"/>
                </a:lnTo>
                <a:lnTo>
                  <a:pt x="1052" y="574"/>
                </a:lnTo>
                <a:lnTo>
                  <a:pt x="940" y="386"/>
                </a:lnTo>
                <a:lnTo>
                  <a:pt x="931" y="361"/>
                </a:lnTo>
                <a:lnTo>
                  <a:pt x="927" y="339"/>
                </a:lnTo>
                <a:lnTo>
                  <a:pt x="931" y="314"/>
                </a:lnTo>
                <a:lnTo>
                  <a:pt x="940" y="293"/>
                </a:lnTo>
                <a:lnTo>
                  <a:pt x="955" y="274"/>
                </a:lnTo>
                <a:lnTo>
                  <a:pt x="976" y="258"/>
                </a:lnTo>
                <a:lnTo>
                  <a:pt x="1000" y="249"/>
                </a:lnTo>
                <a:lnTo>
                  <a:pt x="1024" y="246"/>
                </a:lnTo>
                <a:close/>
                <a:moveTo>
                  <a:pt x="2891" y="246"/>
                </a:moveTo>
                <a:lnTo>
                  <a:pt x="2914" y="249"/>
                </a:lnTo>
                <a:lnTo>
                  <a:pt x="2939" y="258"/>
                </a:lnTo>
                <a:lnTo>
                  <a:pt x="2959" y="274"/>
                </a:lnTo>
                <a:lnTo>
                  <a:pt x="2974" y="293"/>
                </a:lnTo>
                <a:lnTo>
                  <a:pt x="2983" y="314"/>
                </a:lnTo>
                <a:lnTo>
                  <a:pt x="2987" y="339"/>
                </a:lnTo>
                <a:lnTo>
                  <a:pt x="2983" y="361"/>
                </a:lnTo>
                <a:lnTo>
                  <a:pt x="2974" y="386"/>
                </a:lnTo>
                <a:lnTo>
                  <a:pt x="2862" y="574"/>
                </a:lnTo>
                <a:lnTo>
                  <a:pt x="2851" y="591"/>
                </a:lnTo>
                <a:lnTo>
                  <a:pt x="2835" y="603"/>
                </a:lnTo>
                <a:lnTo>
                  <a:pt x="2819" y="612"/>
                </a:lnTo>
                <a:lnTo>
                  <a:pt x="2800" y="617"/>
                </a:lnTo>
                <a:lnTo>
                  <a:pt x="2781" y="620"/>
                </a:lnTo>
                <a:lnTo>
                  <a:pt x="2758" y="616"/>
                </a:lnTo>
                <a:lnTo>
                  <a:pt x="2735" y="610"/>
                </a:lnTo>
                <a:lnTo>
                  <a:pt x="2717" y="597"/>
                </a:lnTo>
                <a:lnTo>
                  <a:pt x="2703" y="582"/>
                </a:lnTo>
                <a:lnTo>
                  <a:pt x="2693" y="564"/>
                </a:lnTo>
                <a:lnTo>
                  <a:pt x="2688" y="543"/>
                </a:lnTo>
                <a:lnTo>
                  <a:pt x="2687" y="523"/>
                </a:lnTo>
                <a:lnTo>
                  <a:pt x="2690" y="503"/>
                </a:lnTo>
                <a:lnTo>
                  <a:pt x="2699" y="482"/>
                </a:lnTo>
                <a:lnTo>
                  <a:pt x="2811" y="294"/>
                </a:lnTo>
                <a:lnTo>
                  <a:pt x="2827" y="274"/>
                </a:lnTo>
                <a:lnTo>
                  <a:pt x="2846" y="258"/>
                </a:lnTo>
                <a:lnTo>
                  <a:pt x="2867" y="249"/>
                </a:lnTo>
                <a:lnTo>
                  <a:pt x="2891" y="246"/>
                </a:lnTo>
                <a:close/>
                <a:moveTo>
                  <a:pt x="1956" y="0"/>
                </a:moveTo>
                <a:lnTo>
                  <a:pt x="1982" y="4"/>
                </a:lnTo>
                <a:lnTo>
                  <a:pt x="2004" y="13"/>
                </a:lnTo>
                <a:lnTo>
                  <a:pt x="2021" y="27"/>
                </a:lnTo>
                <a:lnTo>
                  <a:pt x="2035" y="46"/>
                </a:lnTo>
                <a:lnTo>
                  <a:pt x="2046" y="67"/>
                </a:lnTo>
                <a:lnTo>
                  <a:pt x="2048" y="92"/>
                </a:lnTo>
                <a:lnTo>
                  <a:pt x="2048" y="311"/>
                </a:lnTo>
                <a:lnTo>
                  <a:pt x="2046" y="335"/>
                </a:lnTo>
                <a:lnTo>
                  <a:pt x="2035" y="356"/>
                </a:lnTo>
                <a:lnTo>
                  <a:pt x="2021" y="375"/>
                </a:lnTo>
                <a:lnTo>
                  <a:pt x="2004" y="389"/>
                </a:lnTo>
                <a:lnTo>
                  <a:pt x="1982" y="398"/>
                </a:lnTo>
                <a:lnTo>
                  <a:pt x="1956" y="402"/>
                </a:lnTo>
                <a:lnTo>
                  <a:pt x="1930" y="398"/>
                </a:lnTo>
                <a:lnTo>
                  <a:pt x="1907" y="389"/>
                </a:lnTo>
                <a:lnTo>
                  <a:pt x="1888" y="374"/>
                </a:lnTo>
                <a:lnTo>
                  <a:pt x="1875" y="356"/>
                </a:lnTo>
                <a:lnTo>
                  <a:pt x="1866" y="335"/>
                </a:lnTo>
                <a:lnTo>
                  <a:pt x="1866" y="311"/>
                </a:lnTo>
                <a:lnTo>
                  <a:pt x="1866" y="92"/>
                </a:lnTo>
                <a:lnTo>
                  <a:pt x="1869" y="67"/>
                </a:lnTo>
                <a:lnTo>
                  <a:pt x="1878" y="46"/>
                </a:lnTo>
                <a:lnTo>
                  <a:pt x="1892" y="27"/>
                </a:lnTo>
                <a:lnTo>
                  <a:pt x="1911" y="13"/>
                </a:lnTo>
                <a:lnTo>
                  <a:pt x="1932" y="4"/>
                </a:lnTo>
                <a:lnTo>
                  <a:pt x="195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ES" sz="675"/>
          </a:p>
        </p:txBody>
      </p:sp>
      <p:sp>
        <p:nvSpPr>
          <p:cNvPr id="27" name="Rectángulo 44"/>
          <p:cNvSpPr/>
          <p:nvPr/>
        </p:nvSpPr>
        <p:spPr>
          <a:xfrm>
            <a:off x="3723804" y="4362653"/>
            <a:ext cx="1835112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25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25" b="1" spc="225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Rectángulo 45"/>
          <p:cNvSpPr/>
          <p:nvPr/>
        </p:nvSpPr>
        <p:spPr>
          <a:xfrm>
            <a:off x="6521710" y="4362653"/>
            <a:ext cx="1835112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25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25" b="1" spc="225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101077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66662" y="112153"/>
            <a:ext cx="1318631" cy="618760"/>
            <a:chOff x="1162560" y="349848"/>
            <a:chExt cx="1318630" cy="618761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162560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303144" y="349848"/>
              <a:ext cx="1037462" cy="477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2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83" name="AutoShape 1"/>
          <p:cNvSpPr>
            <a:spLocks/>
          </p:cNvSpPr>
          <p:nvPr/>
        </p:nvSpPr>
        <p:spPr bwMode="auto">
          <a:xfrm>
            <a:off x="-1486183" y="3687313"/>
            <a:ext cx="5764404" cy="188176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0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2147483647 w 21600"/>
              <a:gd name="T77" fmla="*/ 2147483647 h 21600"/>
              <a:gd name="T78" fmla="*/ 2147483647 w 21600"/>
              <a:gd name="T79" fmla="*/ 2147483647 h 21600"/>
              <a:gd name="T80" fmla="*/ 2147483647 w 21600"/>
              <a:gd name="T81" fmla="*/ 2147483647 h 21600"/>
              <a:gd name="T82" fmla="*/ 2147483647 w 21600"/>
              <a:gd name="T83" fmla="*/ 2147483647 h 21600"/>
              <a:gd name="T84" fmla="*/ 2147483647 w 21600"/>
              <a:gd name="T85" fmla="*/ 2147483647 h 21600"/>
              <a:gd name="T86" fmla="*/ 2147483647 w 21600"/>
              <a:gd name="T87" fmla="*/ 2147483647 h 21600"/>
              <a:gd name="T88" fmla="*/ 2147483647 w 21600"/>
              <a:gd name="T89" fmla="*/ 2147483647 h 21600"/>
              <a:gd name="T90" fmla="*/ 2147483647 w 21600"/>
              <a:gd name="T91" fmla="*/ 2147483647 h 21600"/>
              <a:gd name="T92" fmla="*/ 2147483647 w 21600"/>
              <a:gd name="T93" fmla="*/ 2147483647 h 21600"/>
              <a:gd name="T94" fmla="*/ 2147483647 w 21600"/>
              <a:gd name="T95" fmla="*/ 2147483647 h 21600"/>
              <a:gd name="T96" fmla="*/ 2147483647 w 21600"/>
              <a:gd name="T97" fmla="*/ 2147483647 h 21600"/>
              <a:gd name="T98" fmla="*/ 2147483647 w 21600"/>
              <a:gd name="T99" fmla="*/ 2147483647 h 21600"/>
              <a:gd name="T100" fmla="*/ 2147483647 w 21600"/>
              <a:gd name="T101" fmla="*/ 2147483647 h 21600"/>
              <a:gd name="T102" fmla="*/ 2147483647 w 21600"/>
              <a:gd name="T103" fmla="*/ 2147483647 h 21600"/>
              <a:gd name="T104" fmla="*/ 2147483647 w 21600"/>
              <a:gd name="T105" fmla="*/ 2147483647 h 21600"/>
              <a:gd name="T106" fmla="*/ 2147483647 w 21600"/>
              <a:gd name="T107" fmla="*/ 2147483647 h 21600"/>
              <a:gd name="T108" fmla="*/ 2147483647 w 21600"/>
              <a:gd name="T109" fmla="*/ 2147483647 h 21600"/>
              <a:gd name="T110" fmla="*/ 2147483647 w 21600"/>
              <a:gd name="T111" fmla="*/ 2147483647 h 21600"/>
              <a:gd name="T112" fmla="*/ 2147483647 w 21600"/>
              <a:gd name="T113" fmla="*/ 2147483647 h 21600"/>
              <a:gd name="T114" fmla="*/ 2147483647 w 21600"/>
              <a:gd name="T115" fmla="*/ 2147483647 h 21600"/>
              <a:gd name="T116" fmla="*/ 2147483647 w 21600"/>
              <a:gd name="T117" fmla="*/ 2147483647 h 21600"/>
              <a:gd name="T118" fmla="*/ 2147483647 w 21600"/>
              <a:gd name="T119" fmla="*/ 2147483647 h 21600"/>
              <a:gd name="T120" fmla="*/ 2147483647 w 21600"/>
              <a:gd name="T121" fmla="*/ 2147483647 h 21600"/>
              <a:gd name="T122" fmla="*/ 2147483647 w 21600"/>
              <a:gd name="T123" fmla="*/ 2147483647 h 21600"/>
              <a:gd name="T124" fmla="*/ 2147483647 w 21600"/>
              <a:gd name="T125" fmla="*/ 2147483647 h 216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600" h="21600">
                <a:moveTo>
                  <a:pt x="312" y="17898"/>
                </a:moveTo>
                <a:lnTo>
                  <a:pt x="640" y="17898"/>
                </a:lnTo>
                <a:lnTo>
                  <a:pt x="231" y="17898"/>
                </a:lnTo>
                <a:cubicBezTo>
                  <a:pt x="231" y="17898"/>
                  <a:pt x="312" y="17898"/>
                  <a:pt x="312" y="17898"/>
                </a:cubicBezTo>
                <a:close/>
                <a:moveTo>
                  <a:pt x="347" y="17076"/>
                </a:moveTo>
                <a:lnTo>
                  <a:pt x="347" y="17076"/>
                </a:lnTo>
                <a:cubicBezTo>
                  <a:pt x="347" y="17076"/>
                  <a:pt x="347" y="17076"/>
                  <a:pt x="347" y="17076"/>
                </a:cubicBezTo>
                <a:close/>
                <a:moveTo>
                  <a:pt x="5018" y="17276"/>
                </a:moveTo>
                <a:lnTo>
                  <a:pt x="5012" y="17276"/>
                </a:lnTo>
                <a:lnTo>
                  <a:pt x="5005" y="17276"/>
                </a:lnTo>
                <a:lnTo>
                  <a:pt x="5005" y="17229"/>
                </a:lnTo>
                <a:lnTo>
                  <a:pt x="5162" y="17229"/>
                </a:lnTo>
                <a:lnTo>
                  <a:pt x="5162" y="17276"/>
                </a:lnTo>
                <a:lnTo>
                  <a:pt x="5157" y="17277"/>
                </a:lnTo>
                <a:lnTo>
                  <a:pt x="5153" y="17277"/>
                </a:lnTo>
                <a:lnTo>
                  <a:pt x="5153" y="17295"/>
                </a:lnTo>
                <a:lnTo>
                  <a:pt x="5151" y="17295"/>
                </a:lnTo>
                <a:lnTo>
                  <a:pt x="5148" y="17295"/>
                </a:lnTo>
                <a:lnTo>
                  <a:pt x="5148" y="17872"/>
                </a:lnTo>
                <a:lnTo>
                  <a:pt x="5021" y="17872"/>
                </a:lnTo>
                <a:lnTo>
                  <a:pt x="5021" y="17277"/>
                </a:lnTo>
                <a:cubicBezTo>
                  <a:pt x="5021" y="17277"/>
                  <a:pt x="5018" y="17276"/>
                  <a:pt x="5018" y="17276"/>
                </a:cubicBezTo>
                <a:close/>
                <a:moveTo>
                  <a:pt x="10180" y="14353"/>
                </a:moveTo>
                <a:lnTo>
                  <a:pt x="10184" y="14352"/>
                </a:lnTo>
                <a:lnTo>
                  <a:pt x="10210" y="14352"/>
                </a:lnTo>
                <a:lnTo>
                  <a:pt x="10211" y="14352"/>
                </a:lnTo>
                <a:lnTo>
                  <a:pt x="10213" y="14352"/>
                </a:lnTo>
                <a:lnTo>
                  <a:pt x="10215" y="14352"/>
                </a:lnTo>
                <a:lnTo>
                  <a:pt x="10217" y="14353"/>
                </a:lnTo>
                <a:lnTo>
                  <a:pt x="10219" y="14353"/>
                </a:lnTo>
                <a:lnTo>
                  <a:pt x="10222" y="14353"/>
                </a:lnTo>
                <a:lnTo>
                  <a:pt x="10224" y="14352"/>
                </a:lnTo>
                <a:lnTo>
                  <a:pt x="10226" y="14352"/>
                </a:lnTo>
                <a:lnTo>
                  <a:pt x="10228" y="14352"/>
                </a:lnTo>
                <a:lnTo>
                  <a:pt x="10229" y="14352"/>
                </a:lnTo>
                <a:lnTo>
                  <a:pt x="10230" y="14104"/>
                </a:lnTo>
                <a:lnTo>
                  <a:pt x="10576" y="12121"/>
                </a:lnTo>
                <a:lnTo>
                  <a:pt x="10579" y="12125"/>
                </a:lnTo>
                <a:lnTo>
                  <a:pt x="10583" y="12119"/>
                </a:lnTo>
                <a:lnTo>
                  <a:pt x="10895" y="13911"/>
                </a:lnTo>
                <a:lnTo>
                  <a:pt x="10928" y="14103"/>
                </a:lnTo>
                <a:lnTo>
                  <a:pt x="10928" y="14350"/>
                </a:lnTo>
                <a:lnTo>
                  <a:pt x="10928" y="14351"/>
                </a:lnTo>
                <a:lnTo>
                  <a:pt x="10929" y="14351"/>
                </a:lnTo>
                <a:lnTo>
                  <a:pt x="10931" y="14351"/>
                </a:lnTo>
                <a:lnTo>
                  <a:pt x="10933" y="14351"/>
                </a:lnTo>
                <a:lnTo>
                  <a:pt x="10935" y="14351"/>
                </a:lnTo>
                <a:lnTo>
                  <a:pt x="10938" y="14351"/>
                </a:lnTo>
                <a:lnTo>
                  <a:pt x="10940" y="14351"/>
                </a:lnTo>
                <a:lnTo>
                  <a:pt x="10942" y="14351"/>
                </a:lnTo>
                <a:lnTo>
                  <a:pt x="10944" y="14351"/>
                </a:lnTo>
                <a:lnTo>
                  <a:pt x="10946" y="14351"/>
                </a:lnTo>
                <a:lnTo>
                  <a:pt x="10947" y="14351"/>
                </a:lnTo>
                <a:lnTo>
                  <a:pt x="10947" y="14350"/>
                </a:lnTo>
                <a:lnTo>
                  <a:pt x="10947" y="14351"/>
                </a:lnTo>
                <a:lnTo>
                  <a:pt x="10973" y="14350"/>
                </a:lnTo>
                <a:lnTo>
                  <a:pt x="10977" y="14351"/>
                </a:lnTo>
                <a:lnTo>
                  <a:pt x="10977" y="17290"/>
                </a:lnTo>
                <a:lnTo>
                  <a:pt x="10968" y="17293"/>
                </a:lnTo>
                <a:lnTo>
                  <a:pt x="10914" y="17293"/>
                </a:lnTo>
                <a:lnTo>
                  <a:pt x="10914" y="17243"/>
                </a:lnTo>
                <a:lnTo>
                  <a:pt x="10854" y="17184"/>
                </a:lnTo>
                <a:lnTo>
                  <a:pt x="10854" y="17129"/>
                </a:lnTo>
                <a:lnTo>
                  <a:pt x="10801" y="17087"/>
                </a:lnTo>
                <a:lnTo>
                  <a:pt x="10801" y="17053"/>
                </a:lnTo>
                <a:lnTo>
                  <a:pt x="10666" y="16966"/>
                </a:lnTo>
                <a:lnTo>
                  <a:pt x="10666" y="16943"/>
                </a:lnTo>
                <a:lnTo>
                  <a:pt x="10632" y="16927"/>
                </a:lnTo>
                <a:lnTo>
                  <a:pt x="10606" y="16916"/>
                </a:lnTo>
                <a:lnTo>
                  <a:pt x="10606" y="16882"/>
                </a:lnTo>
                <a:lnTo>
                  <a:pt x="10555" y="16846"/>
                </a:lnTo>
                <a:lnTo>
                  <a:pt x="10504" y="16883"/>
                </a:lnTo>
                <a:lnTo>
                  <a:pt x="10504" y="16916"/>
                </a:lnTo>
                <a:lnTo>
                  <a:pt x="10475" y="16928"/>
                </a:lnTo>
                <a:lnTo>
                  <a:pt x="10443" y="16946"/>
                </a:lnTo>
                <a:lnTo>
                  <a:pt x="10443" y="16968"/>
                </a:lnTo>
                <a:lnTo>
                  <a:pt x="10444" y="16969"/>
                </a:lnTo>
                <a:lnTo>
                  <a:pt x="10308" y="17060"/>
                </a:lnTo>
                <a:lnTo>
                  <a:pt x="10308" y="17094"/>
                </a:lnTo>
                <a:lnTo>
                  <a:pt x="10255" y="17137"/>
                </a:lnTo>
                <a:lnTo>
                  <a:pt x="10255" y="17191"/>
                </a:lnTo>
                <a:lnTo>
                  <a:pt x="10194" y="17252"/>
                </a:lnTo>
                <a:lnTo>
                  <a:pt x="10194" y="17301"/>
                </a:lnTo>
                <a:lnTo>
                  <a:pt x="10176" y="17301"/>
                </a:lnTo>
                <a:cubicBezTo>
                  <a:pt x="10176" y="17301"/>
                  <a:pt x="10180" y="14353"/>
                  <a:pt x="10180" y="14353"/>
                </a:cubicBezTo>
                <a:close/>
                <a:moveTo>
                  <a:pt x="10183" y="12056"/>
                </a:moveTo>
                <a:lnTo>
                  <a:pt x="10555" y="12057"/>
                </a:lnTo>
                <a:lnTo>
                  <a:pt x="10555" y="12092"/>
                </a:lnTo>
                <a:lnTo>
                  <a:pt x="10558" y="12097"/>
                </a:lnTo>
                <a:lnTo>
                  <a:pt x="10558" y="12095"/>
                </a:lnTo>
                <a:lnTo>
                  <a:pt x="10559" y="12095"/>
                </a:lnTo>
                <a:lnTo>
                  <a:pt x="10211" y="14087"/>
                </a:lnTo>
                <a:lnTo>
                  <a:pt x="10211" y="14088"/>
                </a:lnTo>
                <a:lnTo>
                  <a:pt x="10212" y="14090"/>
                </a:lnTo>
                <a:lnTo>
                  <a:pt x="10213" y="14093"/>
                </a:lnTo>
                <a:lnTo>
                  <a:pt x="10215" y="14095"/>
                </a:lnTo>
                <a:lnTo>
                  <a:pt x="10217" y="14098"/>
                </a:lnTo>
                <a:lnTo>
                  <a:pt x="10215" y="14098"/>
                </a:lnTo>
                <a:lnTo>
                  <a:pt x="10213" y="14098"/>
                </a:lnTo>
                <a:lnTo>
                  <a:pt x="10212" y="14098"/>
                </a:lnTo>
                <a:lnTo>
                  <a:pt x="10211" y="14099"/>
                </a:lnTo>
                <a:lnTo>
                  <a:pt x="10210" y="14099"/>
                </a:lnTo>
                <a:lnTo>
                  <a:pt x="10185" y="14099"/>
                </a:lnTo>
                <a:lnTo>
                  <a:pt x="10180" y="14099"/>
                </a:lnTo>
                <a:cubicBezTo>
                  <a:pt x="10180" y="14099"/>
                  <a:pt x="10183" y="12056"/>
                  <a:pt x="10183" y="12056"/>
                </a:cubicBezTo>
                <a:close/>
                <a:moveTo>
                  <a:pt x="10607" y="12075"/>
                </a:moveTo>
                <a:lnTo>
                  <a:pt x="10607" y="12058"/>
                </a:lnTo>
                <a:lnTo>
                  <a:pt x="10977" y="12059"/>
                </a:lnTo>
                <a:lnTo>
                  <a:pt x="10977" y="14041"/>
                </a:lnTo>
                <a:lnTo>
                  <a:pt x="10977" y="14098"/>
                </a:lnTo>
                <a:lnTo>
                  <a:pt x="10972" y="14098"/>
                </a:lnTo>
                <a:lnTo>
                  <a:pt x="10947" y="14098"/>
                </a:lnTo>
                <a:lnTo>
                  <a:pt x="10945" y="14098"/>
                </a:lnTo>
                <a:lnTo>
                  <a:pt x="10944" y="14098"/>
                </a:lnTo>
                <a:lnTo>
                  <a:pt x="10942" y="14098"/>
                </a:lnTo>
                <a:lnTo>
                  <a:pt x="10940" y="14097"/>
                </a:lnTo>
                <a:lnTo>
                  <a:pt x="10942" y="14094"/>
                </a:lnTo>
                <a:lnTo>
                  <a:pt x="10944" y="14092"/>
                </a:lnTo>
                <a:lnTo>
                  <a:pt x="10945" y="14089"/>
                </a:lnTo>
                <a:lnTo>
                  <a:pt x="10946" y="14087"/>
                </a:lnTo>
                <a:lnTo>
                  <a:pt x="10946" y="14086"/>
                </a:lnTo>
                <a:lnTo>
                  <a:pt x="10604" y="12087"/>
                </a:lnTo>
                <a:cubicBezTo>
                  <a:pt x="10604" y="12087"/>
                  <a:pt x="10607" y="12075"/>
                  <a:pt x="10607" y="12075"/>
                </a:cubicBezTo>
                <a:close/>
                <a:moveTo>
                  <a:pt x="20123" y="18565"/>
                </a:moveTo>
                <a:lnTo>
                  <a:pt x="20128" y="18580"/>
                </a:lnTo>
                <a:lnTo>
                  <a:pt x="20128" y="18565"/>
                </a:lnTo>
                <a:lnTo>
                  <a:pt x="20128" y="18417"/>
                </a:lnTo>
                <a:lnTo>
                  <a:pt x="20123" y="18405"/>
                </a:lnTo>
                <a:lnTo>
                  <a:pt x="20123" y="18388"/>
                </a:lnTo>
                <a:lnTo>
                  <a:pt x="20128" y="18399"/>
                </a:lnTo>
                <a:lnTo>
                  <a:pt x="20128" y="18388"/>
                </a:lnTo>
                <a:lnTo>
                  <a:pt x="20128" y="18237"/>
                </a:lnTo>
                <a:lnTo>
                  <a:pt x="20124" y="18231"/>
                </a:lnTo>
                <a:lnTo>
                  <a:pt x="20135" y="18231"/>
                </a:lnTo>
                <a:lnTo>
                  <a:pt x="20135" y="18415"/>
                </a:lnTo>
                <a:lnTo>
                  <a:pt x="20138" y="18422"/>
                </a:lnTo>
                <a:lnTo>
                  <a:pt x="20138" y="18612"/>
                </a:lnTo>
                <a:lnTo>
                  <a:pt x="20129" y="18612"/>
                </a:lnTo>
                <a:lnTo>
                  <a:pt x="20128" y="18609"/>
                </a:lnTo>
                <a:lnTo>
                  <a:pt x="20128" y="18612"/>
                </a:lnTo>
                <a:lnTo>
                  <a:pt x="20128" y="18608"/>
                </a:lnTo>
                <a:lnTo>
                  <a:pt x="20123" y="18592"/>
                </a:lnTo>
                <a:cubicBezTo>
                  <a:pt x="20123" y="18592"/>
                  <a:pt x="20123" y="18565"/>
                  <a:pt x="20123" y="18565"/>
                </a:cubicBezTo>
                <a:close/>
                <a:moveTo>
                  <a:pt x="20178" y="16567"/>
                </a:moveTo>
                <a:lnTo>
                  <a:pt x="20178" y="16521"/>
                </a:lnTo>
                <a:lnTo>
                  <a:pt x="20178" y="16535"/>
                </a:lnTo>
                <a:lnTo>
                  <a:pt x="20178" y="16723"/>
                </a:lnTo>
                <a:cubicBezTo>
                  <a:pt x="20178" y="16723"/>
                  <a:pt x="20178" y="16567"/>
                  <a:pt x="20178" y="16567"/>
                </a:cubicBezTo>
                <a:close/>
                <a:moveTo>
                  <a:pt x="20178" y="16399"/>
                </a:moveTo>
                <a:lnTo>
                  <a:pt x="20178" y="16399"/>
                </a:lnTo>
                <a:lnTo>
                  <a:pt x="20178" y="16444"/>
                </a:lnTo>
                <a:cubicBezTo>
                  <a:pt x="20178" y="16444"/>
                  <a:pt x="20178" y="16399"/>
                  <a:pt x="20178" y="16399"/>
                </a:cubicBezTo>
                <a:close/>
                <a:moveTo>
                  <a:pt x="21301" y="17689"/>
                </a:moveTo>
                <a:lnTo>
                  <a:pt x="21301" y="17689"/>
                </a:lnTo>
                <a:cubicBezTo>
                  <a:pt x="21301" y="17689"/>
                  <a:pt x="21301" y="17689"/>
                  <a:pt x="21301" y="17689"/>
                </a:cubicBezTo>
                <a:close/>
                <a:moveTo>
                  <a:pt x="21502" y="18612"/>
                </a:moveTo>
                <a:lnTo>
                  <a:pt x="21503" y="18210"/>
                </a:lnTo>
                <a:lnTo>
                  <a:pt x="21486" y="18208"/>
                </a:lnTo>
                <a:lnTo>
                  <a:pt x="21466" y="18209"/>
                </a:lnTo>
                <a:lnTo>
                  <a:pt x="21422" y="18205"/>
                </a:lnTo>
                <a:lnTo>
                  <a:pt x="21422" y="17867"/>
                </a:lnTo>
                <a:lnTo>
                  <a:pt x="21301" y="17865"/>
                </a:lnTo>
                <a:lnTo>
                  <a:pt x="21301" y="17736"/>
                </a:lnTo>
                <a:lnTo>
                  <a:pt x="21309" y="17730"/>
                </a:lnTo>
                <a:lnTo>
                  <a:pt x="21310" y="17730"/>
                </a:lnTo>
                <a:lnTo>
                  <a:pt x="21311" y="17729"/>
                </a:lnTo>
                <a:lnTo>
                  <a:pt x="21311" y="17727"/>
                </a:lnTo>
                <a:lnTo>
                  <a:pt x="21312" y="17725"/>
                </a:lnTo>
                <a:lnTo>
                  <a:pt x="21312" y="17723"/>
                </a:lnTo>
                <a:lnTo>
                  <a:pt x="21312" y="17722"/>
                </a:lnTo>
                <a:lnTo>
                  <a:pt x="21312" y="17719"/>
                </a:lnTo>
                <a:lnTo>
                  <a:pt x="21312" y="17717"/>
                </a:lnTo>
                <a:lnTo>
                  <a:pt x="21311" y="17716"/>
                </a:lnTo>
                <a:lnTo>
                  <a:pt x="21311" y="17714"/>
                </a:lnTo>
                <a:lnTo>
                  <a:pt x="21310" y="17713"/>
                </a:lnTo>
                <a:lnTo>
                  <a:pt x="21309" y="17712"/>
                </a:lnTo>
                <a:lnTo>
                  <a:pt x="21301" y="17709"/>
                </a:lnTo>
                <a:lnTo>
                  <a:pt x="21301" y="17705"/>
                </a:lnTo>
                <a:lnTo>
                  <a:pt x="21302" y="17704"/>
                </a:lnTo>
                <a:lnTo>
                  <a:pt x="21303" y="17702"/>
                </a:lnTo>
                <a:lnTo>
                  <a:pt x="21303" y="17700"/>
                </a:lnTo>
                <a:lnTo>
                  <a:pt x="21303" y="17699"/>
                </a:lnTo>
                <a:lnTo>
                  <a:pt x="21303" y="17697"/>
                </a:lnTo>
                <a:lnTo>
                  <a:pt x="21303" y="17695"/>
                </a:lnTo>
                <a:lnTo>
                  <a:pt x="21303" y="17693"/>
                </a:lnTo>
                <a:lnTo>
                  <a:pt x="21303" y="17691"/>
                </a:lnTo>
                <a:lnTo>
                  <a:pt x="21302" y="17690"/>
                </a:lnTo>
                <a:lnTo>
                  <a:pt x="21302" y="17689"/>
                </a:lnTo>
                <a:lnTo>
                  <a:pt x="21301" y="17688"/>
                </a:lnTo>
                <a:lnTo>
                  <a:pt x="21302" y="17607"/>
                </a:lnTo>
                <a:lnTo>
                  <a:pt x="21382" y="17607"/>
                </a:lnTo>
                <a:lnTo>
                  <a:pt x="21389" y="17581"/>
                </a:lnTo>
                <a:lnTo>
                  <a:pt x="21303" y="17422"/>
                </a:lnTo>
                <a:lnTo>
                  <a:pt x="21310" y="17422"/>
                </a:lnTo>
                <a:lnTo>
                  <a:pt x="21317" y="17391"/>
                </a:lnTo>
                <a:lnTo>
                  <a:pt x="21233" y="17231"/>
                </a:lnTo>
                <a:lnTo>
                  <a:pt x="21233" y="17225"/>
                </a:lnTo>
                <a:lnTo>
                  <a:pt x="21233" y="17219"/>
                </a:lnTo>
                <a:lnTo>
                  <a:pt x="21232" y="17213"/>
                </a:lnTo>
                <a:lnTo>
                  <a:pt x="21232" y="17206"/>
                </a:lnTo>
                <a:lnTo>
                  <a:pt x="21232" y="17199"/>
                </a:lnTo>
                <a:lnTo>
                  <a:pt x="21232" y="17193"/>
                </a:lnTo>
                <a:lnTo>
                  <a:pt x="21232" y="17186"/>
                </a:lnTo>
                <a:lnTo>
                  <a:pt x="21232" y="17179"/>
                </a:lnTo>
                <a:lnTo>
                  <a:pt x="21232" y="17172"/>
                </a:lnTo>
                <a:lnTo>
                  <a:pt x="21232" y="17165"/>
                </a:lnTo>
                <a:lnTo>
                  <a:pt x="21232" y="17158"/>
                </a:lnTo>
                <a:lnTo>
                  <a:pt x="21232" y="17151"/>
                </a:lnTo>
                <a:lnTo>
                  <a:pt x="21232" y="17149"/>
                </a:lnTo>
                <a:lnTo>
                  <a:pt x="21232" y="17147"/>
                </a:lnTo>
                <a:lnTo>
                  <a:pt x="21232" y="17145"/>
                </a:lnTo>
                <a:lnTo>
                  <a:pt x="21232" y="17143"/>
                </a:lnTo>
                <a:lnTo>
                  <a:pt x="21232" y="17140"/>
                </a:lnTo>
                <a:lnTo>
                  <a:pt x="21232" y="17138"/>
                </a:lnTo>
                <a:lnTo>
                  <a:pt x="21232" y="17135"/>
                </a:lnTo>
                <a:lnTo>
                  <a:pt x="21232" y="17132"/>
                </a:lnTo>
                <a:lnTo>
                  <a:pt x="21232" y="17129"/>
                </a:lnTo>
                <a:lnTo>
                  <a:pt x="21232" y="17126"/>
                </a:lnTo>
                <a:lnTo>
                  <a:pt x="21232" y="17123"/>
                </a:lnTo>
                <a:lnTo>
                  <a:pt x="21232" y="17120"/>
                </a:lnTo>
                <a:lnTo>
                  <a:pt x="21229" y="16905"/>
                </a:lnTo>
                <a:lnTo>
                  <a:pt x="21229" y="16862"/>
                </a:lnTo>
                <a:lnTo>
                  <a:pt x="21225" y="16862"/>
                </a:lnTo>
                <a:lnTo>
                  <a:pt x="21204" y="16878"/>
                </a:lnTo>
                <a:lnTo>
                  <a:pt x="20994" y="16879"/>
                </a:lnTo>
                <a:lnTo>
                  <a:pt x="20784" y="16879"/>
                </a:lnTo>
                <a:lnTo>
                  <a:pt x="20763" y="16863"/>
                </a:lnTo>
                <a:lnTo>
                  <a:pt x="20759" y="16863"/>
                </a:lnTo>
                <a:lnTo>
                  <a:pt x="20758" y="16906"/>
                </a:lnTo>
                <a:lnTo>
                  <a:pt x="20748" y="17120"/>
                </a:lnTo>
                <a:lnTo>
                  <a:pt x="20748" y="17123"/>
                </a:lnTo>
                <a:lnTo>
                  <a:pt x="20748" y="17126"/>
                </a:lnTo>
                <a:lnTo>
                  <a:pt x="20748" y="17129"/>
                </a:lnTo>
                <a:lnTo>
                  <a:pt x="20748" y="17132"/>
                </a:lnTo>
                <a:lnTo>
                  <a:pt x="20747" y="17135"/>
                </a:lnTo>
                <a:lnTo>
                  <a:pt x="20747" y="17138"/>
                </a:lnTo>
                <a:lnTo>
                  <a:pt x="20747" y="17140"/>
                </a:lnTo>
                <a:lnTo>
                  <a:pt x="20747" y="17143"/>
                </a:lnTo>
                <a:lnTo>
                  <a:pt x="20747" y="17145"/>
                </a:lnTo>
                <a:lnTo>
                  <a:pt x="20746" y="17147"/>
                </a:lnTo>
                <a:lnTo>
                  <a:pt x="20746" y="17149"/>
                </a:lnTo>
                <a:lnTo>
                  <a:pt x="20746" y="17151"/>
                </a:lnTo>
                <a:lnTo>
                  <a:pt x="20746" y="17158"/>
                </a:lnTo>
                <a:lnTo>
                  <a:pt x="20746" y="17165"/>
                </a:lnTo>
                <a:lnTo>
                  <a:pt x="20746" y="17172"/>
                </a:lnTo>
                <a:lnTo>
                  <a:pt x="20746" y="17179"/>
                </a:lnTo>
                <a:lnTo>
                  <a:pt x="20746" y="17186"/>
                </a:lnTo>
                <a:lnTo>
                  <a:pt x="20745" y="17193"/>
                </a:lnTo>
                <a:lnTo>
                  <a:pt x="20745" y="17199"/>
                </a:lnTo>
                <a:lnTo>
                  <a:pt x="20745" y="17206"/>
                </a:lnTo>
                <a:lnTo>
                  <a:pt x="20745" y="17213"/>
                </a:lnTo>
                <a:lnTo>
                  <a:pt x="20744" y="17219"/>
                </a:lnTo>
                <a:lnTo>
                  <a:pt x="20744" y="17225"/>
                </a:lnTo>
                <a:lnTo>
                  <a:pt x="20744" y="17231"/>
                </a:lnTo>
                <a:lnTo>
                  <a:pt x="20746" y="17231"/>
                </a:lnTo>
                <a:lnTo>
                  <a:pt x="20649" y="17391"/>
                </a:lnTo>
                <a:lnTo>
                  <a:pt x="20657" y="17420"/>
                </a:lnTo>
                <a:lnTo>
                  <a:pt x="20666" y="17420"/>
                </a:lnTo>
                <a:lnTo>
                  <a:pt x="20567" y="17579"/>
                </a:lnTo>
                <a:lnTo>
                  <a:pt x="20575" y="17605"/>
                </a:lnTo>
                <a:lnTo>
                  <a:pt x="20667" y="17606"/>
                </a:lnTo>
                <a:lnTo>
                  <a:pt x="20667" y="17707"/>
                </a:lnTo>
                <a:lnTo>
                  <a:pt x="20661" y="17710"/>
                </a:lnTo>
                <a:lnTo>
                  <a:pt x="20660" y="17710"/>
                </a:lnTo>
                <a:lnTo>
                  <a:pt x="20659" y="17712"/>
                </a:lnTo>
                <a:lnTo>
                  <a:pt x="20658" y="17712"/>
                </a:lnTo>
                <a:lnTo>
                  <a:pt x="20658" y="17714"/>
                </a:lnTo>
                <a:lnTo>
                  <a:pt x="20658" y="17716"/>
                </a:lnTo>
                <a:lnTo>
                  <a:pt x="20657" y="17717"/>
                </a:lnTo>
                <a:lnTo>
                  <a:pt x="20657" y="17719"/>
                </a:lnTo>
                <a:lnTo>
                  <a:pt x="20657" y="17722"/>
                </a:lnTo>
                <a:lnTo>
                  <a:pt x="20658" y="17723"/>
                </a:lnTo>
                <a:lnTo>
                  <a:pt x="20658" y="17725"/>
                </a:lnTo>
                <a:lnTo>
                  <a:pt x="20658" y="17726"/>
                </a:lnTo>
                <a:lnTo>
                  <a:pt x="20659" y="17728"/>
                </a:lnTo>
                <a:lnTo>
                  <a:pt x="20660" y="17728"/>
                </a:lnTo>
                <a:lnTo>
                  <a:pt x="20667" y="17734"/>
                </a:lnTo>
                <a:lnTo>
                  <a:pt x="20667" y="17836"/>
                </a:lnTo>
                <a:lnTo>
                  <a:pt x="20530" y="17833"/>
                </a:lnTo>
                <a:lnTo>
                  <a:pt x="20531" y="16684"/>
                </a:lnTo>
                <a:lnTo>
                  <a:pt x="20531" y="16508"/>
                </a:lnTo>
                <a:lnTo>
                  <a:pt x="20531" y="16475"/>
                </a:lnTo>
                <a:lnTo>
                  <a:pt x="20531" y="16333"/>
                </a:lnTo>
                <a:lnTo>
                  <a:pt x="20531" y="16300"/>
                </a:lnTo>
                <a:lnTo>
                  <a:pt x="20531" y="16151"/>
                </a:lnTo>
                <a:lnTo>
                  <a:pt x="20485" y="16152"/>
                </a:lnTo>
                <a:lnTo>
                  <a:pt x="20485" y="15975"/>
                </a:lnTo>
                <a:lnTo>
                  <a:pt x="20255" y="15978"/>
                </a:lnTo>
                <a:lnTo>
                  <a:pt x="20239" y="16051"/>
                </a:lnTo>
                <a:lnTo>
                  <a:pt x="20239" y="16224"/>
                </a:lnTo>
                <a:lnTo>
                  <a:pt x="20178" y="16224"/>
                </a:lnTo>
                <a:lnTo>
                  <a:pt x="20163" y="16317"/>
                </a:lnTo>
                <a:lnTo>
                  <a:pt x="20163" y="16482"/>
                </a:lnTo>
                <a:lnTo>
                  <a:pt x="20163" y="16641"/>
                </a:lnTo>
                <a:lnTo>
                  <a:pt x="20163" y="16800"/>
                </a:lnTo>
                <a:lnTo>
                  <a:pt x="20162" y="17801"/>
                </a:lnTo>
                <a:lnTo>
                  <a:pt x="20134" y="17801"/>
                </a:lnTo>
                <a:lnTo>
                  <a:pt x="20093" y="17800"/>
                </a:lnTo>
                <a:lnTo>
                  <a:pt x="20050" y="17800"/>
                </a:lnTo>
                <a:lnTo>
                  <a:pt x="20008" y="17801"/>
                </a:lnTo>
                <a:lnTo>
                  <a:pt x="19970" y="17802"/>
                </a:lnTo>
                <a:lnTo>
                  <a:pt x="19948" y="17802"/>
                </a:lnTo>
                <a:lnTo>
                  <a:pt x="19948" y="15890"/>
                </a:lnTo>
                <a:lnTo>
                  <a:pt x="19948" y="15715"/>
                </a:lnTo>
                <a:lnTo>
                  <a:pt x="19874" y="15716"/>
                </a:lnTo>
                <a:lnTo>
                  <a:pt x="19873" y="15668"/>
                </a:lnTo>
                <a:lnTo>
                  <a:pt x="19873" y="15567"/>
                </a:lnTo>
                <a:lnTo>
                  <a:pt x="19871" y="15474"/>
                </a:lnTo>
                <a:lnTo>
                  <a:pt x="19642" y="15480"/>
                </a:lnTo>
                <a:lnTo>
                  <a:pt x="19642" y="15632"/>
                </a:lnTo>
                <a:lnTo>
                  <a:pt x="19612" y="15632"/>
                </a:lnTo>
                <a:lnTo>
                  <a:pt x="19612" y="15781"/>
                </a:lnTo>
                <a:lnTo>
                  <a:pt x="19612" y="15813"/>
                </a:lnTo>
                <a:lnTo>
                  <a:pt x="19612" y="15955"/>
                </a:lnTo>
                <a:lnTo>
                  <a:pt x="19612" y="15988"/>
                </a:lnTo>
                <a:lnTo>
                  <a:pt x="19612" y="16162"/>
                </a:lnTo>
                <a:lnTo>
                  <a:pt x="19613" y="17799"/>
                </a:lnTo>
                <a:lnTo>
                  <a:pt x="19420" y="17804"/>
                </a:lnTo>
                <a:lnTo>
                  <a:pt x="19420" y="17720"/>
                </a:lnTo>
                <a:lnTo>
                  <a:pt x="19388" y="17705"/>
                </a:lnTo>
                <a:lnTo>
                  <a:pt x="19262" y="17698"/>
                </a:lnTo>
                <a:lnTo>
                  <a:pt x="19262" y="17585"/>
                </a:lnTo>
                <a:lnTo>
                  <a:pt x="18986" y="17561"/>
                </a:lnTo>
                <a:lnTo>
                  <a:pt x="18986" y="17301"/>
                </a:lnTo>
                <a:lnTo>
                  <a:pt x="18860" y="17282"/>
                </a:lnTo>
                <a:lnTo>
                  <a:pt x="18836" y="17286"/>
                </a:lnTo>
                <a:lnTo>
                  <a:pt x="18780" y="10503"/>
                </a:lnTo>
                <a:lnTo>
                  <a:pt x="18780" y="10493"/>
                </a:lnTo>
                <a:lnTo>
                  <a:pt x="18784" y="10491"/>
                </a:lnTo>
                <a:lnTo>
                  <a:pt x="18788" y="10484"/>
                </a:lnTo>
                <a:lnTo>
                  <a:pt x="18792" y="10436"/>
                </a:lnTo>
                <a:lnTo>
                  <a:pt x="18795" y="10400"/>
                </a:lnTo>
                <a:lnTo>
                  <a:pt x="18800" y="10361"/>
                </a:lnTo>
                <a:lnTo>
                  <a:pt x="18813" y="10314"/>
                </a:lnTo>
                <a:lnTo>
                  <a:pt x="18823" y="10275"/>
                </a:lnTo>
                <a:lnTo>
                  <a:pt x="18834" y="10242"/>
                </a:lnTo>
                <a:lnTo>
                  <a:pt x="18840" y="10232"/>
                </a:lnTo>
                <a:lnTo>
                  <a:pt x="18855" y="10216"/>
                </a:lnTo>
                <a:lnTo>
                  <a:pt x="18869" y="10200"/>
                </a:lnTo>
                <a:lnTo>
                  <a:pt x="18878" y="10184"/>
                </a:lnTo>
                <a:lnTo>
                  <a:pt x="18878" y="10170"/>
                </a:lnTo>
                <a:lnTo>
                  <a:pt x="18877" y="10101"/>
                </a:lnTo>
                <a:lnTo>
                  <a:pt x="18889" y="10049"/>
                </a:lnTo>
                <a:lnTo>
                  <a:pt x="18891" y="10044"/>
                </a:lnTo>
                <a:lnTo>
                  <a:pt x="18891" y="9974"/>
                </a:lnTo>
                <a:lnTo>
                  <a:pt x="18903" y="9915"/>
                </a:lnTo>
                <a:lnTo>
                  <a:pt x="18906" y="9911"/>
                </a:lnTo>
                <a:lnTo>
                  <a:pt x="18906" y="9825"/>
                </a:lnTo>
                <a:lnTo>
                  <a:pt x="18918" y="9759"/>
                </a:lnTo>
                <a:lnTo>
                  <a:pt x="18920" y="9754"/>
                </a:lnTo>
                <a:lnTo>
                  <a:pt x="18920" y="9662"/>
                </a:lnTo>
                <a:lnTo>
                  <a:pt x="18937" y="9599"/>
                </a:lnTo>
                <a:lnTo>
                  <a:pt x="18940" y="9593"/>
                </a:lnTo>
                <a:lnTo>
                  <a:pt x="18940" y="9500"/>
                </a:lnTo>
                <a:lnTo>
                  <a:pt x="18936" y="9475"/>
                </a:lnTo>
                <a:lnTo>
                  <a:pt x="18922" y="9458"/>
                </a:lnTo>
                <a:lnTo>
                  <a:pt x="18922" y="9442"/>
                </a:lnTo>
                <a:lnTo>
                  <a:pt x="18923" y="9442"/>
                </a:lnTo>
                <a:lnTo>
                  <a:pt x="18935" y="9417"/>
                </a:lnTo>
                <a:lnTo>
                  <a:pt x="18932" y="9391"/>
                </a:lnTo>
                <a:lnTo>
                  <a:pt x="18913" y="9368"/>
                </a:lnTo>
                <a:lnTo>
                  <a:pt x="18902" y="9362"/>
                </a:lnTo>
                <a:lnTo>
                  <a:pt x="18902" y="9311"/>
                </a:lnTo>
                <a:lnTo>
                  <a:pt x="18899" y="9289"/>
                </a:lnTo>
                <a:lnTo>
                  <a:pt x="18898" y="9288"/>
                </a:lnTo>
                <a:lnTo>
                  <a:pt x="18898" y="9285"/>
                </a:lnTo>
                <a:lnTo>
                  <a:pt x="18898" y="9279"/>
                </a:lnTo>
                <a:lnTo>
                  <a:pt x="18897" y="9272"/>
                </a:lnTo>
                <a:lnTo>
                  <a:pt x="18896" y="9266"/>
                </a:lnTo>
                <a:lnTo>
                  <a:pt x="18894" y="9261"/>
                </a:lnTo>
                <a:lnTo>
                  <a:pt x="18892" y="9258"/>
                </a:lnTo>
                <a:lnTo>
                  <a:pt x="18890" y="9257"/>
                </a:lnTo>
                <a:lnTo>
                  <a:pt x="18888" y="9257"/>
                </a:lnTo>
                <a:lnTo>
                  <a:pt x="18882" y="9259"/>
                </a:lnTo>
                <a:lnTo>
                  <a:pt x="18880" y="9261"/>
                </a:lnTo>
                <a:lnTo>
                  <a:pt x="18878" y="9264"/>
                </a:lnTo>
                <a:lnTo>
                  <a:pt x="18878" y="9266"/>
                </a:lnTo>
                <a:lnTo>
                  <a:pt x="18854" y="9252"/>
                </a:lnTo>
                <a:lnTo>
                  <a:pt x="18848" y="9250"/>
                </a:lnTo>
                <a:lnTo>
                  <a:pt x="18848" y="9249"/>
                </a:lnTo>
                <a:lnTo>
                  <a:pt x="18848" y="9248"/>
                </a:lnTo>
                <a:lnTo>
                  <a:pt x="18847" y="9247"/>
                </a:lnTo>
                <a:lnTo>
                  <a:pt x="18847" y="9246"/>
                </a:lnTo>
                <a:lnTo>
                  <a:pt x="18846" y="9246"/>
                </a:lnTo>
                <a:lnTo>
                  <a:pt x="18845" y="9246"/>
                </a:lnTo>
                <a:lnTo>
                  <a:pt x="18844" y="9246"/>
                </a:lnTo>
                <a:lnTo>
                  <a:pt x="18844" y="9247"/>
                </a:lnTo>
                <a:lnTo>
                  <a:pt x="18843" y="9248"/>
                </a:lnTo>
                <a:lnTo>
                  <a:pt x="18825" y="9242"/>
                </a:lnTo>
                <a:lnTo>
                  <a:pt x="18824" y="9238"/>
                </a:lnTo>
                <a:lnTo>
                  <a:pt x="18822" y="9235"/>
                </a:lnTo>
                <a:lnTo>
                  <a:pt x="18820" y="9233"/>
                </a:lnTo>
                <a:lnTo>
                  <a:pt x="18818" y="9233"/>
                </a:lnTo>
                <a:lnTo>
                  <a:pt x="18812" y="9235"/>
                </a:lnTo>
                <a:lnTo>
                  <a:pt x="18810" y="9237"/>
                </a:lnTo>
                <a:lnTo>
                  <a:pt x="18810" y="9238"/>
                </a:lnTo>
                <a:lnTo>
                  <a:pt x="18777" y="9232"/>
                </a:lnTo>
                <a:lnTo>
                  <a:pt x="18779" y="9230"/>
                </a:lnTo>
                <a:lnTo>
                  <a:pt x="18782" y="9225"/>
                </a:lnTo>
                <a:lnTo>
                  <a:pt x="18784" y="9218"/>
                </a:lnTo>
                <a:lnTo>
                  <a:pt x="18785" y="9210"/>
                </a:lnTo>
                <a:lnTo>
                  <a:pt x="18785" y="9200"/>
                </a:lnTo>
                <a:lnTo>
                  <a:pt x="18785" y="9191"/>
                </a:lnTo>
                <a:lnTo>
                  <a:pt x="18783" y="9182"/>
                </a:lnTo>
                <a:lnTo>
                  <a:pt x="18782" y="9174"/>
                </a:lnTo>
                <a:lnTo>
                  <a:pt x="18779" y="9168"/>
                </a:lnTo>
                <a:lnTo>
                  <a:pt x="18777" y="9163"/>
                </a:lnTo>
                <a:lnTo>
                  <a:pt x="18774" y="9161"/>
                </a:lnTo>
                <a:lnTo>
                  <a:pt x="18771" y="9161"/>
                </a:lnTo>
                <a:lnTo>
                  <a:pt x="18770" y="9161"/>
                </a:lnTo>
                <a:lnTo>
                  <a:pt x="18770" y="9086"/>
                </a:lnTo>
                <a:lnTo>
                  <a:pt x="18772" y="9085"/>
                </a:lnTo>
                <a:lnTo>
                  <a:pt x="18781" y="9076"/>
                </a:lnTo>
                <a:lnTo>
                  <a:pt x="18785" y="9067"/>
                </a:lnTo>
                <a:lnTo>
                  <a:pt x="18785" y="9015"/>
                </a:lnTo>
                <a:lnTo>
                  <a:pt x="18783" y="9005"/>
                </a:lnTo>
                <a:lnTo>
                  <a:pt x="18776" y="8997"/>
                </a:lnTo>
                <a:lnTo>
                  <a:pt x="18772" y="8994"/>
                </a:lnTo>
                <a:lnTo>
                  <a:pt x="18771" y="8992"/>
                </a:lnTo>
                <a:lnTo>
                  <a:pt x="18771" y="8990"/>
                </a:lnTo>
                <a:lnTo>
                  <a:pt x="18771" y="8989"/>
                </a:lnTo>
                <a:lnTo>
                  <a:pt x="18770" y="8988"/>
                </a:lnTo>
                <a:lnTo>
                  <a:pt x="18769" y="8986"/>
                </a:lnTo>
                <a:lnTo>
                  <a:pt x="18768" y="8986"/>
                </a:lnTo>
                <a:lnTo>
                  <a:pt x="18768" y="8987"/>
                </a:lnTo>
                <a:lnTo>
                  <a:pt x="18767" y="8988"/>
                </a:lnTo>
                <a:lnTo>
                  <a:pt x="18766" y="8989"/>
                </a:lnTo>
                <a:lnTo>
                  <a:pt x="18766" y="8990"/>
                </a:lnTo>
                <a:lnTo>
                  <a:pt x="18765" y="8989"/>
                </a:lnTo>
                <a:lnTo>
                  <a:pt x="18759" y="8987"/>
                </a:lnTo>
                <a:lnTo>
                  <a:pt x="18760" y="8984"/>
                </a:lnTo>
                <a:lnTo>
                  <a:pt x="18762" y="8978"/>
                </a:lnTo>
                <a:lnTo>
                  <a:pt x="18763" y="8972"/>
                </a:lnTo>
                <a:lnTo>
                  <a:pt x="18763" y="8966"/>
                </a:lnTo>
                <a:lnTo>
                  <a:pt x="18763" y="8959"/>
                </a:lnTo>
                <a:lnTo>
                  <a:pt x="18762" y="8952"/>
                </a:lnTo>
                <a:lnTo>
                  <a:pt x="18761" y="8946"/>
                </a:lnTo>
                <a:lnTo>
                  <a:pt x="18760" y="8943"/>
                </a:lnTo>
                <a:lnTo>
                  <a:pt x="18769" y="8937"/>
                </a:lnTo>
                <a:lnTo>
                  <a:pt x="18778" y="8928"/>
                </a:lnTo>
                <a:lnTo>
                  <a:pt x="18782" y="8919"/>
                </a:lnTo>
                <a:lnTo>
                  <a:pt x="18782" y="8903"/>
                </a:lnTo>
                <a:lnTo>
                  <a:pt x="18780" y="8894"/>
                </a:lnTo>
                <a:lnTo>
                  <a:pt x="18776" y="8889"/>
                </a:lnTo>
                <a:lnTo>
                  <a:pt x="18776" y="8888"/>
                </a:lnTo>
                <a:lnTo>
                  <a:pt x="18776" y="8886"/>
                </a:lnTo>
                <a:lnTo>
                  <a:pt x="18775" y="8886"/>
                </a:lnTo>
                <a:lnTo>
                  <a:pt x="18775" y="8885"/>
                </a:lnTo>
                <a:lnTo>
                  <a:pt x="18774" y="8884"/>
                </a:lnTo>
                <a:lnTo>
                  <a:pt x="18773" y="8884"/>
                </a:lnTo>
                <a:lnTo>
                  <a:pt x="18773" y="8885"/>
                </a:lnTo>
                <a:lnTo>
                  <a:pt x="18772" y="8885"/>
                </a:lnTo>
                <a:lnTo>
                  <a:pt x="18773" y="8882"/>
                </a:lnTo>
                <a:lnTo>
                  <a:pt x="18774" y="8876"/>
                </a:lnTo>
                <a:lnTo>
                  <a:pt x="18774" y="8869"/>
                </a:lnTo>
                <a:lnTo>
                  <a:pt x="18774" y="8862"/>
                </a:lnTo>
                <a:lnTo>
                  <a:pt x="18773" y="8855"/>
                </a:lnTo>
                <a:lnTo>
                  <a:pt x="18772" y="8850"/>
                </a:lnTo>
                <a:lnTo>
                  <a:pt x="18770" y="8845"/>
                </a:lnTo>
                <a:lnTo>
                  <a:pt x="18769" y="8842"/>
                </a:lnTo>
                <a:lnTo>
                  <a:pt x="18766" y="8840"/>
                </a:lnTo>
                <a:lnTo>
                  <a:pt x="18764" y="8840"/>
                </a:lnTo>
                <a:lnTo>
                  <a:pt x="18759" y="8842"/>
                </a:lnTo>
                <a:lnTo>
                  <a:pt x="18757" y="8844"/>
                </a:lnTo>
                <a:lnTo>
                  <a:pt x="18755" y="8848"/>
                </a:lnTo>
                <a:lnTo>
                  <a:pt x="18754" y="8853"/>
                </a:lnTo>
                <a:lnTo>
                  <a:pt x="18753" y="8859"/>
                </a:lnTo>
                <a:lnTo>
                  <a:pt x="18752" y="8866"/>
                </a:lnTo>
                <a:lnTo>
                  <a:pt x="18752" y="8872"/>
                </a:lnTo>
                <a:lnTo>
                  <a:pt x="18753" y="8874"/>
                </a:lnTo>
                <a:lnTo>
                  <a:pt x="18747" y="8872"/>
                </a:lnTo>
                <a:lnTo>
                  <a:pt x="18730" y="8870"/>
                </a:lnTo>
                <a:lnTo>
                  <a:pt x="18730" y="8842"/>
                </a:lnTo>
                <a:lnTo>
                  <a:pt x="18740" y="8840"/>
                </a:lnTo>
                <a:lnTo>
                  <a:pt x="18756" y="8834"/>
                </a:lnTo>
                <a:lnTo>
                  <a:pt x="18769" y="8826"/>
                </a:lnTo>
                <a:lnTo>
                  <a:pt x="18778" y="8817"/>
                </a:lnTo>
                <a:lnTo>
                  <a:pt x="18782" y="8807"/>
                </a:lnTo>
                <a:lnTo>
                  <a:pt x="18782" y="8794"/>
                </a:lnTo>
                <a:lnTo>
                  <a:pt x="18780" y="8784"/>
                </a:lnTo>
                <a:lnTo>
                  <a:pt x="18775" y="8777"/>
                </a:lnTo>
                <a:lnTo>
                  <a:pt x="18775" y="8776"/>
                </a:lnTo>
                <a:lnTo>
                  <a:pt x="18775" y="8774"/>
                </a:lnTo>
                <a:lnTo>
                  <a:pt x="18775" y="8772"/>
                </a:lnTo>
                <a:lnTo>
                  <a:pt x="18774" y="8771"/>
                </a:lnTo>
                <a:lnTo>
                  <a:pt x="18774" y="8769"/>
                </a:lnTo>
                <a:lnTo>
                  <a:pt x="18773" y="8768"/>
                </a:lnTo>
                <a:lnTo>
                  <a:pt x="18772" y="8768"/>
                </a:lnTo>
                <a:lnTo>
                  <a:pt x="18771" y="8768"/>
                </a:lnTo>
                <a:lnTo>
                  <a:pt x="18770" y="8769"/>
                </a:lnTo>
                <a:lnTo>
                  <a:pt x="18770" y="8770"/>
                </a:lnTo>
                <a:lnTo>
                  <a:pt x="18769" y="8772"/>
                </a:lnTo>
                <a:lnTo>
                  <a:pt x="18769" y="8773"/>
                </a:lnTo>
                <a:lnTo>
                  <a:pt x="18762" y="8768"/>
                </a:lnTo>
                <a:lnTo>
                  <a:pt x="18747" y="8762"/>
                </a:lnTo>
                <a:lnTo>
                  <a:pt x="18745" y="8762"/>
                </a:lnTo>
                <a:lnTo>
                  <a:pt x="18746" y="8761"/>
                </a:lnTo>
                <a:lnTo>
                  <a:pt x="18746" y="8759"/>
                </a:lnTo>
                <a:lnTo>
                  <a:pt x="18746" y="8757"/>
                </a:lnTo>
                <a:lnTo>
                  <a:pt x="18746" y="8756"/>
                </a:lnTo>
                <a:lnTo>
                  <a:pt x="18746" y="8754"/>
                </a:lnTo>
                <a:lnTo>
                  <a:pt x="18745" y="8752"/>
                </a:lnTo>
                <a:lnTo>
                  <a:pt x="18745" y="8750"/>
                </a:lnTo>
                <a:lnTo>
                  <a:pt x="18744" y="8750"/>
                </a:lnTo>
                <a:lnTo>
                  <a:pt x="18743" y="8750"/>
                </a:lnTo>
                <a:lnTo>
                  <a:pt x="18742" y="8750"/>
                </a:lnTo>
                <a:lnTo>
                  <a:pt x="18742" y="8749"/>
                </a:lnTo>
                <a:lnTo>
                  <a:pt x="18743" y="8748"/>
                </a:lnTo>
                <a:lnTo>
                  <a:pt x="18743" y="8747"/>
                </a:lnTo>
                <a:lnTo>
                  <a:pt x="18743" y="8745"/>
                </a:lnTo>
                <a:lnTo>
                  <a:pt x="18743" y="8743"/>
                </a:lnTo>
                <a:lnTo>
                  <a:pt x="18743" y="8741"/>
                </a:lnTo>
                <a:lnTo>
                  <a:pt x="18743" y="8739"/>
                </a:lnTo>
                <a:lnTo>
                  <a:pt x="18743" y="8737"/>
                </a:lnTo>
                <a:lnTo>
                  <a:pt x="18742" y="8736"/>
                </a:lnTo>
                <a:lnTo>
                  <a:pt x="18742" y="8735"/>
                </a:lnTo>
                <a:lnTo>
                  <a:pt x="18742" y="8712"/>
                </a:lnTo>
                <a:lnTo>
                  <a:pt x="18741" y="8707"/>
                </a:lnTo>
                <a:lnTo>
                  <a:pt x="18741" y="8620"/>
                </a:lnTo>
                <a:lnTo>
                  <a:pt x="18727" y="8615"/>
                </a:lnTo>
                <a:lnTo>
                  <a:pt x="18726" y="7947"/>
                </a:lnTo>
                <a:lnTo>
                  <a:pt x="18730" y="7944"/>
                </a:lnTo>
                <a:lnTo>
                  <a:pt x="18730" y="7927"/>
                </a:lnTo>
                <a:lnTo>
                  <a:pt x="18718" y="7922"/>
                </a:lnTo>
                <a:lnTo>
                  <a:pt x="18716" y="7237"/>
                </a:lnTo>
                <a:lnTo>
                  <a:pt x="18720" y="7233"/>
                </a:lnTo>
                <a:lnTo>
                  <a:pt x="18720" y="7221"/>
                </a:lnTo>
                <a:lnTo>
                  <a:pt x="18713" y="7217"/>
                </a:lnTo>
                <a:lnTo>
                  <a:pt x="18712" y="6827"/>
                </a:lnTo>
                <a:lnTo>
                  <a:pt x="18719" y="6821"/>
                </a:lnTo>
                <a:lnTo>
                  <a:pt x="18718" y="6517"/>
                </a:lnTo>
                <a:lnTo>
                  <a:pt x="18712" y="6514"/>
                </a:lnTo>
                <a:lnTo>
                  <a:pt x="18712" y="6470"/>
                </a:lnTo>
                <a:lnTo>
                  <a:pt x="18705" y="6467"/>
                </a:lnTo>
                <a:lnTo>
                  <a:pt x="18704" y="6198"/>
                </a:lnTo>
                <a:lnTo>
                  <a:pt x="18702" y="6197"/>
                </a:lnTo>
                <a:lnTo>
                  <a:pt x="18697" y="6202"/>
                </a:lnTo>
                <a:lnTo>
                  <a:pt x="18697" y="6472"/>
                </a:lnTo>
                <a:lnTo>
                  <a:pt x="18690" y="6479"/>
                </a:lnTo>
                <a:lnTo>
                  <a:pt x="18690" y="6521"/>
                </a:lnTo>
                <a:lnTo>
                  <a:pt x="18685" y="6527"/>
                </a:lnTo>
                <a:lnTo>
                  <a:pt x="18685" y="6831"/>
                </a:lnTo>
                <a:lnTo>
                  <a:pt x="18691" y="6833"/>
                </a:lnTo>
                <a:lnTo>
                  <a:pt x="18692" y="7224"/>
                </a:lnTo>
                <a:lnTo>
                  <a:pt x="18685" y="7231"/>
                </a:lnTo>
                <a:lnTo>
                  <a:pt x="18685" y="7243"/>
                </a:lnTo>
                <a:lnTo>
                  <a:pt x="18688" y="7245"/>
                </a:lnTo>
                <a:lnTo>
                  <a:pt x="18689" y="7928"/>
                </a:lnTo>
                <a:lnTo>
                  <a:pt x="18677" y="7938"/>
                </a:lnTo>
                <a:lnTo>
                  <a:pt x="18677" y="7955"/>
                </a:lnTo>
                <a:lnTo>
                  <a:pt x="18681" y="7956"/>
                </a:lnTo>
                <a:lnTo>
                  <a:pt x="18682" y="8622"/>
                </a:lnTo>
                <a:lnTo>
                  <a:pt x="18668" y="8632"/>
                </a:lnTo>
                <a:lnTo>
                  <a:pt x="18668" y="8711"/>
                </a:lnTo>
                <a:lnTo>
                  <a:pt x="18667" y="8714"/>
                </a:lnTo>
                <a:lnTo>
                  <a:pt x="18667" y="8729"/>
                </a:lnTo>
                <a:lnTo>
                  <a:pt x="18666" y="8732"/>
                </a:lnTo>
                <a:lnTo>
                  <a:pt x="18665" y="8739"/>
                </a:lnTo>
                <a:lnTo>
                  <a:pt x="18665" y="8745"/>
                </a:lnTo>
                <a:lnTo>
                  <a:pt x="18665" y="8752"/>
                </a:lnTo>
                <a:lnTo>
                  <a:pt x="18666" y="8759"/>
                </a:lnTo>
                <a:lnTo>
                  <a:pt x="18667" y="8761"/>
                </a:lnTo>
                <a:lnTo>
                  <a:pt x="18667" y="8765"/>
                </a:lnTo>
                <a:lnTo>
                  <a:pt x="18653" y="8771"/>
                </a:lnTo>
                <a:lnTo>
                  <a:pt x="18650" y="8772"/>
                </a:lnTo>
                <a:lnTo>
                  <a:pt x="18650" y="8770"/>
                </a:lnTo>
                <a:lnTo>
                  <a:pt x="18649" y="8764"/>
                </a:lnTo>
                <a:lnTo>
                  <a:pt x="18648" y="8757"/>
                </a:lnTo>
                <a:lnTo>
                  <a:pt x="18647" y="8753"/>
                </a:lnTo>
                <a:lnTo>
                  <a:pt x="18645" y="8750"/>
                </a:lnTo>
                <a:lnTo>
                  <a:pt x="18643" y="8748"/>
                </a:lnTo>
                <a:lnTo>
                  <a:pt x="18640" y="8748"/>
                </a:lnTo>
                <a:lnTo>
                  <a:pt x="18635" y="8750"/>
                </a:lnTo>
                <a:lnTo>
                  <a:pt x="18633" y="8752"/>
                </a:lnTo>
                <a:lnTo>
                  <a:pt x="18631" y="8756"/>
                </a:lnTo>
                <a:lnTo>
                  <a:pt x="18630" y="8761"/>
                </a:lnTo>
                <a:lnTo>
                  <a:pt x="18629" y="8767"/>
                </a:lnTo>
                <a:lnTo>
                  <a:pt x="18629" y="8774"/>
                </a:lnTo>
                <a:lnTo>
                  <a:pt x="18629" y="8780"/>
                </a:lnTo>
                <a:lnTo>
                  <a:pt x="18629" y="8787"/>
                </a:lnTo>
                <a:lnTo>
                  <a:pt x="18630" y="8791"/>
                </a:lnTo>
                <a:lnTo>
                  <a:pt x="18627" y="8798"/>
                </a:lnTo>
                <a:lnTo>
                  <a:pt x="18627" y="8811"/>
                </a:lnTo>
                <a:lnTo>
                  <a:pt x="18629" y="8820"/>
                </a:lnTo>
                <a:lnTo>
                  <a:pt x="18636" y="8829"/>
                </a:lnTo>
                <a:lnTo>
                  <a:pt x="18648" y="8836"/>
                </a:lnTo>
                <a:lnTo>
                  <a:pt x="18663" y="8842"/>
                </a:lnTo>
                <a:lnTo>
                  <a:pt x="18679" y="8845"/>
                </a:lnTo>
                <a:lnTo>
                  <a:pt x="18679" y="8872"/>
                </a:lnTo>
                <a:lnTo>
                  <a:pt x="18669" y="8874"/>
                </a:lnTo>
                <a:lnTo>
                  <a:pt x="18653" y="8881"/>
                </a:lnTo>
                <a:lnTo>
                  <a:pt x="18650" y="8883"/>
                </a:lnTo>
                <a:lnTo>
                  <a:pt x="18650" y="8882"/>
                </a:lnTo>
                <a:lnTo>
                  <a:pt x="18650" y="8875"/>
                </a:lnTo>
                <a:lnTo>
                  <a:pt x="18649" y="8868"/>
                </a:lnTo>
                <a:lnTo>
                  <a:pt x="18648" y="8862"/>
                </a:lnTo>
                <a:lnTo>
                  <a:pt x="18646" y="8858"/>
                </a:lnTo>
                <a:lnTo>
                  <a:pt x="18644" y="8855"/>
                </a:lnTo>
                <a:lnTo>
                  <a:pt x="18642" y="8853"/>
                </a:lnTo>
                <a:lnTo>
                  <a:pt x="18640" y="8853"/>
                </a:lnTo>
                <a:lnTo>
                  <a:pt x="18634" y="8855"/>
                </a:lnTo>
                <a:lnTo>
                  <a:pt x="18632" y="8857"/>
                </a:lnTo>
                <a:lnTo>
                  <a:pt x="18631" y="8861"/>
                </a:lnTo>
                <a:lnTo>
                  <a:pt x="18629" y="8866"/>
                </a:lnTo>
                <a:lnTo>
                  <a:pt x="18628" y="8872"/>
                </a:lnTo>
                <a:lnTo>
                  <a:pt x="18628" y="8878"/>
                </a:lnTo>
                <a:lnTo>
                  <a:pt x="18628" y="8885"/>
                </a:lnTo>
                <a:lnTo>
                  <a:pt x="18629" y="8892"/>
                </a:lnTo>
                <a:lnTo>
                  <a:pt x="18630" y="8898"/>
                </a:lnTo>
                <a:lnTo>
                  <a:pt x="18630" y="8900"/>
                </a:lnTo>
                <a:lnTo>
                  <a:pt x="18628" y="8907"/>
                </a:lnTo>
                <a:lnTo>
                  <a:pt x="18628" y="8922"/>
                </a:lnTo>
                <a:lnTo>
                  <a:pt x="18629" y="8932"/>
                </a:lnTo>
                <a:lnTo>
                  <a:pt x="18636" y="8940"/>
                </a:lnTo>
                <a:lnTo>
                  <a:pt x="18648" y="8947"/>
                </a:lnTo>
                <a:lnTo>
                  <a:pt x="18663" y="8953"/>
                </a:lnTo>
                <a:lnTo>
                  <a:pt x="18680" y="8956"/>
                </a:lnTo>
                <a:lnTo>
                  <a:pt x="18680" y="8983"/>
                </a:lnTo>
                <a:lnTo>
                  <a:pt x="18668" y="8985"/>
                </a:lnTo>
                <a:lnTo>
                  <a:pt x="18651" y="8992"/>
                </a:lnTo>
                <a:lnTo>
                  <a:pt x="18638" y="9000"/>
                </a:lnTo>
                <a:lnTo>
                  <a:pt x="18629" y="9009"/>
                </a:lnTo>
                <a:lnTo>
                  <a:pt x="18625" y="9019"/>
                </a:lnTo>
                <a:lnTo>
                  <a:pt x="18625" y="9071"/>
                </a:lnTo>
                <a:lnTo>
                  <a:pt x="18627" y="9080"/>
                </a:lnTo>
                <a:lnTo>
                  <a:pt x="18634" y="9088"/>
                </a:lnTo>
                <a:lnTo>
                  <a:pt x="18640" y="9092"/>
                </a:lnTo>
                <a:lnTo>
                  <a:pt x="18640" y="9238"/>
                </a:lnTo>
                <a:lnTo>
                  <a:pt x="18614" y="9243"/>
                </a:lnTo>
                <a:lnTo>
                  <a:pt x="18588" y="9252"/>
                </a:lnTo>
                <a:lnTo>
                  <a:pt x="18588" y="9245"/>
                </a:lnTo>
                <a:lnTo>
                  <a:pt x="18587" y="9239"/>
                </a:lnTo>
                <a:lnTo>
                  <a:pt x="18585" y="9234"/>
                </a:lnTo>
                <a:lnTo>
                  <a:pt x="18583" y="9230"/>
                </a:lnTo>
                <a:lnTo>
                  <a:pt x="18580" y="9225"/>
                </a:lnTo>
                <a:lnTo>
                  <a:pt x="18578" y="9223"/>
                </a:lnTo>
                <a:lnTo>
                  <a:pt x="18575" y="9223"/>
                </a:lnTo>
                <a:lnTo>
                  <a:pt x="18573" y="9224"/>
                </a:lnTo>
                <a:lnTo>
                  <a:pt x="18570" y="9227"/>
                </a:lnTo>
                <a:lnTo>
                  <a:pt x="18568" y="9232"/>
                </a:lnTo>
                <a:lnTo>
                  <a:pt x="18567" y="9237"/>
                </a:lnTo>
                <a:lnTo>
                  <a:pt x="18566" y="9244"/>
                </a:lnTo>
                <a:lnTo>
                  <a:pt x="18565" y="9250"/>
                </a:lnTo>
                <a:lnTo>
                  <a:pt x="18566" y="9258"/>
                </a:lnTo>
                <a:lnTo>
                  <a:pt x="18566" y="9261"/>
                </a:lnTo>
                <a:lnTo>
                  <a:pt x="18539" y="9276"/>
                </a:lnTo>
                <a:lnTo>
                  <a:pt x="18517" y="9297"/>
                </a:lnTo>
                <a:lnTo>
                  <a:pt x="18509" y="9320"/>
                </a:lnTo>
                <a:lnTo>
                  <a:pt x="18509" y="9378"/>
                </a:lnTo>
                <a:lnTo>
                  <a:pt x="18486" y="9401"/>
                </a:lnTo>
                <a:lnTo>
                  <a:pt x="18477" y="9426"/>
                </a:lnTo>
                <a:lnTo>
                  <a:pt x="18483" y="9451"/>
                </a:lnTo>
                <a:lnTo>
                  <a:pt x="18490" y="9458"/>
                </a:lnTo>
                <a:lnTo>
                  <a:pt x="18490" y="9477"/>
                </a:lnTo>
                <a:lnTo>
                  <a:pt x="18482" y="9485"/>
                </a:lnTo>
                <a:lnTo>
                  <a:pt x="18472" y="9510"/>
                </a:lnTo>
                <a:lnTo>
                  <a:pt x="18472" y="9603"/>
                </a:lnTo>
                <a:lnTo>
                  <a:pt x="18474" y="9609"/>
                </a:lnTo>
                <a:lnTo>
                  <a:pt x="18477" y="9620"/>
                </a:lnTo>
                <a:lnTo>
                  <a:pt x="18479" y="9626"/>
                </a:lnTo>
                <a:lnTo>
                  <a:pt x="18479" y="9627"/>
                </a:lnTo>
                <a:lnTo>
                  <a:pt x="18492" y="9673"/>
                </a:lnTo>
                <a:lnTo>
                  <a:pt x="18492" y="9762"/>
                </a:lnTo>
                <a:lnTo>
                  <a:pt x="18493" y="9767"/>
                </a:lnTo>
                <a:lnTo>
                  <a:pt x="18507" y="9832"/>
                </a:lnTo>
                <a:lnTo>
                  <a:pt x="18507" y="9918"/>
                </a:lnTo>
                <a:lnTo>
                  <a:pt x="18508" y="9922"/>
                </a:lnTo>
                <a:lnTo>
                  <a:pt x="18522" y="9981"/>
                </a:lnTo>
                <a:lnTo>
                  <a:pt x="18522" y="10051"/>
                </a:lnTo>
                <a:lnTo>
                  <a:pt x="18523" y="10055"/>
                </a:lnTo>
                <a:lnTo>
                  <a:pt x="18536" y="10107"/>
                </a:lnTo>
                <a:lnTo>
                  <a:pt x="18536" y="10176"/>
                </a:lnTo>
                <a:lnTo>
                  <a:pt x="18536" y="10190"/>
                </a:lnTo>
                <a:lnTo>
                  <a:pt x="18540" y="10205"/>
                </a:lnTo>
                <a:lnTo>
                  <a:pt x="18555" y="10220"/>
                </a:lnTo>
                <a:lnTo>
                  <a:pt x="18570" y="10237"/>
                </a:lnTo>
                <a:lnTo>
                  <a:pt x="18582" y="10254"/>
                </a:lnTo>
                <a:lnTo>
                  <a:pt x="18593" y="10285"/>
                </a:lnTo>
                <a:lnTo>
                  <a:pt x="18601" y="10318"/>
                </a:lnTo>
                <a:lnTo>
                  <a:pt x="18614" y="10364"/>
                </a:lnTo>
                <a:lnTo>
                  <a:pt x="18619" y="10403"/>
                </a:lnTo>
                <a:lnTo>
                  <a:pt x="18622" y="10438"/>
                </a:lnTo>
                <a:lnTo>
                  <a:pt x="18626" y="10487"/>
                </a:lnTo>
                <a:lnTo>
                  <a:pt x="18628" y="10493"/>
                </a:lnTo>
                <a:lnTo>
                  <a:pt x="18634" y="10498"/>
                </a:lnTo>
                <a:lnTo>
                  <a:pt x="18634" y="10505"/>
                </a:lnTo>
                <a:lnTo>
                  <a:pt x="18603" y="16449"/>
                </a:lnTo>
                <a:lnTo>
                  <a:pt x="18339" y="16362"/>
                </a:lnTo>
                <a:lnTo>
                  <a:pt x="18334" y="12821"/>
                </a:lnTo>
                <a:lnTo>
                  <a:pt x="18298" y="12571"/>
                </a:lnTo>
                <a:lnTo>
                  <a:pt x="18013" y="12431"/>
                </a:lnTo>
                <a:lnTo>
                  <a:pt x="17495" y="12483"/>
                </a:lnTo>
                <a:lnTo>
                  <a:pt x="17274" y="12694"/>
                </a:lnTo>
                <a:lnTo>
                  <a:pt x="17250" y="17995"/>
                </a:lnTo>
                <a:lnTo>
                  <a:pt x="17009" y="17994"/>
                </a:lnTo>
                <a:lnTo>
                  <a:pt x="17113" y="17522"/>
                </a:lnTo>
                <a:lnTo>
                  <a:pt x="17115" y="13072"/>
                </a:lnTo>
                <a:lnTo>
                  <a:pt x="17045" y="12758"/>
                </a:lnTo>
                <a:lnTo>
                  <a:pt x="17045" y="12233"/>
                </a:lnTo>
                <a:lnTo>
                  <a:pt x="17115" y="11889"/>
                </a:lnTo>
                <a:lnTo>
                  <a:pt x="16673" y="11760"/>
                </a:lnTo>
                <a:lnTo>
                  <a:pt x="16645" y="11667"/>
                </a:lnTo>
                <a:lnTo>
                  <a:pt x="16427" y="11603"/>
                </a:lnTo>
                <a:lnTo>
                  <a:pt x="16398" y="11626"/>
                </a:lnTo>
                <a:lnTo>
                  <a:pt x="16398" y="11662"/>
                </a:lnTo>
                <a:lnTo>
                  <a:pt x="16369" y="11653"/>
                </a:lnTo>
                <a:lnTo>
                  <a:pt x="16263" y="11740"/>
                </a:lnTo>
                <a:lnTo>
                  <a:pt x="16208" y="11784"/>
                </a:lnTo>
                <a:lnTo>
                  <a:pt x="16208" y="11921"/>
                </a:lnTo>
                <a:lnTo>
                  <a:pt x="16186" y="11939"/>
                </a:lnTo>
                <a:lnTo>
                  <a:pt x="16187" y="14030"/>
                </a:lnTo>
                <a:lnTo>
                  <a:pt x="16117" y="14030"/>
                </a:lnTo>
                <a:lnTo>
                  <a:pt x="16115" y="11946"/>
                </a:lnTo>
                <a:lnTo>
                  <a:pt x="16085" y="11506"/>
                </a:lnTo>
                <a:lnTo>
                  <a:pt x="16048" y="11501"/>
                </a:lnTo>
                <a:lnTo>
                  <a:pt x="16048" y="11488"/>
                </a:lnTo>
                <a:lnTo>
                  <a:pt x="16080" y="11390"/>
                </a:lnTo>
                <a:lnTo>
                  <a:pt x="16114" y="10754"/>
                </a:lnTo>
                <a:lnTo>
                  <a:pt x="15532" y="10668"/>
                </a:lnTo>
                <a:lnTo>
                  <a:pt x="15463" y="11084"/>
                </a:lnTo>
                <a:lnTo>
                  <a:pt x="15464" y="11577"/>
                </a:lnTo>
                <a:lnTo>
                  <a:pt x="15487" y="11580"/>
                </a:lnTo>
                <a:lnTo>
                  <a:pt x="15464" y="11701"/>
                </a:lnTo>
                <a:lnTo>
                  <a:pt x="15470" y="16611"/>
                </a:lnTo>
                <a:lnTo>
                  <a:pt x="15432" y="16608"/>
                </a:lnTo>
                <a:lnTo>
                  <a:pt x="15408" y="16613"/>
                </a:lnTo>
                <a:lnTo>
                  <a:pt x="15379" y="16611"/>
                </a:lnTo>
                <a:lnTo>
                  <a:pt x="15332" y="16621"/>
                </a:lnTo>
                <a:lnTo>
                  <a:pt x="15327" y="12900"/>
                </a:lnTo>
                <a:lnTo>
                  <a:pt x="15317" y="12887"/>
                </a:lnTo>
                <a:lnTo>
                  <a:pt x="15317" y="12771"/>
                </a:lnTo>
                <a:lnTo>
                  <a:pt x="15326" y="12771"/>
                </a:lnTo>
                <a:lnTo>
                  <a:pt x="15326" y="12256"/>
                </a:lnTo>
                <a:lnTo>
                  <a:pt x="15316" y="12240"/>
                </a:lnTo>
                <a:lnTo>
                  <a:pt x="15316" y="12154"/>
                </a:lnTo>
                <a:lnTo>
                  <a:pt x="15265" y="12060"/>
                </a:lnTo>
                <a:lnTo>
                  <a:pt x="15253" y="12060"/>
                </a:lnTo>
                <a:lnTo>
                  <a:pt x="15253" y="11982"/>
                </a:lnTo>
                <a:lnTo>
                  <a:pt x="15225" y="11930"/>
                </a:lnTo>
                <a:lnTo>
                  <a:pt x="15171" y="11830"/>
                </a:lnTo>
                <a:lnTo>
                  <a:pt x="15158" y="11830"/>
                </a:lnTo>
                <a:lnTo>
                  <a:pt x="15158" y="11799"/>
                </a:lnTo>
                <a:lnTo>
                  <a:pt x="15143" y="11771"/>
                </a:lnTo>
                <a:lnTo>
                  <a:pt x="14883" y="11776"/>
                </a:lnTo>
                <a:lnTo>
                  <a:pt x="14858" y="11927"/>
                </a:lnTo>
                <a:lnTo>
                  <a:pt x="14523" y="11932"/>
                </a:lnTo>
                <a:lnTo>
                  <a:pt x="14598" y="12583"/>
                </a:lnTo>
                <a:lnTo>
                  <a:pt x="14602" y="12587"/>
                </a:lnTo>
                <a:lnTo>
                  <a:pt x="14602" y="12710"/>
                </a:lnTo>
                <a:lnTo>
                  <a:pt x="14589" y="12710"/>
                </a:lnTo>
                <a:lnTo>
                  <a:pt x="14526" y="13209"/>
                </a:lnTo>
                <a:lnTo>
                  <a:pt x="14533" y="16644"/>
                </a:lnTo>
                <a:lnTo>
                  <a:pt x="14243" y="16624"/>
                </a:lnTo>
                <a:lnTo>
                  <a:pt x="14243" y="16582"/>
                </a:lnTo>
                <a:lnTo>
                  <a:pt x="14241" y="16268"/>
                </a:lnTo>
                <a:lnTo>
                  <a:pt x="14231" y="16267"/>
                </a:lnTo>
                <a:lnTo>
                  <a:pt x="14226" y="16175"/>
                </a:lnTo>
                <a:lnTo>
                  <a:pt x="14216" y="16174"/>
                </a:lnTo>
                <a:lnTo>
                  <a:pt x="14215" y="16167"/>
                </a:lnTo>
                <a:lnTo>
                  <a:pt x="14122" y="16157"/>
                </a:lnTo>
                <a:lnTo>
                  <a:pt x="14027" y="16148"/>
                </a:lnTo>
                <a:lnTo>
                  <a:pt x="14012" y="16154"/>
                </a:lnTo>
                <a:lnTo>
                  <a:pt x="13987" y="16151"/>
                </a:lnTo>
                <a:lnTo>
                  <a:pt x="13941" y="16171"/>
                </a:lnTo>
                <a:lnTo>
                  <a:pt x="13935" y="16174"/>
                </a:lnTo>
                <a:lnTo>
                  <a:pt x="13891" y="16192"/>
                </a:lnTo>
                <a:lnTo>
                  <a:pt x="13886" y="16292"/>
                </a:lnTo>
                <a:lnTo>
                  <a:pt x="13878" y="16295"/>
                </a:lnTo>
                <a:lnTo>
                  <a:pt x="13879" y="16597"/>
                </a:lnTo>
                <a:lnTo>
                  <a:pt x="13879" y="16601"/>
                </a:lnTo>
                <a:lnTo>
                  <a:pt x="13823" y="16597"/>
                </a:lnTo>
                <a:lnTo>
                  <a:pt x="13640" y="16586"/>
                </a:lnTo>
                <a:lnTo>
                  <a:pt x="13571" y="16582"/>
                </a:lnTo>
                <a:lnTo>
                  <a:pt x="13593" y="12714"/>
                </a:lnTo>
                <a:lnTo>
                  <a:pt x="13381" y="12714"/>
                </a:lnTo>
                <a:lnTo>
                  <a:pt x="13355" y="12714"/>
                </a:lnTo>
                <a:lnTo>
                  <a:pt x="13357" y="12056"/>
                </a:lnTo>
                <a:lnTo>
                  <a:pt x="13104" y="12058"/>
                </a:lnTo>
                <a:lnTo>
                  <a:pt x="13104" y="12714"/>
                </a:lnTo>
                <a:lnTo>
                  <a:pt x="12951" y="12714"/>
                </a:lnTo>
                <a:lnTo>
                  <a:pt x="12955" y="16565"/>
                </a:lnTo>
                <a:lnTo>
                  <a:pt x="12808" y="16566"/>
                </a:lnTo>
                <a:lnTo>
                  <a:pt x="12670" y="16568"/>
                </a:lnTo>
                <a:lnTo>
                  <a:pt x="12700" y="16364"/>
                </a:lnTo>
                <a:lnTo>
                  <a:pt x="12744" y="16019"/>
                </a:lnTo>
                <a:lnTo>
                  <a:pt x="12781" y="15667"/>
                </a:lnTo>
                <a:lnTo>
                  <a:pt x="12810" y="15310"/>
                </a:lnTo>
                <a:lnTo>
                  <a:pt x="12832" y="14946"/>
                </a:lnTo>
                <a:lnTo>
                  <a:pt x="12846" y="14580"/>
                </a:lnTo>
                <a:lnTo>
                  <a:pt x="12853" y="14211"/>
                </a:lnTo>
                <a:lnTo>
                  <a:pt x="12851" y="13841"/>
                </a:lnTo>
                <a:lnTo>
                  <a:pt x="12843" y="13472"/>
                </a:lnTo>
                <a:lnTo>
                  <a:pt x="12826" y="13103"/>
                </a:lnTo>
                <a:lnTo>
                  <a:pt x="12802" y="12737"/>
                </a:lnTo>
                <a:lnTo>
                  <a:pt x="12770" y="12375"/>
                </a:lnTo>
                <a:lnTo>
                  <a:pt x="12770" y="12317"/>
                </a:lnTo>
                <a:lnTo>
                  <a:pt x="12760" y="12291"/>
                </a:lnTo>
                <a:lnTo>
                  <a:pt x="12732" y="12266"/>
                </a:lnTo>
                <a:lnTo>
                  <a:pt x="12705" y="12252"/>
                </a:lnTo>
                <a:lnTo>
                  <a:pt x="12704" y="11573"/>
                </a:lnTo>
                <a:lnTo>
                  <a:pt x="12692" y="11553"/>
                </a:lnTo>
                <a:lnTo>
                  <a:pt x="12682" y="11552"/>
                </a:lnTo>
                <a:lnTo>
                  <a:pt x="12681" y="10550"/>
                </a:lnTo>
                <a:lnTo>
                  <a:pt x="12663" y="10542"/>
                </a:lnTo>
                <a:lnTo>
                  <a:pt x="12645" y="10548"/>
                </a:lnTo>
                <a:lnTo>
                  <a:pt x="12645" y="10561"/>
                </a:lnTo>
                <a:lnTo>
                  <a:pt x="12646" y="11550"/>
                </a:lnTo>
                <a:lnTo>
                  <a:pt x="12624" y="11562"/>
                </a:lnTo>
                <a:lnTo>
                  <a:pt x="12624" y="12226"/>
                </a:lnTo>
                <a:lnTo>
                  <a:pt x="12569" y="12216"/>
                </a:lnTo>
                <a:lnTo>
                  <a:pt x="12501" y="12211"/>
                </a:lnTo>
                <a:lnTo>
                  <a:pt x="12467" y="12213"/>
                </a:lnTo>
                <a:lnTo>
                  <a:pt x="12465" y="11474"/>
                </a:lnTo>
                <a:lnTo>
                  <a:pt x="12439" y="11464"/>
                </a:lnTo>
                <a:lnTo>
                  <a:pt x="12436" y="10118"/>
                </a:lnTo>
                <a:lnTo>
                  <a:pt x="12415" y="10108"/>
                </a:lnTo>
                <a:lnTo>
                  <a:pt x="12394" y="10115"/>
                </a:lnTo>
                <a:lnTo>
                  <a:pt x="12393" y="10131"/>
                </a:lnTo>
                <a:lnTo>
                  <a:pt x="12396" y="11461"/>
                </a:lnTo>
                <a:lnTo>
                  <a:pt x="12370" y="11466"/>
                </a:lnTo>
                <a:lnTo>
                  <a:pt x="12367" y="11493"/>
                </a:lnTo>
                <a:lnTo>
                  <a:pt x="12369" y="12226"/>
                </a:lnTo>
                <a:lnTo>
                  <a:pt x="12321" y="12241"/>
                </a:lnTo>
                <a:lnTo>
                  <a:pt x="12284" y="12261"/>
                </a:lnTo>
                <a:lnTo>
                  <a:pt x="12264" y="12286"/>
                </a:lnTo>
                <a:lnTo>
                  <a:pt x="12261" y="12312"/>
                </a:lnTo>
                <a:lnTo>
                  <a:pt x="12261" y="12370"/>
                </a:lnTo>
                <a:lnTo>
                  <a:pt x="12231" y="12732"/>
                </a:lnTo>
                <a:lnTo>
                  <a:pt x="12207" y="13099"/>
                </a:lnTo>
                <a:lnTo>
                  <a:pt x="12192" y="13468"/>
                </a:lnTo>
                <a:lnTo>
                  <a:pt x="12184" y="13838"/>
                </a:lnTo>
                <a:lnTo>
                  <a:pt x="12184" y="14209"/>
                </a:lnTo>
                <a:lnTo>
                  <a:pt x="12192" y="14579"/>
                </a:lnTo>
                <a:lnTo>
                  <a:pt x="12207" y="14946"/>
                </a:lnTo>
                <a:lnTo>
                  <a:pt x="12230" y="15310"/>
                </a:lnTo>
                <a:lnTo>
                  <a:pt x="12261" y="15668"/>
                </a:lnTo>
                <a:lnTo>
                  <a:pt x="12298" y="16020"/>
                </a:lnTo>
                <a:lnTo>
                  <a:pt x="12344" y="16366"/>
                </a:lnTo>
                <a:lnTo>
                  <a:pt x="12360" y="16474"/>
                </a:lnTo>
                <a:lnTo>
                  <a:pt x="12349" y="16474"/>
                </a:lnTo>
                <a:lnTo>
                  <a:pt x="12349" y="16520"/>
                </a:lnTo>
                <a:lnTo>
                  <a:pt x="12336" y="16520"/>
                </a:lnTo>
                <a:lnTo>
                  <a:pt x="12334" y="16799"/>
                </a:lnTo>
                <a:lnTo>
                  <a:pt x="12332" y="17130"/>
                </a:lnTo>
                <a:lnTo>
                  <a:pt x="12321" y="17219"/>
                </a:lnTo>
                <a:lnTo>
                  <a:pt x="12300" y="17395"/>
                </a:lnTo>
                <a:lnTo>
                  <a:pt x="12295" y="17443"/>
                </a:lnTo>
                <a:lnTo>
                  <a:pt x="12295" y="17318"/>
                </a:lnTo>
                <a:lnTo>
                  <a:pt x="11860" y="17231"/>
                </a:lnTo>
                <a:lnTo>
                  <a:pt x="11849" y="8856"/>
                </a:lnTo>
                <a:lnTo>
                  <a:pt x="11872" y="8848"/>
                </a:lnTo>
                <a:lnTo>
                  <a:pt x="11871" y="8604"/>
                </a:lnTo>
                <a:lnTo>
                  <a:pt x="11825" y="8590"/>
                </a:lnTo>
                <a:lnTo>
                  <a:pt x="11823" y="6665"/>
                </a:lnTo>
                <a:lnTo>
                  <a:pt x="11846" y="6653"/>
                </a:lnTo>
                <a:lnTo>
                  <a:pt x="11845" y="6411"/>
                </a:lnTo>
                <a:lnTo>
                  <a:pt x="11788" y="6386"/>
                </a:lnTo>
                <a:lnTo>
                  <a:pt x="11787" y="6352"/>
                </a:lnTo>
                <a:lnTo>
                  <a:pt x="11785" y="6343"/>
                </a:lnTo>
                <a:lnTo>
                  <a:pt x="11777" y="6335"/>
                </a:lnTo>
                <a:lnTo>
                  <a:pt x="11758" y="5157"/>
                </a:lnTo>
                <a:lnTo>
                  <a:pt x="11770" y="5150"/>
                </a:lnTo>
                <a:lnTo>
                  <a:pt x="11769" y="4909"/>
                </a:lnTo>
                <a:lnTo>
                  <a:pt x="11721" y="4884"/>
                </a:lnTo>
                <a:lnTo>
                  <a:pt x="11721" y="4850"/>
                </a:lnTo>
                <a:lnTo>
                  <a:pt x="11719" y="4841"/>
                </a:lnTo>
                <a:lnTo>
                  <a:pt x="11712" y="4833"/>
                </a:lnTo>
                <a:lnTo>
                  <a:pt x="11706" y="4829"/>
                </a:lnTo>
                <a:lnTo>
                  <a:pt x="11687" y="4168"/>
                </a:lnTo>
                <a:lnTo>
                  <a:pt x="11695" y="4163"/>
                </a:lnTo>
                <a:lnTo>
                  <a:pt x="11695" y="3922"/>
                </a:lnTo>
                <a:lnTo>
                  <a:pt x="11656" y="3900"/>
                </a:lnTo>
                <a:lnTo>
                  <a:pt x="11656" y="3870"/>
                </a:lnTo>
                <a:lnTo>
                  <a:pt x="11654" y="3863"/>
                </a:lnTo>
                <a:lnTo>
                  <a:pt x="11649" y="3855"/>
                </a:lnTo>
                <a:lnTo>
                  <a:pt x="11641" y="3849"/>
                </a:lnTo>
                <a:lnTo>
                  <a:pt x="11635" y="3846"/>
                </a:lnTo>
                <a:lnTo>
                  <a:pt x="11634" y="3846"/>
                </a:lnTo>
                <a:lnTo>
                  <a:pt x="11614" y="3330"/>
                </a:lnTo>
                <a:lnTo>
                  <a:pt x="11586" y="3314"/>
                </a:lnTo>
                <a:lnTo>
                  <a:pt x="11586" y="3307"/>
                </a:lnTo>
                <a:lnTo>
                  <a:pt x="11625" y="3330"/>
                </a:lnTo>
                <a:lnTo>
                  <a:pt x="11624" y="3090"/>
                </a:lnTo>
                <a:lnTo>
                  <a:pt x="11595" y="3072"/>
                </a:lnTo>
                <a:lnTo>
                  <a:pt x="11595" y="3048"/>
                </a:lnTo>
                <a:lnTo>
                  <a:pt x="11593" y="3041"/>
                </a:lnTo>
                <a:lnTo>
                  <a:pt x="11589" y="3036"/>
                </a:lnTo>
                <a:lnTo>
                  <a:pt x="11583" y="3031"/>
                </a:lnTo>
                <a:lnTo>
                  <a:pt x="11576" y="3027"/>
                </a:lnTo>
                <a:lnTo>
                  <a:pt x="11567" y="3025"/>
                </a:lnTo>
                <a:lnTo>
                  <a:pt x="11562" y="3025"/>
                </a:lnTo>
                <a:lnTo>
                  <a:pt x="11550" y="2690"/>
                </a:lnTo>
                <a:lnTo>
                  <a:pt x="11521" y="2591"/>
                </a:lnTo>
                <a:lnTo>
                  <a:pt x="11517" y="2402"/>
                </a:lnTo>
                <a:lnTo>
                  <a:pt x="11483" y="2328"/>
                </a:lnTo>
                <a:lnTo>
                  <a:pt x="11479" y="2165"/>
                </a:lnTo>
                <a:lnTo>
                  <a:pt x="11469" y="2150"/>
                </a:lnTo>
                <a:lnTo>
                  <a:pt x="11469" y="2149"/>
                </a:lnTo>
                <a:lnTo>
                  <a:pt x="11469" y="2147"/>
                </a:lnTo>
                <a:lnTo>
                  <a:pt x="11467" y="2145"/>
                </a:lnTo>
                <a:lnTo>
                  <a:pt x="11456" y="2129"/>
                </a:lnTo>
                <a:lnTo>
                  <a:pt x="11456" y="2127"/>
                </a:lnTo>
                <a:lnTo>
                  <a:pt x="11454" y="2124"/>
                </a:lnTo>
                <a:lnTo>
                  <a:pt x="11454" y="1990"/>
                </a:lnTo>
                <a:lnTo>
                  <a:pt x="11448" y="1985"/>
                </a:lnTo>
                <a:lnTo>
                  <a:pt x="11448" y="1979"/>
                </a:lnTo>
                <a:lnTo>
                  <a:pt x="11447" y="1978"/>
                </a:lnTo>
                <a:lnTo>
                  <a:pt x="11446" y="1977"/>
                </a:lnTo>
                <a:lnTo>
                  <a:pt x="11446" y="1974"/>
                </a:lnTo>
                <a:lnTo>
                  <a:pt x="11446" y="1972"/>
                </a:lnTo>
                <a:lnTo>
                  <a:pt x="11441" y="1972"/>
                </a:lnTo>
                <a:lnTo>
                  <a:pt x="11441" y="1962"/>
                </a:lnTo>
                <a:lnTo>
                  <a:pt x="11441" y="1960"/>
                </a:lnTo>
                <a:lnTo>
                  <a:pt x="11435" y="1960"/>
                </a:lnTo>
                <a:lnTo>
                  <a:pt x="11435" y="1841"/>
                </a:lnTo>
                <a:lnTo>
                  <a:pt x="11435" y="1839"/>
                </a:lnTo>
                <a:lnTo>
                  <a:pt x="11429" y="1839"/>
                </a:lnTo>
                <a:lnTo>
                  <a:pt x="11429" y="1811"/>
                </a:lnTo>
                <a:lnTo>
                  <a:pt x="11434" y="1807"/>
                </a:lnTo>
                <a:lnTo>
                  <a:pt x="11439" y="1801"/>
                </a:lnTo>
                <a:lnTo>
                  <a:pt x="11441" y="1794"/>
                </a:lnTo>
                <a:lnTo>
                  <a:pt x="11443" y="1788"/>
                </a:lnTo>
                <a:lnTo>
                  <a:pt x="11443" y="1786"/>
                </a:lnTo>
                <a:lnTo>
                  <a:pt x="11445" y="1781"/>
                </a:lnTo>
                <a:lnTo>
                  <a:pt x="11447" y="1774"/>
                </a:lnTo>
                <a:lnTo>
                  <a:pt x="11447" y="1771"/>
                </a:lnTo>
                <a:lnTo>
                  <a:pt x="11449" y="1768"/>
                </a:lnTo>
                <a:lnTo>
                  <a:pt x="11450" y="1761"/>
                </a:lnTo>
                <a:lnTo>
                  <a:pt x="11450" y="1757"/>
                </a:lnTo>
                <a:lnTo>
                  <a:pt x="11451" y="1754"/>
                </a:lnTo>
                <a:lnTo>
                  <a:pt x="11452" y="1748"/>
                </a:lnTo>
                <a:lnTo>
                  <a:pt x="11452" y="1743"/>
                </a:lnTo>
                <a:lnTo>
                  <a:pt x="11453" y="1741"/>
                </a:lnTo>
                <a:lnTo>
                  <a:pt x="11453" y="1734"/>
                </a:lnTo>
                <a:lnTo>
                  <a:pt x="11453" y="1728"/>
                </a:lnTo>
                <a:lnTo>
                  <a:pt x="11453" y="1727"/>
                </a:lnTo>
                <a:lnTo>
                  <a:pt x="11453" y="1721"/>
                </a:lnTo>
                <a:lnTo>
                  <a:pt x="11454" y="1714"/>
                </a:lnTo>
                <a:lnTo>
                  <a:pt x="11454" y="1711"/>
                </a:lnTo>
                <a:lnTo>
                  <a:pt x="11454" y="1701"/>
                </a:lnTo>
                <a:lnTo>
                  <a:pt x="11454" y="1697"/>
                </a:lnTo>
                <a:lnTo>
                  <a:pt x="11453" y="1696"/>
                </a:lnTo>
                <a:lnTo>
                  <a:pt x="11454" y="1691"/>
                </a:lnTo>
                <a:lnTo>
                  <a:pt x="11453" y="1684"/>
                </a:lnTo>
                <a:lnTo>
                  <a:pt x="11453" y="1683"/>
                </a:lnTo>
                <a:lnTo>
                  <a:pt x="11453" y="1677"/>
                </a:lnTo>
                <a:lnTo>
                  <a:pt x="11453" y="1670"/>
                </a:lnTo>
                <a:lnTo>
                  <a:pt x="11452" y="1667"/>
                </a:lnTo>
                <a:lnTo>
                  <a:pt x="11452" y="1664"/>
                </a:lnTo>
                <a:lnTo>
                  <a:pt x="11451" y="1657"/>
                </a:lnTo>
                <a:lnTo>
                  <a:pt x="11450" y="1653"/>
                </a:lnTo>
                <a:lnTo>
                  <a:pt x="11450" y="1650"/>
                </a:lnTo>
                <a:lnTo>
                  <a:pt x="11449" y="1644"/>
                </a:lnTo>
                <a:lnTo>
                  <a:pt x="11447" y="1639"/>
                </a:lnTo>
                <a:lnTo>
                  <a:pt x="11447" y="1637"/>
                </a:lnTo>
                <a:lnTo>
                  <a:pt x="11445" y="1630"/>
                </a:lnTo>
                <a:lnTo>
                  <a:pt x="11443" y="1624"/>
                </a:lnTo>
                <a:lnTo>
                  <a:pt x="11441" y="1617"/>
                </a:lnTo>
                <a:lnTo>
                  <a:pt x="11439" y="1610"/>
                </a:lnTo>
                <a:lnTo>
                  <a:pt x="11438" y="1609"/>
                </a:lnTo>
                <a:lnTo>
                  <a:pt x="11437" y="1604"/>
                </a:lnTo>
                <a:lnTo>
                  <a:pt x="11434" y="1599"/>
                </a:lnTo>
                <a:lnTo>
                  <a:pt x="11430" y="1594"/>
                </a:lnTo>
                <a:lnTo>
                  <a:pt x="11426" y="1590"/>
                </a:lnTo>
                <a:lnTo>
                  <a:pt x="11409" y="148"/>
                </a:lnTo>
                <a:lnTo>
                  <a:pt x="11411" y="147"/>
                </a:lnTo>
                <a:lnTo>
                  <a:pt x="11412" y="146"/>
                </a:lnTo>
                <a:lnTo>
                  <a:pt x="11413" y="144"/>
                </a:lnTo>
                <a:lnTo>
                  <a:pt x="11416" y="139"/>
                </a:lnTo>
                <a:lnTo>
                  <a:pt x="11416" y="137"/>
                </a:lnTo>
                <a:lnTo>
                  <a:pt x="11419" y="130"/>
                </a:lnTo>
                <a:lnTo>
                  <a:pt x="11420" y="121"/>
                </a:lnTo>
                <a:lnTo>
                  <a:pt x="11420" y="112"/>
                </a:lnTo>
                <a:lnTo>
                  <a:pt x="11420" y="109"/>
                </a:lnTo>
                <a:lnTo>
                  <a:pt x="11420" y="99"/>
                </a:lnTo>
                <a:lnTo>
                  <a:pt x="11418" y="90"/>
                </a:lnTo>
                <a:lnTo>
                  <a:pt x="11417" y="88"/>
                </a:lnTo>
                <a:lnTo>
                  <a:pt x="11415" y="81"/>
                </a:lnTo>
                <a:lnTo>
                  <a:pt x="11412" y="77"/>
                </a:lnTo>
                <a:lnTo>
                  <a:pt x="11412" y="75"/>
                </a:lnTo>
                <a:lnTo>
                  <a:pt x="11410" y="74"/>
                </a:lnTo>
                <a:lnTo>
                  <a:pt x="11408" y="73"/>
                </a:lnTo>
                <a:lnTo>
                  <a:pt x="11407" y="73"/>
                </a:lnTo>
                <a:lnTo>
                  <a:pt x="11406" y="73"/>
                </a:lnTo>
                <a:lnTo>
                  <a:pt x="11405" y="73"/>
                </a:lnTo>
                <a:lnTo>
                  <a:pt x="11404" y="73"/>
                </a:lnTo>
                <a:lnTo>
                  <a:pt x="11402" y="74"/>
                </a:lnTo>
                <a:lnTo>
                  <a:pt x="11401" y="76"/>
                </a:lnTo>
                <a:lnTo>
                  <a:pt x="11400" y="77"/>
                </a:lnTo>
                <a:lnTo>
                  <a:pt x="11397" y="81"/>
                </a:lnTo>
                <a:lnTo>
                  <a:pt x="11395" y="88"/>
                </a:lnTo>
                <a:lnTo>
                  <a:pt x="11394" y="91"/>
                </a:lnTo>
                <a:lnTo>
                  <a:pt x="11393" y="100"/>
                </a:lnTo>
                <a:lnTo>
                  <a:pt x="11392" y="109"/>
                </a:lnTo>
                <a:lnTo>
                  <a:pt x="11392" y="112"/>
                </a:lnTo>
                <a:lnTo>
                  <a:pt x="11392" y="122"/>
                </a:lnTo>
                <a:lnTo>
                  <a:pt x="11394" y="130"/>
                </a:lnTo>
                <a:lnTo>
                  <a:pt x="11395" y="133"/>
                </a:lnTo>
                <a:lnTo>
                  <a:pt x="11397" y="139"/>
                </a:lnTo>
                <a:lnTo>
                  <a:pt x="11399" y="144"/>
                </a:lnTo>
                <a:lnTo>
                  <a:pt x="11400" y="146"/>
                </a:lnTo>
                <a:lnTo>
                  <a:pt x="11402" y="147"/>
                </a:lnTo>
                <a:lnTo>
                  <a:pt x="11403" y="148"/>
                </a:lnTo>
                <a:lnTo>
                  <a:pt x="11388" y="1591"/>
                </a:lnTo>
                <a:lnTo>
                  <a:pt x="11385" y="1594"/>
                </a:lnTo>
                <a:lnTo>
                  <a:pt x="11381" y="1599"/>
                </a:lnTo>
                <a:lnTo>
                  <a:pt x="11378" y="1605"/>
                </a:lnTo>
                <a:lnTo>
                  <a:pt x="11376" y="1611"/>
                </a:lnTo>
                <a:lnTo>
                  <a:pt x="11373" y="1618"/>
                </a:lnTo>
                <a:lnTo>
                  <a:pt x="11371" y="1624"/>
                </a:lnTo>
                <a:lnTo>
                  <a:pt x="11371" y="1626"/>
                </a:lnTo>
                <a:lnTo>
                  <a:pt x="11369" y="1631"/>
                </a:lnTo>
                <a:lnTo>
                  <a:pt x="11367" y="1638"/>
                </a:lnTo>
                <a:lnTo>
                  <a:pt x="11367" y="1641"/>
                </a:lnTo>
                <a:lnTo>
                  <a:pt x="11366" y="1644"/>
                </a:lnTo>
                <a:lnTo>
                  <a:pt x="11365" y="1651"/>
                </a:lnTo>
                <a:lnTo>
                  <a:pt x="11365" y="1655"/>
                </a:lnTo>
                <a:lnTo>
                  <a:pt x="11364" y="1658"/>
                </a:lnTo>
                <a:lnTo>
                  <a:pt x="11363" y="1664"/>
                </a:lnTo>
                <a:lnTo>
                  <a:pt x="11363" y="1669"/>
                </a:lnTo>
                <a:lnTo>
                  <a:pt x="11362" y="1671"/>
                </a:lnTo>
                <a:lnTo>
                  <a:pt x="11362" y="1678"/>
                </a:lnTo>
                <a:lnTo>
                  <a:pt x="11362" y="1684"/>
                </a:lnTo>
                <a:lnTo>
                  <a:pt x="11361" y="1685"/>
                </a:lnTo>
                <a:lnTo>
                  <a:pt x="11361" y="1691"/>
                </a:lnTo>
                <a:lnTo>
                  <a:pt x="11361" y="1698"/>
                </a:lnTo>
                <a:lnTo>
                  <a:pt x="11360" y="1702"/>
                </a:lnTo>
                <a:lnTo>
                  <a:pt x="11360" y="1711"/>
                </a:lnTo>
                <a:lnTo>
                  <a:pt x="11360" y="1715"/>
                </a:lnTo>
                <a:lnTo>
                  <a:pt x="11361" y="1716"/>
                </a:lnTo>
                <a:lnTo>
                  <a:pt x="11361" y="1721"/>
                </a:lnTo>
                <a:lnTo>
                  <a:pt x="11361" y="1728"/>
                </a:lnTo>
                <a:lnTo>
                  <a:pt x="11362" y="1730"/>
                </a:lnTo>
                <a:lnTo>
                  <a:pt x="11362" y="1735"/>
                </a:lnTo>
                <a:lnTo>
                  <a:pt x="11362" y="1742"/>
                </a:lnTo>
                <a:lnTo>
                  <a:pt x="11363" y="1744"/>
                </a:lnTo>
                <a:lnTo>
                  <a:pt x="11363" y="1748"/>
                </a:lnTo>
                <a:lnTo>
                  <a:pt x="11364" y="1755"/>
                </a:lnTo>
                <a:lnTo>
                  <a:pt x="11365" y="1759"/>
                </a:lnTo>
                <a:lnTo>
                  <a:pt x="11365" y="1762"/>
                </a:lnTo>
                <a:lnTo>
                  <a:pt x="11366" y="1768"/>
                </a:lnTo>
                <a:lnTo>
                  <a:pt x="11367" y="1773"/>
                </a:lnTo>
                <a:lnTo>
                  <a:pt x="11367" y="1775"/>
                </a:lnTo>
                <a:lnTo>
                  <a:pt x="11369" y="1782"/>
                </a:lnTo>
                <a:lnTo>
                  <a:pt x="11371" y="1788"/>
                </a:lnTo>
                <a:lnTo>
                  <a:pt x="11373" y="1795"/>
                </a:lnTo>
                <a:lnTo>
                  <a:pt x="11375" y="1802"/>
                </a:lnTo>
                <a:lnTo>
                  <a:pt x="11380" y="1808"/>
                </a:lnTo>
                <a:lnTo>
                  <a:pt x="11386" y="1812"/>
                </a:lnTo>
                <a:lnTo>
                  <a:pt x="11385" y="1841"/>
                </a:lnTo>
                <a:lnTo>
                  <a:pt x="11380" y="1842"/>
                </a:lnTo>
                <a:lnTo>
                  <a:pt x="11380" y="1955"/>
                </a:lnTo>
                <a:lnTo>
                  <a:pt x="11378" y="1957"/>
                </a:lnTo>
                <a:lnTo>
                  <a:pt x="11378" y="1963"/>
                </a:lnTo>
                <a:lnTo>
                  <a:pt x="11374" y="1964"/>
                </a:lnTo>
                <a:lnTo>
                  <a:pt x="11374" y="1969"/>
                </a:lnTo>
                <a:lnTo>
                  <a:pt x="11373" y="1969"/>
                </a:lnTo>
                <a:lnTo>
                  <a:pt x="11373" y="1976"/>
                </a:lnTo>
                <a:lnTo>
                  <a:pt x="11369" y="1977"/>
                </a:lnTo>
                <a:lnTo>
                  <a:pt x="11369" y="1979"/>
                </a:lnTo>
                <a:lnTo>
                  <a:pt x="11368" y="1980"/>
                </a:lnTo>
                <a:lnTo>
                  <a:pt x="11367" y="1981"/>
                </a:lnTo>
                <a:lnTo>
                  <a:pt x="11366" y="1983"/>
                </a:lnTo>
                <a:lnTo>
                  <a:pt x="11366" y="1984"/>
                </a:lnTo>
                <a:lnTo>
                  <a:pt x="11366" y="1990"/>
                </a:lnTo>
                <a:lnTo>
                  <a:pt x="11361" y="1995"/>
                </a:lnTo>
                <a:lnTo>
                  <a:pt x="11361" y="2124"/>
                </a:lnTo>
                <a:lnTo>
                  <a:pt x="11354" y="2133"/>
                </a:lnTo>
                <a:lnTo>
                  <a:pt x="11354" y="2138"/>
                </a:lnTo>
                <a:lnTo>
                  <a:pt x="11345" y="2151"/>
                </a:lnTo>
                <a:lnTo>
                  <a:pt x="11344" y="2154"/>
                </a:lnTo>
                <a:lnTo>
                  <a:pt x="11344" y="2156"/>
                </a:lnTo>
                <a:lnTo>
                  <a:pt x="11344" y="2160"/>
                </a:lnTo>
                <a:lnTo>
                  <a:pt x="11336" y="2172"/>
                </a:lnTo>
                <a:lnTo>
                  <a:pt x="11333" y="2336"/>
                </a:lnTo>
                <a:lnTo>
                  <a:pt x="11299" y="2413"/>
                </a:lnTo>
                <a:lnTo>
                  <a:pt x="11294" y="2602"/>
                </a:lnTo>
                <a:lnTo>
                  <a:pt x="11266" y="2705"/>
                </a:lnTo>
                <a:lnTo>
                  <a:pt x="11256" y="3002"/>
                </a:lnTo>
                <a:lnTo>
                  <a:pt x="11247" y="3002"/>
                </a:lnTo>
                <a:lnTo>
                  <a:pt x="11247" y="3040"/>
                </a:lnTo>
                <a:lnTo>
                  <a:pt x="11241" y="3041"/>
                </a:lnTo>
                <a:lnTo>
                  <a:pt x="11233" y="3044"/>
                </a:lnTo>
                <a:lnTo>
                  <a:pt x="11225" y="3048"/>
                </a:lnTo>
                <a:lnTo>
                  <a:pt x="11220" y="3054"/>
                </a:lnTo>
                <a:lnTo>
                  <a:pt x="11217" y="3060"/>
                </a:lnTo>
                <a:lnTo>
                  <a:pt x="11216" y="3066"/>
                </a:lnTo>
                <a:lnTo>
                  <a:pt x="11216" y="3093"/>
                </a:lnTo>
                <a:lnTo>
                  <a:pt x="11193" y="3111"/>
                </a:lnTo>
                <a:lnTo>
                  <a:pt x="11193" y="3351"/>
                </a:lnTo>
                <a:lnTo>
                  <a:pt x="11225" y="3325"/>
                </a:lnTo>
                <a:lnTo>
                  <a:pt x="11225" y="3333"/>
                </a:lnTo>
                <a:lnTo>
                  <a:pt x="11203" y="3350"/>
                </a:lnTo>
                <a:lnTo>
                  <a:pt x="11203" y="3357"/>
                </a:lnTo>
                <a:lnTo>
                  <a:pt x="11184" y="3863"/>
                </a:lnTo>
                <a:lnTo>
                  <a:pt x="11176" y="3865"/>
                </a:lnTo>
                <a:lnTo>
                  <a:pt x="11167" y="3871"/>
                </a:lnTo>
                <a:lnTo>
                  <a:pt x="11160" y="3877"/>
                </a:lnTo>
                <a:lnTo>
                  <a:pt x="11156" y="3885"/>
                </a:lnTo>
                <a:lnTo>
                  <a:pt x="11155" y="3893"/>
                </a:lnTo>
                <a:lnTo>
                  <a:pt x="11155" y="3925"/>
                </a:lnTo>
                <a:lnTo>
                  <a:pt x="11123" y="3947"/>
                </a:lnTo>
                <a:lnTo>
                  <a:pt x="11123" y="4188"/>
                </a:lnTo>
                <a:lnTo>
                  <a:pt x="11132" y="4192"/>
                </a:lnTo>
                <a:lnTo>
                  <a:pt x="11114" y="4846"/>
                </a:lnTo>
                <a:lnTo>
                  <a:pt x="11104" y="4851"/>
                </a:lnTo>
                <a:lnTo>
                  <a:pt x="11096" y="4858"/>
                </a:lnTo>
                <a:lnTo>
                  <a:pt x="11091" y="4867"/>
                </a:lnTo>
                <a:lnTo>
                  <a:pt x="11090" y="4876"/>
                </a:lnTo>
                <a:lnTo>
                  <a:pt x="11090" y="4913"/>
                </a:lnTo>
                <a:lnTo>
                  <a:pt x="11051" y="4938"/>
                </a:lnTo>
                <a:lnTo>
                  <a:pt x="11051" y="5178"/>
                </a:lnTo>
                <a:lnTo>
                  <a:pt x="11062" y="5184"/>
                </a:lnTo>
                <a:lnTo>
                  <a:pt x="11045" y="6350"/>
                </a:lnTo>
                <a:lnTo>
                  <a:pt x="11041" y="6352"/>
                </a:lnTo>
                <a:lnTo>
                  <a:pt x="11031" y="6360"/>
                </a:lnTo>
                <a:lnTo>
                  <a:pt x="11025" y="6368"/>
                </a:lnTo>
                <a:lnTo>
                  <a:pt x="11023" y="6377"/>
                </a:lnTo>
                <a:lnTo>
                  <a:pt x="11023" y="6414"/>
                </a:lnTo>
                <a:lnTo>
                  <a:pt x="10977" y="6440"/>
                </a:lnTo>
                <a:lnTo>
                  <a:pt x="10977" y="6681"/>
                </a:lnTo>
                <a:lnTo>
                  <a:pt x="11000" y="6690"/>
                </a:lnTo>
                <a:lnTo>
                  <a:pt x="11000" y="8607"/>
                </a:lnTo>
                <a:lnTo>
                  <a:pt x="10954" y="8625"/>
                </a:lnTo>
                <a:lnTo>
                  <a:pt x="10954" y="8868"/>
                </a:lnTo>
                <a:lnTo>
                  <a:pt x="10977" y="8874"/>
                </a:lnTo>
                <a:lnTo>
                  <a:pt x="10977" y="11588"/>
                </a:lnTo>
                <a:lnTo>
                  <a:pt x="10606" y="11586"/>
                </a:lnTo>
                <a:lnTo>
                  <a:pt x="10604" y="11595"/>
                </a:lnTo>
                <a:lnTo>
                  <a:pt x="10559" y="11595"/>
                </a:lnTo>
                <a:lnTo>
                  <a:pt x="10558" y="11599"/>
                </a:lnTo>
                <a:lnTo>
                  <a:pt x="10558" y="11586"/>
                </a:lnTo>
                <a:lnTo>
                  <a:pt x="10183" y="11583"/>
                </a:lnTo>
                <a:lnTo>
                  <a:pt x="10187" y="8862"/>
                </a:lnTo>
                <a:lnTo>
                  <a:pt x="10210" y="8857"/>
                </a:lnTo>
                <a:lnTo>
                  <a:pt x="10210" y="8613"/>
                </a:lnTo>
                <a:lnTo>
                  <a:pt x="10168" y="8594"/>
                </a:lnTo>
                <a:lnTo>
                  <a:pt x="10168" y="8565"/>
                </a:lnTo>
                <a:lnTo>
                  <a:pt x="10167" y="8559"/>
                </a:lnTo>
                <a:lnTo>
                  <a:pt x="10164" y="8555"/>
                </a:lnTo>
                <a:lnTo>
                  <a:pt x="10167" y="6671"/>
                </a:lnTo>
                <a:lnTo>
                  <a:pt x="10190" y="6664"/>
                </a:lnTo>
                <a:lnTo>
                  <a:pt x="10190" y="6422"/>
                </a:lnTo>
                <a:lnTo>
                  <a:pt x="10150" y="6396"/>
                </a:lnTo>
                <a:lnTo>
                  <a:pt x="10150" y="6357"/>
                </a:lnTo>
                <a:lnTo>
                  <a:pt x="10149" y="6348"/>
                </a:lnTo>
                <a:lnTo>
                  <a:pt x="10144" y="6339"/>
                </a:lnTo>
                <a:lnTo>
                  <a:pt x="10135" y="6331"/>
                </a:lnTo>
                <a:lnTo>
                  <a:pt x="10122" y="6325"/>
                </a:lnTo>
                <a:lnTo>
                  <a:pt x="10107" y="5158"/>
                </a:lnTo>
                <a:lnTo>
                  <a:pt x="10118" y="5153"/>
                </a:lnTo>
                <a:lnTo>
                  <a:pt x="10119" y="4912"/>
                </a:lnTo>
                <a:lnTo>
                  <a:pt x="10085" y="4886"/>
                </a:lnTo>
                <a:lnTo>
                  <a:pt x="10085" y="4847"/>
                </a:lnTo>
                <a:lnTo>
                  <a:pt x="10085" y="4838"/>
                </a:lnTo>
                <a:lnTo>
                  <a:pt x="10080" y="4829"/>
                </a:lnTo>
                <a:lnTo>
                  <a:pt x="10072" y="4821"/>
                </a:lnTo>
                <a:lnTo>
                  <a:pt x="10061" y="4815"/>
                </a:lnTo>
                <a:lnTo>
                  <a:pt x="10056" y="4813"/>
                </a:lnTo>
                <a:lnTo>
                  <a:pt x="10038" y="4158"/>
                </a:lnTo>
                <a:lnTo>
                  <a:pt x="10047" y="4155"/>
                </a:lnTo>
                <a:lnTo>
                  <a:pt x="10047" y="3914"/>
                </a:lnTo>
                <a:lnTo>
                  <a:pt x="10020" y="3891"/>
                </a:lnTo>
                <a:lnTo>
                  <a:pt x="10020" y="3857"/>
                </a:lnTo>
                <a:lnTo>
                  <a:pt x="10019" y="3849"/>
                </a:lnTo>
                <a:lnTo>
                  <a:pt x="10016" y="3841"/>
                </a:lnTo>
                <a:lnTo>
                  <a:pt x="10009" y="3834"/>
                </a:lnTo>
                <a:lnTo>
                  <a:pt x="10000" y="3828"/>
                </a:lnTo>
                <a:lnTo>
                  <a:pt x="9989" y="3824"/>
                </a:lnTo>
                <a:lnTo>
                  <a:pt x="9986" y="3823"/>
                </a:lnTo>
                <a:lnTo>
                  <a:pt x="9985" y="3784"/>
                </a:lnTo>
                <a:lnTo>
                  <a:pt x="9985" y="3776"/>
                </a:lnTo>
                <a:lnTo>
                  <a:pt x="9984" y="3776"/>
                </a:lnTo>
                <a:lnTo>
                  <a:pt x="9968" y="3309"/>
                </a:lnTo>
                <a:lnTo>
                  <a:pt x="9968" y="3315"/>
                </a:lnTo>
                <a:lnTo>
                  <a:pt x="9978" y="3310"/>
                </a:lnTo>
                <a:lnTo>
                  <a:pt x="9979" y="3070"/>
                </a:lnTo>
                <a:lnTo>
                  <a:pt x="9958" y="3051"/>
                </a:lnTo>
                <a:lnTo>
                  <a:pt x="9958" y="3023"/>
                </a:lnTo>
                <a:lnTo>
                  <a:pt x="9958" y="3016"/>
                </a:lnTo>
                <a:lnTo>
                  <a:pt x="9955" y="3010"/>
                </a:lnTo>
                <a:lnTo>
                  <a:pt x="9950" y="3004"/>
                </a:lnTo>
                <a:lnTo>
                  <a:pt x="9943" y="2999"/>
                </a:lnTo>
                <a:lnTo>
                  <a:pt x="9935" y="2996"/>
                </a:lnTo>
                <a:lnTo>
                  <a:pt x="9931" y="2995"/>
                </a:lnTo>
                <a:lnTo>
                  <a:pt x="9931" y="2957"/>
                </a:lnTo>
                <a:lnTo>
                  <a:pt x="9915" y="2955"/>
                </a:lnTo>
                <a:lnTo>
                  <a:pt x="9906" y="2656"/>
                </a:lnTo>
                <a:lnTo>
                  <a:pt x="9878" y="2552"/>
                </a:lnTo>
                <a:lnTo>
                  <a:pt x="9873" y="2361"/>
                </a:lnTo>
                <a:lnTo>
                  <a:pt x="9863" y="2336"/>
                </a:lnTo>
                <a:lnTo>
                  <a:pt x="9862" y="2332"/>
                </a:lnTo>
                <a:lnTo>
                  <a:pt x="9861" y="2329"/>
                </a:lnTo>
                <a:lnTo>
                  <a:pt x="9849" y="2301"/>
                </a:lnTo>
                <a:lnTo>
                  <a:pt x="9849" y="2300"/>
                </a:lnTo>
                <a:lnTo>
                  <a:pt x="9839" y="2278"/>
                </a:lnTo>
                <a:lnTo>
                  <a:pt x="9836" y="2116"/>
                </a:lnTo>
                <a:lnTo>
                  <a:pt x="9829" y="2105"/>
                </a:lnTo>
                <a:lnTo>
                  <a:pt x="9829" y="2099"/>
                </a:lnTo>
                <a:lnTo>
                  <a:pt x="9829" y="2097"/>
                </a:lnTo>
                <a:lnTo>
                  <a:pt x="9828" y="2094"/>
                </a:lnTo>
                <a:lnTo>
                  <a:pt x="9820" y="2082"/>
                </a:lnTo>
                <a:lnTo>
                  <a:pt x="9820" y="2075"/>
                </a:lnTo>
                <a:lnTo>
                  <a:pt x="9811" y="2063"/>
                </a:lnTo>
                <a:lnTo>
                  <a:pt x="9812" y="1936"/>
                </a:lnTo>
                <a:lnTo>
                  <a:pt x="9807" y="1931"/>
                </a:lnTo>
                <a:lnTo>
                  <a:pt x="9807" y="1925"/>
                </a:lnTo>
                <a:lnTo>
                  <a:pt x="9807" y="1923"/>
                </a:lnTo>
                <a:lnTo>
                  <a:pt x="9806" y="1921"/>
                </a:lnTo>
                <a:lnTo>
                  <a:pt x="9805" y="1920"/>
                </a:lnTo>
                <a:lnTo>
                  <a:pt x="9804" y="1919"/>
                </a:lnTo>
                <a:lnTo>
                  <a:pt x="9803" y="1919"/>
                </a:lnTo>
                <a:lnTo>
                  <a:pt x="9803" y="1917"/>
                </a:lnTo>
                <a:lnTo>
                  <a:pt x="9801" y="1917"/>
                </a:lnTo>
                <a:lnTo>
                  <a:pt x="9801" y="1909"/>
                </a:lnTo>
                <a:lnTo>
                  <a:pt x="9799" y="1909"/>
                </a:lnTo>
                <a:lnTo>
                  <a:pt x="9799" y="1903"/>
                </a:lnTo>
                <a:lnTo>
                  <a:pt x="9796" y="1903"/>
                </a:lnTo>
                <a:lnTo>
                  <a:pt x="9796" y="1897"/>
                </a:lnTo>
                <a:lnTo>
                  <a:pt x="9794" y="1895"/>
                </a:lnTo>
                <a:lnTo>
                  <a:pt x="9793" y="1895"/>
                </a:lnTo>
                <a:lnTo>
                  <a:pt x="9792" y="1896"/>
                </a:lnTo>
                <a:lnTo>
                  <a:pt x="9792" y="1886"/>
                </a:lnTo>
                <a:lnTo>
                  <a:pt x="9790" y="1884"/>
                </a:lnTo>
                <a:lnTo>
                  <a:pt x="9788" y="1885"/>
                </a:lnTo>
                <a:lnTo>
                  <a:pt x="9787" y="1816"/>
                </a:lnTo>
                <a:lnTo>
                  <a:pt x="9787" y="1767"/>
                </a:lnTo>
                <a:lnTo>
                  <a:pt x="9787" y="1750"/>
                </a:lnTo>
                <a:lnTo>
                  <a:pt x="9789" y="1749"/>
                </a:lnTo>
                <a:lnTo>
                  <a:pt x="9795" y="1743"/>
                </a:lnTo>
                <a:lnTo>
                  <a:pt x="9798" y="1737"/>
                </a:lnTo>
                <a:lnTo>
                  <a:pt x="9800" y="1731"/>
                </a:lnTo>
                <a:lnTo>
                  <a:pt x="9801" y="1726"/>
                </a:lnTo>
                <a:lnTo>
                  <a:pt x="9802" y="1724"/>
                </a:lnTo>
                <a:lnTo>
                  <a:pt x="9804" y="1718"/>
                </a:lnTo>
                <a:lnTo>
                  <a:pt x="9806" y="1711"/>
                </a:lnTo>
                <a:lnTo>
                  <a:pt x="9806" y="1710"/>
                </a:lnTo>
                <a:lnTo>
                  <a:pt x="9807" y="1703"/>
                </a:lnTo>
                <a:lnTo>
                  <a:pt x="9808" y="1697"/>
                </a:lnTo>
                <a:lnTo>
                  <a:pt x="9808" y="1696"/>
                </a:lnTo>
                <a:lnTo>
                  <a:pt x="9809" y="1690"/>
                </a:lnTo>
                <a:lnTo>
                  <a:pt x="9810" y="1683"/>
                </a:lnTo>
                <a:lnTo>
                  <a:pt x="9810" y="1682"/>
                </a:lnTo>
                <a:lnTo>
                  <a:pt x="9811" y="1677"/>
                </a:lnTo>
                <a:lnTo>
                  <a:pt x="9812" y="1670"/>
                </a:lnTo>
                <a:lnTo>
                  <a:pt x="9811" y="1667"/>
                </a:lnTo>
                <a:lnTo>
                  <a:pt x="9812" y="1663"/>
                </a:lnTo>
                <a:lnTo>
                  <a:pt x="9812" y="1656"/>
                </a:lnTo>
                <a:lnTo>
                  <a:pt x="9812" y="1653"/>
                </a:lnTo>
                <a:lnTo>
                  <a:pt x="9813" y="1649"/>
                </a:lnTo>
                <a:lnTo>
                  <a:pt x="9813" y="1646"/>
                </a:lnTo>
                <a:lnTo>
                  <a:pt x="9813" y="1643"/>
                </a:lnTo>
                <a:lnTo>
                  <a:pt x="9812" y="1637"/>
                </a:lnTo>
                <a:lnTo>
                  <a:pt x="9812" y="1636"/>
                </a:lnTo>
                <a:lnTo>
                  <a:pt x="9812" y="1629"/>
                </a:lnTo>
                <a:lnTo>
                  <a:pt x="9811" y="1624"/>
                </a:lnTo>
                <a:lnTo>
                  <a:pt x="9812" y="1622"/>
                </a:lnTo>
                <a:lnTo>
                  <a:pt x="9811" y="1615"/>
                </a:lnTo>
                <a:lnTo>
                  <a:pt x="9810" y="1608"/>
                </a:lnTo>
                <a:lnTo>
                  <a:pt x="9811" y="1608"/>
                </a:lnTo>
                <a:lnTo>
                  <a:pt x="9809" y="1599"/>
                </a:lnTo>
                <a:lnTo>
                  <a:pt x="9808" y="1592"/>
                </a:lnTo>
                <a:lnTo>
                  <a:pt x="9807" y="1585"/>
                </a:lnTo>
                <a:lnTo>
                  <a:pt x="9806" y="1578"/>
                </a:lnTo>
                <a:lnTo>
                  <a:pt x="9805" y="1572"/>
                </a:lnTo>
                <a:lnTo>
                  <a:pt x="9803" y="1565"/>
                </a:lnTo>
                <a:lnTo>
                  <a:pt x="9802" y="1562"/>
                </a:lnTo>
                <a:lnTo>
                  <a:pt x="9801" y="1559"/>
                </a:lnTo>
                <a:lnTo>
                  <a:pt x="9799" y="1552"/>
                </a:lnTo>
                <a:lnTo>
                  <a:pt x="9797" y="1548"/>
                </a:lnTo>
                <a:lnTo>
                  <a:pt x="9797" y="1546"/>
                </a:lnTo>
                <a:lnTo>
                  <a:pt x="9794" y="1539"/>
                </a:lnTo>
                <a:lnTo>
                  <a:pt x="9791" y="1533"/>
                </a:lnTo>
                <a:lnTo>
                  <a:pt x="9786" y="1529"/>
                </a:lnTo>
                <a:lnTo>
                  <a:pt x="9785" y="1527"/>
                </a:lnTo>
                <a:lnTo>
                  <a:pt x="9772" y="76"/>
                </a:lnTo>
                <a:lnTo>
                  <a:pt x="9774" y="75"/>
                </a:lnTo>
                <a:lnTo>
                  <a:pt x="9775" y="74"/>
                </a:lnTo>
                <a:lnTo>
                  <a:pt x="9777" y="69"/>
                </a:lnTo>
                <a:lnTo>
                  <a:pt x="9779" y="67"/>
                </a:lnTo>
                <a:lnTo>
                  <a:pt x="9780" y="60"/>
                </a:lnTo>
                <a:lnTo>
                  <a:pt x="9781" y="58"/>
                </a:lnTo>
                <a:lnTo>
                  <a:pt x="9782" y="49"/>
                </a:lnTo>
                <a:lnTo>
                  <a:pt x="9783" y="39"/>
                </a:lnTo>
                <a:lnTo>
                  <a:pt x="9782" y="30"/>
                </a:lnTo>
                <a:lnTo>
                  <a:pt x="9782" y="27"/>
                </a:lnTo>
                <a:lnTo>
                  <a:pt x="9780" y="18"/>
                </a:lnTo>
                <a:lnTo>
                  <a:pt x="9778" y="11"/>
                </a:lnTo>
                <a:lnTo>
                  <a:pt x="9777" y="9"/>
                </a:lnTo>
                <a:lnTo>
                  <a:pt x="9774" y="4"/>
                </a:lnTo>
                <a:lnTo>
                  <a:pt x="9773" y="3"/>
                </a:lnTo>
                <a:lnTo>
                  <a:pt x="9772" y="2"/>
                </a:lnTo>
                <a:lnTo>
                  <a:pt x="9770" y="0"/>
                </a:lnTo>
                <a:lnTo>
                  <a:pt x="9769" y="0"/>
                </a:lnTo>
                <a:lnTo>
                  <a:pt x="9768" y="0"/>
                </a:lnTo>
                <a:lnTo>
                  <a:pt x="9767" y="0"/>
                </a:lnTo>
                <a:lnTo>
                  <a:pt x="9765" y="1"/>
                </a:lnTo>
                <a:lnTo>
                  <a:pt x="9764" y="2"/>
                </a:lnTo>
                <a:lnTo>
                  <a:pt x="9763" y="3"/>
                </a:lnTo>
                <a:lnTo>
                  <a:pt x="9760" y="7"/>
                </a:lnTo>
                <a:lnTo>
                  <a:pt x="9759" y="9"/>
                </a:lnTo>
                <a:lnTo>
                  <a:pt x="9757" y="16"/>
                </a:lnTo>
                <a:lnTo>
                  <a:pt x="9755" y="24"/>
                </a:lnTo>
                <a:lnTo>
                  <a:pt x="9755" y="27"/>
                </a:lnTo>
                <a:lnTo>
                  <a:pt x="9754" y="36"/>
                </a:lnTo>
                <a:lnTo>
                  <a:pt x="9755" y="46"/>
                </a:lnTo>
                <a:lnTo>
                  <a:pt x="9755" y="49"/>
                </a:lnTo>
                <a:lnTo>
                  <a:pt x="9756" y="58"/>
                </a:lnTo>
                <a:lnTo>
                  <a:pt x="9758" y="65"/>
                </a:lnTo>
                <a:lnTo>
                  <a:pt x="9759" y="68"/>
                </a:lnTo>
                <a:lnTo>
                  <a:pt x="9762" y="72"/>
                </a:lnTo>
                <a:lnTo>
                  <a:pt x="9763" y="74"/>
                </a:lnTo>
                <a:lnTo>
                  <a:pt x="9765" y="75"/>
                </a:lnTo>
                <a:lnTo>
                  <a:pt x="9765" y="76"/>
                </a:lnTo>
                <a:lnTo>
                  <a:pt x="9746" y="1525"/>
                </a:lnTo>
                <a:lnTo>
                  <a:pt x="9745" y="1525"/>
                </a:lnTo>
                <a:lnTo>
                  <a:pt x="9741" y="1530"/>
                </a:lnTo>
                <a:lnTo>
                  <a:pt x="9738" y="1535"/>
                </a:lnTo>
                <a:lnTo>
                  <a:pt x="9735" y="1541"/>
                </a:lnTo>
                <a:lnTo>
                  <a:pt x="9734" y="1543"/>
                </a:lnTo>
                <a:lnTo>
                  <a:pt x="9732" y="1547"/>
                </a:lnTo>
                <a:lnTo>
                  <a:pt x="9730" y="1553"/>
                </a:lnTo>
                <a:lnTo>
                  <a:pt x="9729" y="1557"/>
                </a:lnTo>
                <a:lnTo>
                  <a:pt x="9728" y="1559"/>
                </a:lnTo>
                <a:lnTo>
                  <a:pt x="9726" y="1566"/>
                </a:lnTo>
                <a:lnTo>
                  <a:pt x="9725" y="1572"/>
                </a:lnTo>
                <a:lnTo>
                  <a:pt x="9723" y="1580"/>
                </a:lnTo>
                <a:lnTo>
                  <a:pt x="9722" y="1588"/>
                </a:lnTo>
                <a:lnTo>
                  <a:pt x="9721" y="1594"/>
                </a:lnTo>
                <a:lnTo>
                  <a:pt x="9720" y="1601"/>
                </a:lnTo>
                <a:lnTo>
                  <a:pt x="9720" y="1602"/>
                </a:lnTo>
                <a:lnTo>
                  <a:pt x="9719" y="1608"/>
                </a:lnTo>
                <a:lnTo>
                  <a:pt x="9719" y="1614"/>
                </a:lnTo>
                <a:lnTo>
                  <a:pt x="9719" y="1617"/>
                </a:lnTo>
                <a:lnTo>
                  <a:pt x="9719" y="1621"/>
                </a:lnTo>
                <a:lnTo>
                  <a:pt x="9718" y="1628"/>
                </a:lnTo>
                <a:lnTo>
                  <a:pt x="9719" y="1631"/>
                </a:lnTo>
                <a:lnTo>
                  <a:pt x="9718" y="1635"/>
                </a:lnTo>
                <a:lnTo>
                  <a:pt x="9718" y="1638"/>
                </a:lnTo>
                <a:lnTo>
                  <a:pt x="9718" y="1642"/>
                </a:lnTo>
                <a:lnTo>
                  <a:pt x="9719" y="1647"/>
                </a:lnTo>
                <a:lnTo>
                  <a:pt x="9718" y="1649"/>
                </a:lnTo>
                <a:lnTo>
                  <a:pt x="9719" y="1655"/>
                </a:lnTo>
                <a:lnTo>
                  <a:pt x="9719" y="1660"/>
                </a:lnTo>
                <a:lnTo>
                  <a:pt x="9719" y="1662"/>
                </a:lnTo>
                <a:lnTo>
                  <a:pt x="9719" y="1670"/>
                </a:lnTo>
                <a:lnTo>
                  <a:pt x="9720" y="1676"/>
                </a:lnTo>
                <a:lnTo>
                  <a:pt x="9721" y="1685"/>
                </a:lnTo>
                <a:lnTo>
                  <a:pt x="9722" y="1692"/>
                </a:lnTo>
                <a:lnTo>
                  <a:pt x="9723" y="1698"/>
                </a:lnTo>
                <a:lnTo>
                  <a:pt x="9724" y="1706"/>
                </a:lnTo>
                <a:lnTo>
                  <a:pt x="9725" y="1706"/>
                </a:lnTo>
                <a:lnTo>
                  <a:pt x="9726" y="1712"/>
                </a:lnTo>
                <a:lnTo>
                  <a:pt x="9728" y="1719"/>
                </a:lnTo>
                <a:lnTo>
                  <a:pt x="9729" y="1721"/>
                </a:lnTo>
                <a:lnTo>
                  <a:pt x="9730" y="1725"/>
                </a:lnTo>
                <a:lnTo>
                  <a:pt x="9731" y="1732"/>
                </a:lnTo>
                <a:lnTo>
                  <a:pt x="9735" y="1739"/>
                </a:lnTo>
                <a:lnTo>
                  <a:pt x="9740" y="1744"/>
                </a:lnTo>
                <a:lnTo>
                  <a:pt x="9743" y="1747"/>
                </a:lnTo>
                <a:lnTo>
                  <a:pt x="9743" y="1774"/>
                </a:lnTo>
                <a:lnTo>
                  <a:pt x="9738" y="1773"/>
                </a:lnTo>
                <a:lnTo>
                  <a:pt x="9737" y="1776"/>
                </a:lnTo>
                <a:lnTo>
                  <a:pt x="9737" y="1895"/>
                </a:lnTo>
                <a:lnTo>
                  <a:pt x="9731" y="1895"/>
                </a:lnTo>
                <a:lnTo>
                  <a:pt x="9731" y="1897"/>
                </a:lnTo>
                <a:lnTo>
                  <a:pt x="9731" y="1908"/>
                </a:lnTo>
                <a:lnTo>
                  <a:pt x="9726" y="1907"/>
                </a:lnTo>
                <a:lnTo>
                  <a:pt x="9726" y="1909"/>
                </a:lnTo>
                <a:lnTo>
                  <a:pt x="9726" y="1912"/>
                </a:lnTo>
                <a:lnTo>
                  <a:pt x="9725" y="1914"/>
                </a:lnTo>
                <a:lnTo>
                  <a:pt x="9725" y="1919"/>
                </a:lnTo>
                <a:lnTo>
                  <a:pt x="9718" y="1924"/>
                </a:lnTo>
                <a:lnTo>
                  <a:pt x="9718" y="2062"/>
                </a:lnTo>
                <a:lnTo>
                  <a:pt x="9705" y="2079"/>
                </a:lnTo>
                <a:lnTo>
                  <a:pt x="9704" y="2080"/>
                </a:lnTo>
                <a:lnTo>
                  <a:pt x="9703" y="2082"/>
                </a:lnTo>
                <a:lnTo>
                  <a:pt x="9692" y="2097"/>
                </a:lnTo>
                <a:lnTo>
                  <a:pt x="9689" y="2262"/>
                </a:lnTo>
                <a:lnTo>
                  <a:pt x="9654" y="2334"/>
                </a:lnTo>
                <a:lnTo>
                  <a:pt x="9649" y="2523"/>
                </a:lnTo>
                <a:lnTo>
                  <a:pt x="9620" y="2621"/>
                </a:lnTo>
                <a:lnTo>
                  <a:pt x="9608" y="2957"/>
                </a:lnTo>
                <a:lnTo>
                  <a:pt x="9607" y="2957"/>
                </a:lnTo>
                <a:lnTo>
                  <a:pt x="9598" y="2958"/>
                </a:lnTo>
                <a:lnTo>
                  <a:pt x="9590" y="2961"/>
                </a:lnTo>
                <a:lnTo>
                  <a:pt x="9584" y="2966"/>
                </a:lnTo>
                <a:lnTo>
                  <a:pt x="9580" y="2971"/>
                </a:lnTo>
                <a:lnTo>
                  <a:pt x="9578" y="2978"/>
                </a:lnTo>
                <a:lnTo>
                  <a:pt x="9578" y="3001"/>
                </a:lnTo>
                <a:lnTo>
                  <a:pt x="9545" y="3018"/>
                </a:lnTo>
                <a:lnTo>
                  <a:pt x="9544" y="3260"/>
                </a:lnTo>
                <a:lnTo>
                  <a:pt x="9557" y="3253"/>
                </a:lnTo>
                <a:lnTo>
                  <a:pt x="9557" y="3260"/>
                </a:lnTo>
                <a:lnTo>
                  <a:pt x="9555" y="3261"/>
                </a:lnTo>
                <a:lnTo>
                  <a:pt x="9555" y="3269"/>
                </a:lnTo>
                <a:lnTo>
                  <a:pt x="9534" y="3781"/>
                </a:lnTo>
                <a:lnTo>
                  <a:pt x="9533" y="3781"/>
                </a:lnTo>
                <a:lnTo>
                  <a:pt x="9524" y="3787"/>
                </a:lnTo>
                <a:lnTo>
                  <a:pt x="9518" y="3794"/>
                </a:lnTo>
                <a:lnTo>
                  <a:pt x="9516" y="3801"/>
                </a:lnTo>
                <a:lnTo>
                  <a:pt x="9516" y="3830"/>
                </a:lnTo>
                <a:lnTo>
                  <a:pt x="9473" y="3851"/>
                </a:lnTo>
                <a:lnTo>
                  <a:pt x="9472" y="4093"/>
                </a:lnTo>
                <a:lnTo>
                  <a:pt x="9476" y="4092"/>
                </a:lnTo>
                <a:lnTo>
                  <a:pt x="9476" y="4259"/>
                </a:lnTo>
                <a:lnTo>
                  <a:pt x="9460" y="4768"/>
                </a:lnTo>
                <a:lnTo>
                  <a:pt x="9453" y="4776"/>
                </a:lnTo>
                <a:lnTo>
                  <a:pt x="9450" y="4785"/>
                </a:lnTo>
                <a:lnTo>
                  <a:pt x="9450" y="4817"/>
                </a:lnTo>
                <a:lnTo>
                  <a:pt x="9396" y="4841"/>
                </a:lnTo>
                <a:lnTo>
                  <a:pt x="9395" y="5084"/>
                </a:lnTo>
                <a:lnTo>
                  <a:pt x="9407" y="5092"/>
                </a:lnTo>
                <a:lnTo>
                  <a:pt x="9386" y="6285"/>
                </a:lnTo>
                <a:lnTo>
                  <a:pt x="9382" y="6294"/>
                </a:lnTo>
                <a:lnTo>
                  <a:pt x="9382" y="6327"/>
                </a:lnTo>
                <a:lnTo>
                  <a:pt x="9317" y="6350"/>
                </a:lnTo>
                <a:lnTo>
                  <a:pt x="9317" y="6595"/>
                </a:lnTo>
                <a:lnTo>
                  <a:pt x="9340" y="6608"/>
                </a:lnTo>
                <a:lnTo>
                  <a:pt x="9335" y="8549"/>
                </a:lnTo>
                <a:lnTo>
                  <a:pt x="9288" y="8561"/>
                </a:lnTo>
                <a:lnTo>
                  <a:pt x="9287" y="8807"/>
                </a:lnTo>
                <a:lnTo>
                  <a:pt x="9311" y="8816"/>
                </a:lnTo>
                <a:lnTo>
                  <a:pt x="9288" y="17241"/>
                </a:lnTo>
                <a:lnTo>
                  <a:pt x="8910" y="17328"/>
                </a:lnTo>
                <a:lnTo>
                  <a:pt x="8908" y="14158"/>
                </a:lnTo>
                <a:lnTo>
                  <a:pt x="8869" y="14147"/>
                </a:lnTo>
                <a:lnTo>
                  <a:pt x="8869" y="13469"/>
                </a:lnTo>
                <a:lnTo>
                  <a:pt x="8893" y="13467"/>
                </a:lnTo>
                <a:lnTo>
                  <a:pt x="8893" y="13459"/>
                </a:lnTo>
                <a:lnTo>
                  <a:pt x="8894" y="13458"/>
                </a:lnTo>
                <a:lnTo>
                  <a:pt x="8908" y="13459"/>
                </a:lnTo>
                <a:lnTo>
                  <a:pt x="8905" y="9283"/>
                </a:lnTo>
                <a:lnTo>
                  <a:pt x="8905" y="8997"/>
                </a:lnTo>
                <a:lnTo>
                  <a:pt x="8929" y="8987"/>
                </a:lnTo>
                <a:lnTo>
                  <a:pt x="8929" y="8908"/>
                </a:lnTo>
                <a:lnTo>
                  <a:pt x="8806" y="8879"/>
                </a:lnTo>
                <a:lnTo>
                  <a:pt x="8668" y="8859"/>
                </a:lnTo>
                <a:lnTo>
                  <a:pt x="8519" y="8849"/>
                </a:lnTo>
                <a:lnTo>
                  <a:pt x="8367" y="8849"/>
                </a:lnTo>
                <a:lnTo>
                  <a:pt x="8294" y="8855"/>
                </a:lnTo>
                <a:lnTo>
                  <a:pt x="8294" y="9226"/>
                </a:lnTo>
                <a:lnTo>
                  <a:pt x="8221" y="9231"/>
                </a:lnTo>
                <a:lnTo>
                  <a:pt x="8200" y="9234"/>
                </a:lnTo>
                <a:lnTo>
                  <a:pt x="8200" y="9729"/>
                </a:lnTo>
                <a:lnTo>
                  <a:pt x="8200" y="9781"/>
                </a:lnTo>
                <a:lnTo>
                  <a:pt x="8200" y="9914"/>
                </a:lnTo>
                <a:lnTo>
                  <a:pt x="8119" y="9923"/>
                </a:lnTo>
                <a:lnTo>
                  <a:pt x="8119" y="10601"/>
                </a:lnTo>
                <a:lnTo>
                  <a:pt x="8089" y="10603"/>
                </a:lnTo>
                <a:lnTo>
                  <a:pt x="8014" y="10613"/>
                </a:lnTo>
                <a:lnTo>
                  <a:pt x="8014" y="11035"/>
                </a:lnTo>
                <a:lnTo>
                  <a:pt x="7978" y="11038"/>
                </a:lnTo>
                <a:lnTo>
                  <a:pt x="7949" y="11042"/>
                </a:lnTo>
                <a:lnTo>
                  <a:pt x="7949" y="11427"/>
                </a:lnTo>
                <a:lnTo>
                  <a:pt x="7894" y="11432"/>
                </a:lnTo>
                <a:lnTo>
                  <a:pt x="7891" y="13413"/>
                </a:lnTo>
                <a:lnTo>
                  <a:pt x="7597" y="13361"/>
                </a:lnTo>
                <a:lnTo>
                  <a:pt x="7568" y="13367"/>
                </a:lnTo>
                <a:lnTo>
                  <a:pt x="7568" y="13591"/>
                </a:lnTo>
                <a:lnTo>
                  <a:pt x="7558" y="13589"/>
                </a:lnTo>
                <a:lnTo>
                  <a:pt x="7348" y="13626"/>
                </a:lnTo>
                <a:lnTo>
                  <a:pt x="7346" y="13523"/>
                </a:lnTo>
                <a:lnTo>
                  <a:pt x="7228" y="13499"/>
                </a:lnTo>
                <a:lnTo>
                  <a:pt x="7227" y="11976"/>
                </a:lnTo>
                <a:lnTo>
                  <a:pt x="7220" y="11978"/>
                </a:lnTo>
                <a:lnTo>
                  <a:pt x="6871" y="11898"/>
                </a:lnTo>
                <a:lnTo>
                  <a:pt x="6849" y="11891"/>
                </a:lnTo>
                <a:lnTo>
                  <a:pt x="5812" y="12214"/>
                </a:lnTo>
                <a:lnTo>
                  <a:pt x="5810" y="14307"/>
                </a:lnTo>
                <a:lnTo>
                  <a:pt x="5520" y="14307"/>
                </a:lnTo>
                <a:lnTo>
                  <a:pt x="5520" y="12747"/>
                </a:lnTo>
                <a:lnTo>
                  <a:pt x="5519" y="12747"/>
                </a:lnTo>
                <a:lnTo>
                  <a:pt x="5519" y="11628"/>
                </a:lnTo>
                <a:lnTo>
                  <a:pt x="5519" y="10839"/>
                </a:lnTo>
                <a:lnTo>
                  <a:pt x="5517" y="10839"/>
                </a:lnTo>
                <a:lnTo>
                  <a:pt x="5517" y="10414"/>
                </a:lnTo>
                <a:lnTo>
                  <a:pt x="5491" y="10414"/>
                </a:lnTo>
                <a:lnTo>
                  <a:pt x="5491" y="10407"/>
                </a:lnTo>
                <a:lnTo>
                  <a:pt x="5445" y="10407"/>
                </a:lnTo>
                <a:lnTo>
                  <a:pt x="5445" y="10124"/>
                </a:lnTo>
                <a:lnTo>
                  <a:pt x="5392" y="10124"/>
                </a:lnTo>
                <a:lnTo>
                  <a:pt x="5391" y="10128"/>
                </a:lnTo>
                <a:lnTo>
                  <a:pt x="5391" y="10407"/>
                </a:lnTo>
                <a:lnTo>
                  <a:pt x="5373" y="10407"/>
                </a:lnTo>
                <a:lnTo>
                  <a:pt x="5373" y="10287"/>
                </a:lnTo>
                <a:lnTo>
                  <a:pt x="5344" y="10287"/>
                </a:lnTo>
                <a:lnTo>
                  <a:pt x="5344" y="9994"/>
                </a:lnTo>
                <a:lnTo>
                  <a:pt x="5313" y="9994"/>
                </a:lnTo>
                <a:lnTo>
                  <a:pt x="5313" y="9797"/>
                </a:lnTo>
                <a:lnTo>
                  <a:pt x="5271" y="9797"/>
                </a:lnTo>
                <a:lnTo>
                  <a:pt x="5271" y="9794"/>
                </a:lnTo>
                <a:lnTo>
                  <a:pt x="5183" y="9794"/>
                </a:lnTo>
                <a:lnTo>
                  <a:pt x="5183" y="9795"/>
                </a:lnTo>
                <a:lnTo>
                  <a:pt x="5183" y="9801"/>
                </a:lnTo>
                <a:lnTo>
                  <a:pt x="5182" y="9801"/>
                </a:lnTo>
                <a:lnTo>
                  <a:pt x="5182" y="9797"/>
                </a:lnTo>
                <a:lnTo>
                  <a:pt x="5142" y="9797"/>
                </a:lnTo>
                <a:lnTo>
                  <a:pt x="5141" y="9800"/>
                </a:lnTo>
                <a:lnTo>
                  <a:pt x="5141" y="9994"/>
                </a:lnTo>
                <a:lnTo>
                  <a:pt x="5114" y="9994"/>
                </a:lnTo>
                <a:lnTo>
                  <a:pt x="5110" y="10003"/>
                </a:lnTo>
                <a:lnTo>
                  <a:pt x="5110" y="10287"/>
                </a:lnTo>
                <a:lnTo>
                  <a:pt x="5092" y="10287"/>
                </a:lnTo>
                <a:lnTo>
                  <a:pt x="5084" y="10302"/>
                </a:lnTo>
                <a:lnTo>
                  <a:pt x="5084" y="10407"/>
                </a:lnTo>
                <a:lnTo>
                  <a:pt x="5062" y="10407"/>
                </a:lnTo>
                <a:lnTo>
                  <a:pt x="5062" y="10124"/>
                </a:lnTo>
                <a:lnTo>
                  <a:pt x="5001" y="10124"/>
                </a:lnTo>
                <a:lnTo>
                  <a:pt x="4999" y="10128"/>
                </a:lnTo>
                <a:lnTo>
                  <a:pt x="4999" y="10407"/>
                </a:lnTo>
                <a:lnTo>
                  <a:pt x="4948" y="10407"/>
                </a:lnTo>
                <a:lnTo>
                  <a:pt x="4945" y="10413"/>
                </a:lnTo>
                <a:lnTo>
                  <a:pt x="4915" y="10413"/>
                </a:lnTo>
                <a:lnTo>
                  <a:pt x="4911" y="10420"/>
                </a:lnTo>
                <a:lnTo>
                  <a:pt x="4911" y="10848"/>
                </a:lnTo>
                <a:lnTo>
                  <a:pt x="4910" y="10851"/>
                </a:lnTo>
                <a:lnTo>
                  <a:pt x="4910" y="11641"/>
                </a:lnTo>
                <a:lnTo>
                  <a:pt x="4909" y="11643"/>
                </a:lnTo>
                <a:lnTo>
                  <a:pt x="4909" y="12763"/>
                </a:lnTo>
                <a:lnTo>
                  <a:pt x="4909" y="12765"/>
                </a:lnTo>
                <a:lnTo>
                  <a:pt x="4909" y="14498"/>
                </a:lnTo>
                <a:lnTo>
                  <a:pt x="4908" y="14500"/>
                </a:lnTo>
                <a:lnTo>
                  <a:pt x="4908" y="16895"/>
                </a:lnTo>
                <a:lnTo>
                  <a:pt x="4938" y="16895"/>
                </a:lnTo>
                <a:lnTo>
                  <a:pt x="4938" y="16897"/>
                </a:lnTo>
                <a:lnTo>
                  <a:pt x="4939" y="16897"/>
                </a:lnTo>
                <a:lnTo>
                  <a:pt x="4939" y="17276"/>
                </a:lnTo>
                <a:lnTo>
                  <a:pt x="4934" y="17276"/>
                </a:lnTo>
                <a:lnTo>
                  <a:pt x="4930" y="17277"/>
                </a:lnTo>
                <a:lnTo>
                  <a:pt x="4930" y="17294"/>
                </a:lnTo>
                <a:lnTo>
                  <a:pt x="4925" y="17295"/>
                </a:lnTo>
                <a:lnTo>
                  <a:pt x="4922" y="17295"/>
                </a:lnTo>
                <a:lnTo>
                  <a:pt x="4922" y="17872"/>
                </a:lnTo>
                <a:lnTo>
                  <a:pt x="4855" y="17872"/>
                </a:lnTo>
                <a:lnTo>
                  <a:pt x="4855" y="17828"/>
                </a:lnTo>
                <a:lnTo>
                  <a:pt x="4861" y="17801"/>
                </a:lnTo>
                <a:lnTo>
                  <a:pt x="4860" y="17801"/>
                </a:lnTo>
                <a:lnTo>
                  <a:pt x="4857" y="17801"/>
                </a:lnTo>
                <a:lnTo>
                  <a:pt x="4853" y="17800"/>
                </a:lnTo>
                <a:lnTo>
                  <a:pt x="4851" y="17800"/>
                </a:lnTo>
                <a:lnTo>
                  <a:pt x="4852" y="17626"/>
                </a:lnTo>
                <a:lnTo>
                  <a:pt x="4854" y="17625"/>
                </a:lnTo>
                <a:lnTo>
                  <a:pt x="4858" y="17617"/>
                </a:lnTo>
                <a:lnTo>
                  <a:pt x="4858" y="17608"/>
                </a:lnTo>
                <a:lnTo>
                  <a:pt x="4852" y="17607"/>
                </a:lnTo>
                <a:lnTo>
                  <a:pt x="4852" y="17594"/>
                </a:lnTo>
                <a:lnTo>
                  <a:pt x="4846" y="17572"/>
                </a:lnTo>
                <a:lnTo>
                  <a:pt x="4846" y="17560"/>
                </a:lnTo>
                <a:lnTo>
                  <a:pt x="4844" y="17548"/>
                </a:lnTo>
                <a:lnTo>
                  <a:pt x="4843" y="17548"/>
                </a:lnTo>
                <a:lnTo>
                  <a:pt x="4843" y="17541"/>
                </a:lnTo>
                <a:lnTo>
                  <a:pt x="4842" y="17541"/>
                </a:lnTo>
                <a:lnTo>
                  <a:pt x="4840" y="17451"/>
                </a:lnTo>
                <a:lnTo>
                  <a:pt x="4839" y="17451"/>
                </a:lnTo>
                <a:lnTo>
                  <a:pt x="4838" y="17451"/>
                </a:lnTo>
                <a:lnTo>
                  <a:pt x="4836" y="17541"/>
                </a:lnTo>
                <a:lnTo>
                  <a:pt x="4835" y="17541"/>
                </a:lnTo>
                <a:lnTo>
                  <a:pt x="4834" y="17548"/>
                </a:lnTo>
                <a:lnTo>
                  <a:pt x="4833" y="17548"/>
                </a:lnTo>
                <a:lnTo>
                  <a:pt x="4831" y="17560"/>
                </a:lnTo>
                <a:lnTo>
                  <a:pt x="4831" y="17572"/>
                </a:lnTo>
                <a:lnTo>
                  <a:pt x="4826" y="17594"/>
                </a:lnTo>
                <a:lnTo>
                  <a:pt x="4826" y="17607"/>
                </a:lnTo>
                <a:lnTo>
                  <a:pt x="4825" y="17607"/>
                </a:lnTo>
                <a:lnTo>
                  <a:pt x="4820" y="17608"/>
                </a:lnTo>
                <a:lnTo>
                  <a:pt x="4820" y="17617"/>
                </a:lnTo>
                <a:lnTo>
                  <a:pt x="4824" y="17625"/>
                </a:lnTo>
                <a:lnTo>
                  <a:pt x="4826" y="17625"/>
                </a:lnTo>
                <a:lnTo>
                  <a:pt x="4826" y="17800"/>
                </a:lnTo>
                <a:lnTo>
                  <a:pt x="4825" y="17800"/>
                </a:lnTo>
                <a:lnTo>
                  <a:pt x="4820" y="17800"/>
                </a:lnTo>
                <a:lnTo>
                  <a:pt x="4817" y="17801"/>
                </a:lnTo>
                <a:lnTo>
                  <a:pt x="4815" y="17801"/>
                </a:lnTo>
                <a:lnTo>
                  <a:pt x="4822" y="17828"/>
                </a:lnTo>
                <a:lnTo>
                  <a:pt x="4822" y="17872"/>
                </a:lnTo>
                <a:lnTo>
                  <a:pt x="4674" y="17872"/>
                </a:lnTo>
                <a:lnTo>
                  <a:pt x="4674" y="17857"/>
                </a:lnTo>
                <a:lnTo>
                  <a:pt x="4675" y="17829"/>
                </a:lnTo>
                <a:lnTo>
                  <a:pt x="4681" y="17802"/>
                </a:lnTo>
                <a:lnTo>
                  <a:pt x="4680" y="17802"/>
                </a:lnTo>
                <a:lnTo>
                  <a:pt x="4677" y="17802"/>
                </a:lnTo>
                <a:lnTo>
                  <a:pt x="4673" y="17801"/>
                </a:lnTo>
                <a:lnTo>
                  <a:pt x="4673" y="17688"/>
                </a:lnTo>
                <a:lnTo>
                  <a:pt x="4675" y="17688"/>
                </a:lnTo>
                <a:lnTo>
                  <a:pt x="4675" y="17680"/>
                </a:lnTo>
                <a:lnTo>
                  <a:pt x="4674" y="17680"/>
                </a:lnTo>
                <a:lnTo>
                  <a:pt x="4672" y="17680"/>
                </a:lnTo>
                <a:lnTo>
                  <a:pt x="4669" y="17680"/>
                </a:lnTo>
                <a:lnTo>
                  <a:pt x="4670" y="17507"/>
                </a:lnTo>
                <a:lnTo>
                  <a:pt x="4674" y="17507"/>
                </a:lnTo>
                <a:lnTo>
                  <a:pt x="4677" y="17497"/>
                </a:lnTo>
                <a:lnTo>
                  <a:pt x="4677" y="17488"/>
                </a:lnTo>
                <a:lnTo>
                  <a:pt x="4675" y="17488"/>
                </a:lnTo>
                <a:lnTo>
                  <a:pt x="4670" y="17488"/>
                </a:lnTo>
                <a:lnTo>
                  <a:pt x="4670" y="17475"/>
                </a:lnTo>
                <a:lnTo>
                  <a:pt x="4665" y="17453"/>
                </a:lnTo>
                <a:lnTo>
                  <a:pt x="4665" y="17440"/>
                </a:lnTo>
                <a:lnTo>
                  <a:pt x="4653" y="17440"/>
                </a:lnTo>
                <a:lnTo>
                  <a:pt x="4655" y="17428"/>
                </a:lnTo>
                <a:lnTo>
                  <a:pt x="4656" y="17428"/>
                </a:lnTo>
                <a:lnTo>
                  <a:pt x="4657" y="17428"/>
                </a:lnTo>
                <a:lnTo>
                  <a:pt x="4658" y="17428"/>
                </a:lnTo>
                <a:lnTo>
                  <a:pt x="4659" y="17428"/>
                </a:lnTo>
                <a:lnTo>
                  <a:pt x="4660" y="17428"/>
                </a:lnTo>
                <a:lnTo>
                  <a:pt x="4660" y="17420"/>
                </a:lnTo>
                <a:lnTo>
                  <a:pt x="4659" y="17420"/>
                </a:lnTo>
                <a:lnTo>
                  <a:pt x="4658" y="17420"/>
                </a:lnTo>
                <a:lnTo>
                  <a:pt x="4657" y="17420"/>
                </a:lnTo>
                <a:lnTo>
                  <a:pt x="4658" y="17330"/>
                </a:lnTo>
                <a:lnTo>
                  <a:pt x="4656" y="17420"/>
                </a:lnTo>
                <a:lnTo>
                  <a:pt x="4655" y="17420"/>
                </a:lnTo>
                <a:lnTo>
                  <a:pt x="4654" y="17428"/>
                </a:lnTo>
                <a:lnTo>
                  <a:pt x="4652" y="17440"/>
                </a:lnTo>
                <a:lnTo>
                  <a:pt x="4652" y="17453"/>
                </a:lnTo>
                <a:lnTo>
                  <a:pt x="4647" y="17474"/>
                </a:lnTo>
                <a:lnTo>
                  <a:pt x="4647" y="17488"/>
                </a:lnTo>
                <a:lnTo>
                  <a:pt x="4640" y="17488"/>
                </a:lnTo>
                <a:lnTo>
                  <a:pt x="4640" y="17497"/>
                </a:lnTo>
                <a:lnTo>
                  <a:pt x="4644" y="17506"/>
                </a:lnTo>
                <a:lnTo>
                  <a:pt x="4646" y="17507"/>
                </a:lnTo>
                <a:lnTo>
                  <a:pt x="4647" y="17507"/>
                </a:lnTo>
                <a:lnTo>
                  <a:pt x="4647" y="17680"/>
                </a:lnTo>
                <a:lnTo>
                  <a:pt x="4645" y="17680"/>
                </a:lnTo>
                <a:lnTo>
                  <a:pt x="4643" y="17680"/>
                </a:lnTo>
                <a:lnTo>
                  <a:pt x="4641" y="17680"/>
                </a:lnTo>
                <a:lnTo>
                  <a:pt x="4641" y="17688"/>
                </a:lnTo>
                <a:lnTo>
                  <a:pt x="4642" y="17688"/>
                </a:lnTo>
                <a:lnTo>
                  <a:pt x="4643" y="17688"/>
                </a:lnTo>
                <a:lnTo>
                  <a:pt x="4643" y="17801"/>
                </a:lnTo>
                <a:lnTo>
                  <a:pt x="4640" y="17802"/>
                </a:lnTo>
                <a:lnTo>
                  <a:pt x="4637" y="17802"/>
                </a:lnTo>
                <a:lnTo>
                  <a:pt x="4611" y="17802"/>
                </a:lnTo>
                <a:lnTo>
                  <a:pt x="4600" y="17768"/>
                </a:lnTo>
                <a:lnTo>
                  <a:pt x="4586" y="17739"/>
                </a:lnTo>
                <a:lnTo>
                  <a:pt x="4571" y="17715"/>
                </a:lnTo>
                <a:lnTo>
                  <a:pt x="4555" y="17698"/>
                </a:lnTo>
                <a:lnTo>
                  <a:pt x="4539" y="17688"/>
                </a:lnTo>
                <a:lnTo>
                  <a:pt x="4538" y="17688"/>
                </a:lnTo>
                <a:lnTo>
                  <a:pt x="4521" y="17684"/>
                </a:lnTo>
                <a:lnTo>
                  <a:pt x="4504" y="17688"/>
                </a:lnTo>
                <a:lnTo>
                  <a:pt x="4487" y="17698"/>
                </a:lnTo>
                <a:lnTo>
                  <a:pt x="4471" y="17715"/>
                </a:lnTo>
                <a:lnTo>
                  <a:pt x="4456" y="17738"/>
                </a:lnTo>
                <a:lnTo>
                  <a:pt x="4443" y="17767"/>
                </a:lnTo>
                <a:lnTo>
                  <a:pt x="4431" y="17802"/>
                </a:lnTo>
                <a:lnTo>
                  <a:pt x="4408" y="17802"/>
                </a:lnTo>
                <a:lnTo>
                  <a:pt x="4407" y="17802"/>
                </a:lnTo>
                <a:lnTo>
                  <a:pt x="4403" y="17802"/>
                </a:lnTo>
                <a:lnTo>
                  <a:pt x="4403" y="17688"/>
                </a:lnTo>
                <a:lnTo>
                  <a:pt x="4404" y="17688"/>
                </a:lnTo>
                <a:lnTo>
                  <a:pt x="4405" y="17688"/>
                </a:lnTo>
                <a:lnTo>
                  <a:pt x="4405" y="17680"/>
                </a:lnTo>
                <a:lnTo>
                  <a:pt x="4404" y="17680"/>
                </a:lnTo>
                <a:lnTo>
                  <a:pt x="4402" y="17680"/>
                </a:lnTo>
                <a:lnTo>
                  <a:pt x="4399" y="17680"/>
                </a:lnTo>
                <a:lnTo>
                  <a:pt x="4399" y="17507"/>
                </a:lnTo>
                <a:lnTo>
                  <a:pt x="4403" y="17507"/>
                </a:lnTo>
                <a:lnTo>
                  <a:pt x="4407" y="17497"/>
                </a:lnTo>
                <a:lnTo>
                  <a:pt x="4407" y="17488"/>
                </a:lnTo>
                <a:lnTo>
                  <a:pt x="4405" y="17488"/>
                </a:lnTo>
                <a:lnTo>
                  <a:pt x="4399" y="17488"/>
                </a:lnTo>
                <a:lnTo>
                  <a:pt x="4399" y="17475"/>
                </a:lnTo>
                <a:lnTo>
                  <a:pt x="4395" y="17453"/>
                </a:lnTo>
                <a:lnTo>
                  <a:pt x="4395" y="17440"/>
                </a:lnTo>
                <a:lnTo>
                  <a:pt x="4383" y="17440"/>
                </a:lnTo>
                <a:lnTo>
                  <a:pt x="4384" y="17428"/>
                </a:lnTo>
                <a:lnTo>
                  <a:pt x="4385" y="17428"/>
                </a:lnTo>
                <a:lnTo>
                  <a:pt x="4386" y="17428"/>
                </a:lnTo>
                <a:lnTo>
                  <a:pt x="4387" y="17428"/>
                </a:lnTo>
                <a:lnTo>
                  <a:pt x="4388" y="17428"/>
                </a:lnTo>
                <a:lnTo>
                  <a:pt x="4389" y="17428"/>
                </a:lnTo>
                <a:lnTo>
                  <a:pt x="4389" y="17420"/>
                </a:lnTo>
                <a:lnTo>
                  <a:pt x="4388" y="17420"/>
                </a:lnTo>
                <a:lnTo>
                  <a:pt x="4387" y="17420"/>
                </a:lnTo>
                <a:lnTo>
                  <a:pt x="4386" y="17420"/>
                </a:lnTo>
                <a:lnTo>
                  <a:pt x="4388" y="17330"/>
                </a:lnTo>
                <a:lnTo>
                  <a:pt x="4386" y="17420"/>
                </a:lnTo>
                <a:lnTo>
                  <a:pt x="4385" y="17420"/>
                </a:lnTo>
                <a:lnTo>
                  <a:pt x="4384" y="17420"/>
                </a:lnTo>
                <a:lnTo>
                  <a:pt x="4384" y="17428"/>
                </a:lnTo>
                <a:lnTo>
                  <a:pt x="4383" y="17428"/>
                </a:lnTo>
                <a:lnTo>
                  <a:pt x="4381" y="17440"/>
                </a:lnTo>
                <a:lnTo>
                  <a:pt x="4381" y="17453"/>
                </a:lnTo>
                <a:lnTo>
                  <a:pt x="4377" y="17475"/>
                </a:lnTo>
                <a:lnTo>
                  <a:pt x="4377" y="17488"/>
                </a:lnTo>
                <a:lnTo>
                  <a:pt x="4370" y="17488"/>
                </a:lnTo>
                <a:lnTo>
                  <a:pt x="4370" y="17497"/>
                </a:lnTo>
                <a:lnTo>
                  <a:pt x="4373" y="17506"/>
                </a:lnTo>
                <a:lnTo>
                  <a:pt x="4375" y="17507"/>
                </a:lnTo>
                <a:lnTo>
                  <a:pt x="4377" y="17507"/>
                </a:lnTo>
                <a:lnTo>
                  <a:pt x="4377" y="17680"/>
                </a:lnTo>
                <a:lnTo>
                  <a:pt x="4375" y="17680"/>
                </a:lnTo>
                <a:lnTo>
                  <a:pt x="4372" y="17680"/>
                </a:lnTo>
                <a:lnTo>
                  <a:pt x="4371" y="17680"/>
                </a:lnTo>
                <a:lnTo>
                  <a:pt x="4370" y="17680"/>
                </a:lnTo>
                <a:lnTo>
                  <a:pt x="4370" y="17688"/>
                </a:lnTo>
                <a:lnTo>
                  <a:pt x="4371" y="17688"/>
                </a:lnTo>
                <a:lnTo>
                  <a:pt x="4373" y="17688"/>
                </a:lnTo>
                <a:lnTo>
                  <a:pt x="4372" y="17802"/>
                </a:lnTo>
                <a:lnTo>
                  <a:pt x="4370" y="17802"/>
                </a:lnTo>
                <a:lnTo>
                  <a:pt x="4366" y="17802"/>
                </a:lnTo>
                <a:lnTo>
                  <a:pt x="4365" y="17802"/>
                </a:lnTo>
                <a:lnTo>
                  <a:pt x="4364" y="17802"/>
                </a:lnTo>
                <a:lnTo>
                  <a:pt x="4371" y="17829"/>
                </a:lnTo>
                <a:lnTo>
                  <a:pt x="4371" y="17857"/>
                </a:lnTo>
                <a:lnTo>
                  <a:pt x="4371" y="17872"/>
                </a:lnTo>
                <a:lnTo>
                  <a:pt x="4205" y="17872"/>
                </a:lnTo>
                <a:lnTo>
                  <a:pt x="4205" y="17828"/>
                </a:lnTo>
                <a:lnTo>
                  <a:pt x="4211" y="17801"/>
                </a:lnTo>
                <a:lnTo>
                  <a:pt x="4210" y="17801"/>
                </a:lnTo>
                <a:lnTo>
                  <a:pt x="4208" y="17801"/>
                </a:lnTo>
                <a:lnTo>
                  <a:pt x="4204" y="17801"/>
                </a:lnTo>
                <a:lnTo>
                  <a:pt x="4201" y="17801"/>
                </a:lnTo>
                <a:lnTo>
                  <a:pt x="4201" y="17626"/>
                </a:lnTo>
                <a:lnTo>
                  <a:pt x="4203" y="17626"/>
                </a:lnTo>
                <a:lnTo>
                  <a:pt x="4207" y="17617"/>
                </a:lnTo>
                <a:lnTo>
                  <a:pt x="4207" y="17608"/>
                </a:lnTo>
                <a:lnTo>
                  <a:pt x="4202" y="17608"/>
                </a:lnTo>
                <a:lnTo>
                  <a:pt x="4201" y="17608"/>
                </a:lnTo>
                <a:lnTo>
                  <a:pt x="4201" y="17594"/>
                </a:lnTo>
                <a:lnTo>
                  <a:pt x="4195" y="17573"/>
                </a:lnTo>
                <a:lnTo>
                  <a:pt x="4195" y="17560"/>
                </a:lnTo>
                <a:lnTo>
                  <a:pt x="4195" y="17558"/>
                </a:lnTo>
                <a:lnTo>
                  <a:pt x="4198" y="16119"/>
                </a:lnTo>
                <a:lnTo>
                  <a:pt x="4114" y="15431"/>
                </a:lnTo>
                <a:lnTo>
                  <a:pt x="3920" y="15428"/>
                </a:lnTo>
                <a:lnTo>
                  <a:pt x="3821" y="15966"/>
                </a:lnTo>
                <a:lnTo>
                  <a:pt x="3821" y="15612"/>
                </a:lnTo>
                <a:lnTo>
                  <a:pt x="3597" y="15337"/>
                </a:lnTo>
                <a:lnTo>
                  <a:pt x="3597" y="14708"/>
                </a:lnTo>
                <a:lnTo>
                  <a:pt x="3284" y="14704"/>
                </a:lnTo>
                <a:lnTo>
                  <a:pt x="3290" y="16918"/>
                </a:lnTo>
                <a:lnTo>
                  <a:pt x="3266" y="16917"/>
                </a:lnTo>
                <a:lnTo>
                  <a:pt x="2998" y="16908"/>
                </a:lnTo>
                <a:lnTo>
                  <a:pt x="2624" y="16897"/>
                </a:lnTo>
                <a:lnTo>
                  <a:pt x="2550" y="16329"/>
                </a:lnTo>
                <a:lnTo>
                  <a:pt x="2445" y="16322"/>
                </a:lnTo>
                <a:lnTo>
                  <a:pt x="2189" y="16308"/>
                </a:lnTo>
                <a:lnTo>
                  <a:pt x="1440" y="16266"/>
                </a:lnTo>
                <a:lnTo>
                  <a:pt x="1260" y="16644"/>
                </a:lnTo>
                <a:lnTo>
                  <a:pt x="1233" y="16700"/>
                </a:lnTo>
                <a:lnTo>
                  <a:pt x="1141" y="16893"/>
                </a:lnTo>
                <a:lnTo>
                  <a:pt x="1141" y="16913"/>
                </a:lnTo>
                <a:lnTo>
                  <a:pt x="1078" y="16912"/>
                </a:lnTo>
                <a:lnTo>
                  <a:pt x="908" y="16907"/>
                </a:lnTo>
                <a:lnTo>
                  <a:pt x="694" y="17333"/>
                </a:lnTo>
                <a:lnTo>
                  <a:pt x="662" y="17397"/>
                </a:lnTo>
                <a:lnTo>
                  <a:pt x="553" y="17617"/>
                </a:lnTo>
                <a:lnTo>
                  <a:pt x="641" y="17621"/>
                </a:lnTo>
                <a:lnTo>
                  <a:pt x="642" y="17874"/>
                </a:lnTo>
                <a:lnTo>
                  <a:pt x="411" y="17874"/>
                </a:lnTo>
                <a:lnTo>
                  <a:pt x="411" y="17873"/>
                </a:lnTo>
                <a:lnTo>
                  <a:pt x="409" y="17595"/>
                </a:lnTo>
                <a:lnTo>
                  <a:pt x="413" y="17595"/>
                </a:lnTo>
                <a:lnTo>
                  <a:pt x="413" y="17594"/>
                </a:lnTo>
                <a:lnTo>
                  <a:pt x="416" y="17594"/>
                </a:lnTo>
                <a:lnTo>
                  <a:pt x="413" y="17580"/>
                </a:lnTo>
                <a:lnTo>
                  <a:pt x="415" y="17566"/>
                </a:lnTo>
                <a:lnTo>
                  <a:pt x="423" y="17549"/>
                </a:lnTo>
                <a:lnTo>
                  <a:pt x="436" y="17539"/>
                </a:lnTo>
                <a:lnTo>
                  <a:pt x="436" y="17536"/>
                </a:lnTo>
                <a:lnTo>
                  <a:pt x="436" y="17534"/>
                </a:lnTo>
                <a:lnTo>
                  <a:pt x="436" y="17532"/>
                </a:lnTo>
                <a:lnTo>
                  <a:pt x="437" y="17530"/>
                </a:lnTo>
                <a:lnTo>
                  <a:pt x="438" y="17531"/>
                </a:lnTo>
                <a:lnTo>
                  <a:pt x="439" y="17532"/>
                </a:lnTo>
                <a:lnTo>
                  <a:pt x="443" y="17532"/>
                </a:lnTo>
                <a:lnTo>
                  <a:pt x="452" y="17530"/>
                </a:lnTo>
                <a:lnTo>
                  <a:pt x="453" y="17525"/>
                </a:lnTo>
                <a:lnTo>
                  <a:pt x="455" y="17520"/>
                </a:lnTo>
                <a:lnTo>
                  <a:pt x="456" y="17516"/>
                </a:lnTo>
                <a:lnTo>
                  <a:pt x="457" y="17512"/>
                </a:lnTo>
                <a:lnTo>
                  <a:pt x="459" y="17508"/>
                </a:lnTo>
                <a:lnTo>
                  <a:pt x="460" y="17505"/>
                </a:lnTo>
                <a:lnTo>
                  <a:pt x="462" y="17502"/>
                </a:lnTo>
                <a:lnTo>
                  <a:pt x="464" y="17500"/>
                </a:lnTo>
                <a:lnTo>
                  <a:pt x="466" y="17498"/>
                </a:lnTo>
                <a:lnTo>
                  <a:pt x="468" y="17497"/>
                </a:lnTo>
                <a:lnTo>
                  <a:pt x="470" y="17496"/>
                </a:lnTo>
                <a:lnTo>
                  <a:pt x="472" y="17496"/>
                </a:lnTo>
                <a:lnTo>
                  <a:pt x="472" y="17484"/>
                </a:lnTo>
                <a:lnTo>
                  <a:pt x="472" y="17476"/>
                </a:lnTo>
                <a:lnTo>
                  <a:pt x="408" y="17451"/>
                </a:lnTo>
                <a:lnTo>
                  <a:pt x="407" y="17354"/>
                </a:lnTo>
                <a:lnTo>
                  <a:pt x="406" y="17335"/>
                </a:lnTo>
                <a:lnTo>
                  <a:pt x="403" y="17335"/>
                </a:lnTo>
                <a:lnTo>
                  <a:pt x="401" y="17144"/>
                </a:lnTo>
                <a:lnTo>
                  <a:pt x="403" y="17136"/>
                </a:lnTo>
                <a:lnTo>
                  <a:pt x="402" y="17136"/>
                </a:lnTo>
                <a:lnTo>
                  <a:pt x="400" y="17136"/>
                </a:lnTo>
                <a:lnTo>
                  <a:pt x="400" y="17124"/>
                </a:lnTo>
                <a:lnTo>
                  <a:pt x="403" y="17115"/>
                </a:lnTo>
                <a:lnTo>
                  <a:pt x="400" y="17108"/>
                </a:lnTo>
                <a:lnTo>
                  <a:pt x="400" y="17100"/>
                </a:lnTo>
                <a:lnTo>
                  <a:pt x="399" y="17100"/>
                </a:lnTo>
                <a:lnTo>
                  <a:pt x="399" y="17099"/>
                </a:lnTo>
                <a:lnTo>
                  <a:pt x="400" y="17096"/>
                </a:lnTo>
                <a:lnTo>
                  <a:pt x="401" y="17094"/>
                </a:lnTo>
                <a:lnTo>
                  <a:pt x="401" y="17091"/>
                </a:lnTo>
                <a:lnTo>
                  <a:pt x="401" y="17089"/>
                </a:lnTo>
                <a:lnTo>
                  <a:pt x="401" y="17086"/>
                </a:lnTo>
                <a:lnTo>
                  <a:pt x="401" y="17083"/>
                </a:lnTo>
                <a:lnTo>
                  <a:pt x="400" y="17081"/>
                </a:lnTo>
                <a:lnTo>
                  <a:pt x="399" y="17079"/>
                </a:lnTo>
                <a:lnTo>
                  <a:pt x="399" y="17078"/>
                </a:lnTo>
                <a:lnTo>
                  <a:pt x="397" y="17049"/>
                </a:lnTo>
                <a:lnTo>
                  <a:pt x="396" y="17049"/>
                </a:lnTo>
                <a:lnTo>
                  <a:pt x="395" y="17071"/>
                </a:lnTo>
                <a:lnTo>
                  <a:pt x="393" y="17047"/>
                </a:lnTo>
                <a:lnTo>
                  <a:pt x="392" y="17047"/>
                </a:lnTo>
                <a:lnTo>
                  <a:pt x="391" y="17076"/>
                </a:lnTo>
                <a:lnTo>
                  <a:pt x="391" y="17077"/>
                </a:lnTo>
                <a:lnTo>
                  <a:pt x="390" y="17079"/>
                </a:lnTo>
                <a:lnTo>
                  <a:pt x="389" y="17081"/>
                </a:lnTo>
                <a:lnTo>
                  <a:pt x="389" y="17084"/>
                </a:lnTo>
                <a:lnTo>
                  <a:pt x="389" y="17087"/>
                </a:lnTo>
                <a:lnTo>
                  <a:pt x="389" y="17090"/>
                </a:lnTo>
                <a:lnTo>
                  <a:pt x="390" y="17093"/>
                </a:lnTo>
                <a:lnTo>
                  <a:pt x="390" y="17095"/>
                </a:lnTo>
                <a:lnTo>
                  <a:pt x="391" y="17096"/>
                </a:lnTo>
                <a:lnTo>
                  <a:pt x="391" y="17098"/>
                </a:lnTo>
                <a:lnTo>
                  <a:pt x="391" y="17107"/>
                </a:lnTo>
                <a:lnTo>
                  <a:pt x="388" y="17113"/>
                </a:lnTo>
                <a:lnTo>
                  <a:pt x="391" y="17122"/>
                </a:lnTo>
                <a:lnTo>
                  <a:pt x="391" y="17135"/>
                </a:lnTo>
                <a:lnTo>
                  <a:pt x="390" y="17135"/>
                </a:lnTo>
                <a:lnTo>
                  <a:pt x="389" y="17135"/>
                </a:lnTo>
                <a:lnTo>
                  <a:pt x="388" y="17135"/>
                </a:lnTo>
                <a:lnTo>
                  <a:pt x="390" y="17142"/>
                </a:lnTo>
                <a:lnTo>
                  <a:pt x="392" y="17334"/>
                </a:lnTo>
                <a:lnTo>
                  <a:pt x="389" y="17334"/>
                </a:lnTo>
                <a:lnTo>
                  <a:pt x="389" y="17353"/>
                </a:lnTo>
                <a:lnTo>
                  <a:pt x="386" y="17353"/>
                </a:lnTo>
                <a:lnTo>
                  <a:pt x="385" y="17288"/>
                </a:lnTo>
                <a:lnTo>
                  <a:pt x="380" y="17288"/>
                </a:lnTo>
                <a:lnTo>
                  <a:pt x="373" y="17288"/>
                </a:lnTo>
                <a:lnTo>
                  <a:pt x="377" y="17264"/>
                </a:lnTo>
                <a:lnTo>
                  <a:pt x="380" y="17239"/>
                </a:lnTo>
                <a:lnTo>
                  <a:pt x="381" y="17213"/>
                </a:lnTo>
                <a:lnTo>
                  <a:pt x="380" y="17187"/>
                </a:lnTo>
                <a:lnTo>
                  <a:pt x="378" y="17161"/>
                </a:lnTo>
                <a:lnTo>
                  <a:pt x="374" y="17136"/>
                </a:lnTo>
                <a:lnTo>
                  <a:pt x="369" y="17113"/>
                </a:lnTo>
                <a:lnTo>
                  <a:pt x="363" y="17094"/>
                </a:lnTo>
                <a:lnTo>
                  <a:pt x="363" y="17093"/>
                </a:lnTo>
                <a:lnTo>
                  <a:pt x="364" y="17089"/>
                </a:lnTo>
                <a:lnTo>
                  <a:pt x="363" y="17087"/>
                </a:lnTo>
                <a:lnTo>
                  <a:pt x="363" y="17084"/>
                </a:lnTo>
                <a:lnTo>
                  <a:pt x="362" y="17082"/>
                </a:lnTo>
                <a:lnTo>
                  <a:pt x="361" y="17080"/>
                </a:lnTo>
                <a:lnTo>
                  <a:pt x="361" y="17078"/>
                </a:lnTo>
                <a:lnTo>
                  <a:pt x="359" y="17050"/>
                </a:lnTo>
                <a:lnTo>
                  <a:pt x="358" y="17050"/>
                </a:lnTo>
                <a:lnTo>
                  <a:pt x="357" y="17078"/>
                </a:lnTo>
                <a:lnTo>
                  <a:pt x="357" y="17080"/>
                </a:lnTo>
                <a:lnTo>
                  <a:pt x="354" y="17075"/>
                </a:lnTo>
                <a:lnTo>
                  <a:pt x="351" y="17068"/>
                </a:lnTo>
                <a:lnTo>
                  <a:pt x="349" y="17046"/>
                </a:lnTo>
                <a:lnTo>
                  <a:pt x="348" y="17046"/>
                </a:lnTo>
                <a:lnTo>
                  <a:pt x="347" y="17063"/>
                </a:lnTo>
                <a:lnTo>
                  <a:pt x="346" y="17060"/>
                </a:lnTo>
                <a:lnTo>
                  <a:pt x="344" y="17058"/>
                </a:lnTo>
                <a:lnTo>
                  <a:pt x="343" y="17009"/>
                </a:lnTo>
                <a:lnTo>
                  <a:pt x="342" y="17008"/>
                </a:lnTo>
                <a:lnTo>
                  <a:pt x="341" y="17008"/>
                </a:lnTo>
                <a:lnTo>
                  <a:pt x="341" y="17004"/>
                </a:lnTo>
                <a:lnTo>
                  <a:pt x="341" y="16998"/>
                </a:lnTo>
                <a:lnTo>
                  <a:pt x="341" y="16991"/>
                </a:lnTo>
                <a:lnTo>
                  <a:pt x="340" y="16985"/>
                </a:lnTo>
                <a:lnTo>
                  <a:pt x="338" y="16981"/>
                </a:lnTo>
                <a:lnTo>
                  <a:pt x="336" y="16977"/>
                </a:lnTo>
                <a:lnTo>
                  <a:pt x="331" y="16971"/>
                </a:lnTo>
                <a:lnTo>
                  <a:pt x="332" y="16971"/>
                </a:lnTo>
                <a:lnTo>
                  <a:pt x="334" y="16970"/>
                </a:lnTo>
                <a:lnTo>
                  <a:pt x="335" y="16968"/>
                </a:lnTo>
                <a:lnTo>
                  <a:pt x="335" y="16966"/>
                </a:lnTo>
                <a:lnTo>
                  <a:pt x="336" y="16963"/>
                </a:lnTo>
                <a:lnTo>
                  <a:pt x="336" y="16960"/>
                </a:lnTo>
                <a:lnTo>
                  <a:pt x="336" y="16957"/>
                </a:lnTo>
                <a:lnTo>
                  <a:pt x="335" y="16954"/>
                </a:lnTo>
                <a:lnTo>
                  <a:pt x="334" y="16952"/>
                </a:lnTo>
                <a:lnTo>
                  <a:pt x="333" y="16950"/>
                </a:lnTo>
                <a:lnTo>
                  <a:pt x="332" y="16949"/>
                </a:lnTo>
                <a:lnTo>
                  <a:pt x="331" y="16949"/>
                </a:lnTo>
                <a:lnTo>
                  <a:pt x="330" y="16949"/>
                </a:lnTo>
                <a:lnTo>
                  <a:pt x="331" y="16925"/>
                </a:lnTo>
                <a:lnTo>
                  <a:pt x="330" y="16925"/>
                </a:lnTo>
                <a:lnTo>
                  <a:pt x="329" y="16925"/>
                </a:lnTo>
                <a:lnTo>
                  <a:pt x="328" y="16925"/>
                </a:lnTo>
                <a:lnTo>
                  <a:pt x="329" y="16917"/>
                </a:lnTo>
                <a:lnTo>
                  <a:pt x="325" y="16794"/>
                </a:lnTo>
                <a:lnTo>
                  <a:pt x="324" y="16794"/>
                </a:lnTo>
                <a:lnTo>
                  <a:pt x="323" y="16794"/>
                </a:lnTo>
                <a:lnTo>
                  <a:pt x="322" y="16794"/>
                </a:lnTo>
                <a:lnTo>
                  <a:pt x="321" y="16917"/>
                </a:lnTo>
                <a:lnTo>
                  <a:pt x="322" y="16925"/>
                </a:lnTo>
                <a:lnTo>
                  <a:pt x="321" y="16925"/>
                </a:lnTo>
                <a:lnTo>
                  <a:pt x="320" y="16925"/>
                </a:lnTo>
                <a:lnTo>
                  <a:pt x="319" y="16925"/>
                </a:lnTo>
                <a:lnTo>
                  <a:pt x="318" y="16925"/>
                </a:lnTo>
                <a:lnTo>
                  <a:pt x="320" y="16949"/>
                </a:lnTo>
                <a:lnTo>
                  <a:pt x="319" y="16949"/>
                </a:lnTo>
                <a:lnTo>
                  <a:pt x="318" y="16949"/>
                </a:lnTo>
                <a:lnTo>
                  <a:pt x="317" y="16950"/>
                </a:lnTo>
                <a:lnTo>
                  <a:pt x="316" y="16952"/>
                </a:lnTo>
                <a:lnTo>
                  <a:pt x="315" y="16954"/>
                </a:lnTo>
                <a:lnTo>
                  <a:pt x="315" y="16957"/>
                </a:lnTo>
                <a:lnTo>
                  <a:pt x="314" y="16960"/>
                </a:lnTo>
                <a:lnTo>
                  <a:pt x="315" y="16963"/>
                </a:lnTo>
                <a:lnTo>
                  <a:pt x="315" y="16966"/>
                </a:lnTo>
                <a:lnTo>
                  <a:pt x="316" y="16968"/>
                </a:lnTo>
                <a:lnTo>
                  <a:pt x="317" y="16970"/>
                </a:lnTo>
                <a:lnTo>
                  <a:pt x="318" y="16971"/>
                </a:lnTo>
                <a:lnTo>
                  <a:pt x="319" y="16971"/>
                </a:lnTo>
                <a:lnTo>
                  <a:pt x="318" y="16973"/>
                </a:lnTo>
                <a:lnTo>
                  <a:pt x="317" y="16974"/>
                </a:lnTo>
                <a:lnTo>
                  <a:pt x="315" y="16976"/>
                </a:lnTo>
                <a:lnTo>
                  <a:pt x="313" y="16980"/>
                </a:lnTo>
                <a:lnTo>
                  <a:pt x="311" y="16985"/>
                </a:lnTo>
                <a:lnTo>
                  <a:pt x="310" y="16991"/>
                </a:lnTo>
                <a:lnTo>
                  <a:pt x="310" y="16997"/>
                </a:lnTo>
                <a:lnTo>
                  <a:pt x="310" y="17004"/>
                </a:lnTo>
                <a:lnTo>
                  <a:pt x="311" y="17008"/>
                </a:lnTo>
                <a:lnTo>
                  <a:pt x="310" y="17008"/>
                </a:lnTo>
                <a:lnTo>
                  <a:pt x="308" y="17008"/>
                </a:lnTo>
                <a:lnTo>
                  <a:pt x="309" y="17058"/>
                </a:lnTo>
                <a:lnTo>
                  <a:pt x="307" y="17060"/>
                </a:lnTo>
                <a:lnTo>
                  <a:pt x="303" y="17066"/>
                </a:lnTo>
                <a:lnTo>
                  <a:pt x="302" y="17050"/>
                </a:lnTo>
                <a:lnTo>
                  <a:pt x="301" y="17050"/>
                </a:lnTo>
                <a:lnTo>
                  <a:pt x="300" y="17071"/>
                </a:lnTo>
                <a:lnTo>
                  <a:pt x="298" y="17074"/>
                </a:lnTo>
                <a:lnTo>
                  <a:pt x="297" y="17077"/>
                </a:lnTo>
                <a:lnTo>
                  <a:pt x="296" y="17075"/>
                </a:lnTo>
                <a:lnTo>
                  <a:pt x="296" y="17073"/>
                </a:lnTo>
                <a:lnTo>
                  <a:pt x="294" y="17045"/>
                </a:lnTo>
                <a:lnTo>
                  <a:pt x="293" y="17045"/>
                </a:lnTo>
                <a:lnTo>
                  <a:pt x="291" y="17073"/>
                </a:lnTo>
                <a:lnTo>
                  <a:pt x="291" y="17075"/>
                </a:lnTo>
                <a:lnTo>
                  <a:pt x="292" y="17075"/>
                </a:lnTo>
                <a:lnTo>
                  <a:pt x="291" y="17075"/>
                </a:lnTo>
                <a:lnTo>
                  <a:pt x="291" y="17077"/>
                </a:lnTo>
                <a:lnTo>
                  <a:pt x="290" y="17079"/>
                </a:lnTo>
                <a:lnTo>
                  <a:pt x="289" y="17082"/>
                </a:lnTo>
                <a:lnTo>
                  <a:pt x="289" y="17085"/>
                </a:lnTo>
                <a:lnTo>
                  <a:pt x="290" y="17088"/>
                </a:lnTo>
                <a:lnTo>
                  <a:pt x="290" y="17090"/>
                </a:lnTo>
                <a:lnTo>
                  <a:pt x="290" y="17091"/>
                </a:lnTo>
                <a:lnTo>
                  <a:pt x="284" y="17112"/>
                </a:lnTo>
                <a:lnTo>
                  <a:pt x="279" y="17135"/>
                </a:lnTo>
                <a:lnTo>
                  <a:pt x="276" y="17160"/>
                </a:lnTo>
                <a:lnTo>
                  <a:pt x="274" y="17186"/>
                </a:lnTo>
                <a:lnTo>
                  <a:pt x="274" y="17212"/>
                </a:lnTo>
                <a:lnTo>
                  <a:pt x="276" y="17239"/>
                </a:lnTo>
                <a:lnTo>
                  <a:pt x="279" y="17264"/>
                </a:lnTo>
                <a:lnTo>
                  <a:pt x="283" y="17288"/>
                </a:lnTo>
                <a:lnTo>
                  <a:pt x="281" y="17288"/>
                </a:lnTo>
                <a:lnTo>
                  <a:pt x="274" y="17288"/>
                </a:lnTo>
                <a:lnTo>
                  <a:pt x="271" y="17288"/>
                </a:lnTo>
                <a:lnTo>
                  <a:pt x="271" y="17353"/>
                </a:lnTo>
                <a:lnTo>
                  <a:pt x="270" y="17353"/>
                </a:lnTo>
                <a:lnTo>
                  <a:pt x="270" y="17334"/>
                </a:lnTo>
                <a:lnTo>
                  <a:pt x="266" y="17334"/>
                </a:lnTo>
                <a:lnTo>
                  <a:pt x="265" y="17143"/>
                </a:lnTo>
                <a:lnTo>
                  <a:pt x="264" y="17143"/>
                </a:lnTo>
                <a:lnTo>
                  <a:pt x="266" y="17135"/>
                </a:lnTo>
                <a:lnTo>
                  <a:pt x="265" y="17135"/>
                </a:lnTo>
                <a:lnTo>
                  <a:pt x="264" y="17135"/>
                </a:lnTo>
                <a:lnTo>
                  <a:pt x="263" y="17135"/>
                </a:lnTo>
                <a:lnTo>
                  <a:pt x="263" y="17123"/>
                </a:lnTo>
                <a:lnTo>
                  <a:pt x="266" y="17113"/>
                </a:lnTo>
                <a:lnTo>
                  <a:pt x="263" y="17107"/>
                </a:lnTo>
                <a:lnTo>
                  <a:pt x="263" y="17099"/>
                </a:lnTo>
                <a:lnTo>
                  <a:pt x="262" y="17099"/>
                </a:lnTo>
                <a:lnTo>
                  <a:pt x="262" y="17097"/>
                </a:lnTo>
                <a:lnTo>
                  <a:pt x="263" y="17095"/>
                </a:lnTo>
                <a:lnTo>
                  <a:pt x="264" y="17093"/>
                </a:lnTo>
                <a:lnTo>
                  <a:pt x="264" y="17090"/>
                </a:lnTo>
                <a:lnTo>
                  <a:pt x="264" y="17087"/>
                </a:lnTo>
                <a:lnTo>
                  <a:pt x="264" y="17085"/>
                </a:lnTo>
                <a:lnTo>
                  <a:pt x="264" y="17082"/>
                </a:lnTo>
                <a:lnTo>
                  <a:pt x="263" y="17079"/>
                </a:lnTo>
                <a:lnTo>
                  <a:pt x="262" y="17078"/>
                </a:lnTo>
                <a:lnTo>
                  <a:pt x="262" y="17076"/>
                </a:lnTo>
                <a:lnTo>
                  <a:pt x="260" y="17048"/>
                </a:lnTo>
                <a:lnTo>
                  <a:pt x="259" y="17048"/>
                </a:lnTo>
                <a:lnTo>
                  <a:pt x="258" y="17073"/>
                </a:lnTo>
                <a:lnTo>
                  <a:pt x="256" y="17046"/>
                </a:lnTo>
                <a:lnTo>
                  <a:pt x="255" y="17046"/>
                </a:lnTo>
                <a:lnTo>
                  <a:pt x="254" y="17074"/>
                </a:lnTo>
                <a:lnTo>
                  <a:pt x="254" y="17076"/>
                </a:lnTo>
                <a:lnTo>
                  <a:pt x="253" y="17078"/>
                </a:lnTo>
                <a:lnTo>
                  <a:pt x="252" y="17080"/>
                </a:lnTo>
                <a:lnTo>
                  <a:pt x="252" y="17083"/>
                </a:lnTo>
                <a:lnTo>
                  <a:pt x="252" y="17085"/>
                </a:lnTo>
                <a:lnTo>
                  <a:pt x="252" y="17089"/>
                </a:lnTo>
                <a:lnTo>
                  <a:pt x="252" y="17091"/>
                </a:lnTo>
                <a:lnTo>
                  <a:pt x="253" y="17094"/>
                </a:lnTo>
                <a:lnTo>
                  <a:pt x="254" y="17095"/>
                </a:lnTo>
                <a:lnTo>
                  <a:pt x="254" y="17097"/>
                </a:lnTo>
                <a:lnTo>
                  <a:pt x="253" y="17097"/>
                </a:lnTo>
                <a:lnTo>
                  <a:pt x="253" y="17106"/>
                </a:lnTo>
                <a:lnTo>
                  <a:pt x="251" y="17112"/>
                </a:lnTo>
                <a:lnTo>
                  <a:pt x="254" y="17121"/>
                </a:lnTo>
                <a:lnTo>
                  <a:pt x="254" y="17134"/>
                </a:lnTo>
                <a:lnTo>
                  <a:pt x="253" y="17134"/>
                </a:lnTo>
                <a:lnTo>
                  <a:pt x="252" y="17134"/>
                </a:lnTo>
                <a:lnTo>
                  <a:pt x="251" y="17134"/>
                </a:lnTo>
                <a:lnTo>
                  <a:pt x="253" y="17141"/>
                </a:lnTo>
                <a:lnTo>
                  <a:pt x="255" y="17334"/>
                </a:lnTo>
                <a:lnTo>
                  <a:pt x="251" y="17334"/>
                </a:lnTo>
                <a:lnTo>
                  <a:pt x="251" y="17353"/>
                </a:lnTo>
                <a:lnTo>
                  <a:pt x="250" y="17353"/>
                </a:lnTo>
                <a:lnTo>
                  <a:pt x="251" y="17451"/>
                </a:lnTo>
                <a:lnTo>
                  <a:pt x="250" y="17451"/>
                </a:lnTo>
                <a:lnTo>
                  <a:pt x="248" y="17451"/>
                </a:lnTo>
                <a:lnTo>
                  <a:pt x="247" y="17348"/>
                </a:lnTo>
                <a:lnTo>
                  <a:pt x="244" y="17348"/>
                </a:lnTo>
                <a:lnTo>
                  <a:pt x="243" y="17328"/>
                </a:lnTo>
                <a:lnTo>
                  <a:pt x="241" y="17328"/>
                </a:lnTo>
                <a:lnTo>
                  <a:pt x="239" y="17127"/>
                </a:lnTo>
                <a:lnTo>
                  <a:pt x="241" y="17119"/>
                </a:lnTo>
                <a:lnTo>
                  <a:pt x="240" y="17119"/>
                </a:lnTo>
                <a:lnTo>
                  <a:pt x="238" y="17119"/>
                </a:lnTo>
                <a:lnTo>
                  <a:pt x="238" y="17106"/>
                </a:lnTo>
                <a:lnTo>
                  <a:pt x="241" y="17096"/>
                </a:lnTo>
                <a:lnTo>
                  <a:pt x="238" y="17089"/>
                </a:lnTo>
                <a:lnTo>
                  <a:pt x="238" y="17081"/>
                </a:lnTo>
                <a:lnTo>
                  <a:pt x="237" y="17081"/>
                </a:lnTo>
                <a:lnTo>
                  <a:pt x="237" y="17079"/>
                </a:lnTo>
                <a:lnTo>
                  <a:pt x="238" y="17077"/>
                </a:lnTo>
                <a:lnTo>
                  <a:pt x="239" y="17075"/>
                </a:lnTo>
                <a:lnTo>
                  <a:pt x="240" y="17072"/>
                </a:lnTo>
                <a:lnTo>
                  <a:pt x="240" y="17068"/>
                </a:lnTo>
                <a:lnTo>
                  <a:pt x="240" y="17066"/>
                </a:lnTo>
                <a:lnTo>
                  <a:pt x="239" y="17062"/>
                </a:lnTo>
                <a:lnTo>
                  <a:pt x="238" y="17060"/>
                </a:lnTo>
                <a:lnTo>
                  <a:pt x="237" y="17058"/>
                </a:lnTo>
                <a:lnTo>
                  <a:pt x="237" y="17057"/>
                </a:lnTo>
                <a:lnTo>
                  <a:pt x="235" y="17027"/>
                </a:lnTo>
                <a:lnTo>
                  <a:pt x="234" y="17027"/>
                </a:lnTo>
                <a:lnTo>
                  <a:pt x="233" y="17057"/>
                </a:lnTo>
                <a:lnTo>
                  <a:pt x="233" y="17058"/>
                </a:lnTo>
                <a:lnTo>
                  <a:pt x="232" y="17060"/>
                </a:lnTo>
                <a:lnTo>
                  <a:pt x="231" y="17062"/>
                </a:lnTo>
                <a:lnTo>
                  <a:pt x="231" y="17065"/>
                </a:lnTo>
                <a:lnTo>
                  <a:pt x="230" y="17068"/>
                </a:lnTo>
                <a:lnTo>
                  <a:pt x="231" y="17071"/>
                </a:lnTo>
                <a:lnTo>
                  <a:pt x="231" y="17074"/>
                </a:lnTo>
                <a:lnTo>
                  <a:pt x="232" y="17077"/>
                </a:lnTo>
                <a:lnTo>
                  <a:pt x="233" y="17079"/>
                </a:lnTo>
                <a:lnTo>
                  <a:pt x="233" y="17080"/>
                </a:lnTo>
                <a:lnTo>
                  <a:pt x="232" y="17081"/>
                </a:lnTo>
                <a:lnTo>
                  <a:pt x="233" y="17089"/>
                </a:lnTo>
                <a:lnTo>
                  <a:pt x="229" y="17096"/>
                </a:lnTo>
                <a:lnTo>
                  <a:pt x="233" y="17106"/>
                </a:lnTo>
                <a:lnTo>
                  <a:pt x="233" y="17118"/>
                </a:lnTo>
                <a:lnTo>
                  <a:pt x="232" y="17118"/>
                </a:lnTo>
                <a:lnTo>
                  <a:pt x="231" y="17118"/>
                </a:lnTo>
                <a:lnTo>
                  <a:pt x="230" y="17119"/>
                </a:lnTo>
                <a:lnTo>
                  <a:pt x="232" y="17127"/>
                </a:lnTo>
                <a:lnTo>
                  <a:pt x="231" y="17127"/>
                </a:lnTo>
                <a:lnTo>
                  <a:pt x="233" y="17328"/>
                </a:lnTo>
                <a:lnTo>
                  <a:pt x="231" y="17328"/>
                </a:lnTo>
                <a:lnTo>
                  <a:pt x="231" y="17347"/>
                </a:lnTo>
                <a:lnTo>
                  <a:pt x="226" y="17347"/>
                </a:lnTo>
                <a:lnTo>
                  <a:pt x="225" y="17327"/>
                </a:lnTo>
                <a:lnTo>
                  <a:pt x="223" y="17327"/>
                </a:lnTo>
                <a:lnTo>
                  <a:pt x="221" y="17125"/>
                </a:lnTo>
                <a:lnTo>
                  <a:pt x="223" y="17117"/>
                </a:lnTo>
                <a:lnTo>
                  <a:pt x="222" y="17117"/>
                </a:lnTo>
                <a:lnTo>
                  <a:pt x="220" y="17117"/>
                </a:lnTo>
                <a:lnTo>
                  <a:pt x="220" y="17104"/>
                </a:lnTo>
                <a:lnTo>
                  <a:pt x="223" y="17094"/>
                </a:lnTo>
                <a:lnTo>
                  <a:pt x="220" y="17087"/>
                </a:lnTo>
                <a:lnTo>
                  <a:pt x="220" y="17078"/>
                </a:lnTo>
                <a:lnTo>
                  <a:pt x="219" y="17078"/>
                </a:lnTo>
                <a:lnTo>
                  <a:pt x="219" y="17077"/>
                </a:lnTo>
                <a:lnTo>
                  <a:pt x="220" y="17075"/>
                </a:lnTo>
                <a:lnTo>
                  <a:pt x="221" y="17072"/>
                </a:lnTo>
                <a:lnTo>
                  <a:pt x="222" y="17070"/>
                </a:lnTo>
                <a:lnTo>
                  <a:pt x="222" y="17067"/>
                </a:lnTo>
                <a:lnTo>
                  <a:pt x="221" y="17064"/>
                </a:lnTo>
                <a:lnTo>
                  <a:pt x="221" y="17061"/>
                </a:lnTo>
                <a:lnTo>
                  <a:pt x="220" y="17058"/>
                </a:lnTo>
                <a:lnTo>
                  <a:pt x="219" y="17056"/>
                </a:lnTo>
                <a:lnTo>
                  <a:pt x="219" y="17055"/>
                </a:lnTo>
                <a:lnTo>
                  <a:pt x="217" y="17025"/>
                </a:lnTo>
                <a:lnTo>
                  <a:pt x="216" y="17025"/>
                </a:lnTo>
                <a:lnTo>
                  <a:pt x="215" y="17055"/>
                </a:lnTo>
                <a:lnTo>
                  <a:pt x="215" y="17056"/>
                </a:lnTo>
                <a:lnTo>
                  <a:pt x="214" y="17058"/>
                </a:lnTo>
                <a:lnTo>
                  <a:pt x="213" y="17061"/>
                </a:lnTo>
                <a:lnTo>
                  <a:pt x="212" y="17063"/>
                </a:lnTo>
                <a:lnTo>
                  <a:pt x="212" y="17062"/>
                </a:lnTo>
                <a:lnTo>
                  <a:pt x="211" y="17060"/>
                </a:lnTo>
                <a:lnTo>
                  <a:pt x="211" y="17058"/>
                </a:lnTo>
                <a:lnTo>
                  <a:pt x="209" y="17029"/>
                </a:lnTo>
                <a:lnTo>
                  <a:pt x="208" y="17029"/>
                </a:lnTo>
                <a:lnTo>
                  <a:pt x="206" y="17058"/>
                </a:lnTo>
                <a:lnTo>
                  <a:pt x="206" y="17060"/>
                </a:lnTo>
                <a:lnTo>
                  <a:pt x="206" y="17062"/>
                </a:lnTo>
                <a:lnTo>
                  <a:pt x="205" y="17064"/>
                </a:lnTo>
                <a:lnTo>
                  <a:pt x="204" y="17067"/>
                </a:lnTo>
                <a:lnTo>
                  <a:pt x="204" y="17070"/>
                </a:lnTo>
                <a:lnTo>
                  <a:pt x="205" y="17073"/>
                </a:lnTo>
                <a:lnTo>
                  <a:pt x="205" y="17076"/>
                </a:lnTo>
                <a:lnTo>
                  <a:pt x="206" y="17078"/>
                </a:lnTo>
                <a:lnTo>
                  <a:pt x="207" y="17080"/>
                </a:lnTo>
                <a:lnTo>
                  <a:pt x="207" y="17082"/>
                </a:lnTo>
                <a:lnTo>
                  <a:pt x="206" y="17082"/>
                </a:lnTo>
                <a:lnTo>
                  <a:pt x="206" y="17091"/>
                </a:lnTo>
                <a:lnTo>
                  <a:pt x="203" y="17097"/>
                </a:lnTo>
                <a:lnTo>
                  <a:pt x="206" y="17107"/>
                </a:lnTo>
                <a:lnTo>
                  <a:pt x="207" y="17112"/>
                </a:lnTo>
                <a:lnTo>
                  <a:pt x="202" y="17094"/>
                </a:lnTo>
                <a:lnTo>
                  <a:pt x="195" y="17072"/>
                </a:lnTo>
                <a:lnTo>
                  <a:pt x="187" y="17054"/>
                </a:lnTo>
                <a:lnTo>
                  <a:pt x="178" y="17039"/>
                </a:lnTo>
                <a:lnTo>
                  <a:pt x="176" y="17037"/>
                </a:lnTo>
                <a:lnTo>
                  <a:pt x="175" y="16985"/>
                </a:lnTo>
                <a:lnTo>
                  <a:pt x="174" y="16984"/>
                </a:lnTo>
                <a:lnTo>
                  <a:pt x="172" y="16984"/>
                </a:lnTo>
                <a:lnTo>
                  <a:pt x="173" y="16980"/>
                </a:lnTo>
                <a:lnTo>
                  <a:pt x="173" y="16973"/>
                </a:lnTo>
                <a:lnTo>
                  <a:pt x="172" y="16967"/>
                </a:lnTo>
                <a:lnTo>
                  <a:pt x="171" y="16960"/>
                </a:lnTo>
                <a:lnTo>
                  <a:pt x="169" y="16955"/>
                </a:lnTo>
                <a:lnTo>
                  <a:pt x="167" y="16951"/>
                </a:lnTo>
                <a:lnTo>
                  <a:pt x="164" y="16947"/>
                </a:lnTo>
                <a:lnTo>
                  <a:pt x="163" y="16945"/>
                </a:lnTo>
                <a:lnTo>
                  <a:pt x="164" y="16945"/>
                </a:lnTo>
                <a:lnTo>
                  <a:pt x="165" y="16944"/>
                </a:lnTo>
                <a:lnTo>
                  <a:pt x="166" y="16942"/>
                </a:lnTo>
                <a:lnTo>
                  <a:pt x="167" y="16940"/>
                </a:lnTo>
                <a:lnTo>
                  <a:pt x="167" y="16937"/>
                </a:lnTo>
                <a:lnTo>
                  <a:pt x="168" y="16934"/>
                </a:lnTo>
                <a:lnTo>
                  <a:pt x="167" y="16930"/>
                </a:lnTo>
                <a:lnTo>
                  <a:pt x="167" y="16927"/>
                </a:lnTo>
                <a:lnTo>
                  <a:pt x="166" y="16925"/>
                </a:lnTo>
                <a:lnTo>
                  <a:pt x="165" y="16923"/>
                </a:lnTo>
                <a:lnTo>
                  <a:pt x="164" y="16922"/>
                </a:lnTo>
                <a:lnTo>
                  <a:pt x="163" y="16922"/>
                </a:lnTo>
                <a:lnTo>
                  <a:pt x="162" y="16922"/>
                </a:lnTo>
                <a:lnTo>
                  <a:pt x="161" y="16922"/>
                </a:lnTo>
                <a:lnTo>
                  <a:pt x="162" y="16897"/>
                </a:lnTo>
                <a:lnTo>
                  <a:pt x="161" y="16897"/>
                </a:lnTo>
                <a:lnTo>
                  <a:pt x="160" y="16897"/>
                </a:lnTo>
                <a:lnTo>
                  <a:pt x="159" y="16897"/>
                </a:lnTo>
                <a:lnTo>
                  <a:pt x="160" y="16888"/>
                </a:lnTo>
                <a:lnTo>
                  <a:pt x="156" y="16759"/>
                </a:lnTo>
                <a:lnTo>
                  <a:pt x="155" y="16759"/>
                </a:lnTo>
                <a:lnTo>
                  <a:pt x="154" y="16759"/>
                </a:lnTo>
                <a:lnTo>
                  <a:pt x="153" y="16759"/>
                </a:lnTo>
                <a:lnTo>
                  <a:pt x="151" y="16888"/>
                </a:lnTo>
                <a:lnTo>
                  <a:pt x="153" y="16897"/>
                </a:lnTo>
                <a:lnTo>
                  <a:pt x="152" y="16897"/>
                </a:lnTo>
                <a:lnTo>
                  <a:pt x="150" y="16897"/>
                </a:lnTo>
                <a:lnTo>
                  <a:pt x="149" y="16897"/>
                </a:lnTo>
                <a:lnTo>
                  <a:pt x="151" y="16922"/>
                </a:lnTo>
                <a:lnTo>
                  <a:pt x="150" y="16922"/>
                </a:lnTo>
                <a:lnTo>
                  <a:pt x="149" y="16922"/>
                </a:lnTo>
                <a:lnTo>
                  <a:pt x="148" y="16922"/>
                </a:lnTo>
                <a:lnTo>
                  <a:pt x="147" y="16923"/>
                </a:lnTo>
                <a:lnTo>
                  <a:pt x="146" y="16924"/>
                </a:lnTo>
                <a:lnTo>
                  <a:pt x="145" y="16927"/>
                </a:lnTo>
                <a:lnTo>
                  <a:pt x="145" y="16930"/>
                </a:lnTo>
                <a:lnTo>
                  <a:pt x="145" y="16933"/>
                </a:lnTo>
                <a:lnTo>
                  <a:pt x="145" y="16937"/>
                </a:lnTo>
                <a:lnTo>
                  <a:pt x="145" y="16940"/>
                </a:lnTo>
                <a:lnTo>
                  <a:pt x="146" y="16942"/>
                </a:lnTo>
                <a:lnTo>
                  <a:pt x="147" y="16944"/>
                </a:lnTo>
                <a:lnTo>
                  <a:pt x="149" y="16945"/>
                </a:lnTo>
                <a:lnTo>
                  <a:pt x="150" y="16945"/>
                </a:lnTo>
                <a:lnTo>
                  <a:pt x="145" y="16950"/>
                </a:lnTo>
                <a:lnTo>
                  <a:pt x="143" y="16955"/>
                </a:lnTo>
                <a:lnTo>
                  <a:pt x="141" y="16960"/>
                </a:lnTo>
                <a:lnTo>
                  <a:pt x="140" y="16966"/>
                </a:lnTo>
                <a:lnTo>
                  <a:pt x="140" y="16973"/>
                </a:lnTo>
                <a:lnTo>
                  <a:pt x="140" y="16979"/>
                </a:lnTo>
                <a:lnTo>
                  <a:pt x="141" y="16984"/>
                </a:lnTo>
                <a:lnTo>
                  <a:pt x="140" y="16984"/>
                </a:lnTo>
                <a:lnTo>
                  <a:pt x="138" y="16984"/>
                </a:lnTo>
                <a:lnTo>
                  <a:pt x="139" y="17036"/>
                </a:lnTo>
                <a:lnTo>
                  <a:pt x="136" y="17038"/>
                </a:lnTo>
                <a:lnTo>
                  <a:pt x="127" y="17053"/>
                </a:lnTo>
                <a:lnTo>
                  <a:pt x="119" y="17072"/>
                </a:lnTo>
                <a:lnTo>
                  <a:pt x="114" y="17091"/>
                </a:lnTo>
                <a:lnTo>
                  <a:pt x="111" y="17086"/>
                </a:lnTo>
                <a:lnTo>
                  <a:pt x="111" y="17077"/>
                </a:lnTo>
                <a:lnTo>
                  <a:pt x="111" y="17076"/>
                </a:lnTo>
                <a:lnTo>
                  <a:pt x="111" y="17073"/>
                </a:lnTo>
                <a:lnTo>
                  <a:pt x="112" y="17071"/>
                </a:lnTo>
                <a:lnTo>
                  <a:pt x="113" y="17068"/>
                </a:lnTo>
                <a:lnTo>
                  <a:pt x="113" y="17065"/>
                </a:lnTo>
                <a:lnTo>
                  <a:pt x="113" y="17062"/>
                </a:lnTo>
                <a:lnTo>
                  <a:pt x="112" y="17059"/>
                </a:lnTo>
                <a:lnTo>
                  <a:pt x="111" y="17056"/>
                </a:lnTo>
                <a:lnTo>
                  <a:pt x="110" y="17055"/>
                </a:lnTo>
                <a:lnTo>
                  <a:pt x="110" y="17053"/>
                </a:lnTo>
                <a:lnTo>
                  <a:pt x="108" y="17023"/>
                </a:lnTo>
                <a:lnTo>
                  <a:pt x="107" y="17023"/>
                </a:lnTo>
                <a:lnTo>
                  <a:pt x="106" y="17053"/>
                </a:lnTo>
                <a:lnTo>
                  <a:pt x="106" y="17055"/>
                </a:lnTo>
                <a:lnTo>
                  <a:pt x="105" y="17056"/>
                </a:lnTo>
                <a:lnTo>
                  <a:pt x="104" y="17059"/>
                </a:lnTo>
                <a:lnTo>
                  <a:pt x="103" y="17062"/>
                </a:lnTo>
                <a:lnTo>
                  <a:pt x="103" y="17065"/>
                </a:lnTo>
                <a:lnTo>
                  <a:pt x="104" y="17068"/>
                </a:lnTo>
                <a:lnTo>
                  <a:pt x="104" y="17071"/>
                </a:lnTo>
                <a:lnTo>
                  <a:pt x="105" y="17073"/>
                </a:lnTo>
                <a:lnTo>
                  <a:pt x="106" y="17076"/>
                </a:lnTo>
                <a:lnTo>
                  <a:pt x="106" y="17077"/>
                </a:lnTo>
                <a:lnTo>
                  <a:pt x="105" y="17077"/>
                </a:lnTo>
                <a:lnTo>
                  <a:pt x="106" y="17086"/>
                </a:lnTo>
                <a:lnTo>
                  <a:pt x="102" y="17092"/>
                </a:lnTo>
                <a:lnTo>
                  <a:pt x="103" y="17094"/>
                </a:lnTo>
                <a:lnTo>
                  <a:pt x="100" y="17089"/>
                </a:lnTo>
                <a:lnTo>
                  <a:pt x="100" y="17080"/>
                </a:lnTo>
                <a:lnTo>
                  <a:pt x="100" y="17079"/>
                </a:lnTo>
                <a:lnTo>
                  <a:pt x="101" y="17077"/>
                </a:lnTo>
                <a:lnTo>
                  <a:pt x="102" y="17074"/>
                </a:lnTo>
                <a:lnTo>
                  <a:pt x="102" y="17071"/>
                </a:lnTo>
                <a:lnTo>
                  <a:pt x="102" y="17068"/>
                </a:lnTo>
                <a:lnTo>
                  <a:pt x="102" y="17065"/>
                </a:lnTo>
                <a:lnTo>
                  <a:pt x="101" y="17062"/>
                </a:lnTo>
                <a:lnTo>
                  <a:pt x="101" y="17060"/>
                </a:lnTo>
                <a:lnTo>
                  <a:pt x="100" y="17058"/>
                </a:lnTo>
                <a:lnTo>
                  <a:pt x="100" y="17056"/>
                </a:lnTo>
                <a:lnTo>
                  <a:pt x="98" y="17027"/>
                </a:lnTo>
                <a:lnTo>
                  <a:pt x="97" y="17027"/>
                </a:lnTo>
                <a:lnTo>
                  <a:pt x="95" y="17056"/>
                </a:lnTo>
                <a:lnTo>
                  <a:pt x="95" y="17058"/>
                </a:lnTo>
                <a:lnTo>
                  <a:pt x="94" y="17060"/>
                </a:lnTo>
                <a:lnTo>
                  <a:pt x="94" y="17062"/>
                </a:lnTo>
                <a:lnTo>
                  <a:pt x="93" y="17065"/>
                </a:lnTo>
                <a:lnTo>
                  <a:pt x="93" y="17068"/>
                </a:lnTo>
                <a:lnTo>
                  <a:pt x="93" y="17071"/>
                </a:lnTo>
                <a:lnTo>
                  <a:pt x="94" y="17074"/>
                </a:lnTo>
                <a:lnTo>
                  <a:pt x="94" y="17077"/>
                </a:lnTo>
                <a:lnTo>
                  <a:pt x="95" y="17079"/>
                </a:lnTo>
                <a:lnTo>
                  <a:pt x="95" y="17080"/>
                </a:lnTo>
                <a:lnTo>
                  <a:pt x="95" y="17089"/>
                </a:lnTo>
                <a:lnTo>
                  <a:pt x="92" y="17096"/>
                </a:lnTo>
                <a:lnTo>
                  <a:pt x="95" y="17106"/>
                </a:lnTo>
                <a:lnTo>
                  <a:pt x="95" y="17118"/>
                </a:lnTo>
                <a:lnTo>
                  <a:pt x="94" y="17118"/>
                </a:lnTo>
                <a:lnTo>
                  <a:pt x="93" y="17118"/>
                </a:lnTo>
                <a:lnTo>
                  <a:pt x="92" y="17118"/>
                </a:lnTo>
                <a:lnTo>
                  <a:pt x="94" y="17127"/>
                </a:lnTo>
                <a:lnTo>
                  <a:pt x="96" y="17328"/>
                </a:lnTo>
                <a:lnTo>
                  <a:pt x="93" y="17328"/>
                </a:lnTo>
                <a:lnTo>
                  <a:pt x="94" y="17347"/>
                </a:lnTo>
                <a:lnTo>
                  <a:pt x="88" y="17347"/>
                </a:lnTo>
                <a:lnTo>
                  <a:pt x="87" y="17327"/>
                </a:lnTo>
                <a:lnTo>
                  <a:pt x="85" y="17327"/>
                </a:lnTo>
                <a:lnTo>
                  <a:pt x="83" y="17125"/>
                </a:lnTo>
                <a:lnTo>
                  <a:pt x="85" y="17117"/>
                </a:lnTo>
                <a:lnTo>
                  <a:pt x="84" y="17117"/>
                </a:lnTo>
                <a:lnTo>
                  <a:pt x="83" y="17117"/>
                </a:lnTo>
                <a:lnTo>
                  <a:pt x="82" y="17117"/>
                </a:lnTo>
                <a:lnTo>
                  <a:pt x="82" y="17104"/>
                </a:lnTo>
                <a:lnTo>
                  <a:pt x="85" y="17094"/>
                </a:lnTo>
                <a:lnTo>
                  <a:pt x="82" y="17087"/>
                </a:lnTo>
                <a:lnTo>
                  <a:pt x="82" y="17078"/>
                </a:lnTo>
                <a:lnTo>
                  <a:pt x="81" y="17078"/>
                </a:lnTo>
                <a:lnTo>
                  <a:pt x="81" y="17076"/>
                </a:lnTo>
                <a:lnTo>
                  <a:pt x="82" y="17075"/>
                </a:lnTo>
                <a:lnTo>
                  <a:pt x="83" y="17072"/>
                </a:lnTo>
                <a:lnTo>
                  <a:pt x="83" y="17069"/>
                </a:lnTo>
                <a:lnTo>
                  <a:pt x="83" y="17066"/>
                </a:lnTo>
                <a:lnTo>
                  <a:pt x="83" y="17064"/>
                </a:lnTo>
                <a:lnTo>
                  <a:pt x="83" y="17060"/>
                </a:lnTo>
                <a:lnTo>
                  <a:pt x="82" y="17058"/>
                </a:lnTo>
                <a:lnTo>
                  <a:pt x="81" y="17056"/>
                </a:lnTo>
                <a:lnTo>
                  <a:pt x="81" y="17054"/>
                </a:lnTo>
                <a:lnTo>
                  <a:pt x="79" y="17025"/>
                </a:lnTo>
                <a:lnTo>
                  <a:pt x="78" y="17025"/>
                </a:lnTo>
                <a:lnTo>
                  <a:pt x="76" y="17054"/>
                </a:lnTo>
                <a:lnTo>
                  <a:pt x="76" y="17056"/>
                </a:lnTo>
                <a:lnTo>
                  <a:pt x="75" y="17058"/>
                </a:lnTo>
                <a:lnTo>
                  <a:pt x="75" y="17060"/>
                </a:lnTo>
                <a:lnTo>
                  <a:pt x="74" y="17063"/>
                </a:lnTo>
                <a:lnTo>
                  <a:pt x="74" y="17066"/>
                </a:lnTo>
                <a:lnTo>
                  <a:pt x="74" y="17069"/>
                </a:lnTo>
                <a:lnTo>
                  <a:pt x="75" y="17072"/>
                </a:lnTo>
                <a:lnTo>
                  <a:pt x="76" y="17075"/>
                </a:lnTo>
                <a:lnTo>
                  <a:pt x="77" y="17076"/>
                </a:lnTo>
                <a:lnTo>
                  <a:pt x="77" y="17078"/>
                </a:lnTo>
                <a:lnTo>
                  <a:pt x="76" y="17078"/>
                </a:lnTo>
                <a:lnTo>
                  <a:pt x="76" y="17087"/>
                </a:lnTo>
                <a:lnTo>
                  <a:pt x="73" y="17094"/>
                </a:lnTo>
                <a:lnTo>
                  <a:pt x="76" y="17103"/>
                </a:lnTo>
                <a:lnTo>
                  <a:pt x="76" y="17117"/>
                </a:lnTo>
                <a:lnTo>
                  <a:pt x="75" y="17117"/>
                </a:lnTo>
                <a:lnTo>
                  <a:pt x="74" y="17117"/>
                </a:lnTo>
                <a:lnTo>
                  <a:pt x="75" y="17125"/>
                </a:lnTo>
                <a:lnTo>
                  <a:pt x="77" y="17327"/>
                </a:lnTo>
                <a:lnTo>
                  <a:pt x="75" y="17327"/>
                </a:lnTo>
                <a:lnTo>
                  <a:pt x="75" y="17347"/>
                </a:lnTo>
                <a:lnTo>
                  <a:pt x="72" y="17347"/>
                </a:lnTo>
                <a:lnTo>
                  <a:pt x="73" y="17450"/>
                </a:lnTo>
                <a:lnTo>
                  <a:pt x="0" y="17476"/>
                </a:lnTo>
                <a:lnTo>
                  <a:pt x="0" y="17485"/>
                </a:lnTo>
                <a:lnTo>
                  <a:pt x="0" y="17498"/>
                </a:lnTo>
                <a:lnTo>
                  <a:pt x="3" y="17498"/>
                </a:lnTo>
                <a:lnTo>
                  <a:pt x="5" y="17499"/>
                </a:lnTo>
                <a:lnTo>
                  <a:pt x="8" y="17501"/>
                </a:lnTo>
                <a:lnTo>
                  <a:pt x="10" y="17503"/>
                </a:lnTo>
                <a:lnTo>
                  <a:pt x="12" y="17505"/>
                </a:lnTo>
                <a:lnTo>
                  <a:pt x="14" y="17508"/>
                </a:lnTo>
                <a:lnTo>
                  <a:pt x="16" y="17511"/>
                </a:lnTo>
                <a:lnTo>
                  <a:pt x="18" y="17515"/>
                </a:lnTo>
                <a:lnTo>
                  <a:pt x="19" y="17520"/>
                </a:lnTo>
                <a:lnTo>
                  <a:pt x="21" y="17524"/>
                </a:lnTo>
                <a:lnTo>
                  <a:pt x="22" y="17529"/>
                </a:lnTo>
                <a:lnTo>
                  <a:pt x="24" y="17534"/>
                </a:lnTo>
                <a:lnTo>
                  <a:pt x="34" y="17536"/>
                </a:lnTo>
                <a:lnTo>
                  <a:pt x="35" y="17535"/>
                </a:lnTo>
                <a:lnTo>
                  <a:pt x="36" y="17534"/>
                </a:lnTo>
                <a:lnTo>
                  <a:pt x="37" y="17532"/>
                </a:lnTo>
                <a:lnTo>
                  <a:pt x="38" y="17532"/>
                </a:lnTo>
                <a:lnTo>
                  <a:pt x="39" y="17532"/>
                </a:lnTo>
                <a:lnTo>
                  <a:pt x="40" y="17532"/>
                </a:lnTo>
                <a:lnTo>
                  <a:pt x="40" y="17534"/>
                </a:lnTo>
                <a:lnTo>
                  <a:pt x="41" y="17535"/>
                </a:lnTo>
                <a:lnTo>
                  <a:pt x="42" y="17537"/>
                </a:lnTo>
                <a:lnTo>
                  <a:pt x="43" y="17539"/>
                </a:lnTo>
                <a:lnTo>
                  <a:pt x="43" y="17541"/>
                </a:lnTo>
                <a:lnTo>
                  <a:pt x="43" y="17544"/>
                </a:lnTo>
                <a:lnTo>
                  <a:pt x="57" y="17555"/>
                </a:lnTo>
                <a:lnTo>
                  <a:pt x="67" y="17572"/>
                </a:lnTo>
                <a:lnTo>
                  <a:pt x="70" y="17587"/>
                </a:lnTo>
                <a:lnTo>
                  <a:pt x="66" y="17602"/>
                </a:lnTo>
                <a:lnTo>
                  <a:pt x="75" y="17602"/>
                </a:lnTo>
                <a:lnTo>
                  <a:pt x="78" y="17898"/>
                </a:lnTo>
                <a:lnTo>
                  <a:pt x="85" y="18612"/>
                </a:lnTo>
                <a:lnTo>
                  <a:pt x="23" y="18612"/>
                </a:lnTo>
                <a:lnTo>
                  <a:pt x="23" y="21600"/>
                </a:lnTo>
                <a:lnTo>
                  <a:pt x="21600" y="21600"/>
                </a:lnTo>
                <a:lnTo>
                  <a:pt x="21600" y="18612"/>
                </a:lnTo>
                <a:cubicBezTo>
                  <a:pt x="21600" y="18612"/>
                  <a:pt x="21502" y="18612"/>
                  <a:pt x="21502" y="18612"/>
                </a:cubicBezTo>
                <a:close/>
                <a:moveTo>
                  <a:pt x="21502" y="18612"/>
                </a:moveTo>
              </a:path>
            </a:pathLst>
          </a:custGeom>
          <a:solidFill>
            <a:schemeClr val="tx1">
              <a:alpha val="16862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sz="675"/>
          </a:p>
        </p:txBody>
      </p:sp>
      <p:sp>
        <p:nvSpPr>
          <p:cNvPr id="84" name="AutoShape 2"/>
          <p:cNvSpPr>
            <a:spLocks/>
          </p:cNvSpPr>
          <p:nvPr/>
        </p:nvSpPr>
        <p:spPr bwMode="auto">
          <a:xfrm>
            <a:off x="4621822" y="3444946"/>
            <a:ext cx="5764404" cy="204850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0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2147483647 w 21600"/>
              <a:gd name="T77" fmla="*/ 2147483647 h 21600"/>
              <a:gd name="T78" fmla="*/ 2147483647 w 21600"/>
              <a:gd name="T79" fmla="*/ 2147483647 h 21600"/>
              <a:gd name="T80" fmla="*/ 2147483647 w 21600"/>
              <a:gd name="T81" fmla="*/ 2147483647 h 21600"/>
              <a:gd name="T82" fmla="*/ 2147483647 w 21600"/>
              <a:gd name="T83" fmla="*/ 2147483647 h 21600"/>
              <a:gd name="T84" fmla="*/ 2147483647 w 21600"/>
              <a:gd name="T85" fmla="*/ 2147483647 h 21600"/>
              <a:gd name="T86" fmla="*/ 2147483647 w 21600"/>
              <a:gd name="T87" fmla="*/ 2147483647 h 21600"/>
              <a:gd name="T88" fmla="*/ 2147483647 w 21600"/>
              <a:gd name="T89" fmla="*/ 2147483647 h 21600"/>
              <a:gd name="T90" fmla="*/ 2147483647 w 21600"/>
              <a:gd name="T91" fmla="*/ 2147483647 h 21600"/>
              <a:gd name="T92" fmla="*/ 2147483647 w 21600"/>
              <a:gd name="T93" fmla="*/ 2147483647 h 21600"/>
              <a:gd name="T94" fmla="*/ 2147483647 w 21600"/>
              <a:gd name="T95" fmla="*/ 2147483647 h 21600"/>
              <a:gd name="T96" fmla="*/ 2147483647 w 21600"/>
              <a:gd name="T97" fmla="*/ 2147483647 h 21600"/>
              <a:gd name="T98" fmla="*/ 2147483647 w 21600"/>
              <a:gd name="T99" fmla="*/ 2147483647 h 21600"/>
              <a:gd name="T100" fmla="*/ 2147483647 w 21600"/>
              <a:gd name="T101" fmla="*/ 2147483647 h 21600"/>
              <a:gd name="T102" fmla="*/ 2147483647 w 21600"/>
              <a:gd name="T103" fmla="*/ 2147483647 h 21600"/>
              <a:gd name="T104" fmla="*/ 2147483647 w 21600"/>
              <a:gd name="T105" fmla="*/ 2147483647 h 21600"/>
              <a:gd name="T106" fmla="*/ 2147483647 w 21600"/>
              <a:gd name="T107" fmla="*/ 2147483647 h 21600"/>
              <a:gd name="T108" fmla="*/ 2147483647 w 21600"/>
              <a:gd name="T109" fmla="*/ 2147483647 h 21600"/>
              <a:gd name="T110" fmla="*/ 2147483647 w 21600"/>
              <a:gd name="T111" fmla="*/ 2147483647 h 21600"/>
              <a:gd name="T112" fmla="*/ 2147483647 w 21600"/>
              <a:gd name="T113" fmla="*/ 2147483647 h 21600"/>
              <a:gd name="T114" fmla="*/ 2147483647 w 21600"/>
              <a:gd name="T115" fmla="*/ 2147483647 h 21600"/>
              <a:gd name="T116" fmla="*/ 2147483647 w 21600"/>
              <a:gd name="T117" fmla="*/ 2147483647 h 21600"/>
              <a:gd name="T118" fmla="*/ 2147483647 w 21600"/>
              <a:gd name="T119" fmla="*/ 2147483647 h 21600"/>
              <a:gd name="T120" fmla="*/ 2147483647 w 21600"/>
              <a:gd name="T121" fmla="*/ 2147483647 h 21600"/>
              <a:gd name="T122" fmla="*/ 2147483647 w 21600"/>
              <a:gd name="T123" fmla="*/ 2147483647 h 21600"/>
              <a:gd name="T124" fmla="*/ 2147483647 w 21600"/>
              <a:gd name="T125" fmla="*/ 2147483647 h 216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600" h="21600">
                <a:moveTo>
                  <a:pt x="312" y="17898"/>
                </a:moveTo>
                <a:lnTo>
                  <a:pt x="640" y="17898"/>
                </a:lnTo>
                <a:lnTo>
                  <a:pt x="231" y="17898"/>
                </a:lnTo>
                <a:cubicBezTo>
                  <a:pt x="231" y="17898"/>
                  <a:pt x="312" y="17898"/>
                  <a:pt x="312" y="17898"/>
                </a:cubicBezTo>
                <a:close/>
                <a:moveTo>
                  <a:pt x="347" y="17076"/>
                </a:moveTo>
                <a:lnTo>
                  <a:pt x="347" y="17076"/>
                </a:lnTo>
                <a:cubicBezTo>
                  <a:pt x="347" y="17076"/>
                  <a:pt x="347" y="17076"/>
                  <a:pt x="347" y="17076"/>
                </a:cubicBezTo>
                <a:close/>
                <a:moveTo>
                  <a:pt x="5018" y="17276"/>
                </a:moveTo>
                <a:lnTo>
                  <a:pt x="5012" y="17276"/>
                </a:lnTo>
                <a:lnTo>
                  <a:pt x="5005" y="17276"/>
                </a:lnTo>
                <a:lnTo>
                  <a:pt x="5005" y="17229"/>
                </a:lnTo>
                <a:lnTo>
                  <a:pt x="5162" y="17229"/>
                </a:lnTo>
                <a:lnTo>
                  <a:pt x="5162" y="17276"/>
                </a:lnTo>
                <a:lnTo>
                  <a:pt x="5157" y="17277"/>
                </a:lnTo>
                <a:lnTo>
                  <a:pt x="5153" y="17277"/>
                </a:lnTo>
                <a:lnTo>
                  <a:pt x="5153" y="17295"/>
                </a:lnTo>
                <a:lnTo>
                  <a:pt x="5151" y="17295"/>
                </a:lnTo>
                <a:lnTo>
                  <a:pt x="5148" y="17295"/>
                </a:lnTo>
                <a:lnTo>
                  <a:pt x="5148" y="17872"/>
                </a:lnTo>
                <a:lnTo>
                  <a:pt x="5021" y="17872"/>
                </a:lnTo>
                <a:lnTo>
                  <a:pt x="5021" y="17277"/>
                </a:lnTo>
                <a:cubicBezTo>
                  <a:pt x="5021" y="17277"/>
                  <a:pt x="5018" y="17276"/>
                  <a:pt x="5018" y="17276"/>
                </a:cubicBezTo>
                <a:close/>
                <a:moveTo>
                  <a:pt x="10180" y="14353"/>
                </a:moveTo>
                <a:lnTo>
                  <a:pt x="10184" y="14352"/>
                </a:lnTo>
                <a:lnTo>
                  <a:pt x="10210" y="14352"/>
                </a:lnTo>
                <a:lnTo>
                  <a:pt x="10211" y="14352"/>
                </a:lnTo>
                <a:lnTo>
                  <a:pt x="10213" y="14352"/>
                </a:lnTo>
                <a:lnTo>
                  <a:pt x="10215" y="14352"/>
                </a:lnTo>
                <a:lnTo>
                  <a:pt x="10217" y="14353"/>
                </a:lnTo>
                <a:lnTo>
                  <a:pt x="10219" y="14353"/>
                </a:lnTo>
                <a:lnTo>
                  <a:pt x="10222" y="14353"/>
                </a:lnTo>
                <a:lnTo>
                  <a:pt x="10224" y="14352"/>
                </a:lnTo>
                <a:lnTo>
                  <a:pt x="10226" y="14352"/>
                </a:lnTo>
                <a:lnTo>
                  <a:pt x="10228" y="14352"/>
                </a:lnTo>
                <a:lnTo>
                  <a:pt x="10229" y="14352"/>
                </a:lnTo>
                <a:lnTo>
                  <a:pt x="10230" y="14104"/>
                </a:lnTo>
                <a:lnTo>
                  <a:pt x="10576" y="12121"/>
                </a:lnTo>
                <a:lnTo>
                  <a:pt x="10579" y="12125"/>
                </a:lnTo>
                <a:lnTo>
                  <a:pt x="10583" y="12119"/>
                </a:lnTo>
                <a:lnTo>
                  <a:pt x="10895" y="13911"/>
                </a:lnTo>
                <a:lnTo>
                  <a:pt x="10928" y="14103"/>
                </a:lnTo>
                <a:lnTo>
                  <a:pt x="10928" y="14350"/>
                </a:lnTo>
                <a:lnTo>
                  <a:pt x="10928" y="14351"/>
                </a:lnTo>
                <a:lnTo>
                  <a:pt x="10929" y="14351"/>
                </a:lnTo>
                <a:lnTo>
                  <a:pt x="10931" y="14351"/>
                </a:lnTo>
                <a:lnTo>
                  <a:pt x="10933" y="14351"/>
                </a:lnTo>
                <a:lnTo>
                  <a:pt x="10935" y="14351"/>
                </a:lnTo>
                <a:lnTo>
                  <a:pt x="10938" y="14351"/>
                </a:lnTo>
                <a:lnTo>
                  <a:pt x="10940" y="14351"/>
                </a:lnTo>
                <a:lnTo>
                  <a:pt x="10942" y="14351"/>
                </a:lnTo>
                <a:lnTo>
                  <a:pt x="10944" y="14351"/>
                </a:lnTo>
                <a:lnTo>
                  <a:pt x="10946" y="14351"/>
                </a:lnTo>
                <a:lnTo>
                  <a:pt x="10947" y="14351"/>
                </a:lnTo>
                <a:lnTo>
                  <a:pt x="10947" y="14350"/>
                </a:lnTo>
                <a:lnTo>
                  <a:pt x="10947" y="14351"/>
                </a:lnTo>
                <a:lnTo>
                  <a:pt x="10973" y="14350"/>
                </a:lnTo>
                <a:lnTo>
                  <a:pt x="10977" y="14351"/>
                </a:lnTo>
                <a:lnTo>
                  <a:pt x="10977" y="17290"/>
                </a:lnTo>
                <a:lnTo>
                  <a:pt x="10968" y="17293"/>
                </a:lnTo>
                <a:lnTo>
                  <a:pt x="10914" y="17293"/>
                </a:lnTo>
                <a:lnTo>
                  <a:pt x="10914" y="17243"/>
                </a:lnTo>
                <a:lnTo>
                  <a:pt x="10854" y="17184"/>
                </a:lnTo>
                <a:lnTo>
                  <a:pt x="10854" y="17129"/>
                </a:lnTo>
                <a:lnTo>
                  <a:pt x="10801" y="17087"/>
                </a:lnTo>
                <a:lnTo>
                  <a:pt x="10801" y="17053"/>
                </a:lnTo>
                <a:lnTo>
                  <a:pt x="10666" y="16966"/>
                </a:lnTo>
                <a:lnTo>
                  <a:pt x="10666" y="16943"/>
                </a:lnTo>
                <a:lnTo>
                  <a:pt x="10632" y="16927"/>
                </a:lnTo>
                <a:lnTo>
                  <a:pt x="10606" y="16916"/>
                </a:lnTo>
                <a:lnTo>
                  <a:pt x="10606" y="16882"/>
                </a:lnTo>
                <a:lnTo>
                  <a:pt x="10555" y="16846"/>
                </a:lnTo>
                <a:lnTo>
                  <a:pt x="10504" y="16883"/>
                </a:lnTo>
                <a:lnTo>
                  <a:pt x="10504" y="16916"/>
                </a:lnTo>
                <a:lnTo>
                  <a:pt x="10475" y="16928"/>
                </a:lnTo>
                <a:lnTo>
                  <a:pt x="10443" y="16946"/>
                </a:lnTo>
                <a:lnTo>
                  <a:pt x="10443" y="16968"/>
                </a:lnTo>
                <a:lnTo>
                  <a:pt x="10444" y="16969"/>
                </a:lnTo>
                <a:lnTo>
                  <a:pt x="10308" y="17060"/>
                </a:lnTo>
                <a:lnTo>
                  <a:pt x="10308" y="17094"/>
                </a:lnTo>
                <a:lnTo>
                  <a:pt x="10255" y="17137"/>
                </a:lnTo>
                <a:lnTo>
                  <a:pt x="10255" y="17191"/>
                </a:lnTo>
                <a:lnTo>
                  <a:pt x="10194" y="17252"/>
                </a:lnTo>
                <a:lnTo>
                  <a:pt x="10194" y="17301"/>
                </a:lnTo>
                <a:lnTo>
                  <a:pt x="10176" y="17301"/>
                </a:lnTo>
                <a:cubicBezTo>
                  <a:pt x="10176" y="17301"/>
                  <a:pt x="10180" y="14353"/>
                  <a:pt x="10180" y="14353"/>
                </a:cubicBezTo>
                <a:close/>
                <a:moveTo>
                  <a:pt x="10183" y="12056"/>
                </a:moveTo>
                <a:lnTo>
                  <a:pt x="10555" y="12057"/>
                </a:lnTo>
                <a:lnTo>
                  <a:pt x="10555" y="12092"/>
                </a:lnTo>
                <a:lnTo>
                  <a:pt x="10558" y="12097"/>
                </a:lnTo>
                <a:lnTo>
                  <a:pt x="10558" y="12095"/>
                </a:lnTo>
                <a:lnTo>
                  <a:pt x="10559" y="12095"/>
                </a:lnTo>
                <a:lnTo>
                  <a:pt x="10211" y="14087"/>
                </a:lnTo>
                <a:lnTo>
                  <a:pt x="10211" y="14088"/>
                </a:lnTo>
                <a:lnTo>
                  <a:pt x="10212" y="14090"/>
                </a:lnTo>
                <a:lnTo>
                  <a:pt x="10213" y="14093"/>
                </a:lnTo>
                <a:lnTo>
                  <a:pt x="10215" y="14095"/>
                </a:lnTo>
                <a:lnTo>
                  <a:pt x="10217" y="14098"/>
                </a:lnTo>
                <a:lnTo>
                  <a:pt x="10215" y="14098"/>
                </a:lnTo>
                <a:lnTo>
                  <a:pt x="10213" y="14098"/>
                </a:lnTo>
                <a:lnTo>
                  <a:pt x="10212" y="14098"/>
                </a:lnTo>
                <a:lnTo>
                  <a:pt x="10211" y="14099"/>
                </a:lnTo>
                <a:lnTo>
                  <a:pt x="10210" y="14099"/>
                </a:lnTo>
                <a:lnTo>
                  <a:pt x="10185" y="14099"/>
                </a:lnTo>
                <a:lnTo>
                  <a:pt x="10180" y="14099"/>
                </a:lnTo>
                <a:cubicBezTo>
                  <a:pt x="10180" y="14099"/>
                  <a:pt x="10183" y="12056"/>
                  <a:pt x="10183" y="12056"/>
                </a:cubicBezTo>
                <a:close/>
                <a:moveTo>
                  <a:pt x="10607" y="12075"/>
                </a:moveTo>
                <a:lnTo>
                  <a:pt x="10607" y="12058"/>
                </a:lnTo>
                <a:lnTo>
                  <a:pt x="10977" y="12059"/>
                </a:lnTo>
                <a:lnTo>
                  <a:pt x="10977" y="14041"/>
                </a:lnTo>
                <a:lnTo>
                  <a:pt x="10977" y="14098"/>
                </a:lnTo>
                <a:lnTo>
                  <a:pt x="10972" y="14098"/>
                </a:lnTo>
                <a:lnTo>
                  <a:pt x="10947" y="14098"/>
                </a:lnTo>
                <a:lnTo>
                  <a:pt x="10945" y="14098"/>
                </a:lnTo>
                <a:lnTo>
                  <a:pt x="10944" y="14098"/>
                </a:lnTo>
                <a:lnTo>
                  <a:pt x="10942" y="14098"/>
                </a:lnTo>
                <a:lnTo>
                  <a:pt x="10940" y="14097"/>
                </a:lnTo>
                <a:lnTo>
                  <a:pt x="10942" y="14094"/>
                </a:lnTo>
                <a:lnTo>
                  <a:pt x="10944" y="14092"/>
                </a:lnTo>
                <a:lnTo>
                  <a:pt x="10945" y="14089"/>
                </a:lnTo>
                <a:lnTo>
                  <a:pt x="10946" y="14087"/>
                </a:lnTo>
                <a:lnTo>
                  <a:pt x="10946" y="14086"/>
                </a:lnTo>
                <a:lnTo>
                  <a:pt x="10604" y="12087"/>
                </a:lnTo>
                <a:cubicBezTo>
                  <a:pt x="10604" y="12087"/>
                  <a:pt x="10607" y="12075"/>
                  <a:pt x="10607" y="12075"/>
                </a:cubicBezTo>
                <a:close/>
                <a:moveTo>
                  <a:pt x="20123" y="18565"/>
                </a:moveTo>
                <a:lnTo>
                  <a:pt x="20128" y="18580"/>
                </a:lnTo>
                <a:lnTo>
                  <a:pt x="20128" y="18565"/>
                </a:lnTo>
                <a:lnTo>
                  <a:pt x="20128" y="18417"/>
                </a:lnTo>
                <a:lnTo>
                  <a:pt x="20123" y="18405"/>
                </a:lnTo>
                <a:lnTo>
                  <a:pt x="20123" y="18388"/>
                </a:lnTo>
                <a:lnTo>
                  <a:pt x="20128" y="18399"/>
                </a:lnTo>
                <a:lnTo>
                  <a:pt x="20128" y="18388"/>
                </a:lnTo>
                <a:lnTo>
                  <a:pt x="20128" y="18237"/>
                </a:lnTo>
                <a:lnTo>
                  <a:pt x="20124" y="18231"/>
                </a:lnTo>
                <a:lnTo>
                  <a:pt x="20135" y="18231"/>
                </a:lnTo>
                <a:lnTo>
                  <a:pt x="20135" y="18415"/>
                </a:lnTo>
                <a:lnTo>
                  <a:pt x="20138" y="18422"/>
                </a:lnTo>
                <a:lnTo>
                  <a:pt x="20138" y="18612"/>
                </a:lnTo>
                <a:lnTo>
                  <a:pt x="20129" y="18612"/>
                </a:lnTo>
                <a:lnTo>
                  <a:pt x="20128" y="18609"/>
                </a:lnTo>
                <a:lnTo>
                  <a:pt x="20128" y="18612"/>
                </a:lnTo>
                <a:lnTo>
                  <a:pt x="20128" y="18608"/>
                </a:lnTo>
                <a:lnTo>
                  <a:pt x="20123" y="18592"/>
                </a:lnTo>
                <a:cubicBezTo>
                  <a:pt x="20123" y="18592"/>
                  <a:pt x="20123" y="18565"/>
                  <a:pt x="20123" y="18565"/>
                </a:cubicBezTo>
                <a:close/>
                <a:moveTo>
                  <a:pt x="20178" y="16567"/>
                </a:moveTo>
                <a:lnTo>
                  <a:pt x="20178" y="16521"/>
                </a:lnTo>
                <a:lnTo>
                  <a:pt x="20178" y="16535"/>
                </a:lnTo>
                <a:lnTo>
                  <a:pt x="20178" y="16723"/>
                </a:lnTo>
                <a:cubicBezTo>
                  <a:pt x="20178" y="16723"/>
                  <a:pt x="20178" y="16567"/>
                  <a:pt x="20178" y="16567"/>
                </a:cubicBezTo>
                <a:close/>
                <a:moveTo>
                  <a:pt x="20178" y="16399"/>
                </a:moveTo>
                <a:lnTo>
                  <a:pt x="20178" y="16399"/>
                </a:lnTo>
                <a:lnTo>
                  <a:pt x="20178" y="16444"/>
                </a:lnTo>
                <a:cubicBezTo>
                  <a:pt x="20178" y="16444"/>
                  <a:pt x="20178" y="16399"/>
                  <a:pt x="20178" y="16399"/>
                </a:cubicBezTo>
                <a:close/>
                <a:moveTo>
                  <a:pt x="21301" y="17689"/>
                </a:moveTo>
                <a:lnTo>
                  <a:pt x="21301" y="17689"/>
                </a:lnTo>
                <a:cubicBezTo>
                  <a:pt x="21301" y="17689"/>
                  <a:pt x="21301" y="17689"/>
                  <a:pt x="21301" y="17689"/>
                </a:cubicBezTo>
                <a:close/>
                <a:moveTo>
                  <a:pt x="21502" y="18612"/>
                </a:moveTo>
                <a:lnTo>
                  <a:pt x="21503" y="18210"/>
                </a:lnTo>
                <a:lnTo>
                  <a:pt x="21486" y="18208"/>
                </a:lnTo>
                <a:lnTo>
                  <a:pt x="21466" y="18209"/>
                </a:lnTo>
                <a:lnTo>
                  <a:pt x="21422" y="18205"/>
                </a:lnTo>
                <a:lnTo>
                  <a:pt x="21422" y="17867"/>
                </a:lnTo>
                <a:lnTo>
                  <a:pt x="21301" y="17865"/>
                </a:lnTo>
                <a:lnTo>
                  <a:pt x="21301" y="17736"/>
                </a:lnTo>
                <a:lnTo>
                  <a:pt x="21309" y="17730"/>
                </a:lnTo>
                <a:lnTo>
                  <a:pt x="21310" y="17730"/>
                </a:lnTo>
                <a:lnTo>
                  <a:pt x="21311" y="17729"/>
                </a:lnTo>
                <a:lnTo>
                  <a:pt x="21311" y="17727"/>
                </a:lnTo>
                <a:lnTo>
                  <a:pt x="21312" y="17725"/>
                </a:lnTo>
                <a:lnTo>
                  <a:pt x="21312" y="17723"/>
                </a:lnTo>
                <a:lnTo>
                  <a:pt x="21312" y="17722"/>
                </a:lnTo>
                <a:lnTo>
                  <a:pt x="21312" y="17719"/>
                </a:lnTo>
                <a:lnTo>
                  <a:pt x="21312" y="17717"/>
                </a:lnTo>
                <a:lnTo>
                  <a:pt x="21311" y="17716"/>
                </a:lnTo>
                <a:lnTo>
                  <a:pt x="21311" y="17714"/>
                </a:lnTo>
                <a:lnTo>
                  <a:pt x="21310" y="17713"/>
                </a:lnTo>
                <a:lnTo>
                  <a:pt x="21309" y="17712"/>
                </a:lnTo>
                <a:lnTo>
                  <a:pt x="21301" y="17709"/>
                </a:lnTo>
                <a:lnTo>
                  <a:pt x="21301" y="17705"/>
                </a:lnTo>
                <a:lnTo>
                  <a:pt x="21302" y="17704"/>
                </a:lnTo>
                <a:lnTo>
                  <a:pt x="21303" y="17702"/>
                </a:lnTo>
                <a:lnTo>
                  <a:pt x="21303" y="17700"/>
                </a:lnTo>
                <a:lnTo>
                  <a:pt x="21303" y="17699"/>
                </a:lnTo>
                <a:lnTo>
                  <a:pt x="21303" y="17697"/>
                </a:lnTo>
                <a:lnTo>
                  <a:pt x="21303" y="17695"/>
                </a:lnTo>
                <a:lnTo>
                  <a:pt x="21303" y="17693"/>
                </a:lnTo>
                <a:lnTo>
                  <a:pt x="21303" y="17691"/>
                </a:lnTo>
                <a:lnTo>
                  <a:pt x="21302" y="17690"/>
                </a:lnTo>
                <a:lnTo>
                  <a:pt x="21302" y="17689"/>
                </a:lnTo>
                <a:lnTo>
                  <a:pt x="21301" y="17688"/>
                </a:lnTo>
                <a:lnTo>
                  <a:pt x="21302" y="17607"/>
                </a:lnTo>
                <a:lnTo>
                  <a:pt x="21382" y="17607"/>
                </a:lnTo>
                <a:lnTo>
                  <a:pt x="21389" y="17581"/>
                </a:lnTo>
                <a:lnTo>
                  <a:pt x="21303" y="17422"/>
                </a:lnTo>
                <a:lnTo>
                  <a:pt x="21310" y="17422"/>
                </a:lnTo>
                <a:lnTo>
                  <a:pt x="21317" y="17391"/>
                </a:lnTo>
                <a:lnTo>
                  <a:pt x="21233" y="17231"/>
                </a:lnTo>
                <a:lnTo>
                  <a:pt x="21233" y="17225"/>
                </a:lnTo>
                <a:lnTo>
                  <a:pt x="21233" y="17219"/>
                </a:lnTo>
                <a:lnTo>
                  <a:pt x="21232" y="17213"/>
                </a:lnTo>
                <a:lnTo>
                  <a:pt x="21232" y="17206"/>
                </a:lnTo>
                <a:lnTo>
                  <a:pt x="21232" y="17199"/>
                </a:lnTo>
                <a:lnTo>
                  <a:pt x="21232" y="17193"/>
                </a:lnTo>
                <a:lnTo>
                  <a:pt x="21232" y="17186"/>
                </a:lnTo>
                <a:lnTo>
                  <a:pt x="21232" y="17179"/>
                </a:lnTo>
                <a:lnTo>
                  <a:pt x="21232" y="17172"/>
                </a:lnTo>
                <a:lnTo>
                  <a:pt x="21232" y="17165"/>
                </a:lnTo>
                <a:lnTo>
                  <a:pt x="21232" y="17158"/>
                </a:lnTo>
                <a:lnTo>
                  <a:pt x="21232" y="17151"/>
                </a:lnTo>
                <a:lnTo>
                  <a:pt x="21232" y="17149"/>
                </a:lnTo>
                <a:lnTo>
                  <a:pt x="21232" y="17147"/>
                </a:lnTo>
                <a:lnTo>
                  <a:pt x="21232" y="17145"/>
                </a:lnTo>
                <a:lnTo>
                  <a:pt x="21232" y="17143"/>
                </a:lnTo>
                <a:lnTo>
                  <a:pt x="21232" y="17140"/>
                </a:lnTo>
                <a:lnTo>
                  <a:pt x="21232" y="17138"/>
                </a:lnTo>
                <a:lnTo>
                  <a:pt x="21232" y="17135"/>
                </a:lnTo>
                <a:lnTo>
                  <a:pt x="21232" y="17132"/>
                </a:lnTo>
                <a:lnTo>
                  <a:pt x="21232" y="17129"/>
                </a:lnTo>
                <a:lnTo>
                  <a:pt x="21232" y="17126"/>
                </a:lnTo>
                <a:lnTo>
                  <a:pt x="21232" y="17123"/>
                </a:lnTo>
                <a:lnTo>
                  <a:pt x="21232" y="17120"/>
                </a:lnTo>
                <a:lnTo>
                  <a:pt x="21229" y="16905"/>
                </a:lnTo>
                <a:lnTo>
                  <a:pt x="21229" y="16862"/>
                </a:lnTo>
                <a:lnTo>
                  <a:pt x="21225" y="16862"/>
                </a:lnTo>
                <a:lnTo>
                  <a:pt x="21204" y="16878"/>
                </a:lnTo>
                <a:lnTo>
                  <a:pt x="20994" y="16879"/>
                </a:lnTo>
                <a:lnTo>
                  <a:pt x="20784" y="16879"/>
                </a:lnTo>
                <a:lnTo>
                  <a:pt x="20763" y="16863"/>
                </a:lnTo>
                <a:lnTo>
                  <a:pt x="20759" y="16863"/>
                </a:lnTo>
                <a:lnTo>
                  <a:pt x="20758" y="16906"/>
                </a:lnTo>
                <a:lnTo>
                  <a:pt x="20748" y="17120"/>
                </a:lnTo>
                <a:lnTo>
                  <a:pt x="20748" y="17123"/>
                </a:lnTo>
                <a:lnTo>
                  <a:pt x="20748" y="17126"/>
                </a:lnTo>
                <a:lnTo>
                  <a:pt x="20748" y="17129"/>
                </a:lnTo>
                <a:lnTo>
                  <a:pt x="20748" y="17132"/>
                </a:lnTo>
                <a:lnTo>
                  <a:pt x="20747" y="17135"/>
                </a:lnTo>
                <a:lnTo>
                  <a:pt x="20747" y="17138"/>
                </a:lnTo>
                <a:lnTo>
                  <a:pt x="20747" y="17140"/>
                </a:lnTo>
                <a:lnTo>
                  <a:pt x="20747" y="17143"/>
                </a:lnTo>
                <a:lnTo>
                  <a:pt x="20747" y="17145"/>
                </a:lnTo>
                <a:lnTo>
                  <a:pt x="20746" y="17147"/>
                </a:lnTo>
                <a:lnTo>
                  <a:pt x="20746" y="17149"/>
                </a:lnTo>
                <a:lnTo>
                  <a:pt x="20746" y="17151"/>
                </a:lnTo>
                <a:lnTo>
                  <a:pt x="20746" y="17158"/>
                </a:lnTo>
                <a:lnTo>
                  <a:pt x="20746" y="17165"/>
                </a:lnTo>
                <a:lnTo>
                  <a:pt x="20746" y="17172"/>
                </a:lnTo>
                <a:lnTo>
                  <a:pt x="20746" y="17179"/>
                </a:lnTo>
                <a:lnTo>
                  <a:pt x="20746" y="17186"/>
                </a:lnTo>
                <a:lnTo>
                  <a:pt x="20745" y="17193"/>
                </a:lnTo>
                <a:lnTo>
                  <a:pt x="20745" y="17199"/>
                </a:lnTo>
                <a:lnTo>
                  <a:pt x="20745" y="17206"/>
                </a:lnTo>
                <a:lnTo>
                  <a:pt x="20745" y="17213"/>
                </a:lnTo>
                <a:lnTo>
                  <a:pt x="20744" y="17219"/>
                </a:lnTo>
                <a:lnTo>
                  <a:pt x="20744" y="17225"/>
                </a:lnTo>
                <a:lnTo>
                  <a:pt x="20744" y="17231"/>
                </a:lnTo>
                <a:lnTo>
                  <a:pt x="20746" y="17231"/>
                </a:lnTo>
                <a:lnTo>
                  <a:pt x="20649" y="17391"/>
                </a:lnTo>
                <a:lnTo>
                  <a:pt x="20657" y="17420"/>
                </a:lnTo>
                <a:lnTo>
                  <a:pt x="20666" y="17420"/>
                </a:lnTo>
                <a:lnTo>
                  <a:pt x="20567" y="17579"/>
                </a:lnTo>
                <a:lnTo>
                  <a:pt x="20575" y="17605"/>
                </a:lnTo>
                <a:lnTo>
                  <a:pt x="20667" y="17606"/>
                </a:lnTo>
                <a:lnTo>
                  <a:pt x="20667" y="17707"/>
                </a:lnTo>
                <a:lnTo>
                  <a:pt x="20661" y="17710"/>
                </a:lnTo>
                <a:lnTo>
                  <a:pt x="20660" y="17710"/>
                </a:lnTo>
                <a:lnTo>
                  <a:pt x="20659" y="17712"/>
                </a:lnTo>
                <a:lnTo>
                  <a:pt x="20658" y="17712"/>
                </a:lnTo>
                <a:lnTo>
                  <a:pt x="20658" y="17714"/>
                </a:lnTo>
                <a:lnTo>
                  <a:pt x="20658" y="17716"/>
                </a:lnTo>
                <a:lnTo>
                  <a:pt x="20657" y="17717"/>
                </a:lnTo>
                <a:lnTo>
                  <a:pt x="20657" y="17719"/>
                </a:lnTo>
                <a:lnTo>
                  <a:pt x="20657" y="17722"/>
                </a:lnTo>
                <a:lnTo>
                  <a:pt x="20658" y="17723"/>
                </a:lnTo>
                <a:lnTo>
                  <a:pt x="20658" y="17725"/>
                </a:lnTo>
                <a:lnTo>
                  <a:pt x="20658" y="17726"/>
                </a:lnTo>
                <a:lnTo>
                  <a:pt x="20659" y="17728"/>
                </a:lnTo>
                <a:lnTo>
                  <a:pt x="20660" y="17728"/>
                </a:lnTo>
                <a:lnTo>
                  <a:pt x="20667" y="17734"/>
                </a:lnTo>
                <a:lnTo>
                  <a:pt x="20667" y="17836"/>
                </a:lnTo>
                <a:lnTo>
                  <a:pt x="20530" y="17833"/>
                </a:lnTo>
                <a:lnTo>
                  <a:pt x="20531" y="16684"/>
                </a:lnTo>
                <a:lnTo>
                  <a:pt x="20531" y="16508"/>
                </a:lnTo>
                <a:lnTo>
                  <a:pt x="20531" y="16475"/>
                </a:lnTo>
                <a:lnTo>
                  <a:pt x="20531" y="16333"/>
                </a:lnTo>
                <a:lnTo>
                  <a:pt x="20531" y="16300"/>
                </a:lnTo>
                <a:lnTo>
                  <a:pt x="20531" y="16151"/>
                </a:lnTo>
                <a:lnTo>
                  <a:pt x="20485" y="16152"/>
                </a:lnTo>
                <a:lnTo>
                  <a:pt x="20485" y="15975"/>
                </a:lnTo>
                <a:lnTo>
                  <a:pt x="20255" y="15978"/>
                </a:lnTo>
                <a:lnTo>
                  <a:pt x="20239" y="16051"/>
                </a:lnTo>
                <a:lnTo>
                  <a:pt x="20239" y="16224"/>
                </a:lnTo>
                <a:lnTo>
                  <a:pt x="20178" y="16224"/>
                </a:lnTo>
                <a:lnTo>
                  <a:pt x="20163" y="16317"/>
                </a:lnTo>
                <a:lnTo>
                  <a:pt x="20163" y="16482"/>
                </a:lnTo>
                <a:lnTo>
                  <a:pt x="20163" y="16641"/>
                </a:lnTo>
                <a:lnTo>
                  <a:pt x="20163" y="16800"/>
                </a:lnTo>
                <a:lnTo>
                  <a:pt x="20162" y="17801"/>
                </a:lnTo>
                <a:lnTo>
                  <a:pt x="20134" y="17801"/>
                </a:lnTo>
                <a:lnTo>
                  <a:pt x="20093" y="17800"/>
                </a:lnTo>
                <a:lnTo>
                  <a:pt x="20050" y="17800"/>
                </a:lnTo>
                <a:lnTo>
                  <a:pt x="20008" y="17801"/>
                </a:lnTo>
                <a:lnTo>
                  <a:pt x="19970" y="17802"/>
                </a:lnTo>
                <a:lnTo>
                  <a:pt x="19948" y="17802"/>
                </a:lnTo>
                <a:lnTo>
                  <a:pt x="19948" y="15890"/>
                </a:lnTo>
                <a:lnTo>
                  <a:pt x="19948" y="15715"/>
                </a:lnTo>
                <a:lnTo>
                  <a:pt x="19874" y="15716"/>
                </a:lnTo>
                <a:lnTo>
                  <a:pt x="19873" y="15668"/>
                </a:lnTo>
                <a:lnTo>
                  <a:pt x="19873" y="15567"/>
                </a:lnTo>
                <a:lnTo>
                  <a:pt x="19871" y="15474"/>
                </a:lnTo>
                <a:lnTo>
                  <a:pt x="19642" y="15480"/>
                </a:lnTo>
                <a:lnTo>
                  <a:pt x="19642" y="15632"/>
                </a:lnTo>
                <a:lnTo>
                  <a:pt x="19612" y="15632"/>
                </a:lnTo>
                <a:lnTo>
                  <a:pt x="19612" y="15781"/>
                </a:lnTo>
                <a:lnTo>
                  <a:pt x="19612" y="15813"/>
                </a:lnTo>
                <a:lnTo>
                  <a:pt x="19612" y="15955"/>
                </a:lnTo>
                <a:lnTo>
                  <a:pt x="19612" y="15988"/>
                </a:lnTo>
                <a:lnTo>
                  <a:pt x="19612" y="16162"/>
                </a:lnTo>
                <a:lnTo>
                  <a:pt x="19613" y="17799"/>
                </a:lnTo>
                <a:lnTo>
                  <a:pt x="19420" y="17804"/>
                </a:lnTo>
                <a:lnTo>
                  <a:pt x="19420" y="17720"/>
                </a:lnTo>
                <a:lnTo>
                  <a:pt x="19388" y="17705"/>
                </a:lnTo>
                <a:lnTo>
                  <a:pt x="19262" y="17698"/>
                </a:lnTo>
                <a:lnTo>
                  <a:pt x="19262" y="17585"/>
                </a:lnTo>
                <a:lnTo>
                  <a:pt x="18986" y="17561"/>
                </a:lnTo>
                <a:lnTo>
                  <a:pt x="18986" y="17301"/>
                </a:lnTo>
                <a:lnTo>
                  <a:pt x="18860" y="17282"/>
                </a:lnTo>
                <a:lnTo>
                  <a:pt x="18836" y="17286"/>
                </a:lnTo>
                <a:lnTo>
                  <a:pt x="18780" y="10503"/>
                </a:lnTo>
                <a:lnTo>
                  <a:pt x="18780" y="10493"/>
                </a:lnTo>
                <a:lnTo>
                  <a:pt x="18784" y="10491"/>
                </a:lnTo>
                <a:lnTo>
                  <a:pt x="18788" y="10484"/>
                </a:lnTo>
                <a:lnTo>
                  <a:pt x="18792" y="10436"/>
                </a:lnTo>
                <a:lnTo>
                  <a:pt x="18795" y="10400"/>
                </a:lnTo>
                <a:lnTo>
                  <a:pt x="18800" y="10361"/>
                </a:lnTo>
                <a:lnTo>
                  <a:pt x="18813" y="10314"/>
                </a:lnTo>
                <a:lnTo>
                  <a:pt x="18823" y="10275"/>
                </a:lnTo>
                <a:lnTo>
                  <a:pt x="18834" y="10242"/>
                </a:lnTo>
                <a:lnTo>
                  <a:pt x="18840" y="10232"/>
                </a:lnTo>
                <a:lnTo>
                  <a:pt x="18855" y="10216"/>
                </a:lnTo>
                <a:lnTo>
                  <a:pt x="18869" y="10200"/>
                </a:lnTo>
                <a:lnTo>
                  <a:pt x="18878" y="10184"/>
                </a:lnTo>
                <a:lnTo>
                  <a:pt x="18878" y="10170"/>
                </a:lnTo>
                <a:lnTo>
                  <a:pt x="18877" y="10101"/>
                </a:lnTo>
                <a:lnTo>
                  <a:pt x="18889" y="10049"/>
                </a:lnTo>
                <a:lnTo>
                  <a:pt x="18891" y="10044"/>
                </a:lnTo>
                <a:lnTo>
                  <a:pt x="18891" y="9974"/>
                </a:lnTo>
                <a:lnTo>
                  <a:pt x="18903" y="9915"/>
                </a:lnTo>
                <a:lnTo>
                  <a:pt x="18906" y="9911"/>
                </a:lnTo>
                <a:lnTo>
                  <a:pt x="18906" y="9825"/>
                </a:lnTo>
                <a:lnTo>
                  <a:pt x="18918" y="9759"/>
                </a:lnTo>
                <a:lnTo>
                  <a:pt x="18920" y="9754"/>
                </a:lnTo>
                <a:lnTo>
                  <a:pt x="18920" y="9662"/>
                </a:lnTo>
                <a:lnTo>
                  <a:pt x="18937" y="9599"/>
                </a:lnTo>
                <a:lnTo>
                  <a:pt x="18940" y="9593"/>
                </a:lnTo>
                <a:lnTo>
                  <a:pt x="18940" y="9500"/>
                </a:lnTo>
                <a:lnTo>
                  <a:pt x="18936" y="9475"/>
                </a:lnTo>
                <a:lnTo>
                  <a:pt x="18922" y="9458"/>
                </a:lnTo>
                <a:lnTo>
                  <a:pt x="18922" y="9442"/>
                </a:lnTo>
                <a:lnTo>
                  <a:pt x="18923" y="9442"/>
                </a:lnTo>
                <a:lnTo>
                  <a:pt x="18935" y="9417"/>
                </a:lnTo>
                <a:lnTo>
                  <a:pt x="18932" y="9391"/>
                </a:lnTo>
                <a:lnTo>
                  <a:pt x="18913" y="9368"/>
                </a:lnTo>
                <a:lnTo>
                  <a:pt x="18902" y="9362"/>
                </a:lnTo>
                <a:lnTo>
                  <a:pt x="18902" y="9311"/>
                </a:lnTo>
                <a:lnTo>
                  <a:pt x="18899" y="9289"/>
                </a:lnTo>
                <a:lnTo>
                  <a:pt x="18898" y="9288"/>
                </a:lnTo>
                <a:lnTo>
                  <a:pt x="18898" y="9285"/>
                </a:lnTo>
                <a:lnTo>
                  <a:pt x="18898" y="9279"/>
                </a:lnTo>
                <a:lnTo>
                  <a:pt x="18897" y="9272"/>
                </a:lnTo>
                <a:lnTo>
                  <a:pt x="18896" y="9266"/>
                </a:lnTo>
                <a:lnTo>
                  <a:pt x="18894" y="9261"/>
                </a:lnTo>
                <a:lnTo>
                  <a:pt x="18892" y="9258"/>
                </a:lnTo>
                <a:lnTo>
                  <a:pt x="18890" y="9257"/>
                </a:lnTo>
                <a:lnTo>
                  <a:pt x="18888" y="9257"/>
                </a:lnTo>
                <a:lnTo>
                  <a:pt x="18882" y="9259"/>
                </a:lnTo>
                <a:lnTo>
                  <a:pt x="18880" y="9261"/>
                </a:lnTo>
                <a:lnTo>
                  <a:pt x="18878" y="9264"/>
                </a:lnTo>
                <a:lnTo>
                  <a:pt x="18878" y="9266"/>
                </a:lnTo>
                <a:lnTo>
                  <a:pt x="18854" y="9252"/>
                </a:lnTo>
                <a:lnTo>
                  <a:pt x="18848" y="9250"/>
                </a:lnTo>
                <a:lnTo>
                  <a:pt x="18848" y="9249"/>
                </a:lnTo>
                <a:lnTo>
                  <a:pt x="18848" y="9248"/>
                </a:lnTo>
                <a:lnTo>
                  <a:pt x="18847" y="9247"/>
                </a:lnTo>
                <a:lnTo>
                  <a:pt x="18847" y="9246"/>
                </a:lnTo>
                <a:lnTo>
                  <a:pt x="18846" y="9246"/>
                </a:lnTo>
                <a:lnTo>
                  <a:pt x="18845" y="9246"/>
                </a:lnTo>
                <a:lnTo>
                  <a:pt x="18844" y="9246"/>
                </a:lnTo>
                <a:lnTo>
                  <a:pt x="18844" y="9247"/>
                </a:lnTo>
                <a:lnTo>
                  <a:pt x="18843" y="9248"/>
                </a:lnTo>
                <a:lnTo>
                  <a:pt x="18825" y="9242"/>
                </a:lnTo>
                <a:lnTo>
                  <a:pt x="18824" y="9238"/>
                </a:lnTo>
                <a:lnTo>
                  <a:pt x="18822" y="9235"/>
                </a:lnTo>
                <a:lnTo>
                  <a:pt x="18820" y="9233"/>
                </a:lnTo>
                <a:lnTo>
                  <a:pt x="18818" y="9233"/>
                </a:lnTo>
                <a:lnTo>
                  <a:pt x="18812" y="9235"/>
                </a:lnTo>
                <a:lnTo>
                  <a:pt x="18810" y="9237"/>
                </a:lnTo>
                <a:lnTo>
                  <a:pt x="18810" y="9238"/>
                </a:lnTo>
                <a:lnTo>
                  <a:pt x="18777" y="9232"/>
                </a:lnTo>
                <a:lnTo>
                  <a:pt x="18779" y="9230"/>
                </a:lnTo>
                <a:lnTo>
                  <a:pt x="18782" y="9225"/>
                </a:lnTo>
                <a:lnTo>
                  <a:pt x="18784" y="9218"/>
                </a:lnTo>
                <a:lnTo>
                  <a:pt x="18785" y="9210"/>
                </a:lnTo>
                <a:lnTo>
                  <a:pt x="18785" y="9200"/>
                </a:lnTo>
                <a:lnTo>
                  <a:pt x="18785" y="9191"/>
                </a:lnTo>
                <a:lnTo>
                  <a:pt x="18783" y="9182"/>
                </a:lnTo>
                <a:lnTo>
                  <a:pt x="18782" y="9174"/>
                </a:lnTo>
                <a:lnTo>
                  <a:pt x="18779" y="9168"/>
                </a:lnTo>
                <a:lnTo>
                  <a:pt x="18777" y="9163"/>
                </a:lnTo>
                <a:lnTo>
                  <a:pt x="18774" y="9161"/>
                </a:lnTo>
                <a:lnTo>
                  <a:pt x="18771" y="9161"/>
                </a:lnTo>
                <a:lnTo>
                  <a:pt x="18770" y="9161"/>
                </a:lnTo>
                <a:lnTo>
                  <a:pt x="18770" y="9086"/>
                </a:lnTo>
                <a:lnTo>
                  <a:pt x="18772" y="9085"/>
                </a:lnTo>
                <a:lnTo>
                  <a:pt x="18781" y="9076"/>
                </a:lnTo>
                <a:lnTo>
                  <a:pt x="18785" y="9067"/>
                </a:lnTo>
                <a:lnTo>
                  <a:pt x="18785" y="9015"/>
                </a:lnTo>
                <a:lnTo>
                  <a:pt x="18783" y="9005"/>
                </a:lnTo>
                <a:lnTo>
                  <a:pt x="18776" y="8997"/>
                </a:lnTo>
                <a:lnTo>
                  <a:pt x="18772" y="8994"/>
                </a:lnTo>
                <a:lnTo>
                  <a:pt x="18771" y="8992"/>
                </a:lnTo>
                <a:lnTo>
                  <a:pt x="18771" y="8990"/>
                </a:lnTo>
                <a:lnTo>
                  <a:pt x="18771" y="8989"/>
                </a:lnTo>
                <a:lnTo>
                  <a:pt x="18770" y="8988"/>
                </a:lnTo>
                <a:lnTo>
                  <a:pt x="18769" y="8986"/>
                </a:lnTo>
                <a:lnTo>
                  <a:pt x="18768" y="8986"/>
                </a:lnTo>
                <a:lnTo>
                  <a:pt x="18768" y="8987"/>
                </a:lnTo>
                <a:lnTo>
                  <a:pt x="18767" y="8988"/>
                </a:lnTo>
                <a:lnTo>
                  <a:pt x="18766" y="8989"/>
                </a:lnTo>
                <a:lnTo>
                  <a:pt x="18766" y="8990"/>
                </a:lnTo>
                <a:lnTo>
                  <a:pt x="18765" y="8989"/>
                </a:lnTo>
                <a:lnTo>
                  <a:pt x="18759" y="8987"/>
                </a:lnTo>
                <a:lnTo>
                  <a:pt x="18760" y="8984"/>
                </a:lnTo>
                <a:lnTo>
                  <a:pt x="18762" y="8978"/>
                </a:lnTo>
                <a:lnTo>
                  <a:pt x="18763" y="8972"/>
                </a:lnTo>
                <a:lnTo>
                  <a:pt x="18763" y="8966"/>
                </a:lnTo>
                <a:lnTo>
                  <a:pt x="18763" y="8959"/>
                </a:lnTo>
                <a:lnTo>
                  <a:pt x="18762" y="8952"/>
                </a:lnTo>
                <a:lnTo>
                  <a:pt x="18761" y="8946"/>
                </a:lnTo>
                <a:lnTo>
                  <a:pt x="18760" y="8943"/>
                </a:lnTo>
                <a:lnTo>
                  <a:pt x="18769" y="8937"/>
                </a:lnTo>
                <a:lnTo>
                  <a:pt x="18778" y="8928"/>
                </a:lnTo>
                <a:lnTo>
                  <a:pt x="18782" y="8919"/>
                </a:lnTo>
                <a:lnTo>
                  <a:pt x="18782" y="8903"/>
                </a:lnTo>
                <a:lnTo>
                  <a:pt x="18780" y="8894"/>
                </a:lnTo>
                <a:lnTo>
                  <a:pt x="18776" y="8889"/>
                </a:lnTo>
                <a:lnTo>
                  <a:pt x="18776" y="8888"/>
                </a:lnTo>
                <a:lnTo>
                  <a:pt x="18776" y="8886"/>
                </a:lnTo>
                <a:lnTo>
                  <a:pt x="18775" y="8886"/>
                </a:lnTo>
                <a:lnTo>
                  <a:pt x="18775" y="8885"/>
                </a:lnTo>
                <a:lnTo>
                  <a:pt x="18774" y="8884"/>
                </a:lnTo>
                <a:lnTo>
                  <a:pt x="18773" y="8884"/>
                </a:lnTo>
                <a:lnTo>
                  <a:pt x="18773" y="8885"/>
                </a:lnTo>
                <a:lnTo>
                  <a:pt x="18772" y="8885"/>
                </a:lnTo>
                <a:lnTo>
                  <a:pt x="18773" y="8882"/>
                </a:lnTo>
                <a:lnTo>
                  <a:pt x="18774" y="8876"/>
                </a:lnTo>
                <a:lnTo>
                  <a:pt x="18774" y="8869"/>
                </a:lnTo>
                <a:lnTo>
                  <a:pt x="18774" y="8862"/>
                </a:lnTo>
                <a:lnTo>
                  <a:pt x="18773" y="8855"/>
                </a:lnTo>
                <a:lnTo>
                  <a:pt x="18772" y="8850"/>
                </a:lnTo>
                <a:lnTo>
                  <a:pt x="18770" y="8845"/>
                </a:lnTo>
                <a:lnTo>
                  <a:pt x="18769" y="8842"/>
                </a:lnTo>
                <a:lnTo>
                  <a:pt x="18766" y="8840"/>
                </a:lnTo>
                <a:lnTo>
                  <a:pt x="18764" y="8840"/>
                </a:lnTo>
                <a:lnTo>
                  <a:pt x="18759" y="8842"/>
                </a:lnTo>
                <a:lnTo>
                  <a:pt x="18757" y="8844"/>
                </a:lnTo>
                <a:lnTo>
                  <a:pt x="18755" y="8848"/>
                </a:lnTo>
                <a:lnTo>
                  <a:pt x="18754" y="8853"/>
                </a:lnTo>
                <a:lnTo>
                  <a:pt x="18753" y="8859"/>
                </a:lnTo>
                <a:lnTo>
                  <a:pt x="18752" y="8866"/>
                </a:lnTo>
                <a:lnTo>
                  <a:pt x="18752" y="8872"/>
                </a:lnTo>
                <a:lnTo>
                  <a:pt x="18753" y="8874"/>
                </a:lnTo>
                <a:lnTo>
                  <a:pt x="18747" y="8872"/>
                </a:lnTo>
                <a:lnTo>
                  <a:pt x="18730" y="8870"/>
                </a:lnTo>
                <a:lnTo>
                  <a:pt x="18730" y="8842"/>
                </a:lnTo>
                <a:lnTo>
                  <a:pt x="18740" y="8840"/>
                </a:lnTo>
                <a:lnTo>
                  <a:pt x="18756" y="8834"/>
                </a:lnTo>
                <a:lnTo>
                  <a:pt x="18769" y="8826"/>
                </a:lnTo>
                <a:lnTo>
                  <a:pt x="18778" y="8817"/>
                </a:lnTo>
                <a:lnTo>
                  <a:pt x="18782" y="8807"/>
                </a:lnTo>
                <a:lnTo>
                  <a:pt x="18782" y="8794"/>
                </a:lnTo>
                <a:lnTo>
                  <a:pt x="18780" y="8784"/>
                </a:lnTo>
                <a:lnTo>
                  <a:pt x="18775" y="8777"/>
                </a:lnTo>
                <a:lnTo>
                  <a:pt x="18775" y="8776"/>
                </a:lnTo>
                <a:lnTo>
                  <a:pt x="18775" y="8774"/>
                </a:lnTo>
                <a:lnTo>
                  <a:pt x="18775" y="8772"/>
                </a:lnTo>
                <a:lnTo>
                  <a:pt x="18774" y="8771"/>
                </a:lnTo>
                <a:lnTo>
                  <a:pt x="18774" y="8769"/>
                </a:lnTo>
                <a:lnTo>
                  <a:pt x="18773" y="8768"/>
                </a:lnTo>
                <a:lnTo>
                  <a:pt x="18772" y="8768"/>
                </a:lnTo>
                <a:lnTo>
                  <a:pt x="18771" y="8768"/>
                </a:lnTo>
                <a:lnTo>
                  <a:pt x="18770" y="8769"/>
                </a:lnTo>
                <a:lnTo>
                  <a:pt x="18770" y="8770"/>
                </a:lnTo>
                <a:lnTo>
                  <a:pt x="18769" y="8772"/>
                </a:lnTo>
                <a:lnTo>
                  <a:pt x="18769" y="8773"/>
                </a:lnTo>
                <a:lnTo>
                  <a:pt x="18762" y="8768"/>
                </a:lnTo>
                <a:lnTo>
                  <a:pt x="18747" y="8762"/>
                </a:lnTo>
                <a:lnTo>
                  <a:pt x="18745" y="8762"/>
                </a:lnTo>
                <a:lnTo>
                  <a:pt x="18746" y="8761"/>
                </a:lnTo>
                <a:lnTo>
                  <a:pt x="18746" y="8759"/>
                </a:lnTo>
                <a:lnTo>
                  <a:pt x="18746" y="8757"/>
                </a:lnTo>
                <a:lnTo>
                  <a:pt x="18746" y="8756"/>
                </a:lnTo>
                <a:lnTo>
                  <a:pt x="18746" y="8754"/>
                </a:lnTo>
                <a:lnTo>
                  <a:pt x="18745" y="8752"/>
                </a:lnTo>
                <a:lnTo>
                  <a:pt x="18745" y="8750"/>
                </a:lnTo>
                <a:lnTo>
                  <a:pt x="18744" y="8750"/>
                </a:lnTo>
                <a:lnTo>
                  <a:pt x="18743" y="8750"/>
                </a:lnTo>
                <a:lnTo>
                  <a:pt x="18742" y="8750"/>
                </a:lnTo>
                <a:lnTo>
                  <a:pt x="18742" y="8749"/>
                </a:lnTo>
                <a:lnTo>
                  <a:pt x="18743" y="8748"/>
                </a:lnTo>
                <a:lnTo>
                  <a:pt x="18743" y="8747"/>
                </a:lnTo>
                <a:lnTo>
                  <a:pt x="18743" y="8745"/>
                </a:lnTo>
                <a:lnTo>
                  <a:pt x="18743" y="8743"/>
                </a:lnTo>
                <a:lnTo>
                  <a:pt x="18743" y="8741"/>
                </a:lnTo>
                <a:lnTo>
                  <a:pt x="18743" y="8739"/>
                </a:lnTo>
                <a:lnTo>
                  <a:pt x="18743" y="8737"/>
                </a:lnTo>
                <a:lnTo>
                  <a:pt x="18742" y="8736"/>
                </a:lnTo>
                <a:lnTo>
                  <a:pt x="18742" y="8735"/>
                </a:lnTo>
                <a:lnTo>
                  <a:pt x="18742" y="8712"/>
                </a:lnTo>
                <a:lnTo>
                  <a:pt x="18741" y="8707"/>
                </a:lnTo>
                <a:lnTo>
                  <a:pt x="18741" y="8620"/>
                </a:lnTo>
                <a:lnTo>
                  <a:pt x="18727" y="8615"/>
                </a:lnTo>
                <a:lnTo>
                  <a:pt x="18726" y="7947"/>
                </a:lnTo>
                <a:lnTo>
                  <a:pt x="18730" y="7944"/>
                </a:lnTo>
                <a:lnTo>
                  <a:pt x="18730" y="7927"/>
                </a:lnTo>
                <a:lnTo>
                  <a:pt x="18718" y="7922"/>
                </a:lnTo>
                <a:lnTo>
                  <a:pt x="18716" y="7237"/>
                </a:lnTo>
                <a:lnTo>
                  <a:pt x="18720" y="7233"/>
                </a:lnTo>
                <a:lnTo>
                  <a:pt x="18720" y="7221"/>
                </a:lnTo>
                <a:lnTo>
                  <a:pt x="18713" y="7217"/>
                </a:lnTo>
                <a:lnTo>
                  <a:pt x="18712" y="6827"/>
                </a:lnTo>
                <a:lnTo>
                  <a:pt x="18719" y="6821"/>
                </a:lnTo>
                <a:lnTo>
                  <a:pt x="18718" y="6517"/>
                </a:lnTo>
                <a:lnTo>
                  <a:pt x="18712" y="6514"/>
                </a:lnTo>
                <a:lnTo>
                  <a:pt x="18712" y="6470"/>
                </a:lnTo>
                <a:lnTo>
                  <a:pt x="18705" y="6467"/>
                </a:lnTo>
                <a:lnTo>
                  <a:pt x="18704" y="6198"/>
                </a:lnTo>
                <a:lnTo>
                  <a:pt x="18702" y="6197"/>
                </a:lnTo>
                <a:lnTo>
                  <a:pt x="18697" y="6202"/>
                </a:lnTo>
                <a:lnTo>
                  <a:pt x="18697" y="6472"/>
                </a:lnTo>
                <a:lnTo>
                  <a:pt x="18690" y="6479"/>
                </a:lnTo>
                <a:lnTo>
                  <a:pt x="18690" y="6521"/>
                </a:lnTo>
                <a:lnTo>
                  <a:pt x="18685" y="6527"/>
                </a:lnTo>
                <a:lnTo>
                  <a:pt x="18685" y="6831"/>
                </a:lnTo>
                <a:lnTo>
                  <a:pt x="18691" y="6833"/>
                </a:lnTo>
                <a:lnTo>
                  <a:pt x="18692" y="7224"/>
                </a:lnTo>
                <a:lnTo>
                  <a:pt x="18685" y="7231"/>
                </a:lnTo>
                <a:lnTo>
                  <a:pt x="18685" y="7243"/>
                </a:lnTo>
                <a:lnTo>
                  <a:pt x="18688" y="7245"/>
                </a:lnTo>
                <a:lnTo>
                  <a:pt x="18689" y="7928"/>
                </a:lnTo>
                <a:lnTo>
                  <a:pt x="18677" y="7938"/>
                </a:lnTo>
                <a:lnTo>
                  <a:pt x="18677" y="7955"/>
                </a:lnTo>
                <a:lnTo>
                  <a:pt x="18681" y="7956"/>
                </a:lnTo>
                <a:lnTo>
                  <a:pt x="18682" y="8622"/>
                </a:lnTo>
                <a:lnTo>
                  <a:pt x="18668" y="8632"/>
                </a:lnTo>
                <a:lnTo>
                  <a:pt x="18668" y="8711"/>
                </a:lnTo>
                <a:lnTo>
                  <a:pt x="18667" y="8714"/>
                </a:lnTo>
                <a:lnTo>
                  <a:pt x="18667" y="8729"/>
                </a:lnTo>
                <a:lnTo>
                  <a:pt x="18666" y="8732"/>
                </a:lnTo>
                <a:lnTo>
                  <a:pt x="18665" y="8739"/>
                </a:lnTo>
                <a:lnTo>
                  <a:pt x="18665" y="8745"/>
                </a:lnTo>
                <a:lnTo>
                  <a:pt x="18665" y="8752"/>
                </a:lnTo>
                <a:lnTo>
                  <a:pt x="18666" y="8759"/>
                </a:lnTo>
                <a:lnTo>
                  <a:pt x="18667" y="8761"/>
                </a:lnTo>
                <a:lnTo>
                  <a:pt x="18667" y="8765"/>
                </a:lnTo>
                <a:lnTo>
                  <a:pt x="18653" y="8771"/>
                </a:lnTo>
                <a:lnTo>
                  <a:pt x="18650" y="8772"/>
                </a:lnTo>
                <a:lnTo>
                  <a:pt x="18650" y="8770"/>
                </a:lnTo>
                <a:lnTo>
                  <a:pt x="18649" y="8764"/>
                </a:lnTo>
                <a:lnTo>
                  <a:pt x="18648" y="8757"/>
                </a:lnTo>
                <a:lnTo>
                  <a:pt x="18647" y="8753"/>
                </a:lnTo>
                <a:lnTo>
                  <a:pt x="18645" y="8750"/>
                </a:lnTo>
                <a:lnTo>
                  <a:pt x="18643" y="8748"/>
                </a:lnTo>
                <a:lnTo>
                  <a:pt x="18640" y="8748"/>
                </a:lnTo>
                <a:lnTo>
                  <a:pt x="18635" y="8750"/>
                </a:lnTo>
                <a:lnTo>
                  <a:pt x="18633" y="8752"/>
                </a:lnTo>
                <a:lnTo>
                  <a:pt x="18631" y="8756"/>
                </a:lnTo>
                <a:lnTo>
                  <a:pt x="18630" y="8761"/>
                </a:lnTo>
                <a:lnTo>
                  <a:pt x="18629" y="8767"/>
                </a:lnTo>
                <a:lnTo>
                  <a:pt x="18629" y="8774"/>
                </a:lnTo>
                <a:lnTo>
                  <a:pt x="18629" y="8780"/>
                </a:lnTo>
                <a:lnTo>
                  <a:pt x="18629" y="8787"/>
                </a:lnTo>
                <a:lnTo>
                  <a:pt x="18630" y="8791"/>
                </a:lnTo>
                <a:lnTo>
                  <a:pt x="18627" y="8798"/>
                </a:lnTo>
                <a:lnTo>
                  <a:pt x="18627" y="8811"/>
                </a:lnTo>
                <a:lnTo>
                  <a:pt x="18629" y="8820"/>
                </a:lnTo>
                <a:lnTo>
                  <a:pt x="18636" y="8829"/>
                </a:lnTo>
                <a:lnTo>
                  <a:pt x="18648" y="8836"/>
                </a:lnTo>
                <a:lnTo>
                  <a:pt x="18663" y="8842"/>
                </a:lnTo>
                <a:lnTo>
                  <a:pt x="18679" y="8845"/>
                </a:lnTo>
                <a:lnTo>
                  <a:pt x="18679" y="8872"/>
                </a:lnTo>
                <a:lnTo>
                  <a:pt x="18669" y="8874"/>
                </a:lnTo>
                <a:lnTo>
                  <a:pt x="18653" y="8881"/>
                </a:lnTo>
                <a:lnTo>
                  <a:pt x="18650" y="8883"/>
                </a:lnTo>
                <a:lnTo>
                  <a:pt x="18650" y="8882"/>
                </a:lnTo>
                <a:lnTo>
                  <a:pt x="18650" y="8875"/>
                </a:lnTo>
                <a:lnTo>
                  <a:pt x="18649" y="8868"/>
                </a:lnTo>
                <a:lnTo>
                  <a:pt x="18648" y="8862"/>
                </a:lnTo>
                <a:lnTo>
                  <a:pt x="18646" y="8858"/>
                </a:lnTo>
                <a:lnTo>
                  <a:pt x="18644" y="8855"/>
                </a:lnTo>
                <a:lnTo>
                  <a:pt x="18642" y="8853"/>
                </a:lnTo>
                <a:lnTo>
                  <a:pt x="18640" y="8853"/>
                </a:lnTo>
                <a:lnTo>
                  <a:pt x="18634" y="8855"/>
                </a:lnTo>
                <a:lnTo>
                  <a:pt x="18632" y="8857"/>
                </a:lnTo>
                <a:lnTo>
                  <a:pt x="18631" y="8861"/>
                </a:lnTo>
                <a:lnTo>
                  <a:pt x="18629" y="8866"/>
                </a:lnTo>
                <a:lnTo>
                  <a:pt x="18628" y="8872"/>
                </a:lnTo>
                <a:lnTo>
                  <a:pt x="18628" y="8878"/>
                </a:lnTo>
                <a:lnTo>
                  <a:pt x="18628" y="8885"/>
                </a:lnTo>
                <a:lnTo>
                  <a:pt x="18629" y="8892"/>
                </a:lnTo>
                <a:lnTo>
                  <a:pt x="18630" y="8898"/>
                </a:lnTo>
                <a:lnTo>
                  <a:pt x="18630" y="8900"/>
                </a:lnTo>
                <a:lnTo>
                  <a:pt x="18628" y="8907"/>
                </a:lnTo>
                <a:lnTo>
                  <a:pt x="18628" y="8922"/>
                </a:lnTo>
                <a:lnTo>
                  <a:pt x="18629" y="8932"/>
                </a:lnTo>
                <a:lnTo>
                  <a:pt x="18636" y="8940"/>
                </a:lnTo>
                <a:lnTo>
                  <a:pt x="18648" y="8947"/>
                </a:lnTo>
                <a:lnTo>
                  <a:pt x="18663" y="8953"/>
                </a:lnTo>
                <a:lnTo>
                  <a:pt x="18680" y="8956"/>
                </a:lnTo>
                <a:lnTo>
                  <a:pt x="18680" y="8983"/>
                </a:lnTo>
                <a:lnTo>
                  <a:pt x="18668" y="8985"/>
                </a:lnTo>
                <a:lnTo>
                  <a:pt x="18651" y="8992"/>
                </a:lnTo>
                <a:lnTo>
                  <a:pt x="18638" y="9000"/>
                </a:lnTo>
                <a:lnTo>
                  <a:pt x="18629" y="9009"/>
                </a:lnTo>
                <a:lnTo>
                  <a:pt x="18625" y="9019"/>
                </a:lnTo>
                <a:lnTo>
                  <a:pt x="18625" y="9071"/>
                </a:lnTo>
                <a:lnTo>
                  <a:pt x="18627" y="9080"/>
                </a:lnTo>
                <a:lnTo>
                  <a:pt x="18634" y="9088"/>
                </a:lnTo>
                <a:lnTo>
                  <a:pt x="18640" y="9092"/>
                </a:lnTo>
                <a:lnTo>
                  <a:pt x="18640" y="9238"/>
                </a:lnTo>
                <a:lnTo>
                  <a:pt x="18614" y="9243"/>
                </a:lnTo>
                <a:lnTo>
                  <a:pt x="18588" y="9252"/>
                </a:lnTo>
                <a:lnTo>
                  <a:pt x="18588" y="9245"/>
                </a:lnTo>
                <a:lnTo>
                  <a:pt x="18587" y="9239"/>
                </a:lnTo>
                <a:lnTo>
                  <a:pt x="18585" y="9234"/>
                </a:lnTo>
                <a:lnTo>
                  <a:pt x="18583" y="9230"/>
                </a:lnTo>
                <a:lnTo>
                  <a:pt x="18580" y="9225"/>
                </a:lnTo>
                <a:lnTo>
                  <a:pt x="18578" y="9223"/>
                </a:lnTo>
                <a:lnTo>
                  <a:pt x="18575" y="9223"/>
                </a:lnTo>
                <a:lnTo>
                  <a:pt x="18573" y="9224"/>
                </a:lnTo>
                <a:lnTo>
                  <a:pt x="18570" y="9227"/>
                </a:lnTo>
                <a:lnTo>
                  <a:pt x="18568" y="9232"/>
                </a:lnTo>
                <a:lnTo>
                  <a:pt x="18567" y="9237"/>
                </a:lnTo>
                <a:lnTo>
                  <a:pt x="18566" y="9244"/>
                </a:lnTo>
                <a:lnTo>
                  <a:pt x="18565" y="9250"/>
                </a:lnTo>
                <a:lnTo>
                  <a:pt x="18566" y="9258"/>
                </a:lnTo>
                <a:lnTo>
                  <a:pt x="18566" y="9261"/>
                </a:lnTo>
                <a:lnTo>
                  <a:pt x="18539" y="9276"/>
                </a:lnTo>
                <a:lnTo>
                  <a:pt x="18517" y="9297"/>
                </a:lnTo>
                <a:lnTo>
                  <a:pt x="18509" y="9320"/>
                </a:lnTo>
                <a:lnTo>
                  <a:pt x="18509" y="9378"/>
                </a:lnTo>
                <a:lnTo>
                  <a:pt x="18486" y="9401"/>
                </a:lnTo>
                <a:lnTo>
                  <a:pt x="18477" y="9426"/>
                </a:lnTo>
                <a:lnTo>
                  <a:pt x="18483" y="9451"/>
                </a:lnTo>
                <a:lnTo>
                  <a:pt x="18490" y="9458"/>
                </a:lnTo>
                <a:lnTo>
                  <a:pt x="18490" y="9477"/>
                </a:lnTo>
                <a:lnTo>
                  <a:pt x="18482" y="9485"/>
                </a:lnTo>
                <a:lnTo>
                  <a:pt x="18472" y="9510"/>
                </a:lnTo>
                <a:lnTo>
                  <a:pt x="18472" y="9603"/>
                </a:lnTo>
                <a:lnTo>
                  <a:pt x="18474" y="9609"/>
                </a:lnTo>
                <a:lnTo>
                  <a:pt x="18477" y="9620"/>
                </a:lnTo>
                <a:lnTo>
                  <a:pt x="18479" y="9626"/>
                </a:lnTo>
                <a:lnTo>
                  <a:pt x="18479" y="9627"/>
                </a:lnTo>
                <a:lnTo>
                  <a:pt x="18492" y="9673"/>
                </a:lnTo>
                <a:lnTo>
                  <a:pt x="18492" y="9762"/>
                </a:lnTo>
                <a:lnTo>
                  <a:pt x="18493" y="9767"/>
                </a:lnTo>
                <a:lnTo>
                  <a:pt x="18507" y="9832"/>
                </a:lnTo>
                <a:lnTo>
                  <a:pt x="18507" y="9918"/>
                </a:lnTo>
                <a:lnTo>
                  <a:pt x="18508" y="9922"/>
                </a:lnTo>
                <a:lnTo>
                  <a:pt x="18522" y="9981"/>
                </a:lnTo>
                <a:lnTo>
                  <a:pt x="18522" y="10051"/>
                </a:lnTo>
                <a:lnTo>
                  <a:pt x="18523" y="10055"/>
                </a:lnTo>
                <a:lnTo>
                  <a:pt x="18536" y="10107"/>
                </a:lnTo>
                <a:lnTo>
                  <a:pt x="18536" y="10176"/>
                </a:lnTo>
                <a:lnTo>
                  <a:pt x="18536" y="10190"/>
                </a:lnTo>
                <a:lnTo>
                  <a:pt x="18540" y="10205"/>
                </a:lnTo>
                <a:lnTo>
                  <a:pt x="18555" y="10220"/>
                </a:lnTo>
                <a:lnTo>
                  <a:pt x="18570" y="10237"/>
                </a:lnTo>
                <a:lnTo>
                  <a:pt x="18582" y="10254"/>
                </a:lnTo>
                <a:lnTo>
                  <a:pt x="18593" y="10285"/>
                </a:lnTo>
                <a:lnTo>
                  <a:pt x="18601" y="10318"/>
                </a:lnTo>
                <a:lnTo>
                  <a:pt x="18614" y="10364"/>
                </a:lnTo>
                <a:lnTo>
                  <a:pt x="18619" y="10403"/>
                </a:lnTo>
                <a:lnTo>
                  <a:pt x="18622" y="10438"/>
                </a:lnTo>
                <a:lnTo>
                  <a:pt x="18626" y="10487"/>
                </a:lnTo>
                <a:lnTo>
                  <a:pt x="18628" y="10493"/>
                </a:lnTo>
                <a:lnTo>
                  <a:pt x="18634" y="10498"/>
                </a:lnTo>
                <a:lnTo>
                  <a:pt x="18634" y="10505"/>
                </a:lnTo>
                <a:lnTo>
                  <a:pt x="18603" y="16449"/>
                </a:lnTo>
                <a:lnTo>
                  <a:pt x="18339" y="16362"/>
                </a:lnTo>
                <a:lnTo>
                  <a:pt x="18334" y="12821"/>
                </a:lnTo>
                <a:lnTo>
                  <a:pt x="18298" y="12571"/>
                </a:lnTo>
                <a:lnTo>
                  <a:pt x="18013" y="12431"/>
                </a:lnTo>
                <a:lnTo>
                  <a:pt x="17495" y="12483"/>
                </a:lnTo>
                <a:lnTo>
                  <a:pt x="17274" y="12694"/>
                </a:lnTo>
                <a:lnTo>
                  <a:pt x="17250" y="17995"/>
                </a:lnTo>
                <a:lnTo>
                  <a:pt x="17009" y="17994"/>
                </a:lnTo>
                <a:lnTo>
                  <a:pt x="17113" y="17522"/>
                </a:lnTo>
                <a:lnTo>
                  <a:pt x="17115" y="13072"/>
                </a:lnTo>
                <a:lnTo>
                  <a:pt x="17045" y="12758"/>
                </a:lnTo>
                <a:lnTo>
                  <a:pt x="17045" y="12233"/>
                </a:lnTo>
                <a:lnTo>
                  <a:pt x="17115" y="11889"/>
                </a:lnTo>
                <a:lnTo>
                  <a:pt x="16673" y="11760"/>
                </a:lnTo>
                <a:lnTo>
                  <a:pt x="16645" y="11667"/>
                </a:lnTo>
                <a:lnTo>
                  <a:pt x="16427" y="11603"/>
                </a:lnTo>
                <a:lnTo>
                  <a:pt x="16398" y="11626"/>
                </a:lnTo>
                <a:lnTo>
                  <a:pt x="16398" y="11662"/>
                </a:lnTo>
                <a:lnTo>
                  <a:pt x="16369" y="11653"/>
                </a:lnTo>
                <a:lnTo>
                  <a:pt x="16263" y="11740"/>
                </a:lnTo>
                <a:lnTo>
                  <a:pt x="16208" y="11784"/>
                </a:lnTo>
                <a:lnTo>
                  <a:pt x="16208" y="11921"/>
                </a:lnTo>
                <a:lnTo>
                  <a:pt x="16186" y="11939"/>
                </a:lnTo>
                <a:lnTo>
                  <a:pt x="16187" y="14030"/>
                </a:lnTo>
                <a:lnTo>
                  <a:pt x="16117" y="14030"/>
                </a:lnTo>
                <a:lnTo>
                  <a:pt x="16115" y="11946"/>
                </a:lnTo>
                <a:lnTo>
                  <a:pt x="16085" y="11506"/>
                </a:lnTo>
                <a:lnTo>
                  <a:pt x="16048" y="11501"/>
                </a:lnTo>
                <a:lnTo>
                  <a:pt x="16048" y="11488"/>
                </a:lnTo>
                <a:lnTo>
                  <a:pt x="16080" y="11390"/>
                </a:lnTo>
                <a:lnTo>
                  <a:pt x="16114" y="10754"/>
                </a:lnTo>
                <a:lnTo>
                  <a:pt x="15532" y="10668"/>
                </a:lnTo>
                <a:lnTo>
                  <a:pt x="15463" y="11084"/>
                </a:lnTo>
                <a:lnTo>
                  <a:pt x="15464" y="11577"/>
                </a:lnTo>
                <a:lnTo>
                  <a:pt x="15487" y="11580"/>
                </a:lnTo>
                <a:lnTo>
                  <a:pt x="15464" y="11701"/>
                </a:lnTo>
                <a:lnTo>
                  <a:pt x="15470" y="16611"/>
                </a:lnTo>
                <a:lnTo>
                  <a:pt x="15432" y="16608"/>
                </a:lnTo>
                <a:lnTo>
                  <a:pt x="15408" y="16613"/>
                </a:lnTo>
                <a:lnTo>
                  <a:pt x="15379" y="16611"/>
                </a:lnTo>
                <a:lnTo>
                  <a:pt x="15332" y="16621"/>
                </a:lnTo>
                <a:lnTo>
                  <a:pt x="15327" y="12900"/>
                </a:lnTo>
                <a:lnTo>
                  <a:pt x="15317" y="12887"/>
                </a:lnTo>
                <a:lnTo>
                  <a:pt x="15317" y="12771"/>
                </a:lnTo>
                <a:lnTo>
                  <a:pt x="15326" y="12771"/>
                </a:lnTo>
                <a:lnTo>
                  <a:pt x="15326" y="12256"/>
                </a:lnTo>
                <a:lnTo>
                  <a:pt x="15316" y="12240"/>
                </a:lnTo>
                <a:lnTo>
                  <a:pt x="15316" y="12154"/>
                </a:lnTo>
                <a:lnTo>
                  <a:pt x="15265" y="12060"/>
                </a:lnTo>
                <a:lnTo>
                  <a:pt x="15253" y="12060"/>
                </a:lnTo>
                <a:lnTo>
                  <a:pt x="15253" y="11982"/>
                </a:lnTo>
                <a:lnTo>
                  <a:pt x="15225" y="11930"/>
                </a:lnTo>
                <a:lnTo>
                  <a:pt x="15171" y="11830"/>
                </a:lnTo>
                <a:lnTo>
                  <a:pt x="15158" y="11830"/>
                </a:lnTo>
                <a:lnTo>
                  <a:pt x="15158" y="11799"/>
                </a:lnTo>
                <a:lnTo>
                  <a:pt x="15143" y="11771"/>
                </a:lnTo>
                <a:lnTo>
                  <a:pt x="14883" y="11776"/>
                </a:lnTo>
                <a:lnTo>
                  <a:pt x="14858" y="11927"/>
                </a:lnTo>
                <a:lnTo>
                  <a:pt x="14523" y="11932"/>
                </a:lnTo>
                <a:lnTo>
                  <a:pt x="14598" y="12583"/>
                </a:lnTo>
                <a:lnTo>
                  <a:pt x="14602" y="12587"/>
                </a:lnTo>
                <a:lnTo>
                  <a:pt x="14602" y="12710"/>
                </a:lnTo>
                <a:lnTo>
                  <a:pt x="14589" y="12710"/>
                </a:lnTo>
                <a:lnTo>
                  <a:pt x="14526" y="13209"/>
                </a:lnTo>
                <a:lnTo>
                  <a:pt x="14533" y="16644"/>
                </a:lnTo>
                <a:lnTo>
                  <a:pt x="14243" y="16624"/>
                </a:lnTo>
                <a:lnTo>
                  <a:pt x="14243" y="16582"/>
                </a:lnTo>
                <a:lnTo>
                  <a:pt x="14241" y="16268"/>
                </a:lnTo>
                <a:lnTo>
                  <a:pt x="14231" y="16267"/>
                </a:lnTo>
                <a:lnTo>
                  <a:pt x="14226" y="16175"/>
                </a:lnTo>
                <a:lnTo>
                  <a:pt x="14216" y="16174"/>
                </a:lnTo>
                <a:lnTo>
                  <a:pt x="14215" y="16167"/>
                </a:lnTo>
                <a:lnTo>
                  <a:pt x="14122" y="16157"/>
                </a:lnTo>
                <a:lnTo>
                  <a:pt x="14027" y="16148"/>
                </a:lnTo>
                <a:lnTo>
                  <a:pt x="14012" y="16154"/>
                </a:lnTo>
                <a:lnTo>
                  <a:pt x="13987" y="16151"/>
                </a:lnTo>
                <a:lnTo>
                  <a:pt x="13941" y="16171"/>
                </a:lnTo>
                <a:lnTo>
                  <a:pt x="13935" y="16174"/>
                </a:lnTo>
                <a:lnTo>
                  <a:pt x="13891" y="16192"/>
                </a:lnTo>
                <a:lnTo>
                  <a:pt x="13886" y="16292"/>
                </a:lnTo>
                <a:lnTo>
                  <a:pt x="13878" y="16295"/>
                </a:lnTo>
                <a:lnTo>
                  <a:pt x="13879" y="16597"/>
                </a:lnTo>
                <a:lnTo>
                  <a:pt x="13879" y="16601"/>
                </a:lnTo>
                <a:lnTo>
                  <a:pt x="13823" y="16597"/>
                </a:lnTo>
                <a:lnTo>
                  <a:pt x="13640" y="16586"/>
                </a:lnTo>
                <a:lnTo>
                  <a:pt x="13571" y="16582"/>
                </a:lnTo>
                <a:lnTo>
                  <a:pt x="13593" y="12714"/>
                </a:lnTo>
                <a:lnTo>
                  <a:pt x="13381" y="12714"/>
                </a:lnTo>
                <a:lnTo>
                  <a:pt x="13355" y="12714"/>
                </a:lnTo>
                <a:lnTo>
                  <a:pt x="13357" y="12056"/>
                </a:lnTo>
                <a:lnTo>
                  <a:pt x="13104" y="12058"/>
                </a:lnTo>
                <a:lnTo>
                  <a:pt x="13104" y="12714"/>
                </a:lnTo>
                <a:lnTo>
                  <a:pt x="12951" y="12714"/>
                </a:lnTo>
                <a:lnTo>
                  <a:pt x="12955" y="16565"/>
                </a:lnTo>
                <a:lnTo>
                  <a:pt x="12808" y="16566"/>
                </a:lnTo>
                <a:lnTo>
                  <a:pt x="12670" y="16568"/>
                </a:lnTo>
                <a:lnTo>
                  <a:pt x="12700" y="16364"/>
                </a:lnTo>
                <a:lnTo>
                  <a:pt x="12744" y="16019"/>
                </a:lnTo>
                <a:lnTo>
                  <a:pt x="12781" y="15667"/>
                </a:lnTo>
                <a:lnTo>
                  <a:pt x="12810" y="15310"/>
                </a:lnTo>
                <a:lnTo>
                  <a:pt x="12832" y="14946"/>
                </a:lnTo>
                <a:lnTo>
                  <a:pt x="12846" y="14580"/>
                </a:lnTo>
                <a:lnTo>
                  <a:pt x="12853" y="14211"/>
                </a:lnTo>
                <a:lnTo>
                  <a:pt x="12851" y="13841"/>
                </a:lnTo>
                <a:lnTo>
                  <a:pt x="12843" y="13472"/>
                </a:lnTo>
                <a:lnTo>
                  <a:pt x="12826" y="13103"/>
                </a:lnTo>
                <a:lnTo>
                  <a:pt x="12802" y="12737"/>
                </a:lnTo>
                <a:lnTo>
                  <a:pt x="12770" y="12375"/>
                </a:lnTo>
                <a:lnTo>
                  <a:pt x="12770" y="12317"/>
                </a:lnTo>
                <a:lnTo>
                  <a:pt x="12760" y="12291"/>
                </a:lnTo>
                <a:lnTo>
                  <a:pt x="12732" y="12266"/>
                </a:lnTo>
                <a:lnTo>
                  <a:pt x="12705" y="12252"/>
                </a:lnTo>
                <a:lnTo>
                  <a:pt x="12704" y="11573"/>
                </a:lnTo>
                <a:lnTo>
                  <a:pt x="12692" y="11553"/>
                </a:lnTo>
                <a:lnTo>
                  <a:pt x="12682" y="11552"/>
                </a:lnTo>
                <a:lnTo>
                  <a:pt x="12681" y="10550"/>
                </a:lnTo>
                <a:lnTo>
                  <a:pt x="12663" y="10542"/>
                </a:lnTo>
                <a:lnTo>
                  <a:pt x="12645" y="10548"/>
                </a:lnTo>
                <a:lnTo>
                  <a:pt x="12645" y="10561"/>
                </a:lnTo>
                <a:lnTo>
                  <a:pt x="12646" y="11550"/>
                </a:lnTo>
                <a:lnTo>
                  <a:pt x="12624" y="11562"/>
                </a:lnTo>
                <a:lnTo>
                  <a:pt x="12624" y="12226"/>
                </a:lnTo>
                <a:lnTo>
                  <a:pt x="12569" y="12216"/>
                </a:lnTo>
                <a:lnTo>
                  <a:pt x="12501" y="12211"/>
                </a:lnTo>
                <a:lnTo>
                  <a:pt x="12467" y="12213"/>
                </a:lnTo>
                <a:lnTo>
                  <a:pt x="12465" y="11474"/>
                </a:lnTo>
                <a:lnTo>
                  <a:pt x="12439" y="11464"/>
                </a:lnTo>
                <a:lnTo>
                  <a:pt x="12436" y="10118"/>
                </a:lnTo>
                <a:lnTo>
                  <a:pt x="12415" y="10108"/>
                </a:lnTo>
                <a:lnTo>
                  <a:pt x="12394" y="10115"/>
                </a:lnTo>
                <a:lnTo>
                  <a:pt x="12393" y="10131"/>
                </a:lnTo>
                <a:lnTo>
                  <a:pt x="12396" y="11461"/>
                </a:lnTo>
                <a:lnTo>
                  <a:pt x="12370" y="11466"/>
                </a:lnTo>
                <a:lnTo>
                  <a:pt x="12367" y="11493"/>
                </a:lnTo>
                <a:lnTo>
                  <a:pt x="12369" y="12226"/>
                </a:lnTo>
                <a:lnTo>
                  <a:pt x="12321" y="12241"/>
                </a:lnTo>
                <a:lnTo>
                  <a:pt x="12284" y="12261"/>
                </a:lnTo>
                <a:lnTo>
                  <a:pt x="12264" y="12286"/>
                </a:lnTo>
                <a:lnTo>
                  <a:pt x="12261" y="12312"/>
                </a:lnTo>
                <a:lnTo>
                  <a:pt x="12261" y="12370"/>
                </a:lnTo>
                <a:lnTo>
                  <a:pt x="12231" y="12732"/>
                </a:lnTo>
                <a:lnTo>
                  <a:pt x="12207" y="13099"/>
                </a:lnTo>
                <a:lnTo>
                  <a:pt x="12192" y="13468"/>
                </a:lnTo>
                <a:lnTo>
                  <a:pt x="12184" y="13838"/>
                </a:lnTo>
                <a:lnTo>
                  <a:pt x="12184" y="14209"/>
                </a:lnTo>
                <a:lnTo>
                  <a:pt x="12192" y="14579"/>
                </a:lnTo>
                <a:lnTo>
                  <a:pt x="12207" y="14946"/>
                </a:lnTo>
                <a:lnTo>
                  <a:pt x="12230" y="15310"/>
                </a:lnTo>
                <a:lnTo>
                  <a:pt x="12261" y="15668"/>
                </a:lnTo>
                <a:lnTo>
                  <a:pt x="12298" y="16020"/>
                </a:lnTo>
                <a:lnTo>
                  <a:pt x="12344" y="16366"/>
                </a:lnTo>
                <a:lnTo>
                  <a:pt x="12360" y="16474"/>
                </a:lnTo>
                <a:lnTo>
                  <a:pt x="12349" y="16474"/>
                </a:lnTo>
                <a:lnTo>
                  <a:pt x="12349" y="16520"/>
                </a:lnTo>
                <a:lnTo>
                  <a:pt x="12336" y="16520"/>
                </a:lnTo>
                <a:lnTo>
                  <a:pt x="12334" y="16799"/>
                </a:lnTo>
                <a:lnTo>
                  <a:pt x="12332" y="17130"/>
                </a:lnTo>
                <a:lnTo>
                  <a:pt x="12321" y="17219"/>
                </a:lnTo>
                <a:lnTo>
                  <a:pt x="12300" y="17395"/>
                </a:lnTo>
                <a:lnTo>
                  <a:pt x="12295" y="17443"/>
                </a:lnTo>
                <a:lnTo>
                  <a:pt x="12295" y="17318"/>
                </a:lnTo>
                <a:lnTo>
                  <a:pt x="11860" y="17231"/>
                </a:lnTo>
                <a:lnTo>
                  <a:pt x="11849" y="8856"/>
                </a:lnTo>
                <a:lnTo>
                  <a:pt x="11872" y="8848"/>
                </a:lnTo>
                <a:lnTo>
                  <a:pt x="11871" y="8604"/>
                </a:lnTo>
                <a:lnTo>
                  <a:pt x="11825" y="8590"/>
                </a:lnTo>
                <a:lnTo>
                  <a:pt x="11823" y="6665"/>
                </a:lnTo>
                <a:lnTo>
                  <a:pt x="11846" y="6653"/>
                </a:lnTo>
                <a:lnTo>
                  <a:pt x="11845" y="6411"/>
                </a:lnTo>
                <a:lnTo>
                  <a:pt x="11788" y="6386"/>
                </a:lnTo>
                <a:lnTo>
                  <a:pt x="11787" y="6352"/>
                </a:lnTo>
                <a:lnTo>
                  <a:pt x="11785" y="6343"/>
                </a:lnTo>
                <a:lnTo>
                  <a:pt x="11777" y="6335"/>
                </a:lnTo>
                <a:lnTo>
                  <a:pt x="11758" y="5157"/>
                </a:lnTo>
                <a:lnTo>
                  <a:pt x="11770" y="5150"/>
                </a:lnTo>
                <a:lnTo>
                  <a:pt x="11769" y="4909"/>
                </a:lnTo>
                <a:lnTo>
                  <a:pt x="11721" y="4884"/>
                </a:lnTo>
                <a:lnTo>
                  <a:pt x="11721" y="4850"/>
                </a:lnTo>
                <a:lnTo>
                  <a:pt x="11719" y="4841"/>
                </a:lnTo>
                <a:lnTo>
                  <a:pt x="11712" y="4833"/>
                </a:lnTo>
                <a:lnTo>
                  <a:pt x="11706" y="4829"/>
                </a:lnTo>
                <a:lnTo>
                  <a:pt x="11687" y="4168"/>
                </a:lnTo>
                <a:lnTo>
                  <a:pt x="11695" y="4163"/>
                </a:lnTo>
                <a:lnTo>
                  <a:pt x="11695" y="3922"/>
                </a:lnTo>
                <a:lnTo>
                  <a:pt x="11656" y="3900"/>
                </a:lnTo>
                <a:lnTo>
                  <a:pt x="11656" y="3870"/>
                </a:lnTo>
                <a:lnTo>
                  <a:pt x="11654" y="3863"/>
                </a:lnTo>
                <a:lnTo>
                  <a:pt x="11649" y="3855"/>
                </a:lnTo>
                <a:lnTo>
                  <a:pt x="11641" y="3849"/>
                </a:lnTo>
                <a:lnTo>
                  <a:pt x="11635" y="3846"/>
                </a:lnTo>
                <a:lnTo>
                  <a:pt x="11634" y="3846"/>
                </a:lnTo>
                <a:lnTo>
                  <a:pt x="11614" y="3330"/>
                </a:lnTo>
                <a:lnTo>
                  <a:pt x="11586" y="3314"/>
                </a:lnTo>
                <a:lnTo>
                  <a:pt x="11586" y="3307"/>
                </a:lnTo>
                <a:lnTo>
                  <a:pt x="11625" y="3330"/>
                </a:lnTo>
                <a:lnTo>
                  <a:pt x="11624" y="3090"/>
                </a:lnTo>
                <a:lnTo>
                  <a:pt x="11595" y="3072"/>
                </a:lnTo>
                <a:lnTo>
                  <a:pt x="11595" y="3048"/>
                </a:lnTo>
                <a:lnTo>
                  <a:pt x="11593" y="3041"/>
                </a:lnTo>
                <a:lnTo>
                  <a:pt x="11589" y="3036"/>
                </a:lnTo>
                <a:lnTo>
                  <a:pt x="11583" y="3031"/>
                </a:lnTo>
                <a:lnTo>
                  <a:pt x="11576" y="3027"/>
                </a:lnTo>
                <a:lnTo>
                  <a:pt x="11567" y="3025"/>
                </a:lnTo>
                <a:lnTo>
                  <a:pt x="11562" y="3025"/>
                </a:lnTo>
                <a:lnTo>
                  <a:pt x="11550" y="2690"/>
                </a:lnTo>
                <a:lnTo>
                  <a:pt x="11521" y="2591"/>
                </a:lnTo>
                <a:lnTo>
                  <a:pt x="11517" y="2402"/>
                </a:lnTo>
                <a:lnTo>
                  <a:pt x="11483" y="2328"/>
                </a:lnTo>
                <a:lnTo>
                  <a:pt x="11479" y="2165"/>
                </a:lnTo>
                <a:lnTo>
                  <a:pt x="11469" y="2150"/>
                </a:lnTo>
                <a:lnTo>
                  <a:pt x="11469" y="2149"/>
                </a:lnTo>
                <a:lnTo>
                  <a:pt x="11469" y="2147"/>
                </a:lnTo>
                <a:lnTo>
                  <a:pt x="11467" y="2145"/>
                </a:lnTo>
                <a:lnTo>
                  <a:pt x="11456" y="2129"/>
                </a:lnTo>
                <a:lnTo>
                  <a:pt x="11456" y="2127"/>
                </a:lnTo>
                <a:lnTo>
                  <a:pt x="11454" y="2124"/>
                </a:lnTo>
                <a:lnTo>
                  <a:pt x="11454" y="1990"/>
                </a:lnTo>
                <a:lnTo>
                  <a:pt x="11448" y="1985"/>
                </a:lnTo>
                <a:lnTo>
                  <a:pt x="11448" y="1979"/>
                </a:lnTo>
                <a:lnTo>
                  <a:pt x="11447" y="1978"/>
                </a:lnTo>
                <a:lnTo>
                  <a:pt x="11446" y="1977"/>
                </a:lnTo>
                <a:lnTo>
                  <a:pt x="11446" y="1974"/>
                </a:lnTo>
                <a:lnTo>
                  <a:pt x="11446" y="1972"/>
                </a:lnTo>
                <a:lnTo>
                  <a:pt x="11441" y="1972"/>
                </a:lnTo>
                <a:lnTo>
                  <a:pt x="11441" y="1962"/>
                </a:lnTo>
                <a:lnTo>
                  <a:pt x="11441" y="1960"/>
                </a:lnTo>
                <a:lnTo>
                  <a:pt x="11435" y="1960"/>
                </a:lnTo>
                <a:lnTo>
                  <a:pt x="11435" y="1841"/>
                </a:lnTo>
                <a:lnTo>
                  <a:pt x="11435" y="1839"/>
                </a:lnTo>
                <a:lnTo>
                  <a:pt x="11429" y="1839"/>
                </a:lnTo>
                <a:lnTo>
                  <a:pt x="11429" y="1811"/>
                </a:lnTo>
                <a:lnTo>
                  <a:pt x="11434" y="1807"/>
                </a:lnTo>
                <a:lnTo>
                  <a:pt x="11439" y="1801"/>
                </a:lnTo>
                <a:lnTo>
                  <a:pt x="11441" y="1794"/>
                </a:lnTo>
                <a:lnTo>
                  <a:pt x="11443" y="1788"/>
                </a:lnTo>
                <a:lnTo>
                  <a:pt x="11443" y="1786"/>
                </a:lnTo>
                <a:lnTo>
                  <a:pt x="11445" y="1781"/>
                </a:lnTo>
                <a:lnTo>
                  <a:pt x="11447" y="1774"/>
                </a:lnTo>
                <a:lnTo>
                  <a:pt x="11447" y="1771"/>
                </a:lnTo>
                <a:lnTo>
                  <a:pt x="11449" y="1768"/>
                </a:lnTo>
                <a:lnTo>
                  <a:pt x="11450" y="1761"/>
                </a:lnTo>
                <a:lnTo>
                  <a:pt x="11450" y="1757"/>
                </a:lnTo>
                <a:lnTo>
                  <a:pt x="11451" y="1754"/>
                </a:lnTo>
                <a:lnTo>
                  <a:pt x="11452" y="1748"/>
                </a:lnTo>
                <a:lnTo>
                  <a:pt x="11452" y="1743"/>
                </a:lnTo>
                <a:lnTo>
                  <a:pt x="11453" y="1741"/>
                </a:lnTo>
                <a:lnTo>
                  <a:pt x="11453" y="1734"/>
                </a:lnTo>
                <a:lnTo>
                  <a:pt x="11453" y="1728"/>
                </a:lnTo>
                <a:lnTo>
                  <a:pt x="11453" y="1727"/>
                </a:lnTo>
                <a:lnTo>
                  <a:pt x="11453" y="1721"/>
                </a:lnTo>
                <a:lnTo>
                  <a:pt x="11454" y="1714"/>
                </a:lnTo>
                <a:lnTo>
                  <a:pt x="11454" y="1711"/>
                </a:lnTo>
                <a:lnTo>
                  <a:pt x="11454" y="1701"/>
                </a:lnTo>
                <a:lnTo>
                  <a:pt x="11454" y="1697"/>
                </a:lnTo>
                <a:lnTo>
                  <a:pt x="11453" y="1696"/>
                </a:lnTo>
                <a:lnTo>
                  <a:pt x="11454" y="1691"/>
                </a:lnTo>
                <a:lnTo>
                  <a:pt x="11453" y="1684"/>
                </a:lnTo>
                <a:lnTo>
                  <a:pt x="11453" y="1683"/>
                </a:lnTo>
                <a:lnTo>
                  <a:pt x="11453" y="1677"/>
                </a:lnTo>
                <a:lnTo>
                  <a:pt x="11453" y="1670"/>
                </a:lnTo>
                <a:lnTo>
                  <a:pt x="11452" y="1667"/>
                </a:lnTo>
                <a:lnTo>
                  <a:pt x="11452" y="1664"/>
                </a:lnTo>
                <a:lnTo>
                  <a:pt x="11451" y="1657"/>
                </a:lnTo>
                <a:lnTo>
                  <a:pt x="11450" y="1653"/>
                </a:lnTo>
                <a:lnTo>
                  <a:pt x="11450" y="1650"/>
                </a:lnTo>
                <a:lnTo>
                  <a:pt x="11449" y="1644"/>
                </a:lnTo>
                <a:lnTo>
                  <a:pt x="11447" y="1639"/>
                </a:lnTo>
                <a:lnTo>
                  <a:pt x="11447" y="1637"/>
                </a:lnTo>
                <a:lnTo>
                  <a:pt x="11445" y="1630"/>
                </a:lnTo>
                <a:lnTo>
                  <a:pt x="11443" y="1624"/>
                </a:lnTo>
                <a:lnTo>
                  <a:pt x="11441" y="1617"/>
                </a:lnTo>
                <a:lnTo>
                  <a:pt x="11439" y="1610"/>
                </a:lnTo>
                <a:lnTo>
                  <a:pt x="11438" y="1609"/>
                </a:lnTo>
                <a:lnTo>
                  <a:pt x="11437" y="1604"/>
                </a:lnTo>
                <a:lnTo>
                  <a:pt x="11434" y="1599"/>
                </a:lnTo>
                <a:lnTo>
                  <a:pt x="11430" y="1594"/>
                </a:lnTo>
                <a:lnTo>
                  <a:pt x="11426" y="1590"/>
                </a:lnTo>
                <a:lnTo>
                  <a:pt x="11409" y="148"/>
                </a:lnTo>
                <a:lnTo>
                  <a:pt x="11411" y="147"/>
                </a:lnTo>
                <a:lnTo>
                  <a:pt x="11412" y="146"/>
                </a:lnTo>
                <a:lnTo>
                  <a:pt x="11413" y="144"/>
                </a:lnTo>
                <a:lnTo>
                  <a:pt x="11416" y="139"/>
                </a:lnTo>
                <a:lnTo>
                  <a:pt x="11416" y="137"/>
                </a:lnTo>
                <a:lnTo>
                  <a:pt x="11419" y="130"/>
                </a:lnTo>
                <a:lnTo>
                  <a:pt x="11420" y="121"/>
                </a:lnTo>
                <a:lnTo>
                  <a:pt x="11420" y="112"/>
                </a:lnTo>
                <a:lnTo>
                  <a:pt x="11420" y="109"/>
                </a:lnTo>
                <a:lnTo>
                  <a:pt x="11420" y="99"/>
                </a:lnTo>
                <a:lnTo>
                  <a:pt x="11418" y="90"/>
                </a:lnTo>
                <a:lnTo>
                  <a:pt x="11417" y="88"/>
                </a:lnTo>
                <a:lnTo>
                  <a:pt x="11415" y="81"/>
                </a:lnTo>
                <a:lnTo>
                  <a:pt x="11412" y="77"/>
                </a:lnTo>
                <a:lnTo>
                  <a:pt x="11412" y="75"/>
                </a:lnTo>
                <a:lnTo>
                  <a:pt x="11410" y="74"/>
                </a:lnTo>
                <a:lnTo>
                  <a:pt x="11408" y="73"/>
                </a:lnTo>
                <a:lnTo>
                  <a:pt x="11407" y="73"/>
                </a:lnTo>
                <a:lnTo>
                  <a:pt x="11406" y="73"/>
                </a:lnTo>
                <a:lnTo>
                  <a:pt x="11405" y="73"/>
                </a:lnTo>
                <a:lnTo>
                  <a:pt x="11404" y="73"/>
                </a:lnTo>
                <a:lnTo>
                  <a:pt x="11402" y="74"/>
                </a:lnTo>
                <a:lnTo>
                  <a:pt x="11401" y="76"/>
                </a:lnTo>
                <a:lnTo>
                  <a:pt x="11400" y="77"/>
                </a:lnTo>
                <a:lnTo>
                  <a:pt x="11397" y="81"/>
                </a:lnTo>
                <a:lnTo>
                  <a:pt x="11395" y="88"/>
                </a:lnTo>
                <a:lnTo>
                  <a:pt x="11394" y="91"/>
                </a:lnTo>
                <a:lnTo>
                  <a:pt x="11393" y="100"/>
                </a:lnTo>
                <a:lnTo>
                  <a:pt x="11392" y="109"/>
                </a:lnTo>
                <a:lnTo>
                  <a:pt x="11392" y="112"/>
                </a:lnTo>
                <a:lnTo>
                  <a:pt x="11392" y="122"/>
                </a:lnTo>
                <a:lnTo>
                  <a:pt x="11394" y="130"/>
                </a:lnTo>
                <a:lnTo>
                  <a:pt x="11395" y="133"/>
                </a:lnTo>
                <a:lnTo>
                  <a:pt x="11397" y="139"/>
                </a:lnTo>
                <a:lnTo>
                  <a:pt x="11399" y="144"/>
                </a:lnTo>
                <a:lnTo>
                  <a:pt x="11400" y="146"/>
                </a:lnTo>
                <a:lnTo>
                  <a:pt x="11402" y="147"/>
                </a:lnTo>
                <a:lnTo>
                  <a:pt x="11403" y="148"/>
                </a:lnTo>
                <a:lnTo>
                  <a:pt x="11388" y="1591"/>
                </a:lnTo>
                <a:lnTo>
                  <a:pt x="11385" y="1594"/>
                </a:lnTo>
                <a:lnTo>
                  <a:pt x="11381" y="1599"/>
                </a:lnTo>
                <a:lnTo>
                  <a:pt x="11378" y="1605"/>
                </a:lnTo>
                <a:lnTo>
                  <a:pt x="11376" y="1611"/>
                </a:lnTo>
                <a:lnTo>
                  <a:pt x="11373" y="1618"/>
                </a:lnTo>
                <a:lnTo>
                  <a:pt x="11371" y="1624"/>
                </a:lnTo>
                <a:lnTo>
                  <a:pt x="11371" y="1626"/>
                </a:lnTo>
                <a:lnTo>
                  <a:pt x="11369" y="1631"/>
                </a:lnTo>
                <a:lnTo>
                  <a:pt x="11367" y="1638"/>
                </a:lnTo>
                <a:lnTo>
                  <a:pt x="11367" y="1641"/>
                </a:lnTo>
                <a:lnTo>
                  <a:pt x="11366" y="1644"/>
                </a:lnTo>
                <a:lnTo>
                  <a:pt x="11365" y="1651"/>
                </a:lnTo>
                <a:lnTo>
                  <a:pt x="11365" y="1655"/>
                </a:lnTo>
                <a:lnTo>
                  <a:pt x="11364" y="1658"/>
                </a:lnTo>
                <a:lnTo>
                  <a:pt x="11363" y="1664"/>
                </a:lnTo>
                <a:lnTo>
                  <a:pt x="11363" y="1669"/>
                </a:lnTo>
                <a:lnTo>
                  <a:pt x="11362" y="1671"/>
                </a:lnTo>
                <a:lnTo>
                  <a:pt x="11362" y="1678"/>
                </a:lnTo>
                <a:lnTo>
                  <a:pt x="11362" y="1684"/>
                </a:lnTo>
                <a:lnTo>
                  <a:pt x="11361" y="1685"/>
                </a:lnTo>
                <a:lnTo>
                  <a:pt x="11361" y="1691"/>
                </a:lnTo>
                <a:lnTo>
                  <a:pt x="11361" y="1698"/>
                </a:lnTo>
                <a:lnTo>
                  <a:pt x="11360" y="1702"/>
                </a:lnTo>
                <a:lnTo>
                  <a:pt x="11360" y="1711"/>
                </a:lnTo>
                <a:lnTo>
                  <a:pt x="11360" y="1715"/>
                </a:lnTo>
                <a:lnTo>
                  <a:pt x="11361" y="1716"/>
                </a:lnTo>
                <a:lnTo>
                  <a:pt x="11361" y="1721"/>
                </a:lnTo>
                <a:lnTo>
                  <a:pt x="11361" y="1728"/>
                </a:lnTo>
                <a:lnTo>
                  <a:pt x="11362" y="1730"/>
                </a:lnTo>
                <a:lnTo>
                  <a:pt x="11362" y="1735"/>
                </a:lnTo>
                <a:lnTo>
                  <a:pt x="11362" y="1742"/>
                </a:lnTo>
                <a:lnTo>
                  <a:pt x="11363" y="1744"/>
                </a:lnTo>
                <a:lnTo>
                  <a:pt x="11363" y="1748"/>
                </a:lnTo>
                <a:lnTo>
                  <a:pt x="11364" y="1755"/>
                </a:lnTo>
                <a:lnTo>
                  <a:pt x="11365" y="1759"/>
                </a:lnTo>
                <a:lnTo>
                  <a:pt x="11365" y="1762"/>
                </a:lnTo>
                <a:lnTo>
                  <a:pt x="11366" y="1768"/>
                </a:lnTo>
                <a:lnTo>
                  <a:pt x="11367" y="1773"/>
                </a:lnTo>
                <a:lnTo>
                  <a:pt x="11367" y="1775"/>
                </a:lnTo>
                <a:lnTo>
                  <a:pt x="11369" y="1782"/>
                </a:lnTo>
                <a:lnTo>
                  <a:pt x="11371" y="1788"/>
                </a:lnTo>
                <a:lnTo>
                  <a:pt x="11373" y="1795"/>
                </a:lnTo>
                <a:lnTo>
                  <a:pt x="11375" y="1802"/>
                </a:lnTo>
                <a:lnTo>
                  <a:pt x="11380" y="1808"/>
                </a:lnTo>
                <a:lnTo>
                  <a:pt x="11386" y="1812"/>
                </a:lnTo>
                <a:lnTo>
                  <a:pt x="11385" y="1841"/>
                </a:lnTo>
                <a:lnTo>
                  <a:pt x="11380" y="1842"/>
                </a:lnTo>
                <a:lnTo>
                  <a:pt x="11380" y="1955"/>
                </a:lnTo>
                <a:lnTo>
                  <a:pt x="11378" y="1957"/>
                </a:lnTo>
                <a:lnTo>
                  <a:pt x="11378" y="1963"/>
                </a:lnTo>
                <a:lnTo>
                  <a:pt x="11374" y="1964"/>
                </a:lnTo>
                <a:lnTo>
                  <a:pt x="11374" y="1969"/>
                </a:lnTo>
                <a:lnTo>
                  <a:pt x="11373" y="1969"/>
                </a:lnTo>
                <a:lnTo>
                  <a:pt x="11373" y="1976"/>
                </a:lnTo>
                <a:lnTo>
                  <a:pt x="11369" y="1977"/>
                </a:lnTo>
                <a:lnTo>
                  <a:pt x="11369" y="1979"/>
                </a:lnTo>
                <a:lnTo>
                  <a:pt x="11368" y="1980"/>
                </a:lnTo>
                <a:lnTo>
                  <a:pt x="11367" y="1981"/>
                </a:lnTo>
                <a:lnTo>
                  <a:pt x="11366" y="1983"/>
                </a:lnTo>
                <a:lnTo>
                  <a:pt x="11366" y="1984"/>
                </a:lnTo>
                <a:lnTo>
                  <a:pt x="11366" y="1990"/>
                </a:lnTo>
                <a:lnTo>
                  <a:pt x="11361" y="1995"/>
                </a:lnTo>
                <a:lnTo>
                  <a:pt x="11361" y="2124"/>
                </a:lnTo>
                <a:lnTo>
                  <a:pt x="11354" y="2133"/>
                </a:lnTo>
                <a:lnTo>
                  <a:pt x="11354" y="2138"/>
                </a:lnTo>
                <a:lnTo>
                  <a:pt x="11345" y="2151"/>
                </a:lnTo>
                <a:lnTo>
                  <a:pt x="11344" y="2154"/>
                </a:lnTo>
                <a:lnTo>
                  <a:pt x="11344" y="2156"/>
                </a:lnTo>
                <a:lnTo>
                  <a:pt x="11344" y="2160"/>
                </a:lnTo>
                <a:lnTo>
                  <a:pt x="11336" y="2172"/>
                </a:lnTo>
                <a:lnTo>
                  <a:pt x="11333" y="2336"/>
                </a:lnTo>
                <a:lnTo>
                  <a:pt x="11299" y="2413"/>
                </a:lnTo>
                <a:lnTo>
                  <a:pt x="11294" y="2602"/>
                </a:lnTo>
                <a:lnTo>
                  <a:pt x="11266" y="2705"/>
                </a:lnTo>
                <a:lnTo>
                  <a:pt x="11256" y="3002"/>
                </a:lnTo>
                <a:lnTo>
                  <a:pt x="11247" y="3002"/>
                </a:lnTo>
                <a:lnTo>
                  <a:pt x="11247" y="3040"/>
                </a:lnTo>
                <a:lnTo>
                  <a:pt x="11241" y="3041"/>
                </a:lnTo>
                <a:lnTo>
                  <a:pt x="11233" y="3044"/>
                </a:lnTo>
                <a:lnTo>
                  <a:pt x="11225" y="3048"/>
                </a:lnTo>
                <a:lnTo>
                  <a:pt x="11220" y="3054"/>
                </a:lnTo>
                <a:lnTo>
                  <a:pt x="11217" y="3060"/>
                </a:lnTo>
                <a:lnTo>
                  <a:pt x="11216" y="3066"/>
                </a:lnTo>
                <a:lnTo>
                  <a:pt x="11216" y="3093"/>
                </a:lnTo>
                <a:lnTo>
                  <a:pt x="11193" y="3111"/>
                </a:lnTo>
                <a:lnTo>
                  <a:pt x="11193" y="3351"/>
                </a:lnTo>
                <a:lnTo>
                  <a:pt x="11225" y="3325"/>
                </a:lnTo>
                <a:lnTo>
                  <a:pt x="11225" y="3333"/>
                </a:lnTo>
                <a:lnTo>
                  <a:pt x="11203" y="3350"/>
                </a:lnTo>
                <a:lnTo>
                  <a:pt x="11203" y="3357"/>
                </a:lnTo>
                <a:lnTo>
                  <a:pt x="11184" y="3863"/>
                </a:lnTo>
                <a:lnTo>
                  <a:pt x="11176" y="3865"/>
                </a:lnTo>
                <a:lnTo>
                  <a:pt x="11167" y="3871"/>
                </a:lnTo>
                <a:lnTo>
                  <a:pt x="11160" y="3877"/>
                </a:lnTo>
                <a:lnTo>
                  <a:pt x="11156" y="3885"/>
                </a:lnTo>
                <a:lnTo>
                  <a:pt x="11155" y="3893"/>
                </a:lnTo>
                <a:lnTo>
                  <a:pt x="11155" y="3925"/>
                </a:lnTo>
                <a:lnTo>
                  <a:pt x="11123" y="3947"/>
                </a:lnTo>
                <a:lnTo>
                  <a:pt x="11123" y="4188"/>
                </a:lnTo>
                <a:lnTo>
                  <a:pt x="11132" y="4192"/>
                </a:lnTo>
                <a:lnTo>
                  <a:pt x="11114" y="4846"/>
                </a:lnTo>
                <a:lnTo>
                  <a:pt x="11104" y="4851"/>
                </a:lnTo>
                <a:lnTo>
                  <a:pt x="11096" y="4858"/>
                </a:lnTo>
                <a:lnTo>
                  <a:pt x="11091" y="4867"/>
                </a:lnTo>
                <a:lnTo>
                  <a:pt x="11090" y="4876"/>
                </a:lnTo>
                <a:lnTo>
                  <a:pt x="11090" y="4913"/>
                </a:lnTo>
                <a:lnTo>
                  <a:pt x="11051" y="4938"/>
                </a:lnTo>
                <a:lnTo>
                  <a:pt x="11051" y="5178"/>
                </a:lnTo>
                <a:lnTo>
                  <a:pt x="11062" y="5184"/>
                </a:lnTo>
                <a:lnTo>
                  <a:pt x="11045" y="6350"/>
                </a:lnTo>
                <a:lnTo>
                  <a:pt x="11041" y="6352"/>
                </a:lnTo>
                <a:lnTo>
                  <a:pt x="11031" y="6360"/>
                </a:lnTo>
                <a:lnTo>
                  <a:pt x="11025" y="6368"/>
                </a:lnTo>
                <a:lnTo>
                  <a:pt x="11023" y="6377"/>
                </a:lnTo>
                <a:lnTo>
                  <a:pt x="11023" y="6414"/>
                </a:lnTo>
                <a:lnTo>
                  <a:pt x="10977" y="6440"/>
                </a:lnTo>
                <a:lnTo>
                  <a:pt x="10977" y="6681"/>
                </a:lnTo>
                <a:lnTo>
                  <a:pt x="11000" y="6690"/>
                </a:lnTo>
                <a:lnTo>
                  <a:pt x="11000" y="8607"/>
                </a:lnTo>
                <a:lnTo>
                  <a:pt x="10954" y="8625"/>
                </a:lnTo>
                <a:lnTo>
                  <a:pt x="10954" y="8868"/>
                </a:lnTo>
                <a:lnTo>
                  <a:pt x="10977" y="8874"/>
                </a:lnTo>
                <a:lnTo>
                  <a:pt x="10977" y="11588"/>
                </a:lnTo>
                <a:lnTo>
                  <a:pt x="10606" y="11586"/>
                </a:lnTo>
                <a:lnTo>
                  <a:pt x="10604" y="11595"/>
                </a:lnTo>
                <a:lnTo>
                  <a:pt x="10559" y="11595"/>
                </a:lnTo>
                <a:lnTo>
                  <a:pt x="10558" y="11599"/>
                </a:lnTo>
                <a:lnTo>
                  <a:pt x="10558" y="11586"/>
                </a:lnTo>
                <a:lnTo>
                  <a:pt x="10183" y="11583"/>
                </a:lnTo>
                <a:lnTo>
                  <a:pt x="10187" y="8862"/>
                </a:lnTo>
                <a:lnTo>
                  <a:pt x="10210" y="8857"/>
                </a:lnTo>
                <a:lnTo>
                  <a:pt x="10210" y="8613"/>
                </a:lnTo>
                <a:lnTo>
                  <a:pt x="10168" y="8594"/>
                </a:lnTo>
                <a:lnTo>
                  <a:pt x="10168" y="8565"/>
                </a:lnTo>
                <a:lnTo>
                  <a:pt x="10167" y="8559"/>
                </a:lnTo>
                <a:lnTo>
                  <a:pt x="10164" y="8555"/>
                </a:lnTo>
                <a:lnTo>
                  <a:pt x="10167" y="6671"/>
                </a:lnTo>
                <a:lnTo>
                  <a:pt x="10190" y="6664"/>
                </a:lnTo>
                <a:lnTo>
                  <a:pt x="10190" y="6422"/>
                </a:lnTo>
                <a:lnTo>
                  <a:pt x="10150" y="6396"/>
                </a:lnTo>
                <a:lnTo>
                  <a:pt x="10150" y="6357"/>
                </a:lnTo>
                <a:lnTo>
                  <a:pt x="10149" y="6348"/>
                </a:lnTo>
                <a:lnTo>
                  <a:pt x="10144" y="6339"/>
                </a:lnTo>
                <a:lnTo>
                  <a:pt x="10135" y="6331"/>
                </a:lnTo>
                <a:lnTo>
                  <a:pt x="10122" y="6325"/>
                </a:lnTo>
                <a:lnTo>
                  <a:pt x="10107" y="5158"/>
                </a:lnTo>
                <a:lnTo>
                  <a:pt x="10118" y="5153"/>
                </a:lnTo>
                <a:lnTo>
                  <a:pt x="10119" y="4912"/>
                </a:lnTo>
                <a:lnTo>
                  <a:pt x="10085" y="4886"/>
                </a:lnTo>
                <a:lnTo>
                  <a:pt x="10085" y="4847"/>
                </a:lnTo>
                <a:lnTo>
                  <a:pt x="10085" y="4838"/>
                </a:lnTo>
                <a:lnTo>
                  <a:pt x="10080" y="4829"/>
                </a:lnTo>
                <a:lnTo>
                  <a:pt x="10072" y="4821"/>
                </a:lnTo>
                <a:lnTo>
                  <a:pt x="10061" y="4815"/>
                </a:lnTo>
                <a:lnTo>
                  <a:pt x="10056" y="4813"/>
                </a:lnTo>
                <a:lnTo>
                  <a:pt x="10038" y="4158"/>
                </a:lnTo>
                <a:lnTo>
                  <a:pt x="10047" y="4155"/>
                </a:lnTo>
                <a:lnTo>
                  <a:pt x="10047" y="3914"/>
                </a:lnTo>
                <a:lnTo>
                  <a:pt x="10020" y="3891"/>
                </a:lnTo>
                <a:lnTo>
                  <a:pt x="10020" y="3857"/>
                </a:lnTo>
                <a:lnTo>
                  <a:pt x="10019" y="3849"/>
                </a:lnTo>
                <a:lnTo>
                  <a:pt x="10016" y="3841"/>
                </a:lnTo>
                <a:lnTo>
                  <a:pt x="10009" y="3834"/>
                </a:lnTo>
                <a:lnTo>
                  <a:pt x="10000" y="3828"/>
                </a:lnTo>
                <a:lnTo>
                  <a:pt x="9989" y="3824"/>
                </a:lnTo>
                <a:lnTo>
                  <a:pt x="9986" y="3823"/>
                </a:lnTo>
                <a:lnTo>
                  <a:pt x="9985" y="3784"/>
                </a:lnTo>
                <a:lnTo>
                  <a:pt x="9985" y="3776"/>
                </a:lnTo>
                <a:lnTo>
                  <a:pt x="9984" y="3776"/>
                </a:lnTo>
                <a:lnTo>
                  <a:pt x="9968" y="3309"/>
                </a:lnTo>
                <a:lnTo>
                  <a:pt x="9968" y="3315"/>
                </a:lnTo>
                <a:lnTo>
                  <a:pt x="9978" y="3310"/>
                </a:lnTo>
                <a:lnTo>
                  <a:pt x="9979" y="3070"/>
                </a:lnTo>
                <a:lnTo>
                  <a:pt x="9958" y="3051"/>
                </a:lnTo>
                <a:lnTo>
                  <a:pt x="9958" y="3023"/>
                </a:lnTo>
                <a:lnTo>
                  <a:pt x="9958" y="3016"/>
                </a:lnTo>
                <a:lnTo>
                  <a:pt x="9955" y="3010"/>
                </a:lnTo>
                <a:lnTo>
                  <a:pt x="9950" y="3004"/>
                </a:lnTo>
                <a:lnTo>
                  <a:pt x="9943" y="2999"/>
                </a:lnTo>
                <a:lnTo>
                  <a:pt x="9935" y="2996"/>
                </a:lnTo>
                <a:lnTo>
                  <a:pt x="9931" y="2995"/>
                </a:lnTo>
                <a:lnTo>
                  <a:pt x="9931" y="2957"/>
                </a:lnTo>
                <a:lnTo>
                  <a:pt x="9915" y="2955"/>
                </a:lnTo>
                <a:lnTo>
                  <a:pt x="9906" y="2656"/>
                </a:lnTo>
                <a:lnTo>
                  <a:pt x="9878" y="2552"/>
                </a:lnTo>
                <a:lnTo>
                  <a:pt x="9873" y="2361"/>
                </a:lnTo>
                <a:lnTo>
                  <a:pt x="9863" y="2336"/>
                </a:lnTo>
                <a:lnTo>
                  <a:pt x="9862" y="2332"/>
                </a:lnTo>
                <a:lnTo>
                  <a:pt x="9861" y="2329"/>
                </a:lnTo>
                <a:lnTo>
                  <a:pt x="9849" y="2301"/>
                </a:lnTo>
                <a:lnTo>
                  <a:pt x="9849" y="2300"/>
                </a:lnTo>
                <a:lnTo>
                  <a:pt x="9839" y="2278"/>
                </a:lnTo>
                <a:lnTo>
                  <a:pt x="9836" y="2116"/>
                </a:lnTo>
                <a:lnTo>
                  <a:pt x="9829" y="2105"/>
                </a:lnTo>
                <a:lnTo>
                  <a:pt x="9829" y="2099"/>
                </a:lnTo>
                <a:lnTo>
                  <a:pt x="9829" y="2097"/>
                </a:lnTo>
                <a:lnTo>
                  <a:pt x="9828" y="2094"/>
                </a:lnTo>
                <a:lnTo>
                  <a:pt x="9820" y="2082"/>
                </a:lnTo>
                <a:lnTo>
                  <a:pt x="9820" y="2075"/>
                </a:lnTo>
                <a:lnTo>
                  <a:pt x="9811" y="2063"/>
                </a:lnTo>
                <a:lnTo>
                  <a:pt x="9812" y="1936"/>
                </a:lnTo>
                <a:lnTo>
                  <a:pt x="9807" y="1931"/>
                </a:lnTo>
                <a:lnTo>
                  <a:pt x="9807" y="1925"/>
                </a:lnTo>
                <a:lnTo>
                  <a:pt x="9807" y="1923"/>
                </a:lnTo>
                <a:lnTo>
                  <a:pt x="9806" y="1921"/>
                </a:lnTo>
                <a:lnTo>
                  <a:pt x="9805" y="1920"/>
                </a:lnTo>
                <a:lnTo>
                  <a:pt x="9804" y="1919"/>
                </a:lnTo>
                <a:lnTo>
                  <a:pt x="9803" y="1919"/>
                </a:lnTo>
                <a:lnTo>
                  <a:pt x="9803" y="1917"/>
                </a:lnTo>
                <a:lnTo>
                  <a:pt x="9801" y="1917"/>
                </a:lnTo>
                <a:lnTo>
                  <a:pt x="9801" y="1909"/>
                </a:lnTo>
                <a:lnTo>
                  <a:pt x="9799" y="1909"/>
                </a:lnTo>
                <a:lnTo>
                  <a:pt x="9799" y="1903"/>
                </a:lnTo>
                <a:lnTo>
                  <a:pt x="9796" y="1903"/>
                </a:lnTo>
                <a:lnTo>
                  <a:pt x="9796" y="1897"/>
                </a:lnTo>
                <a:lnTo>
                  <a:pt x="9794" y="1895"/>
                </a:lnTo>
                <a:lnTo>
                  <a:pt x="9793" y="1895"/>
                </a:lnTo>
                <a:lnTo>
                  <a:pt x="9792" y="1896"/>
                </a:lnTo>
                <a:lnTo>
                  <a:pt x="9792" y="1886"/>
                </a:lnTo>
                <a:lnTo>
                  <a:pt x="9790" y="1884"/>
                </a:lnTo>
                <a:lnTo>
                  <a:pt x="9788" y="1885"/>
                </a:lnTo>
                <a:lnTo>
                  <a:pt x="9787" y="1816"/>
                </a:lnTo>
                <a:lnTo>
                  <a:pt x="9787" y="1767"/>
                </a:lnTo>
                <a:lnTo>
                  <a:pt x="9787" y="1750"/>
                </a:lnTo>
                <a:lnTo>
                  <a:pt x="9789" y="1749"/>
                </a:lnTo>
                <a:lnTo>
                  <a:pt x="9795" y="1743"/>
                </a:lnTo>
                <a:lnTo>
                  <a:pt x="9798" y="1737"/>
                </a:lnTo>
                <a:lnTo>
                  <a:pt x="9800" y="1731"/>
                </a:lnTo>
                <a:lnTo>
                  <a:pt x="9801" y="1726"/>
                </a:lnTo>
                <a:lnTo>
                  <a:pt x="9802" y="1724"/>
                </a:lnTo>
                <a:lnTo>
                  <a:pt x="9804" y="1718"/>
                </a:lnTo>
                <a:lnTo>
                  <a:pt x="9806" y="1711"/>
                </a:lnTo>
                <a:lnTo>
                  <a:pt x="9806" y="1710"/>
                </a:lnTo>
                <a:lnTo>
                  <a:pt x="9807" y="1703"/>
                </a:lnTo>
                <a:lnTo>
                  <a:pt x="9808" y="1697"/>
                </a:lnTo>
                <a:lnTo>
                  <a:pt x="9808" y="1696"/>
                </a:lnTo>
                <a:lnTo>
                  <a:pt x="9809" y="1690"/>
                </a:lnTo>
                <a:lnTo>
                  <a:pt x="9810" y="1683"/>
                </a:lnTo>
                <a:lnTo>
                  <a:pt x="9810" y="1682"/>
                </a:lnTo>
                <a:lnTo>
                  <a:pt x="9811" y="1677"/>
                </a:lnTo>
                <a:lnTo>
                  <a:pt x="9812" y="1670"/>
                </a:lnTo>
                <a:lnTo>
                  <a:pt x="9811" y="1667"/>
                </a:lnTo>
                <a:lnTo>
                  <a:pt x="9812" y="1663"/>
                </a:lnTo>
                <a:lnTo>
                  <a:pt x="9812" y="1656"/>
                </a:lnTo>
                <a:lnTo>
                  <a:pt x="9812" y="1653"/>
                </a:lnTo>
                <a:lnTo>
                  <a:pt x="9813" y="1649"/>
                </a:lnTo>
                <a:lnTo>
                  <a:pt x="9813" y="1646"/>
                </a:lnTo>
                <a:lnTo>
                  <a:pt x="9813" y="1643"/>
                </a:lnTo>
                <a:lnTo>
                  <a:pt x="9812" y="1637"/>
                </a:lnTo>
                <a:lnTo>
                  <a:pt x="9812" y="1636"/>
                </a:lnTo>
                <a:lnTo>
                  <a:pt x="9812" y="1629"/>
                </a:lnTo>
                <a:lnTo>
                  <a:pt x="9811" y="1624"/>
                </a:lnTo>
                <a:lnTo>
                  <a:pt x="9812" y="1622"/>
                </a:lnTo>
                <a:lnTo>
                  <a:pt x="9811" y="1615"/>
                </a:lnTo>
                <a:lnTo>
                  <a:pt x="9810" y="1608"/>
                </a:lnTo>
                <a:lnTo>
                  <a:pt x="9811" y="1608"/>
                </a:lnTo>
                <a:lnTo>
                  <a:pt x="9809" y="1599"/>
                </a:lnTo>
                <a:lnTo>
                  <a:pt x="9808" y="1592"/>
                </a:lnTo>
                <a:lnTo>
                  <a:pt x="9807" y="1585"/>
                </a:lnTo>
                <a:lnTo>
                  <a:pt x="9806" y="1578"/>
                </a:lnTo>
                <a:lnTo>
                  <a:pt x="9805" y="1572"/>
                </a:lnTo>
                <a:lnTo>
                  <a:pt x="9803" y="1565"/>
                </a:lnTo>
                <a:lnTo>
                  <a:pt x="9802" y="1562"/>
                </a:lnTo>
                <a:lnTo>
                  <a:pt x="9801" y="1559"/>
                </a:lnTo>
                <a:lnTo>
                  <a:pt x="9799" y="1552"/>
                </a:lnTo>
                <a:lnTo>
                  <a:pt x="9797" y="1548"/>
                </a:lnTo>
                <a:lnTo>
                  <a:pt x="9797" y="1546"/>
                </a:lnTo>
                <a:lnTo>
                  <a:pt x="9794" y="1539"/>
                </a:lnTo>
                <a:lnTo>
                  <a:pt x="9791" y="1533"/>
                </a:lnTo>
                <a:lnTo>
                  <a:pt x="9786" y="1529"/>
                </a:lnTo>
                <a:lnTo>
                  <a:pt x="9785" y="1527"/>
                </a:lnTo>
                <a:lnTo>
                  <a:pt x="9772" y="76"/>
                </a:lnTo>
                <a:lnTo>
                  <a:pt x="9774" y="75"/>
                </a:lnTo>
                <a:lnTo>
                  <a:pt x="9775" y="74"/>
                </a:lnTo>
                <a:lnTo>
                  <a:pt x="9777" y="69"/>
                </a:lnTo>
                <a:lnTo>
                  <a:pt x="9779" y="67"/>
                </a:lnTo>
                <a:lnTo>
                  <a:pt x="9780" y="60"/>
                </a:lnTo>
                <a:lnTo>
                  <a:pt x="9781" y="58"/>
                </a:lnTo>
                <a:lnTo>
                  <a:pt x="9782" y="49"/>
                </a:lnTo>
                <a:lnTo>
                  <a:pt x="9783" y="39"/>
                </a:lnTo>
                <a:lnTo>
                  <a:pt x="9782" y="30"/>
                </a:lnTo>
                <a:lnTo>
                  <a:pt x="9782" y="27"/>
                </a:lnTo>
                <a:lnTo>
                  <a:pt x="9780" y="18"/>
                </a:lnTo>
                <a:lnTo>
                  <a:pt x="9778" y="11"/>
                </a:lnTo>
                <a:lnTo>
                  <a:pt x="9777" y="9"/>
                </a:lnTo>
                <a:lnTo>
                  <a:pt x="9774" y="4"/>
                </a:lnTo>
                <a:lnTo>
                  <a:pt x="9773" y="3"/>
                </a:lnTo>
                <a:lnTo>
                  <a:pt x="9772" y="2"/>
                </a:lnTo>
                <a:lnTo>
                  <a:pt x="9770" y="0"/>
                </a:lnTo>
                <a:lnTo>
                  <a:pt x="9769" y="0"/>
                </a:lnTo>
                <a:lnTo>
                  <a:pt x="9768" y="0"/>
                </a:lnTo>
                <a:lnTo>
                  <a:pt x="9767" y="0"/>
                </a:lnTo>
                <a:lnTo>
                  <a:pt x="9765" y="1"/>
                </a:lnTo>
                <a:lnTo>
                  <a:pt x="9764" y="2"/>
                </a:lnTo>
                <a:lnTo>
                  <a:pt x="9763" y="3"/>
                </a:lnTo>
                <a:lnTo>
                  <a:pt x="9760" y="7"/>
                </a:lnTo>
                <a:lnTo>
                  <a:pt x="9759" y="9"/>
                </a:lnTo>
                <a:lnTo>
                  <a:pt x="9757" y="16"/>
                </a:lnTo>
                <a:lnTo>
                  <a:pt x="9755" y="24"/>
                </a:lnTo>
                <a:lnTo>
                  <a:pt x="9755" y="27"/>
                </a:lnTo>
                <a:lnTo>
                  <a:pt x="9754" y="36"/>
                </a:lnTo>
                <a:lnTo>
                  <a:pt x="9755" y="46"/>
                </a:lnTo>
                <a:lnTo>
                  <a:pt x="9755" y="49"/>
                </a:lnTo>
                <a:lnTo>
                  <a:pt x="9756" y="58"/>
                </a:lnTo>
                <a:lnTo>
                  <a:pt x="9758" y="65"/>
                </a:lnTo>
                <a:lnTo>
                  <a:pt x="9759" y="68"/>
                </a:lnTo>
                <a:lnTo>
                  <a:pt x="9762" y="72"/>
                </a:lnTo>
                <a:lnTo>
                  <a:pt x="9763" y="74"/>
                </a:lnTo>
                <a:lnTo>
                  <a:pt x="9765" y="75"/>
                </a:lnTo>
                <a:lnTo>
                  <a:pt x="9765" y="76"/>
                </a:lnTo>
                <a:lnTo>
                  <a:pt x="9746" y="1525"/>
                </a:lnTo>
                <a:lnTo>
                  <a:pt x="9745" y="1525"/>
                </a:lnTo>
                <a:lnTo>
                  <a:pt x="9741" y="1530"/>
                </a:lnTo>
                <a:lnTo>
                  <a:pt x="9738" y="1535"/>
                </a:lnTo>
                <a:lnTo>
                  <a:pt x="9735" y="1541"/>
                </a:lnTo>
                <a:lnTo>
                  <a:pt x="9734" y="1543"/>
                </a:lnTo>
                <a:lnTo>
                  <a:pt x="9732" y="1547"/>
                </a:lnTo>
                <a:lnTo>
                  <a:pt x="9730" y="1553"/>
                </a:lnTo>
                <a:lnTo>
                  <a:pt x="9729" y="1557"/>
                </a:lnTo>
                <a:lnTo>
                  <a:pt x="9728" y="1559"/>
                </a:lnTo>
                <a:lnTo>
                  <a:pt x="9726" y="1566"/>
                </a:lnTo>
                <a:lnTo>
                  <a:pt x="9725" y="1572"/>
                </a:lnTo>
                <a:lnTo>
                  <a:pt x="9723" y="1580"/>
                </a:lnTo>
                <a:lnTo>
                  <a:pt x="9722" y="1588"/>
                </a:lnTo>
                <a:lnTo>
                  <a:pt x="9721" y="1594"/>
                </a:lnTo>
                <a:lnTo>
                  <a:pt x="9720" y="1601"/>
                </a:lnTo>
                <a:lnTo>
                  <a:pt x="9720" y="1602"/>
                </a:lnTo>
                <a:lnTo>
                  <a:pt x="9719" y="1608"/>
                </a:lnTo>
                <a:lnTo>
                  <a:pt x="9719" y="1614"/>
                </a:lnTo>
                <a:lnTo>
                  <a:pt x="9719" y="1617"/>
                </a:lnTo>
                <a:lnTo>
                  <a:pt x="9719" y="1621"/>
                </a:lnTo>
                <a:lnTo>
                  <a:pt x="9718" y="1628"/>
                </a:lnTo>
                <a:lnTo>
                  <a:pt x="9719" y="1631"/>
                </a:lnTo>
                <a:lnTo>
                  <a:pt x="9718" y="1635"/>
                </a:lnTo>
                <a:lnTo>
                  <a:pt x="9718" y="1638"/>
                </a:lnTo>
                <a:lnTo>
                  <a:pt x="9718" y="1642"/>
                </a:lnTo>
                <a:lnTo>
                  <a:pt x="9719" y="1647"/>
                </a:lnTo>
                <a:lnTo>
                  <a:pt x="9718" y="1649"/>
                </a:lnTo>
                <a:lnTo>
                  <a:pt x="9719" y="1655"/>
                </a:lnTo>
                <a:lnTo>
                  <a:pt x="9719" y="1660"/>
                </a:lnTo>
                <a:lnTo>
                  <a:pt x="9719" y="1662"/>
                </a:lnTo>
                <a:lnTo>
                  <a:pt x="9719" y="1670"/>
                </a:lnTo>
                <a:lnTo>
                  <a:pt x="9720" y="1676"/>
                </a:lnTo>
                <a:lnTo>
                  <a:pt x="9721" y="1685"/>
                </a:lnTo>
                <a:lnTo>
                  <a:pt x="9722" y="1692"/>
                </a:lnTo>
                <a:lnTo>
                  <a:pt x="9723" y="1698"/>
                </a:lnTo>
                <a:lnTo>
                  <a:pt x="9724" y="1706"/>
                </a:lnTo>
                <a:lnTo>
                  <a:pt x="9725" y="1706"/>
                </a:lnTo>
                <a:lnTo>
                  <a:pt x="9726" y="1712"/>
                </a:lnTo>
                <a:lnTo>
                  <a:pt x="9728" y="1719"/>
                </a:lnTo>
                <a:lnTo>
                  <a:pt x="9729" y="1721"/>
                </a:lnTo>
                <a:lnTo>
                  <a:pt x="9730" y="1725"/>
                </a:lnTo>
                <a:lnTo>
                  <a:pt x="9731" y="1732"/>
                </a:lnTo>
                <a:lnTo>
                  <a:pt x="9735" y="1739"/>
                </a:lnTo>
                <a:lnTo>
                  <a:pt x="9740" y="1744"/>
                </a:lnTo>
                <a:lnTo>
                  <a:pt x="9743" y="1747"/>
                </a:lnTo>
                <a:lnTo>
                  <a:pt x="9743" y="1774"/>
                </a:lnTo>
                <a:lnTo>
                  <a:pt x="9738" y="1773"/>
                </a:lnTo>
                <a:lnTo>
                  <a:pt x="9737" y="1776"/>
                </a:lnTo>
                <a:lnTo>
                  <a:pt x="9737" y="1895"/>
                </a:lnTo>
                <a:lnTo>
                  <a:pt x="9731" y="1895"/>
                </a:lnTo>
                <a:lnTo>
                  <a:pt x="9731" y="1897"/>
                </a:lnTo>
                <a:lnTo>
                  <a:pt x="9731" y="1908"/>
                </a:lnTo>
                <a:lnTo>
                  <a:pt x="9726" y="1907"/>
                </a:lnTo>
                <a:lnTo>
                  <a:pt x="9726" y="1909"/>
                </a:lnTo>
                <a:lnTo>
                  <a:pt x="9726" y="1912"/>
                </a:lnTo>
                <a:lnTo>
                  <a:pt x="9725" y="1914"/>
                </a:lnTo>
                <a:lnTo>
                  <a:pt x="9725" y="1919"/>
                </a:lnTo>
                <a:lnTo>
                  <a:pt x="9718" y="1924"/>
                </a:lnTo>
                <a:lnTo>
                  <a:pt x="9718" y="2062"/>
                </a:lnTo>
                <a:lnTo>
                  <a:pt x="9705" y="2079"/>
                </a:lnTo>
                <a:lnTo>
                  <a:pt x="9704" y="2080"/>
                </a:lnTo>
                <a:lnTo>
                  <a:pt x="9703" y="2082"/>
                </a:lnTo>
                <a:lnTo>
                  <a:pt x="9692" y="2097"/>
                </a:lnTo>
                <a:lnTo>
                  <a:pt x="9689" y="2262"/>
                </a:lnTo>
                <a:lnTo>
                  <a:pt x="9654" y="2334"/>
                </a:lnTo>
                <a:lnTo>
                  <a:pt x="9649" y="2523"/>
                </a:lnTo>
                <a:lnTo>
                  <a:pt x="9620" y="2621"/>
                </a:lnTo>
                <a:lnTo>
                  <a:pt x="9608" y="2957"/>
                </a:lnTo>
                <a:lnTo>
                  <a:pt x="9607" y="2957"/>
                </a:lnTo>
                <a:lnTo>
                  <a:pt x="9598" y="2958"/>
                </a:lnTo>
                <a:lnTo>
                  <a:pt x="9590" y="2961"/>
                </a:lnTo>
                <a:lnTo>
                  <a:pt x="9584" y="2966"/>
                </a:lnTo>
                <a:lnTo>
                  <a:pt x="9580" y="2971"/>
                </a:lnTo>
                <a:lnTo>
                  <a:pt x="9578" y="2978"/>
                </a:lnTo>
                <a:lnTo>
                  <a:pt x="9578" y="3001"/>
                </a:lnTo>
                <a:lnTo>
                  <a:pt x="9545" y="3018"/>
                </a:lnTo>
                <a:lnTo>
                  <a:pt x="9544" y="3260"/>
                </a:lnTo>
                <a:lnTo>
                  <a:pt x="9557" y="3253"/>
                </a:lnTo>
                <a:lnTo>
                  <a:pt x="9557" y="3260"/>
                </a:lnTo>
                <a:lnTo>
                  <a:pt x="9555" y="3261"/>
                </a:lnTo>
                <a:lnTo>
                  <a:pt x="9555" y="3269"/>
                </a:lnTo>
                <a:lnTo>
                  <a:pt x="9534" y="3781"/>
                </a:lnTo>
                <a:lnTo>
                  <a:pt x="9533" y="3781"/>
                </a:lnTo>
                <a:lnTo>
                  <a:pt x="9524" y="3787"/>
                </a:lnTo>
                <a:lnTo>
                  <a:pt x="9518" y="3794"/>
                </a:lnTo>
                <a:lnTo>
                  <a:pt x="9516" y="3801"/>
                </a:lnTo>
                <a:lnTo>
                  <a:pt x="9516" y="3830"/>
                </a:lnTo>
                <a:lnTo>
                  <a:pt x="9473" y="3851"/>
                </a:lnTo>
                <a:lnTo>
                  <a:pt x="9472" y="4093"/>
                </a:lnTo>
                <a:lnTo>
                  <a:pt x="9476" y="4092"/>
                </a:lnTo>
                <a:lnTo>
                  <a:pt x="9476" y="4259"/>
                </a:lnTo>
                <a:lnTo>
                  <a:pt x="9460" y="4768"/>
                </a:lnTo>
                <a:lnTo>
                  <a:pt x="9453" y="4776"/>
                </a:lnTo>
                <a:lnTo>
                  <a:pt x="9450" y="4785"/>
                </a:lnTo>
                <a:lnTo>
                  <a:pt x="9450" y="4817"/>
                </a:lnTo>
                <a:lnTo>
                  <a:pt x="9396" y="4841"/>
                </a:lnTo>
                <a:lnTo>
                  <a:pt x="9395" y="5084"/>
                </a:lnTo>
                <a:lnTo>
                  <a:pt x="9407" y="5092"/>
                </a:lnTo>
                <a:lnTo>
                  <a:pt x="9386" y="6285"/>
                </a:lnTo>
                <a:lnTo>
                  <a:pt x="9382" y="6294"/>
                </a:lnTo>
                <a:lnTo>
                  <a:pt x="9382" y="6327"/>
                </a:lnTo>
                <a:lnTo>
                  <a:pt x="9317" y="6350"/>
                </a:lnTo>
                <a:lnTo>
                  <a:pt x="9317" y="6595"/>
                </a:lnTo>
                <a:lnTo>
                  <a:pt x="9340" y="6608"/>
                </a:lnTo>
                <a:lnTo>
                  <a:pt x="9335" y="8549"/>
                </a:lnTo>
                <a:lnTo>
                  <a:pt x="9288" y="8561"/>
                </a:lnTo>
                <a:lnTo>
                  <a:pt x="9287" y="8807"/>
                </a:lnTo>
                <a:lnTo>
                  <a:pt x="9311" y="8816"/>
                </a:lnTo>
                <a:lnTo>
                  <a:pt x="9288" y="17241"/>
                </a:lnTo>
                <a:lnTo>
                  <a:pt x="8910" y="17328"/>
                </a:lnTo>
                <a:lnTo>
                  <a:pt x="8908" y="14158"/>
                </a:lnTo>
                <a:lnTo>
                  <a:pt x="8869" y="14147"/>
                </a:lnTo>
                <a:lnTo>
                  <a:pt x="8869" y="13469"/>
                </a:lnTo>
                <a:lnTo>
                  <a:pt x="8893" y="13467"/>
                </a:lnTo>
                <a:lnTo>
                  <a:pt x="8893" y="13459"/>
                </a:lnTo>
                <a:lnTo>
                  <a:pt x="8894" y="13458"/>
                </a:lnTo>
                <a:lnTo>
                  <a:pt x="8908" y="13459"/>
                </a:lnTo>
                <a:lnTo>
                  <a:pt x="8905" y="9283"/>
                </a:lnTo>
                <a:lnTo>
                  <a:pt x="8905" y="8997"/>
                </a:lnTo>
                <a:lnTo>
                  <a:pt x="8929" y="8987"/>
                </a:lnTo>
                <a:lnTo>
                  <a:pt x="8929" y="8908"/>
                </a:lnTo>
                <a:lnTo>
                  <a:pt x="8806" y="8879"/>
                </a:lnTo>
                <a:lnTo>
                  <a:pt x="8668" y="8859"/>
                </a:lnTo>
                <a:lnTo>
                  <a:pt x="8519" y="8849"/>
                </a:lnTo>
                <a:lnTo>
                  <a:pt x="8367" y="8849"/>
                </a:lnTo>
                <a:lnTo>
                  <a:pt x="8294" y="8855"/>
                </a:lnTo>
                <a:lnTo>
                  <a:pt x="8294" y="9226"/>
                </a:lnTo>
                <a:lnTo>
                  <a:pt x="8221" y="9231"/>
                </a:lnTo>
                <a:lnTo>
                  <a:pt x="8200" y="9234"/>
                </a:lnTo>
                <a:lnTo>
                  <a:pt x="8200" y="9729"/>
                </a:lnTo>
                <a:lnTo>
                  <a:pt x="8200" y="9781"/>
                </a:lnTo>
                <a:lnTo>
                  <a:pt x="8200" y="9914"/>
                </a:lnTo>
                <a:lnTo>
                  <a:pt x="8119" y="9923"/>
                </a:lnTo>
                <a:lnTo>
                  <a:pt x="8119" y="10601"/>
                </a:lnTo>
                <a:lnTo>
                  <a:pt x="8089" y="10603"/>
                </a:lnTo>
                <a:lnTo>
                  <a:pt x="8014" y="10613"/>
                </a:lnTo>
                <a:lnTo>
                  <a:pt x="8014" y="11035"/>
                </a:lnTo>
                <a:lnTo>
                  <a:pt x="7978" y="11038"/>
                </a:lnTo>
                <a:lnTo>
                  <a:pt x="7949" y="11042"/>
                </a:lnTo>
                <a:lnTo>
                  <a:pt x="7949" y="11427"/>
                </a:lnTo>
                <a:lnTo>
                  <a:pt x="7894" y="11432"/>
                </a:lnTo>
                <a:lnTo>
                  <a:pt x="7891" y="13413"/>
                </a:lnTo>
                <a:lnTo>
                  <a:pt x="7597" y="13361"/>
                </a:lnTo>
                <a:lnTo>
                  <a:pt x="7568" y="13367"/>
                </a:lnTo>
                <a:lnTo>
                  <a:pt x="7568" y="13591"/>
                </a:lnTo>
                <a:lnTo>
                  <a:pt x="7558" y="13589"/>
                </a:lnTo>
                <a:lnTo>
                  <a:pt x="7348" y="13626"/>
                </a:lnTo>
                <a:lnTo>
                  <a:pt x="7346" y="13523"/>
                </a:lnTo>
                <a:lnTo>
                  <a:pt x="7228" y="13499"/>
                </a:lnTo>
                <a:lnTo>
                  <a:pt x="7227" y="11976"/>
                </a:lnTo>
                <a:lnTo>
                  <a:pt x="7220" y="11978"/>
                </a:lnTo>
                <a:lnTo>
                  <a:pt x="6871" y="11898"/>
                </a:lnTo>
                <a:lnTo>
                  <a:pt x="6849" y="11891"/>
                </a:lnTo>
                <a:lnTo>
                  <a:pt x="5812" y="12214"/>
                </a:lnTo>
                <a:lnTo>
                  <a:pt x="5810" y="14307"/>
                </a:lnTo>
                <a:lnTo>
                  <a:pt x="5520" y="14307"/>
                </a:lnTo>
                <a:lnTo>
                  <a:pt x="5520" y="12747"/>
                </a:lnTo>
                <a:lnTo>
                  <a:pt x="5519" y="12747"/>
                </a:lnTo>
                <a:lnTo>
                  <a:pt x="5519" y="11628"/>
                </a:lnTo>
                <a:lnTo>
                  <a:pt x="5519" y="10839"/>
                </a:lnTo>
                <a:lnTo>
                  <a:pt x="5517" y="10839"/>
                </a:lnTo>
                <a:lnTo>
                  <a:pt x="5517" y="10414"/>
                </a:lnTo>
                <a:lnTo>
                  <a:pt x="5491" y="10414"/>
                </a:lnTo>
                <a:lnTo>
                  <a:pt x="5491" y="10407"/>
                </a:lnTo>
                <a:lnTo>
                  <a:pt x="5445" y="10407"/>
                </a:lnTo>
                <a:lnTo>
                  <a:pt x="5445" y="10124"/>
                </a:lnTo>
                <a:lnTo>
                  <a:pt x="5392" y="10124"/>
                </a:lnTo>
                <a:lnTo>
                  <a:pt x="5391" y="10128"/>
                </a:lnTo>
                <a:lnTo>
                  <a:pt x="5391" y="10407"/>
                </a:lnTo>
                <a:lnTo>
                  <a:pt x="5373" y="10407"/>
                </a:lnTo>
                <a:lnTo>
                  <a:pt x="5373" y="10287"/>
                </a:lnTo>
                <a:lnTo>
                  <a:pt x="5344" y="10287"/>
                </a:lnTo>
                <a:lnTo>
                  <a:pt x="5344" y="9994"/>
                </a:lnTo>
                <a:lnTo>
                  <a:pt x="5313" y="9994"/>
                </a:lnTo>
                <a:lnTo>
                  <a:pt x="5313" y="9797"/>
                </a:lnTo>
                <a:lnTo>
                  <a:pt x="5271" y="9797"/>
                </a:lnTo>
                <a:lnTo>
                  <a:pt x="5271" y="9794"/>
                </a:lnTo>
                <a:lnTo>
                  <a:pt x="5183" y="9794"/>
                </a:lnTo>
                <a:lnTo>
                  <a:pt x="5183" y="9795"/>
                </a:lnTo>
                <a:lnTo>
                  <a:pt x="5183" y="9801"/>
                </a:lnTo>
                <a:lnTo>
                  <a:pt x="5182" y="9801"/>
                </a:lnTo>
                <a:lnTo>
                  <a:pt x="5182" y="9797"/>
                </a:lnTo>
                <a:lnTo>
                  <a:pt x="5142" y="9797"/>
                </a:lnTo>
                <a:lnTo>
                  <a:pt x="5141" y="9800"/>
                </a:lnTo>
                <a:lnTo>
                  <a:pt x="5141" y="9994"/>
                </a:lnTo>
                <a:lnTo>
                  <a:pt x="5114" y="9994"/>
                </a:lnTo>
                <a:lnTo>
                  <a:pt x="5110" y="10003"/>
                </a:lnTo>
                <a:lnTo>
                  <a:pt x="5110" y="10287"/>
                </a:lnTo>
                <a:lnTo>
                  <a:pt x="5092" y="10287"/>
                </a:lnTo>
                <a:lnTo>
                  <a:pt x="5084" y="10302"/>
                </a:lnTo>
                <a:lnTo>
                  <a:pt x="5084" y="10407"/>
                </a:lnTo>
                <a:lnTo>
                  <a:pt x="5062" y="10407"/>
                </a:lnTo>
                <a:lnTo>
                  <a:pt x="5062" y="10124"/>
                </a:lnTo>
                <a:lnTo>
                  <a:pt x="5001" y="10124"/>
                </a:lnTo>
                <a:lnTo>
                  <a:pt x="4999" y="10128"/>
                </a:lnTo>
                <a:lnTo>
                  <a:pt x="4999" y="10407"/>
                </a:lnTo>
                <a:lnTo>
                  <a:pt x="4948" y="10407"/>
                </a:lnTo>
                <a:lnTo>
                  <a:pt x="4945" y="10413"/>
                </a:lnTo>
                <a:lnTo>
                  <a:pt x="4915" y="10413"/>
                </a:lnTo>
                <a:lnTo>
                  <a:pt x="4911" y="10420"/>
                </a:lnTo>
                <a:lnTo>
                  <a:pt x="4911" y="10848"/>
                </a:lnTo>
                <a:lnTo>
                  <a:pt x="4910" y="10851"/>
                </a:lnTo>
                <a:lnTo>
                  <a:pt x="4910" y="11641"/>
                </a:lnTo>
                <a:lnTo>
                  <a:pt x="4909" y="11643"/>
                </a:lnTo>
                <a:lnTo>
                  <a:pt x="4909" y="12763"/>
                </a:lnTo>
                <a:lnTo>
                  <a:pt x="4909" y="12765"/>
                </a:lnTo>
                <a:lnTo>
                  <a:pt x="4909" y="14498"/>
                </a:lnTo>
                <a:lnTo>
                  <a:pt x="4908" y="14500"/>
                </a:lnTo>
                <a:lnTo>
                  <a:pt x="4908" y="16895"/>
                </a:lnTo>
                <a:lnTo>
                  <a:pt x="4938" y="16895"/>
                </a:lnTo>
                <a:lnTo>
                  <a:pt x="4938" y="16897"/>
                </a:lnTo>
                <a:lnTo>
                  <a:pt x="4939" y="16897"/>
                </a:lnTo>
                <a:lnTo>
                  <a:pt x="4939" y="17276"/>
                </a:lnTo>
                <a:lnTo>
                  <a:pt x="4934" y="17276"/>
                </a:lnTo>
                <a:lnTo>
                  <a:pt x="4930" y="17277"/>
                </a:lnTo>
                <a:lnTo>
                  <a:pt x="4930" y="17294"/>
                </a:lnTo>
                <a:lnTo>
                  <a:pt x="4925" y="17295"/>
                </a:lnTo>
                <a:lnTo>
                  <a:pt x="4922" y="17295"/>
                </a:lnTo>
                <a:lnTo>
                  <a:pt x="4922" y="17872"/>
                </a:lnTo>
                <a:lnTo>
                  <a:pt x="4855" y="17872"/>
                </a:lnTo>
                <a:lnTo>
                  <a:pt x="4855" y="17828"/>
                </a:lnTo>
                <a:lnTo>
                  <a:pt x="4861" y="17801"/>
                </a:lnTo>
                <a:lnTo>
                  <a:pt x="4860" y="17801"/>
                </a:lnTo>
                <a:lnTo>
                  <a:pt x="4857" y="17801"/>
                </a:lnTo>
                <a:lnTo>
                  <a:pt x="4853" y="17800"/>
                </a:lnTo>
                <a:lnTo>
                  <a:pt x="4851" y="17800"/>
                </a:lnTo>
                <a:lnTo>
                  <a:pt x="4852" y="17626"/>
                </a:lnTo>
                <a:lnTo>
                  <a:pt x="4854" y="17625"/>
                </a:lnTo>
                <a:lnTo>
                  <a:pt x="4858" y="17617"/>
                </a:lnTo>
                <a:lnTo>
                  <a:pt x="4858" y="17608"/>
                </a:lnTo>
                <a:lnTo>
                  <a:pt x="4852" y="17607"/>
                </a:lnTo>
                <a:lnTo>
                  <a:pt x="4852" y="17594"/>
                </a:lnTo>
                <a:lnTo>
                  <a:pt x="4846" y="17572"/>
                </a:lnTo>
                <a:lnTo>
                  <a:pt x="4846" y="17560"/>
                </a:lnTo>
                <a:lnTo>
                  <a:pt x="4844" y="17548"/>
                </a:lnTo>
                <a:lnTo>
                  <a:pt x="4843" y="17548"/>
                </a:lnTo>
                <a:lnTo>
                  <a:pt x="4843" y="17541"/>
                </a:lnTo>
                <a:lnTo>
                  <a:pt x="4842" y="17541"/>
                </a:lnTo>
                <a:lnTo>
                  <a:pt x="4840" y="17451"/>
                </a:lnTo>
                <a:lnTo>
                  <a:pt x="4839" y="17451"/>
                </a:lnTo>
                <a:lnTo>
                  <a:pt x="4838" y="17451"/>
                </a:lnTo>
                <a:lnTo>
                  <a:pt x="4836" y="17541"/>
                </a:lnTo>
                <a:lnTo>
                  <a:pt x="4835" y="17541"/>
                </a:lnTo>
                <a:lnTo>
                  <a:pt x="4834" y="17548"/>
                </a:lnTo>
                <a:lnTo>
                  <a:pt x="4833" y="17548"/>
                </a:lnTo>
                <a:lnTo>
                  <a:pt x="4831" y="17560"/>
                </a:lnTo>
                <a:lnTo>
                  <a:pt x="4831" y="17572"/>
                </a:lnTo>
                <a:lnTo>
                  <a:pt x="4826" y="17594"/>
                </a:lnTo>
                <a:lnTo>
                  <a:pt x="4826" y="17607"/>
                </a:lnTo>
                <a:lnTo>
                  <a:pt x="4825" y="17607"/>
                </a:lnTo>
                <a:lnTo>
                  <a:pt x="4820" y="17608"/>
                </a:lnTo>
                <a:lnTo>
                  <a:pt x="4820" y="17617"/>
                </a:lnTo>
                <a:lnTo>
                  <a:pt x="4824" y="17625"/>
                </a:lnTo>
                <a:lnTo>
                  <a:pt x="4826" y="17625"/>
                </a:lnTo>
                <a:lnTo>
                  <a:pt x="4826" y="17800"/>
                </a:lnTo>
                <a:lnTo>
                  <a:pt x="4825" y="17800"/>
                </a:lnTo>
                <a:lnTo>
                  <a:pt x="4820" y="17800"/>
                </a:lnTo>
                <a:lnTo>
                  <a:pt x="4817" y="17801"/>
                </a:lnTo>
                <a:lnTo>
                  <a:pt x="4815" y="17801"/>
                </a:lnTo>
                <a:lnTo>
                  <a:pt x="4822" y="17828"/>
                </a:lnTo>
                <a:lnTo>
                  <a:pt x="4822" y="17872"/>
                </a:lnTo>
                <a:lnTo>
                  <a:pt x="4674" y="17872"/>
                </a:lnTo>
                <a:lnTo>
                  <a:pt x="4674" y="17857"/>
                </a:lnTo>
                <a:lnTo>
                  <a:pt x="4675" y="17829"/>
                </a:lnTo>
                <a:lnTo>
                  <a:pt x="4681" y="17802"/>
                </a:lnTo>
                <a:lnTo>
                  <a:pt x="4680" y="17802"/>
                </a:lnTo>
                <a:lnTo>
                  <a:pt x="4677" y="17802"/>
                </a:lnTo>
                <a:lnTo>
                  <a:pt x="4673" y="17801"/>
                </a:lnTo>
                <a:lnTo>
                  <a:pt x="4673" y="17688"/>
                </a:lnTo>
                <a:lnTo>
                  <a:pt x="4675" y="17688"/>
                </a:lnTo>
                <a:lnTo>
                  <a:pt x="4675" y="17680"/>
                </a:lnTo>
                <a:lnTo>
                  <a:pt x="4674" y="17680"/>
                </a:lnTo>
                <a:lnTo>
                  <a:pt x="4672" y="17680"/>
                </a:lnTo>
                <a:lnTo>
                  <a:pt x="4669" y="17680"/>
                </a:lnTo>
                <a:lnTo>
                  <a:pt x="4670" y="17507"/>
                </a:lnTo>
                <a:lnTo>
                  <a:pt x="4674" y="17507"/>
                </a:lnTo>
                <a:lnTo>
                  <a:pt x="4677" y="17497"/>
                </a:lnTo>
                <a:lnTo>
                  <a:pt x="4677" y="17488"/>
                </a:lnTo>
                <a:lnTo>
                  <a:pt x="4675" y="17488"/>
                </a:lnTo>
                <a:lnTo>
                  <a:pt x="4670" y="17488"/>
                </a:lnTo>
                <a:lnTo>
                  <a:pt x="4670" y="17475"/>
                </a:lnTo>
                <a:lnTo>
                  <a:pt x="4665" y="17453"/>
                </a:lnTo>
                <a:lnTo>
                  <a:pt x="4665" y="17440"/>
                </a:lnTo>
                <a:lnTo>
                  <a:pt x="4653" y="17440"/>
                </a:lnTo>
                <a:lnTo>
                  <a:pt x="4655" y="17428"/>
                </a:lnTo>
                <a:lnTo>
                  <a:pt x="4656" y="17428"/>
                </a:lnTo>
                <a:lnTo>
                  <a:pt x="4657" y="17428"/>
                </a:lnTo>
                <a:lnTo>
                  <a:pt x="4658" y="17428"/>
                </a:lnTo>
                <a:lnTo>
                  <a:pt x="4659" y="17428"/>
                </a:lnTo>
                <a:lnTo>
                  <a:pt x="4660" y="17428"/>
                </a:lnTo>
                <a:lnTo>
                  <a:pt x="4660" y="17420"/>
                </a:lnTo>
                <a:lnTo>
                  <a:pt x="4659" y="17420"/>
                </a:lnTo>
                <a:lnTo>
                  <a:pt x="4658" y="17420"/>
                </a:lnTo>
                <a:lnTo>
                  <a:pt x="4657" y="17420"/>
                </a:lnTo>
                <a:lnTo>
                  <a:pt x="4658" y="17330"/>
                </a:lnTo>
                <a:lnTo>
                  <a:pt x="4656" y="17420"/>
                </a:lnTo>
                <a:lnTo>
                  <a:pt x="4655" y="17420"/>
                </a:lnTo>
                <a:lnTo>
                  <a:pt x="4654" y="17428"/>
                </a:lnTo>
                <a:lnTo>
                  <a:pt x="4652" y="17440"/>
                </a:lnTo>
                <a:lnTo>
                  <a:pt x="4652" y="17453"/>
                </a:lnTo>
                <a:lnTo>
                  <a:pt x="4647" y="17474"/>
                </a:lnTo>
                <a:lnTo>
                  <a:pt x="4647" y="17488"/>
                </a:lnTo>
                <a:lnTo>
                  <a:pt x="4640" y="17488"/>
                </a:lnTo>
                <a:lnTo>
                  <a:pt x="4640" y="17497"/>
                </a:lnTo>
                <a:lnTo>
                  <a:pt x="4644" y="17506"/>
                </a:lnTo>
                <a:lnTo>
                  <a:pt x="4646" y="17507"/>
                </a:lnTo>
                <a:lnTo>
                  <a:pt x="4647" y="17507"/>
                </a:lnTo>
                <a:lnTo>
                  <a:pt x="4647" y="17680"/>
                </a:lnTo>
                <a:lnTo>
                  <a:pt x="4645" y="17680"/>
                </a:lnTo>
                <a:lnTo>
                  <a:pt x="4643" y="17680"/>
                </a:lnTo>
                <a:lnTo>
                  <a:pt x="4641" y="17680"/>
                </a:lnTo>
                <a:lnTo>
                  <a:pt x="4641" y="17688"/>
                </a:lnTo>
                <a:lnTo>
                  <a:pt x="4642" y="17688"/>
                </a:lnTo>
                <a:lnTo>
                  <a:pt x="4643" y="17688"/>
                </a:lnTo>
                <a:lnTo>
                  <a:pt x="4643" y="17801"/>
                </a:lnTo>
                <a:lnTo>
                  <a:pt x="4640" y="17802"/>
                </a:lnTo>
                <a:lnTo>
                  <a:pt x="4637" y="17802"/>
                </a:lnTo>
                <a:lnTo>
                  <a:pt x="4611" y="17802"/>
                </a:lnTo>
                <a:lnTo>
                  <a:pt x="4600" y="17768"/>
                </a:lnTo>
                <a:lnTo>
                  <a:pt x="4586" y="17739"/>
                </a:lnTo>
                <a:lnTo>
                  <a:pt x="4571" y="17715"/>
                </a:lnTo>
                <a:lnTo>
                  <a:pt x="4555" y="17698"/>
                </a:lnTo>
                <a:lnTo>
                  <a:pt x="4539" y="17688"/>
                </a:lnTo>
                <a:lnTo>
                  <a:pt x="4538" y="17688"/>
                </a:lnTo>
                <a:lnTo>
                  <a:pt x="4521" y="17684"/>
                </a:lnTo>
                <a:lnTo>
                  <a:pt x="4504" y="17688"/>
                </a:lnTo>
                <a:lnTo>
                  <a:pt x="4487" y="17698"/>
                </a:lnTo>
                <a:lnTo>
                  <a:pt x="4471" y="17715"/>
                </a:lnTo>
                <a:lnTo>
                  <a:pt x="4456" y="17738"/>
                </a:lnTo>
                <a:lnTo>
                  <a:pt x="4443" y="17767"/>
                </a:lnTo>
                <a:lnTo>
                  <a:pt x="4431" y="17802"/>
                </a:lnTo>
                <a:lnTo>
                  <a:pt x="4408" y="17802"/>
                </a:lnTo>
                <a:lnTo>
                  <a:pt x="4407" y="17802"/>
                </a:lnTo>
                <a:lnTo>
                  <a:pt x="4403" y="17802"/>
                </a:lnTo>
                <a:lnTo>
                  <a:pt x="4403" y="17688"/>
                </a:lnTo>
                <a:lnTo>
                  <a:pt x="4404" y="17688"/>
                </a:lnTo>
                <a:lnTo>
                  <a:pt x="4405" y="17688"/>
                </a:lnTo>
                <a:lnTo>
                  <a:pt x="4405" y="17680"/>
                </a:lnTo>
                <a:lnTo>
                  <a:pt x="4404" y="17680"/>
                </a:lnTo>
                <a:lnTo>
                  <a:pt x="4402" y="17680"/>
                </a:lnTo>
                <a:lnTo>
                  <a:pt x="4399" y="17680"/>
                </a:lnTo>
                <a:lnTo>
                  <a:pt x="4399" y="17507"/>
                </a:lnTo>
                <a:lnTo>
                  <a:pt x="4403" y="17507"/>
                </a:lnTo>
                <a:lnTo>
                  <a:pt x="4407" y="17497"/>
                </a:lnTo>
                <a:lnTo>
                  <a:pt x="4407" y="17488"/>
                </a:lnTo>
                <a:lnTo>
                  <a:pt x="4405" y="17488"/>
                </a:lnTo>
                <a:lnTo>
                  <a:pt x="4399" y="17488"/>
                </a:lnTo>
                <a:lnTo>
                  <a:pt x="4399" y="17475"/>
                </a:lnTo>
                <a:lnTo>
                  <a:pt x="4395" y="17453"/>
                </a:lnTo>
                <a:lnTo>
                  <a:pt x="4395" y="17440"/>
                </a:lnTo>
                <a:lnTo>
                  <a:pt x="4383" y="17440"/>
                </a:lnTo>
                <a:lnTo>
                  <a:pt x="4384" y="17428"/>
                </a:lnTo>
                <a:lnTo>
                  <a:pt x="4385" y="17428"/>
                </a:lnTo>
                <a:lnTo>
                  <a:pt x="4386" y="17428"/>
                </a:lnTo>
                <a:lnTo>
                  <a:pt x="4387" y="17428"/>
                </a:lnTo>
                <a:lnTo>
                  <a:pt x="4388" y="17428"/>
                </a:lnTo>
                <a:lnTo>
                  <a:pt x="4389" y="17428"/>
                </a:lnTo>
                <a:lnTo>
                  <a:pt x="4389" y="17420"/>
                </a:lnTo>
                <a:lnTo>
                  <a:pt x="4388" y="17420"/>
                </a:lnTo>
                <a:lnTo>
                  <a:pt x="4387" y="17420"/>
                </a:lnTo>
                <a:lnTo>
                  <a:pt x="4386" y="17420"/>
                </a:lnTo>
                <a:lnTo>
                  <a:pt x="4388" y="17330"/>
                </a:lnTo>
                <a:lnTo>
                  <a:pt x="4386" y="17420"/>
                </a:lnTo>
                <a:lnTo>
                  <a:pt x="4385" y="17420"/>
                </a:lnTo>
                <a:lnTo>
                  <a:pt x="4384" y="17420"/>
                </a:lnTo>
                <a:lnTo>
                  <a:pt x="4384" y="17428"/>
                </a:lnTo>
                <a:lnTo>
                  <a:pt x="4383" y="17428"/>
                </a:lnTo>
                <a:lnTo>
                  <a:pt x="4381" y="17440"/>
                </a:lnTo>
                <a:lnTo>
                  <a:pt x="4381" y="17453"/>
                </a:lnTo>
                <a:lnTo>
                  <a:pt x="4377" y="17475"/>
                </a:lnTo>
                <a:lnTo>
                  <a:pt x="4377" y="17488"/>
                </a:lnTo>
                <a:lnTo>
                  <a:pt x="4370" y="17488"/>
                </a:lnTo>
                <a:lnTo>
                  <a:pt x="4370" y="17497"/>
                </a:lnTo>
                <a:lnTo>
                  <a:pt x="4373" y="17506"/>
                </a:lnTo>
                <a:lnTo>
                  <a:pt x="4375" y="17507"/>
                </a:lnTo>
                <a:lnTo>
                  <a:pt x="4377" y="17507"/>
                </a:lnTo>
                <a:lnTo>
                  <a:pt x="4377" y="17680"/>
                </a:lnTo>
                <a:lnTo>
                  <a:pt x="4375" y="17680"/>
                </a:lnTo>
                <a:lnTo>
                  <a:pt x="4372" y="17680"/>
                </a:lnTo>
                <a:lnTo>
                  <a:pt x="4371" y="17680"/>
                </a:lnTo>
                <a:lnTo>
                  <a:pt x="4370" y="17680"/>
                </a:lnTo>
                <a:lnTo>
                  <a:pt x="4370" y="17688"/>
                </a:lnTo>
                <a:lnTo>
                  <a:pt x="4371" y="17688"/>
                </a:lnTo>
                <a:lnTo>
                  <a:pt x="4373" y="17688"/>
                </a:lnTo>
                <a:lnTo>
                  <a:pt x="4372" y="17802"/>
                </a:lnTo>
                <a:lnTo>
                  <a:pt x="4370" y="17802"/>
                </a:lnTo>
                <a:lnTo>
                  <a:pt x="4366" y="17802"/>
                </a:lnTo>
                <a:lnTo>
                  <a:pt x="4365" y="17802"/>
                </a:lnTo>
                <a:lnTo>
                  <a:pt x="4364" y="17802"/>
                </a:lnTo>
                <a:lnTo>
                  <a:pt x="4371" y="17829"/>
                </a:lnTo>
                <a:lnTo>
                  <a:pt x="4371" y="17857"/>
                </a:lnTo>
                <a:lnTo>
                  <a:pt x="4371" y="17872"/>
                </a:lnTo>
                <a:lnTo>
                  <a:pt x="4205" y="17872"/>
                </a:lnTo>
                <a:lnTo>
                  <a:pt x="4205" y="17828"/>
                </a:lnTo>
                <a:lnTo>
                  <a:pt x="4211" y="17801"/>
                </a:lnTo>
                <a:lnTo>
                  <a:pt x="4210" y="17801"/>
                </a:lnTo>
                <a:lnTo>
                  <a:pt x="4208" y="17801"/>
                </a:lnTo>
                <a:lnTo>
                  <a:pt x="4204" y="17801"/>
                </a:lnTo>
                <a:lnTo>
                  <a:pt x="4201" y="17801"/>
                </a:lnTo>
                <a:lnTo>
                  <a:pt x="4201" y="17626"/>
                </a:lnTo>
                <a:lnTo>
                  <a:pt x="4203" y="17626"/>
                </a:lnTo>
                <a:lnTo>
                  <a:pt x="4207" y="17617"/>
                </a:lnTo>
                <a:lnTo>
                  <a:pt x="4207" y="17608"/>
                </a:lnTo>
                <a:lnTo>
                  <a:pt x="4202" y="17608"/>
                </a:lnTo>
                <a:lnTo>
                  <a:pt x="4201" y="17608"/>
                </a:lnTo>
                <a:lnTo>
                  <a:pt x="4201" y="17594"/>
                </a:lnTo>
                <a:lnTo>
                  <a:pt x="4195" y="17573"/>
                </a:lnTo>
                <a:lnTo>
                  <a:pt x="4195" y="17560"/>
                </a:lnTo>
                <a:lnTo>
                  <a:pt x="4195" y="17558"/>
                </a:lnTo>
                <a:lnTo>
                  <a:pt x="4198" y="16119"/>
                </a:lnTo>
                <a:lnTo>
                  <a:pt x="4114" y="15431"/>
                </a:lnTo>
                <a:lnTo>
                  <a:pt x="3920" y="15428"/>
                </a:lnTo>
                <a:lnTo>
                  <a:pt x="3821" y="15966"/>
                </a:lnTo>
                <a:lnTo>
                  <a:pt x="3821" y="15612"/>
                </a:lnTo>
                <a:lnTo>
                  <a:pt x="3597" y="15337"/>
                </a:lnTo>
                <a:lnTo>
                  <a:pt x="3597" y="14708"/>
                </a:lnTo>
                <a:lnTo>
                  <a:pt x="3284" y="14704"/>
                </a:lnTo>
                <a:lnTo>
                  <a:pt x="3290" y="16918"/>
                </a:lnTo>
                <a:lnTo>
                  <a:pt x="3266" y="16917"/>
                </a:lnTo>
                <a:lnTo>
                  <a:pt x="2998" y="16908"/>
                </a:lnTo>
                <a:lnTo>
                  <a:pt x="2624" y="16897"/>
                </a:lnTo>
                <a:lnTo>
                  <a:pt x="2550" y="16329"/>
                </a:lnTo>
                <a:lnTo>
                  <a:pt x="2445" y="16322"/>
                </a:lnTo>
                <a:lnTo>
                  <a:pt x="2189" y="16308"/>
                </a:lnTo>
                <a:lnTo>
                  <a:pt x="1440" y="16266"/>
                </a:lnTo>
                <a:lnTo>
                  <a:pt x="1260" y="16644"/>
                </a:lnTo>
                <a:lnTo>
                  <a:pt x="1233" y="16700"/>
                </a:lnTo>
                <a:lnTo>
                  <a:pt x="1141" y="16893"/>
                </a:lnTo>
                <a:lnTo>
                  <a:pt x="1141" y="16913"/>
                </a:lnTo>
                <a:lnTo>
                  <a:pt x="1078" y="16912"/>
                </a:lnTo>
                <a:lnTo>
                  <a:pt x="908" y="16907"/>
                </a:lnTo>
                <a:lnTo>
                  <a:pt x="694" y="17333"/>
                </a:lnTo>
                <a:lnTo>
                  <a:pt x="662" y="17397"/>
                </a:lnTo>
                <a:lnTo>
                  <a:pt x="553" y="17617"/>
                </a:lnTo>
                <a:lnTo>
                  <a:pt x="641" y="17621"/>
                </a:lnTo>
                <a:lnTo>
                  <a:pt x="642" y="17874"/>
                </a:lnTo>
                <a:lnTo>
                  <a:pt x="411" y="17874"/>
                </a:lnTo>
                <a:lnTo>
                  <a:pt x="411" y="17873"/>
                </a:lnTo>
                <a:lnTo>
                  <a:pt x="409" y="17595"/>
                </a:lnTo>
                <a:lnTo>
                  <a:pt x="413" y="17595"/>
                </a:lnTo>
                <a:lnTo>
                  <a:pt x="413" y="17594"/>
                </a:lnTo>
                <a:lnTo>
                  <a:pt x="416" y="17594"/>
                </a:lnTo>
                <a:lnTo>
                  <a:pt x="413" y="17580"/>
                </a:lnTo>
                <a:lnTo>
                  <a:pt x="415" y="17566"/>
                </a:lnTo>
                <a:lnTo>
                  <a:pt x="423" y="17549"/>
                </a:lnTo>
                <a:lnTo>
                  <a:pt x="436" y="17539"/>
                </a:lnTo>
                <a:lnTo>
                  <a:pt x="436" y="17536"/>
                </a:lnTo>
                <a:lnTo>
                  <a:pt x="436" y="17534"/>
                </a:lnTo>
                <a:lnTo>
                  <a:pt x="436" y="17532"/>
                </a:lnTo>
                <a:lnTo>
                  <a:pt x="437" y="17530"/>
                </a:lnTo>
                <a:lnTo>
                  <a:pt x="438" y="17531"/>
                </a:lnTo>
                <a:lnTo>
                  <a:pt x="439" y="17532"/>
                </a:lnTo>
                <a:lnTo>
                  <a:pt x="443" y="17532"/>
                </a:lnTo>
                <a:lnTo>
                  <a:pt x="452" y="17530"/>
                </a:lnTo>
                <a:lnTo>
                  <a:pt x="453" y="17525"/>
                </a:lnTo>
                <a:lnTo>
                  <a:pt x="455" y="17520"/>
                </a:lnTo>
                <a:lnTo>
                  <a:pt x="456" y="17516"/>
                </a:lnTo>
                <a:lnTo>
                  <a:pt x="457" y="17512"/>
                </a:lnTo>
                <a:lnTo>
                  <a:pt x="459" y="17508"/>
                </a:lnTo>
                <a:lnTo>
                  <a:pt x="460" y="17505"/>
                </a:lnTo>
                <a:lnTo>
                  <a:pt x="462" y="17502"/>
                </a:lnTo>
                <a:lnTo>
                  <a:pt x="464" y="17500"/>
                </a:lnTo>
                <a:lnTo>
                  <a:pt x="466" y="17498"/>
                </a:lnTo>
                <a:lnTo>
                  <a:pt x="468" y="17497"/>
                </a:lnTo>
                <a:lnTo>
                  <a:pt x="470" y="17496"/>
                </a:lnTo>
                <a:lnTo>
                  <a:pt x="472" y="17496"/>
                </a:lnTo>
                <a:lnTo>
                  <a:pt x="472" y="17484"/>
                </a:lnTo>
                <a:lnTo>
                  <a:pt x="472" y="17476"/>
                </a:lnTo>
                <a:lnTo>
                  <a:pt x="408" y="17451"/>
                </a:lnTo>
                <a:lnTo>
                  <a:pt x="407" y="17354"/>
                </a:lnTo>
                <a:lnTo>
                  <a:pt x="406" y="17335"/>
                </a:lnTo>
                <a:lnTo>
                  <a:pt x="403" y="17335"/>
                </a:lnTo>
                <a:lnTo>
                  <a:pt x="401" y="17144"/>
                </a:lnTo>
                <a:lnTo>
                  <a:pt x="403" y="17136"/>
                </a:lnTo>
                <a:lnTo>
                  <a:pt x="402" y="17136"/>
                </a:lnTo>
                <a:lnTo>
                  <a:pt x="400" y="17136"/>
                </a:lnTo>
                <a:lnTo>
                  <a:pt x="400" y="17124"/>
                </a:lnTo>
                <a:lnTo>
                  <a:pt x="403" y="17115"/>
                </a:lnTo>
                <a:lnTo>
                  <a:pt x="400" y="17108"/>
                </a:lnTo>
                <a:lnTo>
                  <a:pt x="400" y="17100"/>
                </a:lnTo>
                <a:lnTo>
                  <a:pt x="399" y="17100"/>
                </a:lnTo>
                <a:lnTo>
                  <a:pt x="399" y="17099"/>
                </a:lnTo>
                <a:lnTo>
                  <a:pt x="400" y="17096"/>
                </a:lnTo>
                <a:lnTo>
                  <a:pt x="401" y="17094"/>
                </a:lnTo>
                <a:lnTo>
                  <a:pt x="401" y="17091"/>
                </a:lnTo>
                <a:lnTo>
                  <a:pt x="401" y="17089"/>
                </a:lnTo>
                <a:lnTo>
                  <a:pt x="401" y="17086"/>
                </a:lnTo>
                <a:lnTo>
                  <a:pt x="401" y="17083"/>
                </a:lnTo>
                <a:lnTo>
                  <a:pt x="400" y="17081"/>
                </a:lnTo>
                <a:lnTo>
                  <a:pt x="399" y="17079"/>
                </a:lnTo>
                <a:lnTo>
                  <a:pt x="399" y="17078"/>
                </a:lnTo>
                <a:lnTo>
                  <a:pt x="397" y="17049"/>
                </a:lnTo>
                <a:lnTo>
                  <a:pt x="396" y="17049"/>
                </a:lnTo>
                <a:lnTo>
                  <a:pt x="395" y="17071"/>
                </a:lnTo>
                <a:lnTo>
                  <a:pt x="393" y="17047"/>
                </a:lnTo>
                <a:lnTo>
                  <a:pt x="392" y="17047"/>
                </a:lnTo>
                <a:lnTo>
                  <a:pt x="391" y="17076"/>
                </a:lnTo>
                <a:lnTo>
                  <a:pt x="391" y="17077"/>
                </a:lnTo>
                <a:lnTo>
                  <a:pt x="390" y="17079"/>
                </a:lnTo>
                <a:lnTo>
                  <a:pt x="389" y="17081"/>
                </a:lnTo>
                <a:lnTo>
                  <a:pt x="389" y="17084"/>
                </a:lnTo>
                <a:lnTo>
                  <a:pt x="389" y="17087"/>
                </a:lnTo>
                <a:lnTo>
                  <a:pt x="389" y="17090"/>
                </a:lnTo>
                <a:lnTo>
                  <a:pt x="390" y="17093"/>
                </a:lnTo>
                <a:lnTo>
                  <a:pt x="390" y="17095"/>
                </a:lnTo>
                <a:lnTo>
                  <a:pt x="391" y="17096"/>
                </a:lnTo>
                <a:lnTo>
                  <a:pt x="391" y="17098"/>
                </a:lnTo>
                <a:lnTo>
                  <a:pt x="391" y="17107"/>
                </a:lnTo>
                <a:lnTo>
                  <a:pt x="388" y="17113"/>
                </a:lnTo>
                <a:lnTo>
                  <a:pt x="391" y="17122"/>
                </a:lnTo>
                <a:lnTo>
                  <a:pt x="391" y="17135"/>
                </a:lnTo>
                <a:lnTo>
                  <a:pt x="390" y="17135"/>
                </a:lnTo>
                <a:lnTo>
                  <a:pt x="389" y="17135"/>
                </a:lnTo>
                <a:lnTo>
                  <a:pt x="388" y="17135"/>
                </a:lnTo>
                <a:lnTo>
                  <a:pt x="390" y="17142"/>
                </a:lnTo>
                <a:lnTo>
                  <a:pt x="392" y="17334"/>
                </a:lnTo>
                <a:lnTo>
                  <a:pt x="389" y="17334"/>
                </a:lnTo>
                <a:lnTo>
                  <a:pt x="389" y="17353"/>
                </a:lnTo>
                <a:lnTo>
                  <a:pt x="386" y="17353"/>
                </a:lnTo>
                <a:lnTo>
                  <a:pt x="385" y="17288"/>
                </a:lnTo>
                <a:lnTo>
                  <a:pt x="380" y="17288"/>
                </a:lnTo>
                <a:lnTo>
                  <a:pt x="373" y="17288"/>
                </a:lnTo>
                <a:lnTo>
                  <a:pt x="377" y="17264"/>
                </a:lnTo>
                <a:lnTo>
                  <a:pt x="380" y="17239"/>
                </a:lnTo>
                <a:lnTo>
                  <a:pt x="381" y="17213"/>
                </a:lnTo>
                <a:lnTo>
                  <a:pt x="380" y="17187"/>
                </a:lnTo>
                <a:lnTo>
                  <a:pt x="378" y="17161"/>
                </a:lnTo>
                <a:lnTo>
                  <a:pt x="374" y="17136"/>
                </a:lnTo>
                <a:lnTo>
                  <a:pt x="369" y="17113"/>
                </a:lnTo>
                <a:lnTo>
                  <a:pt x="363" y="17094"/>
                </a:lnTo>
                <a:lnTo>
                  <a:pt x="363" y="17093"/>
                </a:lnTo>
                <a:lnTo>
                  <a:pt x="364" y="17089"/>
                </a:lnTo>
                <a:lnTo>
                  <a:pt x="363" y="17087"/>
                </a:lnTo>
                <a:lnTo>
                  <a:pt x="363" y="17084"/>
                </a:lnTo>
                <a:lnTo>
                  <a:pt x="362" y="17082"/>
                </a:lnTo>
                <a:lnTo>
                  <a:pt x="361" y="17080"/>
                </a:lnTo>
                <a:lnTo>
                  <a:pt x="361" y="17078"/>
                </a:lnTo>
                <a:lnTo>
                  <a:pt x="359" y="17050"/>
                </a:lnTo>
                <a:lnTo>
                  <a:pt x="358" y="17050"/>
                </a:lnTo>
                <a:lnTo>
                  <a:pt x="357" y="17078"/>
                </a:lnTo>
                <a:lnTo>
                  <a:pt x="357" y="17080"/>
                </a:lnTo>
                <a:lnTo>
                  <a:pt x="354" y="17075"/>
                </a:lnTo>
                <a:lnTo>
                  <a:pt x="351" y="17068"/>
                </a:lnTo>
                <a:lnTo>
                  <a:pt x="349" y="17046"/>
                </a:lnTo>
                <a:lnTo>
                  <a:pt x="348" y="17046"/>
                </a:lnTo>
                <a:lnTo>
                  <a:pt x="347" y="17063"/>
                </a:lnTo>
                <a:lnTo>
                  <a:pt x="346" y="17060"/>
                </a:lnTo>
                <a:lnTo>
                  <a:pt x="344" y="17058"/>
                </a:lnTo>
                <a:lnTo>
                  <a:pt x="343" y="17009"/>
                </a:lnTo>
                <a:lnTo>
                  <a:pt x="342" y="17008"/>
                </a:lnTo>
                <a:lnTo>
                  <a:pt x="341" y="17008"/>
                </a:lnTo>
                <a:lnTo>
                  <a:pt x="341" y="17004"/>
                </a:lnTo>
                <a:lnTo>
                  <a:pt x="341" y="16998"/>
                </a:lnTo>
                <a:lnTo>
                  <a:pt x="341" y="16991"/>
                </a:lnTo>
                <a:lnTo>
                  <a:pt x="340" y="16985"/>
                </a:lnTo>
                <a:lnTo>
                  <a:pt x="338" y="16981"/>
                </a:lnTo>
                <a:lnTo>
                  <a:pt x="336" y="16977"/>
                </a:lnTo>
                <a:lnTo>
                  <a:pt x="331" y="16971"/>
                </a:lnTo>
                <a:lnTo>
                  <a:pt x="332" y="16971"/>
                </a:lnTo>
                <a:lnTo>
                  <a:pt x="334" y="16970"/>
                </a:lnTo>
                <a:lnTo>
                  <a:pt x="335" y="16968"/>
                </a:lnTo>
                <a:lnTo>
                  <a:pt x="335" y="16966"/>
                </a:lnTo>
                <a:lnTo>
                  <a:pt x="336" y="16963"/>
                </a:lnTo>
                <a:lnTo>
                  <a:pt x="336" y="16960"/>
                </a:lnTo>
                <a:lnTo>
                  <a:pt x="336" y="16957"/>
                </a:lnTo>
                <a:lnTo>
                  <a:pt x="335" y="16954"/>
                </a:lnTo>
                <a:lnTo>
                  <a:pt x="334" y="16952"/>
                </a:lnTo>
                <a:lnTo>
                  <a:pt x="333" y="16950"/>
                </a:lnTo>
                <a:lnTo>
                  <a:pt x="332" y="16949"/>
                </a:lnTo>
                <a:lnTo>
                  <a:pt x="331" y="16949"/>
                </a:lnTo>
                <a:lnTo>
                  <a:pt x="330" y="16949"/>
                </a:lnTo>
                <a:lnTo>
                  <a:pt x="331" y="16925"/>
                </a:lnTo>
                <a:lnTo>
                  <a:pt x="330" y="16925"/>
                </a:lnTo>
                <a:lnTo>
                  <a:pt x="329" y="16925"/>
                </a:lnTo>
                <a:lnTo>
                  <a:pt x="328" y="16925"/>
                </a:lnTo>
                <a:lnTo>
                  <a:pt x="329" y="16917"/>
                </a:lnTo>
                <a:lnTo>
                  <a:pt x="325" y="16794"/>
                </a:lnTo>
                <a:lnTo>
                  <a:pt x="324" y="16794"/>
                </a:lnTo>
                <a:lnTo>
                  <a:pt x="323" y="16794"/>
                </a:lnTo>
                <a:lnTo>
                  <a:pt x="322" y="16794"/>
                </a:lnTo>
                <a:lnTo>
                  <a:pt x="321" y="16917"/>
                </a:lnTo>
                <a:lnTo>
                  <a:pt x="322" y="16925"/>
                </a:lnTo>
                <a:lnTo>
                  <a:pt x="321" y="16925"/>
                </a:lnTo>
                <a:lnTo>
                  <a:pt x="320" y="16925"/>
                </a:lnTo>
                <a:lnTo>
                  <a:pt x="319" y="16925"/>
                </a:lnTo>
                <a:lnTo>
                  <a:pt x="318" y="16925"/>
                </a:lnTo>
                <a:lnTo>
                  <a:pt x="320" y="16949"/>
                </a:lnTo>
                <a:lnTo>
                  <a:pt x="319" y="16949"/>
                </a:lnTo>
                <a:lnTo>
                  <a:pt x="318" y="16949"/>
                </a:lnTo>
                <a:lnTo>
                  <a:pt x="317" y="16950"/>
                </a:lnTo>
                <a:lnTo>
                  <a:pt x="316" y="16952"/>
                </a:lnTo>
                <a:lnTo>
                  <a:pt x="315" y="16954"/>
                </a:lnTo>
                <a:lnTo>
                  <a:pt x="315" y="16957"/>
                </a:lnTo>
                <a:lnTo>
                  <a:pt x="314" y="16960"/>
                </a:lnTo>
                <a:lnTo>
                  <a:pt x="315" y="16963"/>
                </a:lnTo>
                <a:lnTo>
                  <a:pt x="315" y="16966"/>
                </a:lnTo>
                <a:lnTo>
                  <a:pt x="316" y="16968"/>
                </a:lnTo>
                <a:lnTo>
                  <a:pt x="317" y="16970"/>
                </a:lnTo>
                <a:lnTo>
                  <a:pt x="318" y="16971"/>
                </a:lnTo>
                <a:lnTo>
                  <a:pt x="319" y="16971"/>
                </a:lnTo>
                <a:lnTo>
                  <a:pt x="318" y="16973"/>
                </a:lnTo>
                <a:lnTo>
                  <a:pt x="317" y="16974"/>
                </a:lnTo>
                <a:lnTo>
                  <a:pt x="315" y="16976"/>
                </a:lnTo>
                <a:lnTo>
                  <a:pt x="313" y="16980"/>
                </a:lnTo>
                <a:lnTo>
                  <a:pt x="311" y="16985"/>
                </a:lnTo>
                <a:lnTo>
                  <a:pt x="310" y="16991"/>
                </a:lnTo>
                <a:lnTo>
                  <a:pt x="310" y="16997"/>
                </a:lnTo>
                <a:lnTo>
                  <a:pt x="310" y="17004"/>
                </a:lnTo>
                <a:lnTo>
                  <a:pt x="311" y="17008"/>
                </a:lnTo>
                <a:lnTo>
                  <a:pt x="310" y="17008"/>
                </a:lnTo>
                <a:lnTo>
                  <a:pt x="308" y="17008"/>
                </a:lnTo>
                <a:lnTo>
                  <a:pt x="309" y="17058"/>
                </a:lnTo>
                <a:lnTo>
                  <a:pt x="307" y="17060"/>
                </a:lnTo>
                <a:lnTo>
                  <a:pt x="303" y="17066"/>
                </a:lnTo>
                <a:lnTo>
                  <a:pt x="302" y="17050"/>
                </a:lnTo>
                <a:lnTo>
                  <a:pt x="301" y="17050"/>
                </a:lnTo>
                <a:lnTo>
                  <a:pt x="300" y="17071"/>
                </a:lnTo>
                <a:lnTo>
                  <a:pt x="298" y="17074"/>
                </a:lnTo>
                <a:lnTo>
                  <a:pt x="297" y="17077"/>
                </a:lnTo>
                <a:lnTo>
                  <a:pt x="296" y="17075"/>
                </a:lnTo>
                <a:lnTo>
                  <a:pt x="296" y="17073"/>
                </a:lnTo>
                <a:lnTo>
                  <a:pt x="294" y="17045"/>
                </a:lnTo>
                <a:lnTo>
                  <a:pt x="293" y="17045"/>
                </a:lnTo>
                <a:lnTo>
                  <a:pt x="291" y="17073"/>
                </a:lnTo>
                <a:lnTo>
                  <a:pt x="291" y="17075"/>
                </a:lnTo>
                <a:lnTo>
                  <a:pt x="292" y="17075"/>
                </a:lnTo>
                <a:lnTo>
                  <a:pt x="291" y="17075"/>
                </a:lnTo>
                <a:lnTo>
                  <a:pt x="291" y="17077"/>
                </a:lnTo>
                <a:lnTo>
                  <a:pt x="290" y="17079"/>
                </a:lnTo>
                <a:lnTo>
                  <a:pt x="289" y="17082"/>
                </a:lnTo>
                <a:lnTo>
                  <a:pt x="289" y="17085"/>
                </a:lnTo>
                <a:lnTo>
                  <a:pt x="290" y="17088"/>
                </a:lnTo>
                <a:lnTo>
                  <a:pt x="290" y="17090"/>
                </a:lnTo>
                <a:lnTo>
                  <a:pt x="290" y="17091"/>
                </a:lnTo>
                <a:lnTo>
                  <a:pt x="284" y="17112"/>
                </a:lnTo>
                <a:lnTo>
                  <a:pt x="279" y="17135"/>
                </a:lnTo>
                <a:lnTo>
                  <a:pt x="276" y="17160"/>
                </a:lnTo>
                <a:lnTo>
                  <a:pt x="274" y="17186"/>
                </a:lnTo>
                <a:lnTo>
                  <a:pt x="274" y="17212"/>
                </a:lnTo>
                <a:lnTo>
                  <a:pt x="276" y="17239"/>
                </a:lnTo>
                <a:lnTo>
                  <a:pt x="279" y="17264"/>
                </a:lnTo>
                <a:lnTo>
                  <a:pt x="283" y="17288"/>
                </a:lnTo>
                <a:lnTo>
                  <a:pt x="281" y="17288"/>
                </a:lnTo>
                <a:lnTo>
                  <a:pt x="274" y="17288"/>
                </a:lnTo>
                <a:lnTo>
                  <a:pt x="271" y="17288"/>
                </a:lnTo>
                <a:lnTo>
                  <a:pt x="271" y="17353"/>
                </a:lnTo>
                <a:lnTo>
                  <a:pt x="270" y="17353"/>
                </a:lnTo>
                <a:lnTo>
                  <a:pt x="270" y="17334"/>
                </a:lnTo>
                <a:lnTo>
                  <a:pt x="266" y="17334"/>
                </a:lnTo>
                <a:lnTo>
                  <a:pt x="265" y="17143"/>
                </a:lnTo>
                <a:lnTo>
                  <a:pt x="264" y="17143"/>
                </a:lnTo>
                <a:lnTo>
                  <a:pt x="266" y="17135"/>
                </a:lnTo>
                <a:lnTo>
                  <a:pt x="265" y="17135"/>
                </a:lnTo>
                <a:lnTo>
                  <a:pt x="264" y="17135"/>
                </a:lnTo>
                <a:lnTo>
                  <a:pt x="263" y="17135"/>
                </a:lnTo>
                <a:lnTo>
                  <a:pt x="263" y="17123"/>
                </a:lnTo>
                <a:lnTo>
                  <a:pt x="266" y="17113"/>
                </a:lnTo>
                <a:lnTo>
                  <a:pt x="263" y="17107"/>
                </a:lnTo>
                <a:lnTo>
                  <a:pt x="263" y="17099"/>
                </a:lnTo>
                <a:lnTo>
                  <a:pt x="262" y="17099"/>
                </a:lnTo>
                <a:lnTo>
                  <a:pt x="262" y="17097"/>
                </a:lnTo>
                <a:lnTo>
                  <a:pt x="263" y="17095"/>
                </a:lnTo>
                <a:lnTo>
                  <a:pt x="264" y="17093"/>
                </a:lnTo>
                <a:lnTo>
                  <a:pt x="264" y="17090"/>
                </a:lnTo>
                <a:lnTo>
                  <a:pt x="264" y="17087"/>
                </a:lnTo>
                <a:lnTo>
                  <a:pt x="264" y="17085"/>
                </a:lnTo>
                <a:lnTo>
                  <a:pt x="264" y="17082"/>
                </a:lnTo>
                <a:lnTo>
                  <a:pt x="263" y="17079"/>
                </a:lnTo>
                <a:lnTo>
                  <a:pt x="262" y="17078"/>
                </a:lnTo>
                <a:lnTo>
                  <a:pt x="262" y="17076"/>
                </a:lnTo>
                <a:lnTo>
                  <a:pt x="260" y="17048"/>
                </a:lnTo>
                <a:lnTo>
                  <a:pt x="259" y="17048"/>
                </a:lnTo>
                <a:lnTo>
                  <a:pt x="258" y="17073"/>
                </a:lnTo>
                <a:lnTo>
                  <a:pt x="256" y="17046"/>
                </a:lnTo>
                <a:lnTo>
                  <a:pt x="255" y="17046"/>
                </a:lnTo>
                <a:lnTo>
                  <a:pt x="254" y="17074"/>
                </a:lnTo>
                <a:lnTo>
                  <a:pt x="254" y="17076"/>
                </a:lnTo>
                <a:lnTo>
                  <a:pt x="253" y="17078"/>
                </a:lnTo>
                <a:lnTo>
                  <a:pt x="252" y="17080"/>
                </a:lnTo>
                <a:lnTo>
                  <a:pt x="252" y="17083"/>
                </a:lnTo>
                <a:lnTo>
                  <a:pt x="252" y="17085"/>
                </a:lnTo>
                <a:lnTo>
                  <a:pt x="252" y="17089"/>
                </a:lnTo>
                <a:lnTo>
                  <a:pt x="252" y="17091"/>
                </a:lnTo>
                <a:lnTo>
                  <a:pt x="253" y="17094"/>
                </a:lnTo>
                <a:lnTo>
                  <a:pt x="254" y="17095"/>
                </a:lnTo>
                <a:lnTo>
                  <a:pt x="254" y="17097"/>
                </a:lnTo>
                <a:lnTo>
                  <a:pt x="253" y="17097"/>
                </a:lnTo>
                <a:lnTo>
                  <a:pt x="253" y="17106"/>
                </a:lnTo>
                <a:lnTo>
                  <a:pt x="251" y="17112"/>
                </a:lnTo>
                <a:lnTo>
                  <a:pt x="254" y="17121"/>
                </a:lnTo>
                <a:lnTo>
                  <a:pt x="254" y="17134"/>
                </a:lnTo>
                <a:lnTo>
                  <a:pt x="253" y="17134"/>
                </a:lnTo>
                <a:lnTo>
                  <a:pt x="252" y="17134"/>
                </a:lnTo>
                <a:lnTo>
                  <a:pt x="251" y="17134"/>
                </a:lnTo>
                <a:lnTo>
                  <a:pt x="253" y="17141"/>
                </a:lnTo>
                <a:lnTo>
                  <a:pt x="255" y="17334"/>
                </a:lnTo>
                <a:lnTo>
                  <a:pt x="251" y="17334"/>
                </a:lnTo>
                <a:lnTo>
                  <a:pt x="251" y="17353"/>
                </a:lnTo>
                <a:lnTo>
                  <a:pt x="250" y="17353"/>
                </a:lnTo>
                <a:lnTo>
                  <a:pt x="251" y="17451"/>
                </a:lnTo>
                <a:lnTo>
                  <a:pt x="250" y="17451"/>
                </a:lnTo>
                <a:lnTo>
                  <a:pt x="248" y="17451"/>
                </a:lnTo>
                <a:lnTo>
                  <a:pt x="247" y="17348"/>
                </a:lnTo>
                <a:lnTo>
                  <a:pt x="244" y="17348"/>
                </a:lnTo>
                <a:lnTo>
                  <a:pt x="243" y="17328"/>
                </a:lnTo>
                <a:lnTo>
                  <a:pt x="241" y="17328"/>
                </a:lnTo>
                <a:lnTo>
                  <a:pt x="239" y="17127"/>
                </a:lnTo>
                <a:lnTo>
                  <a:pt x="241" y="17119"/>
                </a:lnTo>
                <a:lnTo>
                  <a:pt x="240" y="17119"/>
                </a:lnTo>
                <a:lnTo>
                  <a:pt x="238" y="17119"/>
                </a:lnTo>
                <a:lnTo>
                  <a:pt x="238" y="17106"/>
                </a:lnTo>
                <a:lnTo>
                  <a:pt x="241" y="17096"/>
                </a:lnTo>
                <a:lnTo>
                  <a:pt x="238" y="17089"/>
                </a:lnTo>
                <a:lnTo>
                  <a:pt x="238" y="17081"/>
                </a:lnTo>
                <a:lnTo>
                  <a:pt x="237" y="17081"/>
                </a:lnTo>
                <a:lnTo>
                  <a:pt x="237" y="17079"/>
                </a:lnTo>
                <a:lnTo>
                  <a:pt x="238" y="17077"/>
                </a:lnTo>
                <a:lnTo>
                  <a:pt x="239" y="17075"/>
                </a:lnTo>
                <a:lnTo>
                  <a:pt x="240" y="17072"/>
                </a:lnTo>
                <a:lnTo>
                  <a:pt x="240" y="17068"/>
                </a:lnTo>
                <a:lnTo>
                  <a:pt x="240" y="17066"/>
                </a:lnTo>
                <a:lnTo>
                  <a:pt x="239" y="17062"/>
                </a:lnTo>
                <a:lnTo>
                  <a:pt x="238" y="17060"/>
                </a:lnTo>
                <a:lnTo>
                  <a:pt x="237" y="17058"/>
                </a:lnTo>
                <a:lnTo>
                  <a:pt x="237" y="17057"/>
                </a:lnTo>
                <a:lnTo>
                  <a:pt x="235" y="17027"/>
                </a:lnTo>
                <a:lnTo>
                  <a:pt x="234" y="17027"/>
                </a:lnTo>
                <a:lnTo>
                  <a:pt x="233" y="17057"/>
                </a:lnTo>
                <a:lnTo>
                  <a:pt x="233" y="17058"/>
                </a:lnTo>
                <a:lnTo>
                  <a:pt x="232" y="17060"/>
                </a:lnTo>
                <a:lnTo>
                  <a:pt x="231" y="17062"/>
                </a:lnTo>
                <a:lnTo>
                  <a:pt x="231" y="17065"/>
                </a:lnTo>
                <a:lnTo>
                  <a:pt x="230" y="17068"/>
                </a:lnTo>
                <a:lnTo>
                  <a:pt x="231" y="17071"/>
                </a:lnTo>
                <a:lnTo>
                  <a:pt x="231" y="17074"/>
                </a:lnTo>
                <a:lnTo>
                  <a:pt x="232" y="17077"/>
                </a:lnTo>
                <a:lnTo>
                  <a:pt x="233" y="17079"/>
                </a:lnTo>
                <a:lnTo>
                  <a:pt x="233" y="17080"/>
                </a:lnTo>
                <a:lnTo>
                  <a:pt x="232" y="17081"/>
                </a:lnTo>
                <a:lnTo>
                  <a:pt x="233" y="17089"/>
                </a:lnTo>
                <a:lnTo>
                  <a:pt x="229" y="17096"/>
                </a:lnTo>
                <a:lnTo>
                  <a:pt x="233" y="17106"/>
                </a:lnTo>
                <a:lnTo>
                  <a:pt x="233" y="17118"/>
                </a:lnTo>
                <a:lnTo>
                  <a:pt x="232" y="17118"/>
                </a:lnTo>
                <a:lnTo>
                  <a:pt x="231" y="17118"/>
                </a:lnTo>
                <a:lnTo>
                  <a:pt x="230" y="17119"/>
                </a:lnTo>
                <a:lnTo>
                  <a:pt x="232" y="17127"/>
                </a:lnTo>
                <a:lnTo>
                  <a:pt x="231" y="17127"/>
                </a:lnTo>
                <a:lnTo>
                  <a:pt x="233" y="17328"/>
                </a:lnTo>
                <a:lnTo>
                  <a:pt x="231" y="17328"/>
                </a:lnTo>
                <a:lnTo>
                  <a:pt x="231" y="17347"/>
                </a:lnTo>
                <a:lnTo>
                  <a:pt x="226" y="17347"/>
                </a:lnTo>
                <a:lnTo>
                  <a:pt x="225" y="17327"/>
                </a:lnTo>
                <a:lnTo>
                  <a:pt x="223" y="17327"/>
                </a:lnTo>
                <a:lnTo>
                  <a:pt x="221" y="17125"/>
                </a:lnTo>
                <a:lnTo>
                  <a:pt x="223" y="17117"/>
                </a:lnTo>
                <a:lnTo>
                  <a:pt x="222" y="17117"/>
                </a:lnTo>
                <a:lnTo>
                  <a:pt x="220" y="17117"/>
                </a:lnTo>
                <a:lnTo>
                  <a:pt x="220" y="17104"/>
                </a:lnTo>
                <a:lnTo>
                  <a:pt x="223" y="17094"/>
                </a:lnTo>
                <a:lnTo>
                  <a:pt x="220" y="17087"/>
                </a:lnTo>
                <a:lnTo>
                  <a:pt x="220" y="17078"/>
                </a:lnTo>
                <a:lnTo>
                  <a:pt x="219" y="17078"/>
                </a:lnTo>
                <a:lnTo>
                  <a:pt x="219" y="17077"/>
                </a:lnTo>
                <a:lnTo>
                  <a:pt x="220" y="17075"/>
                </a:lnTo>
                <a:lnTo>
                  <a:pt x="221" y="17072"/>
                </a:lnTo>
                <a:lnTo>
                  <a:pt x="222" y="17070"/>
                </a:lnTo>
                <a:lnTo>
                  <a:pt x="222" y="17067"/>
                </a:lnTo>
                <a:lnTo>
                  <a:pt x="221" y="17064"/>
                </a:lnTo>
                <a:lnTo>
                  <a:pt x="221" y="17061"/>
                </a:lnTo>
                <a:lnTo>
                  <a:pt x="220" y="17058"/>
                </a:lnTo>
                <a:lnTo>
                  <a:pt x="219" y="17056"/>
                </a:lnTo>
                <a:lnTo>
                  <a:pt x="219" y="17055"/>
                </a:lnTo>
                <a:lnTo>
                  <a:pt x="217" y="17025"/>
                </a:lnTo>
                <a:lnTo>
                  <a:pt x="216" y="17025"/>
                </a:lnTo>
                <a:lnTo>
                  <a:pt x="215" y="17055"/>
                </a:lnTo>
                <a:lnTo>
                  <a:pt x="215" y="17056"/>
                </a:lnTo>
                <a:lnTo>
                  <a:pt x="214" y="17058"/>
                </a:lnTo>
                <a:lnTo>
                  <a:pt x="213" y="17061"/>
                </a:lnTo>
                <a:lnTo>
                  <a:pt x="212" y="17063"/>
                </a:lnTo>
                <a:lnTo>
                  <a:pt x="212" y="17062"/>
                </a:lnTo>
                <a:lnTo>
                  <a:pt x="211" y="17060"/>
                </a:lnTo>
                <a:lnTo>
                  <a:pt x="211" y="17058"/>
                </a:lnTo>
                <a:lnTo>
                  <a:pt x="209" y="17029"/>
                </a:lnTo>
                <a:lnTo>
                  <a:pt x="208" y="17029"/>
                </a:lnTo>
                <a:lnTo>
                  <a:pt x="206" y="17058"/>
                </a:lnTo>
                <a:lnTo>
                  <a:pt x="206" y="17060"/>
                </a:lnTo>
                <a:lnTo>
                  <a:pt x="206" y="17062"/>
                </a:lnTo>
                <a:lnTo>
                  <a:pt x="205" y="17064"/>
                </a:lnTo>
                <a:lnTo>
                  <a:pt x="204" y="17067"/>
                </a:lnTo>
                <a:lnTo>
                  <a:pt x="204" y="17070"/>
                </a:lnTo>
                <a:lnTo>
                  <a:pt x="205" y="17073"/>
                </a:lnTo>
                <a:lnTo>
                  <a:pt x="205" y="17076"/>
                </a:lnTo>
                <a:lnTo>
                  <a:pt x="206" y="17078"/>
                </a:lnTo>
                <a:lnTo>
                  <a:pt x="207" y="17080"/>
                </a:lnTo>
                <a:lnTo>
                  <a:pt x="207" y="17082"/>
                </a:lnTo>
                <a:lnTo>
                  <a:pt x="206" y="17082"/>
                </a:lnTo>
                <a:lnTo>
                  <a:pt x="206" y="17091"/>
                </a:lnTo>
                <a:lnTo>
                  <a:pt x="203" y="17097"/>
                </a:lnTo>
                <a:lnTo>
                  <a:pt x="206" y="17107"/>
                </a:lnTo>
                <a:lnTo>
                  <a:pt x="207" y="17112"/>
                </a:lnTo>
                <a:lnTo>
                  <a:pt x="202" y="17094"/>
                </a:lnTo>
                <a:lnTo>
                  <a:pt x="195" y="17072"/>
                </a:lnTo>
                <a:lnTo>
                  <a:pt x="187" y="17054"/>
                </a:lnTo>
                <a:lnTo>
                  <a:pt x="178" y="17039"/>
                </a:lnTo>
                <a:lnTo>
                  <a:pt x="176" y="17037"/>
                </a:lnTo>
                <a:lnTo>
                  <a:pt x="175" y="16985"/>
                </a:lnTo>
                <a:lnTo>
                  <a:pt x="174" y="16984"/>
                </a:lnTo>
                <a:lnTo>
                  <a:pt x="172" y="16984"/>
                </a:lnTo>
                <a:lnTo>
                  <a:pt x="173" y="16980"/>
                </a:lnTo>
                <a:lnTo>
                  <a:pt x="173" y="16973"/>
                </a:lnTo>
                <a:lnTo>
                  <a:pt x="172" y="16967"/>
                </a:lnTo>
                <a:lnTo>
                  <a:pt x="171" y="16960"/>
                </a:lnTo>
                <a:lnTo>
                  <a:pt x="169" y="16955"/>
                </a:lnTo>
                <a:lnTo>
                  <a:pt x="167" y="16951"/>
                </a:lnTo>
                <a:lnTo>
                  <a:pt x="164" y="16947"/>
                </a:lnTo>
                <a:lnTo>
                  <a:pt x="163" y="16945"/>
                </a:lnTo>
                <a:lnTo>
                  <a:pt x="164" y="16945"/>
                </a:lnTo>
                <a:lnTo>
                  <a:pt x="165" y="16944"/>
                </a:lnTo>
                <a:lnTo>
                  <a:pt x="166" y="16942"/>
                </a:lnTo>
                <a:lnTo>
                  <a:pt x="167" y="16940"/>
                </a:lnTo>
                <a:lnTo>
                  <a:pt x="167" y="16937"/>
                </a:lnTo>
                <a:lnTo>
                  <a:pt x="168" y="16934"/>
                </a:lnTo>
                <a:lnTo>
                  <a:pt x="167" y="16930"/>
                </a:lnTo>
                <a:lnTo>
                  <a:pt x="167" y="16927"/>
                </a:lnTo>
                <a:lnTo>
                  <a:pt x="166" y="16925"/>
                </a:lnTo>
                <a:lnTo>
                  <a:pt x="165" y="16923"/>
                </a:lnTo>
                <a:lnTo>
                  <a:pt x="164" y="16922"/>
                </a:lnTo>
                <a:lnTo>
                  <a:pt x="163" y="16922"/>
                </a:lnTo>
                <a:lnTo>
                  <a:pt x="162" y="16922"/>
                </a:lnTo>
                <a:lnTo>
                  <a:pt x="161" y="16922"/>
                </a:lnTo>
                <a:lnTo>
                  <a:pt x="162" y="16897"/>
                </a:lnTo>
                <a:lnTo>
                  <a:pt x="161" y="16897"/>
                </a:lnTo>
                <a:lnTo>
                  <a:pt x="160" y="16897"/>
                </a:lnTo>
                <a:lnTo>
                  <a:pt x="159" y="16897"/>
                </a:lnTo>
                <a:lnTo>
                  <a:pt x="160" y="16888"/>
                </a:lnTo>
                <a:lnTo>
                  <a:pt x="156" y="16759"/>
                </a:lnTo>
                <a:lnTo>
                  <a:pt x="155" y="16759"/>
                </a:lnTo>
                <a:lnTo>
                  <a:pt x="154" y="16759"/>
                </a:lnTo>
                <a:lnTo>
                  <a:pt x="153" y="16759"/>
                </a:lnTo>
                <a:lnTo>
                  <a:pt x="151" y="16888"/>
                </a:lnTo>
                <a:lnTo>
                  <a:pt x="153" y="16897"/>
                </a:lnTo>
                <a:lnTo>
                  <a:pt x="152" y="16897"/>
                </a:lnTo>
                <a:lnTo>
                  <a:pt x="150" y="16897"/>
                </a:lnTo>
                <a:lnTo>
                  <a:pt x="149" y="16897"/>
                </a:lnTo>
                <a:lnTo>
                  <a:pt x="151" y="16922"/>
                </a:lnTo>
                <a:lnTo>
                  <a:pt x="150" y="16922"/>
                </a:lnTo>
                <a:lnTo>
                  <a:pt x="149" y="16922"/>
                </a:lnTo>
                <a:lnTo>
                  <a:pt x="148" y="16922"/>
                </a:lnTo>
                <a:lnTo>
                  <a:pt x="147" y="16923"/>
                </a:lnTo>
                <a:lnTo>
                  <a:pt x="146" y="16924"/>
                </a:lnTo>
                <a:lnTo>
                  <a:pt x="145" y="16927"/>
                </a:lnTo>
                <a:lnTo>
                  <a:pt x="145" y="16930"/>
                </a:lnTo>
                <a:lnTo>
                  <a:pt x="145" y="16933"/>
                </a:lnTo>
                <a:lnTo>
                  <a:pt x="145" y="16937"/>
                </a:lnTo>
                <a:lnTo>
                  <a:pt x="145" y="16940"/>
                </a:lnTo>
                <a:lnTo>
                  <a:pt x="146" y="16942"/>
                </a:lnTo>
                <a:lnTo>
                  <a:pt x="147" y="16944"/>
                </a:lnTo>
                <a:lnTo>
                  <a:pt x="149" y="16945"/>
                </a:lnTo>
                <a:lnTo>
                  <a:pt x="150" y="16945"/>
                </a:lnTo>
                <a:lnTo>
                  <a:pt x="145" y="16950"/>
                </a:lnTo>
                <a:lnTo>
                  <a:pt x="143" y="16955"/>
                </a:lnTo>
                <a:lnTo>
                  <a:pt x="141" y="16960"/>
                </a:lnTo>
                <a:lnTo>
                  <a:pt x="140" y="16966"/>
                </a:lnTo>
                <a:lnTo>
                  <a:pt x="140" y="16973"/>
                </a:lnTo>
                <a:lnTo>
                  <a:pt x="140" y="16979"/>
                </a:lnTo>
                <a:lnTo>
                  <a:pt x="141" y="16984"/>
                </a:lnTo>
                <a:lnTo>
                  <a:pt x="140" y="16984"/>
                </a:lnTo>
                <a:lnTo>
                  <a:pt x="138" y="16984"/>
                </a:lnTo>
                <a:lnTo>
                  <a:pt x="139" y="17036"/>
                </a:lnTo>
                <a:lnTo>
                  <a:pt x="136" y="17038"/>
                </a:lnTo>
                <a:lnTo>
                  <a:pt x="127" y="17053"/>
                </a:lnTo>
                <a:lnTo>
                  <a:pt x="119" y="17072"/>
                </a:lnTo>
                <a:lnTo>
                  <a:pt x="114" y="17091"/>
                </a:lnTo>
                <a:lnTo>
                  <a:pt x="111" y="17086"/>
                </a:lnTo>
                <a:lnTo>
                  <a:pt x="111" y="17077"/>
                </a:lnTo>
                <a:lnTo>
                  <a:pt x="111" y="17076"/>
                </a:lnTo>
                <a:lnTo>
                  <a:pt x="111" y="17073"/>
                </a:lnTo>
                <a:lnTo>
                  <a:pt x="112" y="17071"/>
                </a:lnTo>
                <a:lnTo>
                  <a:pt x="113" y="17068"/>
                </a:lnTo>
                <a:lnTo>
                  <a:pt x="113" y="17065"/>
                </a:lnTo>
                <a:lnTo>
                  <a:pt x="113" y="17062"/>
                </a:lnTo>
                <a:lnTo>
                  <a:pt x="112" y="17059"/>
                </a:lnTo>
                <a:lnTo>
                  <a:pt x="111" y="17056"/>
                </a:lnTo>
                <a:lnTo>
                  <a:pt x="110" y="17055"/>
                </a:lnTo>
                <a:lnTo>
                  <a:pt x="110" y="17053"/>
                </a:lnTo>
                <a:lnTo>
                  <a:pt x="108" y="17023"/>
                </a:lnTo>
                <a:lnTo>
                  <a:pt x="107" y="17023"/>
                </a:lnTo>
                <a:lnTo>
                  <a:pt x="106" y="17053"/>
                </a:lnTo>
                <a:lnTo>
                  <a:pt x="106" y="17055"/>
                </a:lnTo>
                <a:lnTo>
                  <a:pt x="105" y="17056"/>
                </a:lnTo>
                <a:lnTo>
                  <a:pt x="104" y="17059"/>
                </a:lnTo>
                <a:lnTo>
                  <a:pt x="103" y="17062"/>
                </a:lnTo>
                <a:lnTo>
                  <a:pt x="103" y="17065"/>
                </a:lnTo>
                <a:lnTo>
                  <a:pt x="104" y="17068"/>
                </a:lnTo>
                <a:lnTo>
                  <a:pt x="104" y="17071"/>
                </a:lnTo>
                <a:lnTo>
                  <a:pt x="105" y="17073"/>
                </a:lnTo>
                <a:lnTo>
                  <a:pt x="106" y="17076"/>
                </a:lnTo>
                <a:lnTo>
                  <a:pt x="106" y="17077"/>
                </a:lnTo>
                <a:lnTo>
                  <a:pt x="105" y="17077"/>
                </a:lnTo>
                <a:lnTo>
                  <a:pt x="106" y="17086"/>
                </a:lnTo>
                <a:lnTo>
                  <a:pt x="102" y="17092"/>
                </a:lnTo>
                <a:lnTo>
                  <a:pt x="103" y="17094"/>
                </a:lnTo>
                <a:lnTo>
                  <a:pt x="100" y="17089"/>
                </a:lnTo>
                <a:lnTo>
                  <a:pt x="100" y="17080"/>
                </a:lnTo>
                <a:lnTo>
                  <a:pt x="100" y="17079"/>
                </a:lnTo>
                <a:lnTo>
                  <a:pt x="101" y="17077"/>
                </a:lnTo>
                <a:lnTo>
                  <a:pt x="102" y="17074"/>
                </a:lnTo>
                <a:lnTo>
                  <a:pt x="102" y="17071"/>
                </a:lnTo>
                <a:lnTo>
                  <a:pt x="102" y="17068"/>
                </a:lnTo>
                <a:lnTo>
                  <a:pt x="102" y="17065"/>
                </a:lnTo>
                <a:lnTo>
                  <a:pt x="101" y="17062"/>
                </a:lnTo>
                <a:lnTo>
                  <a:pt x="101" y="17060"/>
                </a:lnTo>
                <a:lnTo>
                  <a:pt x="100" y="17058"/>
                </a:lnTo>
                <a:lnTo>
                  <a:pt x="100" y="17056"/>
                </a:lnTo>
                <a:lnTo>
                  <a:pt x="98" y="17027"/>
                </a:lnTo>
                <a:lnTo>
                  <a:pt x="97" y="17027"/>
                </a:lnTo>
                <a:lnTo>
                  <a:pt x="95" y="17056"/>
                </a:lnTo>
                <a:lnTo>
                  <a:pt x="95" y="17058"/>
                </a:lnTo>
                <a:lnTo>
                  <a:pt x="94" y="17060"/>
                </a:lnTo>
                <a:lnTo>
                  <a:pt x="94" y="17062"/>
                </a:lnTo>
                <a:lnTo>
                  <a:pt x="93" y="17065"/>
                </a:lnTo>
                <a:lnTo>
                  <a:pt x="93" y="17068"/>
                </a:lnTo>
                <a:lnTo>
                  <a:pt x="93" y="17071"/>
                </a:lnTo>
                <a:lnTo>
                  <a:pt x="94" y="17074"/>
                </a:lnTo>
                <a:lnTo>
                  <a:pt x="94" y="17077"/>
                </a:lnTo>
                <a:lnTo>
                  <a:pt x="95" y="17079"/>
                </a:lnTo>
                <a:lnTo>
                  <a:pt x="95" y="17080"/>
                </a:lnTo>
                <a:lnTo>
                  <a:pt x="95" y="17089"/>
                </a:lnTo>
                <a:lnTo>
                  <a:pt x="92" y="17096"/>
                </a:lnTo>
                <a:lnTo>
                  <a:pt x="95" y="17106"/>
                </a:lnTo>
                <a:lnTo>
                  <a:pt x="95" y="17118"/>
                </a:lnTo>
                <a:lnTo>
                  <a:pt x="94" y="17118"/>
                </a:lnTo>
                <a:lnTo>
                  <a:pt x="93" y="17118"/>
                </a:lnTo>
                <a:lnTo>
                  <a:pt x="92" y="17118"/>
                </a:lnTo>
                <a:lnTo>
                  <a:pt x="94" y="17127"/>
                </a:lnTo>
                <a:lnTo>
                  <a:pt x="96" y="17328"/>
                </a:lnTo>
                <a:lnTo>
                  <a:pt x="93" y="17328"/>
                </a:lnTo>
                <a:lnTo>
                  <a:pt x="94" y="17347"/>
                </a:lnTo>
                <a:lnTo>
                  <a:pt x="88" y="17347"/>
                </a:lnTo>
                <a:lnTo>
                  <a:pt x="87" y="17327"/>
                </a:lnTo>
                <a:lnTo>
                  <a:pt x="85" y="17327"/>
                </a:lnTo>
                <a:lnTo>
                  <a:pt x="83" y="17125"/>
                </a:lnTo>
                <a:lnTo>
                  <a:pt x="85" y="17117"/>
                </a:lnTo>
                <a:lnTo>
                  <a:pt x="84" y="17117"/>
                </a:lnTo>
                <a:lnTo>
                  <a:pt x="83" y="17117"/>
                </a:lnTo>
                <a:lnTo>
                  <a:pt x="82" y="17117"/>
                </a:lnTo>
                <a:lnTo>
                  <a:pt x="82" y="17104"/>
                </a:lnTo>
                <a:lnTo>
                  <a:pt x="85" y="17094"/>
                </a:lnTo>
                <a:lnTo>
                  <a:pt x="82" y="17087"/>
                </a:lnTo>
                <a:lnTo>
                  <a:pt x="82" y="17078"/>
                </a:lnTo>
                <a:lnTo>
                  <a:pt x="81" y="17078"/>
                </a:lnTo>
                <a:lnTo>
                  <a:pt x="81" y="17076"/>
                </a:lnTo>
                <a:lnTo>
                  <a:pt x="82" y="17075"/>
                </a:lnTo>
                <a:lnTo>
                  <a:pt x="83" y="17072"/>
                </a:lnTo>
                <a:lnTo>
                  <a:pt x="83" y="17069"/>
                </a:lnTo>
                <a:lnTo>
                  <a:pt x="83" y="17066"/>
                </a:lnTo>
                <a:lnTo>
                  <a:pt x="83" y="17064"/>
                </a:lnTo>
                <a:lnTo>
                  <a:pt x="83" y="17060"/>
                </a:lnTo>
                <a:lnTo>
                  <a:pt x="82" y="17058"/>
                </a:lnTo>
                <a:lnTo>
                  <a:pt x="81" y="17056"/>
                </a:lnTo>
                <a:lnTo>
                  <a:pt x="81" y="17054"/>
                </a:lnTo>
                <a:lnTo>
                  <a:pt x="79" y="17025"/>
                </a:lnTo>
                <a:lnTo>
                  <a:pt x="78" y="17025"/>
                </a:lnTo>
                <a:lnTo>
                  <a:pt x="76" y="17054"/>
                </a:lnTo>
                <a:lnTo>
                  <a:pt x="76" y="17056"/>
                </a:lnTo>
                <a:lnTo>
                  <a:pt x="75" y="17058"/>
                </a:lnTo>
                <a:lnTo>
                  <a:pt x="75" y="17060"/>
                </a:lnTo>
                <a:lnTo>
                  <a:pt x="74" y="17063"/>
                </a:lnTo>
                <a:lnTo>
                  <a:pt x="74" y="17066"/>
                </a:lnTo>
                <a:lnTo>
                  <a:pt x="74" y="17069"/>
                </a:lnTo>
                <a:lnTo>
                  <a:pt x="75" y="17072"/>
                </a:lnTo>
                <a:lnTo>
                  <a:pt x="76" y="17075"/>
                </a:lnTo>
                <a:lnTo>
                  <a:pt x="77" y="17076"/>
                </a:lnTo>
                <a:lnTo>
                  <a:pt x="77" y="17078"/>
                </a:lnTo>
                <a:lnTo>
                  <a:pt x="76" y="17078"/>
                </a:lnTo>
                <a:lnTo>
                  <a:pt x="76" y="17087"/>
                </a:lnTo>
                <a:lnTo>
                  <a:pt x="73" y="17094"/>
                </a:lnTo>
                <a:lnTo>
                  <a:pt x="76" y="17103"/>
                </a:lnTo>
                <a:lnTo>
                  <a:pt x="76" y="17117"/>
                </a:lnTo>
                <a:lnTo>
                  <a:pt x="75" y="17117"/>
                </a:lnTo>
                <a:lnTo>
                  <a:pt x="74" y="17117"/>
                </a:lnTo>
                <a:lnTo>
                  <a:pt x="75" y="17125"/>
                </a:lnTo>
                <a:lnTo>
                  <a:pt x="77" y="17327"/>
                </a:lnTo>
                <a:lnTo>
                  <a:pt x="75" y="17327"/>
                </a:lnTo>
                <a:lnTo>
                  <a:pt x="75" y="17347"/>
                </a:lnTo>
                <a:lnTo>
                  <a:pt x="72" y="17347"/>
                </a:lnTo>
                <a:lnTo>
                  <a:pt x="73" y="17450"/>
                </a:lnTo>
                <a:lnTo>
                  <a:pt x="0" y="17476"/>
                </a:lnTo>
                <a:lnTo>
                  <a:pt x="0" y="17485"/>
                </a:lnTo>
                <a:lnTo>
                  <a:pt x="0" y="17498"/>
                </a:lnTo>
                <a:lnTo>
                  <a:pt x="3" y="17498"/>
                </a:lnTo>
                <a:lnTo>
                  <a:pt x="5" y="17499"/>
                </a:lnTo>
                <a:lnTo>
                  <a:pt x="8" y="17501"/>
                </a:lnTo>
                <a:lnTo>
                  <a:pt x="10" y="17503"/>
                </a:lnTo>
                <a:lnTo>
                  <a:pt x="12" y="17505"/>
                </a:lnTo>
                <a:lnTo>
                  <a:pt x="14" y="17508"/>
                </a:lnTo>
                <a:lnTo>
                  <a:pt x="16" y="17511"/>
                </a:lnTo>
                <a:lnTo>
                  <a:pt x="18" y="17515"/>
                </a:lnTo>
                <a:lnTo>
                  <a:pt x="19" y="17520"/>
                </a:lnTo>
                <a:lnTo>
                  <a:pt x="21" y="17524"/>
                </a:lnTo>
                <a:lnTo>
                  <a:pt x="22" y="17529"/>
                </a:lnTo>
                <a:lnTo>
                  <a:pt x="24" y="17534"/>
                </a:lnTo>
                <a:lnTo>
                  <a:pt x="34" y="17536"/>
                </a:lnTo>
                <a:lnTo>
                  <a:pt x="35" y="17535"/>
                </a:lnTo>
                <a:lnTo>
                  <a:pt x="36" y="17534"/>
                </a:lnTo>
                <a:lnTo>
                  <a:pt x="37" y="17532"/>
                </a:lnTo>
                <a:lnTo>
                  <a:pt x="38" y="17532"/>
                </a:lnTo>
                <a:lnTo>
                  <a:pt x="39" y="17532"/>
                </a:lnTo>
                <a:lnTo>
                  <a:pt x="40" y="17532"/>
                </a:lnTo>
                <a:lnTo>
                  <a:pt x="40" y="17534"/>
                </a:lnTo>
                <a:lnTo>
                  <a:pt x="41" y="17535"/>
                </a:lnTo>
                <a:lnTo>
                  <a:pt x="42" y="17537"/>
                </a:lnTo>
                <a:lnTo>
                  <a:pt x="43" y="17539"/>
                </a:lnTo>
                <a:lnTo>
                  <a:pt x="43" y="17541"/>
                </a:lnTo>
                <a:lnTo>
                  <a:pt x="43" y="17544"/>
                </a:lnTo>
                <a:lnTo>
                  <a:pt x="57" y="17555"/>
                </a:lnTo>
                <a:lnTo>
                  <a:pt x="67" y="17572"/>
                </a:lnTo>
                <a:lnTo>
                  <a:pt x="70" y="17587"/>
                </a:lnTo>
                <a:lnTo>
                  <a:pt x="66" y="17602"/>
                </a:lnTo>
                <a:lnTo>
                  <a:pt x="75" y="17602"/>
                </a:lnTo>
                <a:lnTo>
                  <a:pt x="78" y="17898"/>
                </a:lnTo>
                <a:lnTo>
                  <a:pt x="85" y="18612"/>
                </a:lnTo>
                <a:lnTo>
                  <a:pt x="23" y="18612"/>
                </a:lnTo>
                <a:lnTo>
                  <a:pt x="23" y="21600"/>
                </a:lnTo>
                <a:lnTo>
                  <a:pt x="21600" y="21600"/>
                </a:lnTo>
                <a:lnTo>
                  <a:pt x="21600" y="18612"/>
                </a:lnTo>
                <a:cubicBezTo>
                  <a:pt x="21600" y="18612"/>
                  <a:pt x="21502" y="18612"/>
                  <a:pt x="21502" y="18612"/>
                </a:cubicBezTo>
                <a:close/>
                <a:moveTo>
                  <a:pt x="21502" y="18612"/>
                </a:moveTo>
              </a:path>
            </a:pathLst>
          </a:custGeom>
          <a:solidFill>
            <a:schemeClr val="tx1">
              <a:alpha val="16862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sz="675"/>
          </a:p>
        </p:txBody>
      </p:sp>
      <p:sp>
        <p:nvSpPr>
          <p:cNvPr id="85" name="AutoShape 15"/>
          <p:cNvSpPr>
            <a:spLocks/>
          </p:cNvSpPr>
          <p:nvPr/>
        </p:nvSpPr>
        <p:spPr bwMode="auto">
          <a:xfrm rot="420000">
            <a:off x="3565413" y="2100316"/>
            <a:ext cx="2620183" cy="3320487"/>
          </a:xfrm>
          <a:custGeom>
            <a:avLst/>
            <a:gdLst>
              <a:gd name="T0" fmla="*/ 2147483647 w 21475"/>
              <a:gd name="T1" fmla="*/ 2147483647 h 21600"/>
              <a:gd name="T2" fmla="*/ 2147483647 w 21475"/>
              <a:gd name="T3" fmla="*/ 2147483647 h 21600"/>
              <a:gd name="T4" fmla="*/ 2147483647 w 21475"/>
              <a:gd name="T5" fmla="*/ 2147483647 h 21600"/>
              <a:gd name="T6" fmla="*/ 0 w 21475"/>
              <a:gd name="T7" fmla="*/ 2147483647 h 21600"/>
              <a:gd name="T8" fmla="*/ 2147483647 w 21475"/>
              <a:gd name="T9" fmla="*/ 2147483647 h 21600"/>
              <a:gd name="T10" fmla="*/ 2147483647 w 21475"/>
              <a:gd name="T11" fmla="*/ 2147483647 h 21600"/>
              <a:gd name="T12" fmla="*/ 2147483647 w 21475"/>
              <a:gd name="T13" fmla="*/ 2147483647 h 21600"/>
              <a:gd name="T14" fmla="*/ 2147483647 w 21475"/>
              <a:gd name="T15" fmla="*/ 2147483647 h 21600"/>
              <a:gd name="T16" fmla="*/ 2147483647 w 21475"/>
              <a:gd name="T17" fmla="*/ 2147483647 h 21600"/>
              <a:gd name="T18" fmla="*/ 2147483647 w 21475"/>
              <a:gd name="T19" fmla="*/ 2147483647 h 21600"/>
              <a:gd name="T20" fmla="*/ 2147483647 w 21475"/>
              <a:gd name="T21" fmla="*/ 2147483647 h 21600"/>
              <a:gd name="T22" fmla="*/ 2147483647 w 21475"/>
              <a:gd name="T23" fmla="*/ 2147483647 h 21600"/>
              <a:gd name="T24" fmla="*/ 2147483647 w 21475"/>
              <a:gd name="T25" fmla="*/ 2147483647 h 21600"/>
              <a:gd name="T26" fmla="*/ 2147483647 w 21475"/>
              <a:gd name="T27" fmla="*/ 0 h 21600"/>
              <a:gd name="T28" fmla="*/ 2147483647 w 21475"/>
              <a:gd name="T29" fmla="*/ 2147483647 h 21600"/>
              <a:gd name="T30" fmla="*/ 2147483647 w 21475"/>
              <a:gd name="T31" fmla="*/ 2147483647 h 21600"/>
              <a:gd name="T32" fmla="*/ 2147483647 w 21475"/>
              <a:gd name="T33" fmla="*/ 2147483647 h 21600"/>
              <a:gd name="T34" fmla="*/ 2147483647 w 21475"/>
              <a:gd name="T35" fmla="*/ 2147483647 h 21600"/>
              <a:gd name="T36" fmla="*/ 2147483647 w 21475"/>
              <a:gd name="T37" fmla="*/ 2147483647 h 21600"/>
              <a:gd name="T38" fmla="*/ 2147483647 w 21475"/>
              <a:gd name="T39" fmla="*/ 2147483647 h 21600"/>
              <a:gd name="T40" fmla="*/ 2147483647 w 21475"/>
              <a:gd name="T41" fmla="*/ 2147483647 h 21600"/>
              <a:gd name="T42" fmla="*/ 2147483647 w 21475"/>
              <a:gd name="T43" fmla="*/ 2147483647 h 21600"/>
              <a:gd name="T44" fmla="*/ 2147483647 w 21475"/>
              <a:gd name="T45" fmla="*/ 2147483647 h 21600"/>
              <a:gd name="T46" fmla="*/ 2147483647 w 21475"/>
              <a:gd name="T47" fmla="*/ 2147483647 h 21600"/>
              <a:gd name="T48" fmla="*/ 2147483647 w 21475"/>
              <a:gd name="T49" fmla="*/ 2147483647 h 21600"/>
              <a:gd name="T50" fmla="*/ 2147483647 w 21475"/>
              <a:gd name="T51" fmla="*/ 2147483647 h 21600"/>
              <a:gd name="T52" fmla="*/ 2147483647 w 21475"/>
              <a:gd name="T53" fmla="*/ 2147483647 h 21600"/>
              <a:gd name="T54" fmla="*/ 2147483647 w 21475"/>
              <a:gd name="T55" fmla="*/ 2147483647 h 21600"/>
              <a:gd name="T56" fmla="*/ 2147483647 w 21475"/>
              <a:gd name="T57" fmla="*/ 2147483647 h 21600"/>
              <a:gd name="T58" fmla="*/ 2147483647 w 21475"/>
              <a:gd name="T59" fmla="*/ 2147483647 h 21600"/>
              <a:gd name="T60" fmla="*/ 2147483647 w 21475"/>
              <a:gd name="T61" fmla="*/ 2147483647 h 21600"/>
              <a:gd name="T62" fmla="*/ 2147483647 w 21475"/>
              <a:gd name="T63" fmla="*/ 2147483647 h 21600"/>
              <a:gd name="T64" fmla="*/ 2147483647 w 21475"/>
              <a:gd name="T65" fmla="*/ 2147483647 h 21600"/>
              <a:gd name="T66" fmla="*/ 2147483647 w 21475"/>
              <a:gd name="T67" fmla="*/ 2147483647 h 216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475" h="21600">
                <a:moveTo>
                  <a:pt x="5829" y="21600"/>
                </a:moveTo>
                <a:cubicBezTo>
                  <a:pt x="5829" y="21600"/>
                  <a:pt x="6399" y="16927"/>
                  <a:pt x="3780" y="15325"/>
                </a:cubicBezTo>
                <a:cubicBezTo>
                  <a:pt x="1162" y="13723"/>
                  <a:pt x="183" y="11412"/>
                  <a:pt x="183" y="11412"/>
                </a:cubicBezTo>
                <a:lnTo>
                  <a:pt x="0" y="10112"/>
                </a:lnTo>
                <a:cubicBezTo>
                  <a:pt x="0" y="10112"/>
                  <a:pt x="638" y="11563"/>
                  <a:pt x="1831" y="12414"/>
                </a:cubicBezTo>
                <a:cubicBezTo>
                  <a:pt x="3023" y="13265"/>
                  <a:pt x="2465" y="12865"/>
                  <a:pt x="2465" y="12865"/>
                </a:cubicBezTo>
                <a:cubicBezTo>
                  <a:pt x="2465" y="12865"/>
                  <a:pt x="3170" y="10341"/>
                  <a:pt x="1522" y="8334"/>
                </a:cubicBezTo>
                <a:cubicBezTo>
                  <a:pt x="-125" y="6327"/>
                  <a:pt x="93" y="6927"/>
                  <a:pt x="93" y="6927"/>
                </a:cubicBezTo>
                <a:cubicBezTo>
                  <a:pt x="93" y="6927"/>
                  <a:pt x="1870" y="7322"/>
                  <a:pt x="3300" y="9738"/>
                </a:cubicBezTo>
                <a:cubicBezTo>
                  <a:pt x="4730" y="12154"/>
                  <a:pt x="3861" y="12723"/>
                  <a:pt x="5035" y="13348"/>
                </a:cubicBezTo>
                <a:cubicBezTo>
                  <a:pt x="6209" y="13972"/>
                  <a:pt x="6450" y="14318"/>
                  <a:pt x="6450" y="14318"/>
                </a:cubicBezTo>
                <a:cubicBezTo>
                  <a:pt x="6450" y="14318"/>
                  <a:pt x="6691" y="10503"/>
                  <a:pt x="5594" y="7522"/>
                </a:cubicBezTo>
                <a:cubicBezTo>
                  <a:pt x="4497" y="4541"/>
                  <a:pt x="4039" y="3857"/>
                  <a:pt x="4405" y="2506"/>
                </a:cubicBezTo>
                <a:cubicBezTo>
                  <a:pt x="4772" y="1156"/>
                  <a:pt x="5231" y="0"/>
                  <a:pt x="5231" y="0"/>
                </a:cubicBezTo>
                <a:cubicBezTo>
                  <a:pt x="5231" y="0"/>
                  <a:pt x="4925" y="2239"/>
                  <a:pt x="5139" y="3207"/>
                </a:cubicBezTo>
                <a:cubicBezTo>
                  <a:pt x="5353" y="4175"/>
                  <a:pt x="5975" y="5374"/>
                  <a:pt x="6420" y="5600"/>
                </a:cubicBezTo>
                <a:cubicBezTo>
                  <a:pt x="6864" y="5827"/>
                  <a:pt x="8901" y="3999"/>
                  <a:pt x="9444" y="2994"/>
                </a:cubicBezTo>
                <a:cubicBezTo>
                  <a:pt x="9988" y="1989"/>
                  <a:pt x="9988" y="2011"/>
                  <a:pt x="9988" y="2011"/>
                </a:cubicBezTo>
                <a:cubicBezTo>
                  <a:pt x="9988" y="2011"/>
                  <a:pt x="9797" y="4803"/>
                  <a:pt x="8891" y="5846"/>
                </a:cubicBezTo>
                <a:cubicBezTo>
                  <a:pt x="7984" y="6889"/>
                  <a:pt x="7292" y="7155"/>
                  <a:pt x="7621" y="8290"/>
                </a:cubicBezTo>
                <a:cubicBezTo>
                  <a:pt x="7950" y="9424"/>
                  <a:pt x="8657" y="11670"/>
                  <a:pt x="9078" y="13366"/>
                </a:cubicBezTo>
                <a:cubicBezTo>
                  <a:pt x="9498" y="15062"/>
                  <a:pt x="9858" y="16959"/>
                  <a:pt x="9858" y="16959"/>
                </a:cubicBezTo>
                <a:cubicBezTo>
                  <a:pt x="9858" y="16959"/>
                  <a:pt x="11723" y="11853"/>
                  <a:pt x="12698" y="10556"/>
                </a:cubicBezTo>
                <a:cubicBezTo>
                  <a:pt x="13673" y="9258"/>
                  <a:pt x="15717" y="7971"/>
                  <a:pt x="16173" y="7179"/>
                </a:cubicBezTo>
                <a:cubicBezTo>
                  <a:pt x="16628" y="6387"/>
                  <a:pt x="16716" y="5235"/>
                  <a:pt x="16716" y="5235"/>
                </a:cubicBezTo>
                <a:cubicBezTo>
                  <a:pt x="16716" y="5235"/>
                  <a:pt x="17160" y="7061"/>
                  <a:pt x="16227" y="8670"/>
                </a:cubicBezTo>
                <a:cubicBezTo>
                  <a:pt x="15293" y="10280"/>
                  <a:pt x="14995" y="10433"/>
                  <a:pt x="14995" y="10433"/>
                </a:cubicBezTo>
                <a:cubicBezTo>
                  <a:pt x="14995" y="10433"/>
                  <a:pt x="16303" y="9777"/>
                  <a:pt x="17977" y="9331"/>
                </a:cubicBezTo>
                <a:cubicBezTo>
                  <a:pt x="19651" y="8885"/>
                  <a:pt x="21475" y="8885"/>
                  <a:pt x="21475" y="8885"/>
                </a:cubicBezTo>
                <a:cubicBezTo>
                  <a:pt x="21475" y="8885"/>
                  <a:pt x="16613" y="9943"/>
                  <a:pt x="15271" y="11318"/>
                </a:cubicBezTo>
                <a:cubicBezTo>
                  <a:pt x="13929" y="12694"/>
                  <a:pt x="12710" y="14682"/>
                  <a:pt x="12894" y="16557"/>
                </a:cubicBezTo>
                <a:cubicBezTo>
                  <a:pt x="13077" y="18432"/>
                  <a:pt x="13496" y="20809"/>
                  <a:pt x="13496" y="20809"/>
                </a:cubicBezTo>
                <a:lnTo>
                  <a:pt x="5829" y="21600"/>
                </a:lnTo>
                <a:close/>
                <a:moveTo>
                  <a:pt x="5829" y="21600"/>
                </a:moveTo>
              </a:path>
            </a:pathLst>
          </a:custGeom>
          <a:solidFill>
            <a:schemeClr val="tx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675"/>
          </a:p>
        </p:txBody>
      </p:sp>
      <p:grpSp>
        <p:nvGrpSpPr>
          <p:cNvPr id="4" name="组合 3"/>
          <p:cNvGrpSpPr/>
          <p:nvPr/>
        </p:nvGrpSpPr>
        <p:grpSpPr>
          <a:xfrm>
            <a:off x="3720837" y="2167905"/>
            <a:ext cx="1314856" cy="1314856"/>
            <a:chOff x="3720837" y="2258123"/>
            <a:chExt cx="1314856" cy="1314856"/>
          </a:xfrm>
        </p:grpSpPr>
        <p:sp>
          <p:nvSpPr>
            <p:cNvPr id="102" name="Oval 16"/>
            <p:cNvSpPr>
              <a:spLocks/>
            </p:cNvSpPr>
            <p:nvPr/>
          </p:nvSpPr>
          <p:spPr bwMode="auto">
            <a:xfrm>
              <a:off x="3720837" y="2258123"/>
              <a:ext cx="1314856" cy="1314856"/>
            </a:xfrm>
            <a:prstGeom prst="ellipse">
              <a:avLst/>
            </a:prstGeom>
            <a:solidFill>
              <a:schemeClr val="accent1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06" name="Rectangle 20"/>
            <p:cNvSpPr>
              <a:spLocks/>
            </p:cNvSpPr>
            <p:nvPr/>
          </p:nvSpPr>
          <p:spPr bwMode="auto">
            <a:xfrm>
              <a:off x="4019192" y="2530831"/>
              <a:ext cx="71814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2500" b="1" spc="300" dirty="0" smtClean="0">
                  <a:latin typeface="+mj-ea"/>
                  <a:ea typeface="+mj-ea"/>
                  <a:cs typeface="ＭＳ Ｐゴシック" charset="0"/>
                  <a:sym typeface="Source Sans Pro Bold" charset="0"/>
                </a:rPr>
                <a:t>教学</a:t>
              </a:r>
              <a:endParaRPr lang="en-US" altLang="zh-CN" sz="2500" b="1" spc="300" dirty="0" smtClean="0">
                <a:latin typeface="+mj-ea"/>
                <a:ea typeface="+mj-ea"/>
                <a:cs typeface="ＭＳ Ｐゴシック" charset="0"/>
                <a:sym typeface="Source Sans Pro Bold" charset="0"/>
              </a:endParaRPr>
            </a:p>
            <a:p>
              <a:pPr algn="r"/>
              <a:r>
                <a:rPr lang="zh-CN" altLang="en-US" sz="2500" b="1" spc="300" dirty="0" smtClean="0">
                  <a:latin typeface="+mj-ea"/>
                  <a:ea typeface="+mj-ea"/>
                  <a:cs typeface="ＭＳ Ｐゴシック" charset="0"/>
                  <a:sym typeface="Source Sans Pro Bold" charset="0"/>
                </a:rPr>
                <a:t>分析</a:t>
              </a:r>
              <a:endParaRPr lang="en-US" sz="2500" b="1" spc="300" dirty="0">
                <a:latin typeface="+mj-ea"/>
                <a:ea typeface="+mj-ea"/>
                <a:cs typeface="ＭＳ Ｐゴシック" charset="0"/>
                <a:sym typeface="Source Sans Pro Bold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53751" y="2429923"/>
            <a:ext cx="886098" cy="886098"/>
            <a:chOff x="2753751" y="2520141"/>
            <a:chExt cx="886098" cy="886098"/>
          </a:xfrm>
        </p:grpSpPr>
        <p:sp>
          <p:nvSpPr>
            <p:cNvPr id="99" name="Oval 12"/>
            <p:cNvSpPr>
              <a:spLocks/>
            </p:cNvSpPr>
            <p:nvPr/>
          </p:nvSpPr>
          <p:spPr bwMode="auto">
            <a:xfrm>
              <a:off x="2753751" y="252014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10" name="Rectangle 24"/>
            <p:cNvSpPr>
              <a:spLocks/>
            </p:cNvSpPr>
            <p:nvPr/>
          </p:nvSpPr>
          <p:spPr bwMode="auto">
            <a:xfrm>
              <a:off x="2925893" y="2686191"/>
              <a:ext cx="54181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800" b="1" spc="300" dirty="0" smtClean="0"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教学</a:t>
              </a:r>
              <a:endParaRPr lang="en-US" altLang="zh-CN" sz="1800" b="1" spc="300" dirty="0" smtClean="0">
                <a:latin typeface="Source Sans Pro Bold" charset="0"/>
                <a:ea typeface="ＭＳ Ｐゴシック" charset="0"/>
                <a:cs typeface="ＭＳ Ｐゴシック" charset="0"/>
                <a:sym typeface="Source Sans Pro Bold" charset="0"/>
              </a:endParaRPr>
            </a:p>
            <a:p>
              <a:r>
                <a:rPr lang="zh-CN" altLang="en-US" sz="1800" b="1" spc="300" dirty="0" smtClean="0"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设计</a:t>
              </a:r>
              <a:endParaRPr lang="en-US" sz="1800" b="1" spc="300" dirty="0">
                <a:latin typeface="Source Sans Pro Bold" charset="0"/>
                <a:ea typeface="ＭＳ Ｐゴシック" charset="0"/>
                <a:cs typeface="ＭＳ Ｐゴシック" charset="0"/>
                <a:sym typeface="Source Sans Pro Bold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2778" y="2572842"/>
            <a:ext cx="1100477" cy="1081421"/>
            <a:chOff x="6002778" y="2663060"/>
            <a:chExt cx="1100477" cy="1081421"/>
          </a:xfrm>
        </p:grpSpPr>
        <p:sp>
          <p:nvSpPr>
            <p:cNvPr id="112" name="Oval 31"/>
            <p:cNvSpPr>
              <a:spLocks/>
            </p:cNvSpPr>
            <p:nvPr/>
          </p:nvSpPr>
          <p:spPr bwMode="auto">
            <a:xfrm>
              <a:off x="6002778" y="2663060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13" name="Rectangle 32"/>
            <p:cNvSpPr>
              <a:spLocks/>
            </p:cNvSpPr>
            <p:nvPr/>
          </p:nvSpPr>
          <p:spPr bwMode="auto">
            <a:xfrm>
              <a:off x="6282109" y="2926771"/>
              <a:ext cx="54181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800" b="1" spc="300" dirty="0" smtClean="0"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教学</a:t>
              </a:r>
              <a:endParaRPr lang="en-US" altLang="zh-CN" sz="1800" b="1" spc="300" dirty="0" smtClean="0">
                <a:latin typeface="Source Sans Pro Bold" charset="0"/>
                <a:ea typeface="ＭＳ Ｐゴシック" charset="0"/>
                <a:cs typeface="ＭＳ Ｐゴシック" charset="0"/>
                <a:sym typeface="Source Sans Pro Bold" charset="0"/>
              </a:endParaRPr>
            </a:p>
            <a:p>
              <a:r>
                <a:rPr lang="zh-CN" altLang="en-US" sz="1800" b="1" spc="300" dirty="0" smtClean="0"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反思</a:t>
              </a:r>
              <a:endParaRPr lang="en-US" sz="1800" b="1" spc="300" dirty="0">
                <a:latin typeface="Source Sans Pro Bold" charset="0"/>
                <a:ea typeface="ＭＳ Ｐゴシック" charset="0"/>
                <a:cs typeface="ＭＳ Ｐゴシック" charset="0"/>
                <a:sym typeface="Source Sans Pro Bold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024" y="1296098"/>
            <a:ext cx="1100477" cy="1081421"/>
            <a:chOff x="2506024" y="1386316"/>
            <a:chExt cx="1100477" cy="1081421"/>
          </a:xfrm>
        </p:grpSpPr>
        <p:sp>
          <p:nvSpPr>
            <p:cNvPr id="114" name="Oval 33"/>
            <p:cNvSpPr>
              <a:spLocks/>
            </p:cNvSpPr>
            <p:nvPr/>
          </p:nvSpPr>
          <p:spPr bwMode="auto">
            <a:xfrm>
              <a:off x="2506024" y="1386316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15" name="Rectangle 34"/>
            <p:cNvSpPr>
              <a:spLocks/>
            </p:cNvSpPr>
            <p:nvPr/>
          </p:nvSpPr>
          <p:spPr bwMode="auto">
            <a:xfrm>
              <a:off x="2785355" y="1650027"/>
              <a:ext cx="54181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800" b="1" spc="300" dirty="0" smtClean="0"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教学</a:t>
              </a:r>
              <a:endParaRPr lang="en-US" altLang="zh-CN" sz="1800" b="1" spc="300" dirty="0" smtClean="0">
                <a:latin typeface="Source Sans Pro Bold" charset="0"/>
                <a:ea typeface="ＭＳ Ｐゴシック" charset="0"/>
                <a:cs typeface="ＭＳ Ｐゴシック" charset="0"/>
                <a:sym typeface="Source Sans Pro Bold" charset="0"/>
              </a:endParaRPr>
            </a:p>
            <a:p>
              <a:r>
                <a:rPr lang="zh-CN" altLang="en-US" sz="1800" b="1" spc="300" dirty="0" smtClean="0"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过程</a:t>
              </a:r>
              <a:endParaRPr lang="en-US" sz="1800" b="1" spc="300" dirty="0">
                <a:latin typeface="Source Sans Pro Bold" charset="0"/>
                <a:ea typeface="ＭＳ Ｐゴシック" charset="0"/>
                <a:cs typeface="ＭＳ Ｐゴシック" charset="0"/>
                <a:sym typeface="Source Sans Pro Bold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10571" y="1081422"/>
            <a:ext cx="4778262" cy="3296667"/>
            <a:chOff x="2010571" y="1081422"/>
            <a:chExt cx="4778262" cy="3296667"/>
          </a:xfrm>
        </p:grpSpPr>
        <p:sp>
          <p:nvSpPr>
            <p:cNvPr id="90" name="Oval 3"/>
            <p:cNvSpPr>
              <a:spLocks/>
            </p:cNvSpPr>
            <p:nvPr/>
          </p:nvSpPr>
          <p:spPr bwMode="auto">
            <a:xfrm>
              <a:off x="2739459" y="3153749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91" name="Oval 4"/>
            <p:cNvSpPr>
              <a:spLocks/>
            </p:cNvSpPr>
            <p:nvPr/>
          </p:nvSpPr>
          <p:spPr bwMode="auto">
            <a:xfrm>
              <a:off x="2801390" y="2343874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92" name="Oval 5"/>
            <p:cNvSpPr>
              <a:spLocks/>
            </p:cNvSpPr>
            <p:nvPr/>
          </p:nvSpPr>
          <p:spPr bwMode="auto">
            <a:xfrm>
              <a:off x="4335389" y="1653098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93" name="Oval 6"/>
            <p:cNvSpPr>
              <a:spLocks/>
            </p:cNvSpPr>
            <p:nvPr/>
          </p:nvSpPr>
          <p:spPr bwMode="auto">
            <a:xfrm>
              <a:off x="3530278" y="3148985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94" name="Oval 7"/>
            <p:cNvSpPr>
              <a:spLocks/>
            </p:cNvSpPr>
            <p:nvPr/>
          </p:nvSpPr>
          <p:spPr bwMode="auto">
            <a:xfrm>
              <a:off x="5478741" y="2839327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96" name="Oval 9"/>
            <p:cNvSpPr>
              <a:spLocks/>
            </p:cNvSpPr>
            <p:nvPr/>
          </p:nvSpPr>
          <p:spPr bwMode="auto">
            <a:xfrm>
              <a:off x="4130538" y="2143787"/>
              <a:ext cx="242962" cy="242962"/>
            </a:xfrm>
            <a:prstGeom prst="ellipse">
              <a:avLst/>
            </a:prstGeom>
            <a:solidFill>
              <a:srgbClr val="495869">
                <a:alpha val="9804"/>
              </a:srgb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97" name="Oval 10"/>
            <p:cNvSpPr>
              <a:spLocks/>
            </p:cNvSpPr>
            <p:nvPr/>
          </p:nvSpPr>
          <p:spPr bwMode="auto">
            <a:xfrm>
              <a:off x="3320663" y="2272414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98" name="Oval 11"/>
            <p:cNvSpPr>
              <a:spLocks/>
            </p:cNvSpPr>
            <p:nvPr/>
          </p:nvSpPr>
          <p:spPr bwMode="auto">
            <a:xfrm>
              <a:off x="5235779" y="2129495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01" name="Oval 14"/>
            <p:cNvSpPr>
              <a:spLocks/>
            </p:cNvSpPr>
            <p:nvPr/>
          </p:nvSpPr>
          <p:spPr bwMode="auto">
            <a:xfrm>
              <a:off x="3654141" y="1700738"/>
              <a:ext cx="457341" cy="457341"/>
            </a:xfrm>
            <a:prstGeom prst="ellipse">
              <a:avLst/>
            </a:prstGeom>
            <a:solidFill>
              <a:schemeClr val="accent4">
                <a:alpha val="79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03" name="Oval 17"/>
            <p:cNvSpPr>
              <a:spLocks/>
            </p:cNvSpPr>
            <p:nvPr/>
          </p:nvSpPr>
          <p:spPr bwMode="auto">
            <a:xfrm>
              <a:off x="4902301" y="3091817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04" name="Oval 18"/>
            <p:cNvSpPr>
              <a:spLocks/>
            </p:cNvSpPr>
            <p:nvPr/>
          </p:nvSpPr>
          <p:spPr bwMode="auto">
            <a:xfrm>
              <a:off x="3030061" y="3415767"/>
              <a:ext cx="962322" cy="962322"/>
            </a:xfrm>
            <a:prstGeom prst="ellipse">
              <a:avLst/>
            </a:prstGeom>
            <a:solidFill>
              <a:schemeClr val="accent3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05" name="Oval 19"/>
            <p:cNvSpPr>
              <a:spLocks/>
            </p:cNvSpPr>
            <p:nvPr/>
          </p:nvSpPr>
          <p:spPr bwMode="auto">
            <a:xfrm>
              <a:off x="5164319" y="2691644"/>
              <a:ext cx="323950" cy="323950"/>
            </a:xfrm>
            <a:prstGeom prst="ellipse">
              <a:avLst/>
            </a:prstGeom>
            <a:solidFill>
              <a:schemeClr val="accent4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07" name="Rectangle 21"/>
            <p:cNvSpPr>
              <a:spLocks/>
            </p:cNvSpPr>
            <p:nvPr/>
          </p:nvSpPr>
          <p:spPr bwMode="auto">
            <a:xfrm>
              <a:off x="3282551" y="3709881"/>
              <a:ext cx="47929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dirty="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TEAM</a:t>
              </a:r>
            </a:p>
            <a:p>
              <a:r>
                <a:rPr lang="en-US" sz="1200" dirty="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WORK</a:t>
              </a:r>
            </a:p>
          </p:txBody>
        </p:sp>
        <p:sp>
          <p:nvSpPr>
            <p:cNvPr id="108" name="Rectangle 22"/>
            <p:cNvSpPr>
              <a:spLocks/>
            </p:cNvSpPr>
            <p:nvPr/>
          </p:nvSpPr>
          <p:spPr bwMode="auto">
            <a:xfrm>
              <a:off x="5220296" y="3542577"/>
              <a:ext cx="4919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VALUE</a:t>
              </a:r>
            </a:p>
          </p:txBody>
        </p:sp>
        <p:sp>
          <p:nvSpPr>
            <p:cNvPr id="109" name="Rectangle 23"/>
            <p:cNvSpPr>
              <a:spLocks/>
            </p:cNvSpPr>
            <p:nvPr/>
          </p:nvSpPr>
          <p:spPr bwMode="auto">
            <a:xfrm>
              <a:off x="5409069" y="2416669"/>
              <a:ext cx="609141" cy="31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013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PROJECT</a:t>
              </a:r>
            </a:p>
            <a:p>
              <a:r>
                <a:rPr lang="en-US" sz="1013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MNG.</a:t>
              </a:r>
            </a:p>
          </p:txBody>
        </p:sp>
        <p:sp>
          <p:nvSpPr>
            <p:cNvPr id="116" name="Oval 35"/>
            <p:cNvSpPr>
              <a:spLocks/>
            </p:cNvSpPr>
            <p:nvPr/>
          </p:nvSpPr>
          <p:spPr bwMode="auto">
            <a:xfrm>
              <a:off x="2010571" y="3134693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17" name="Rectangle 36"/>
            <p:cNvSpPr>
              <a:spLocks/>
            </p:cNvSpPr>
            <p:nvPr/>
          </p:nvSpPr>
          <p:spPr bwMode="auto">
            <a:xfrm>
              <a:off x="2181479" y="3421867"/>
              <a:ext cx="609141" cy="31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013" dirty="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PROJECT</a:t>
              </a:r>
            </a:p>
            <a:p>
              <a:r>
                <a:rPr lang="en-US" sz="1013" dirty="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MNG.</a:t>
              </a:r>
            </a:p>
          </p:txBody>
        </p:sp>
        <p:sp>
          <p:nvSpPr>
            <p:cNvPr id="118" name="Oval 37"/>
            <p:cNvSpPr>
              <a:spLocks/>
            </p:cNvSpPr>
            <p:nvPr/>
          </p:nvSpPr>
          <p:spPr bwMode="auto">
            <a:xfrm>
              <a:off x="5235779" y="117670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19" name="Rectangle 38"/>
            <p:cNvSpPr>
              <a:spLocks/>
            </p:cNvSpPr>
            <p:nvPr/>
          </p:nvSpPr>
          <p:spPr bwMode="auto">
            <a:xfrm>
              <a:off x="5407282" y="1463875"/>
              <a:ext cx="609141" cy="31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013" dirty="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PROJECT</a:t>
              </a:r>
            </a:p>
            <a:p>
              <a:r>
                <a:rPr lang="en-US" sz="1013" dirty="0">
                  <a:solidFill>
                    <a:srgbClr val="FFFEFE"/>
                  </a:solidFill>
                  <a:latin typeface="Source Sans Pro Bold" charset="0"/>
                  <a:ea typeface="ＭＳ Ｐゴシック" charset="0"/>
                  <a:cs typeface="ＭＳ Ｐゴシック" charset="0"/>
                  <a:sym typeface="Source Sans Pro Bold" charset="0"/>
                </a:rPr>
                <a:t>MNG.</a:t>
              </a:r>
            </a:p>
          </p:txBody>
        </p:sp>
        <p:sp>
          <p:nvSpPr>
            <p:cNvPr id="120" name="Oval 39"/>
            <p:cNvSpPr>
              <a:spLocks/>
            </p:cNvSpPr>
            <p:nvPr/>
          </p:nvSpPr>
          <p:spPr bwMode="auto">
            <a:xfrm>
              <a:off x="6079002" y="1819837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24" name="Oval 43"/>
            <p:cNvSpPr>
              <a:spLocks/>
            </p:cNvSpPr>
            <p:nvPr/>
          </p:nvSpPr>
          <p:spPr bwMode="auto">
            <a:xfrm>
              <a:off x="3973327" y="1081422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26" name="Oval 45"/>
            <p:cNvSpPr>
              <a:spLocks/>
            </p:cNvSpPr>
            <p:nvPr/>
          </p:nvSpPr>
          <p:spPr bwMode="auto">
            <a:xfrm>
              <a:off x="3539806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27" name="Oval 46"/>
            <p:cNvSpPr>
              <a:spLocks/>
            </p:cNvSpPr>
            <p:nvPr/>
          </p:nvSpPr>
          <p:spPr bwMode="auto">
            <a:xfrm>
              <a:off x="5045220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</p:grpSp>
      <p:sp>
        <p:nvSpPr>
          <p:cNvPr id="128" name="Footer Placeholder 1"/>
          <p:cNvSpPr>
            <a:spLocks noGrp="1"/>
          </p:cNvSpPr>
          <p:nvPr>
            <p:ph type="ftr" sz="quarter" idx="11"/>
          </p:nvPr>
        </p:nvSpPr>
        <p:spPr bwMode="auto">
          <a:xfrm>
            <a:off x="7112150" y="4706351"/>
            <a:ext cx="1710468" cy="31175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anchorCtr="0" compatLnSpc="1">
            <a:prstTxWarp prst="textNoShape">
              <a:avLst/>
            </a:prstTxWarp>
          </a:bodyPr>
          <a:lstStyle>
            <a:lvl1pPr eaLnBrk="0" hangingPunct="0"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278681" indent="-107185" eaLnBrk="0" hangingPunct="0"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428739" indent="-85748" eaLnBrk="0" hangingPunct="0"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600235" indent="-85748" eaLnBrk="0" hangingPunct="0"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71731" indent="-85748" eaLnBrk="0" hangingPunct="0"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43226" indent="-85748" algn="ctr" eaLnBrk="0" fontAlgn="base" hangingPunct="0">
              <a:spcBef>
                <a:spcPct val="0"/>
              </a:spcBef>
              <a:spcAft>
                <a:spcPct val="0"/>
              </a:spcAft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14722" indent="-85748" algn="ctr" eaLnBrk="0" fontAlgn="base" hangingPunct="0">
              <a:spcBef>
                <a:spcPct val="0"/>
              </a:spcBef>
              <a:spcAft>
                <a:spcPct val="0"/>
              </a:spcAft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286218" indent="-85748" algn="ctr" eaLnBrk="0" fontAlgn="base" hangingPunct="0">
              <a:spcBef>
                <a:spcPct val="0"/>
              </a:spcBef>
              <a:spcAft>
                <a:spcPct val="0"/>
              </a:spcAft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457714" indent="-85748" algn="ctr" eaLnBrk="0" fontAlgn="base" hangingPunct="0">
              <a:spcBef>
                <a:spcPct val="0"/>
              </a:spcBef>
              <a:spcAft>
                <a:spcPct val="0"/>
              </a:spcAft>
              <a:defRPr sz="2101"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eaLnBrk="1" hangingPunct="1"/>
            <a:r>
              <a:rPr sz="1013">
                <a:solidFill>
                  <a:srgbClr val="B3B2B2"/>
                </a:solidFill>
                <a:latin typeface="Montserrat-Regular" charset="0"/>
                <a:ea typeface="ＭＳ Ｐゴシック" charset="0"/>
                <a:cs typeface="ＭＳ Ｐゴシック" charset="0"/>
                <a:sym typeface="Montserrat-Regular" charset="0"/>
              </a:rPr>
              <a:t>COMPANY PRESENTATION</a:t>
            </a:r>
          </a:p>
          <a:p>
            <a:pPr eaLnBrk="1" hangingPunct="1"/>
            <a:endParaRPr sz="1013">
              <a:solidFill>
                <a:srgbClr val="B3B2B2"/>
              </a:solidFill>
              <a:latin typeface="Montserrat-Regular" charset="0"/>
              <a:ea typeface="ＭＳ Ｐゴシック" charset="0"/>
              <a:cs typeface="ＭＳ Ｐゴシック" charset="0"/>
              <a:sym typeface="Montserrat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526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课堂实施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163378" y="537982"/>
            <a:ext cx="2836371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Implementation Of Class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1"/>
          <p:cNvGrpSpPr/>
          <p:nvPr/>
        </p:nvGrpSpPr>
        <p:grpSpPr>
          <a:xfrm rot="18810804">
            <a:off x="7267754" y="1970602"/>
            <a:ext cx="1499167" cy="538376"/>
            <a:chOff x="1608138" y="3187521"/>
            <a:chExt cx="2873375" cy="1031876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solidFill>
              <a:srgbClr val="D4A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601" tIns="34301" rIns="68601" bIns="34301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601" tIns="34301" rIns="68601" bIns="34301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601" tIns="34301" rIns="68601" bIns="34301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601" tIns="34301" rIns="68601" bIns="34301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601" tIns="34301" rIns="68601" bIns="34301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sp>
        <p:nvSpPr>
          <p:cNvPr id="31" name="Freeform 39"/>
          <p:cNvSpPr/>
          <p:nvPr/>
        </p:nvSpPr>
        <p:spPr>
          <a:xfrm>
            <a:off x="2843442" y="2539945"/>
            <a:ext cx="4578730" cy="319243"/>
          </a:xfrm>
          <a:custGeom>
            <a:avLst/>
            <a:gdLst>
              <a:gd name="connsiteX0" fmla="*/ 0 w 6103089"/>
              <a:gd name="connsiteY0" fmla="*/ 414670 h 425526"/>
              <a:gd name="connsiteX1" fmla="*/ 2137145 w 6103089"/>
              <a:gd name="connsiteY1" fmla="*/ 63795 h 425526"/>
              <a:gd name="connsiteX2" fmla="*/ 3540642 w 6103089"/>
              <a:gd name="connsiteY2" fmla="*/ 425302 h 425526"/>
              <a:gd name="connsiteX3" fmla="*/ 4890977 w 6103089"/>
              <a:gd name="connsiteY3" fmla="*/ 0 h 425526"/>
              <a:gd name="connsiteX4" fmla="*/ 6103089 w 6103089"/>
              <a:gd name="connsiteY4" fmla="*/ 425302 h 425526"/>
              <a:gd name="connsiteX5" fmla="*/ 6103089 w 6103089"/>
              <a:gd name="connsiteY5" fmla="*/ 425302 h 4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3089" h="425526">
                <a:moveTo>
                  <a:pt x="0" y="414670"/>
                </a:moveTo>
                <a:cubicBezTo>
                  <a:pt x="773519" y="238346"/>
                  <a:pt x="1547038" y="62023"/>
                  <a:pt x="2137145" y="63795"/>
                </a:cubicBezTo>
                <a:cubicBezTo>
                  <a:pt x="2727252" y="65567"/>
                  <a:pt x="3081670" y="435934"/>
                  <a:pt x="3540642" y="425302"/>
                </a:cubicBezTo>
                <a:cubicBezTo>
                  <a:pt x="3999614" y="414670"/>
                  <a:pt x="4463903" y="0"/>
                  <a:pt x="4890977" y="0"/>
                </a:cubicBezTo>
                <a:cubicBezTo>
                  <a:pt x="5318051" y="0"/>
                  <a:pt x="6103089" y="425302"/>
                  <a:pt x="6103089" y="425302"/>
                </a:cubicBezTo>
                <a:lnTo>
                  <a:pt x="6103089" y="425302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Dot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2" name="Oval 49"/>
          <p:cNvSpPr/>
          <p:nvPr/>
        </p:nvSpPr>
        <p:spPr>
          <a:xfrm>
            <a:off x="3766102" y="2589536"/>
            <a:ext cx="109941" cy="10994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3" name="Oval 50"/>
          <p:cNvSpPr/>
          <p:nvPr/>
        </p:nvSpPr>
        <p:spPr>
          <a:xfrm>
            <a:off x="5392930" y="2811698"/>
            <a:ext cx="109941" cy="10994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4" name="Oval 51"/>
          <p:cNvSpPr/>
          <p:nvPr/>
        </p:nvSpPr>
        <p:spPr>
          <a:xfrm>
            <a:off x="6632980" y="2501791"/>
            <a:ext cx="109941" cy="10994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5" name="Isosceles Triangle 54"/>
          <p:cNvSpPr/>
          <p:nvPr/>
        </p:nvSpPr>
        <p:spPr>
          <a:xfrm>
            <a:off x="3786372" y="2848952"/>
            <a:ext cx="69399" cy="5982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6" name="TextBox 55"/>
          <p:cNvSpPr txBox="1"/>
          <p:nvPr/>
        </p:nvSpPr>
        <p:spPr>
          <a:xfrm>
            <a:off x="3205318" y="3145459"/>
            <a:ext cx="1231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Isosceles Triangle 57"/>
          <p:cNvSpPr/>
          <p:nvPr/>
        </p:nvSpPr>
        <p:spPr>
          <a:xfrm flipV="1">
            <a:off x="5413200" y="2601562"/>
            <a:ext cx="69399" cy="5982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8" name="TextBox 58"/>
          <p:cNvSpPr txBox="1"/>
          <p:nvPr/>
        </p:nvSpPr>
        <p:spPr>
          <a:xfrm>
            <a:off x="4832146" y="1733515"/>
            <a:ext cx="1231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Isosceles Triangle 60"/>
          <p:cNvSpPr/>
          <p:nvPr/>
        </p:nvSpPr>
        <p:spPr>
          <a:xfrm>
            <a:off x="6655561" y="2781785"/>
            <a:ext cx="69399" cy="5982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0" name="TextBox 61"/>
          <p:cNvSpPr txBox="1"/>
          <p:nvPr/>
        </p:nvSpPr>
        <p:spPr>
          <a:xfrm>
            <a:off x="6074506" y="3078291"/>
            <a:ext cx="1231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Oval 63"/>
          <p:cNvSpPr/>
          <p:nvPr/>
        </p:nvSpPr>
        <p:spPr>
          <a:xfrm>
            <a:off x="2176864" y="2556761"/>
            <a:ext cx="646128" cy="64612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</a:t>
            </a:r>
            <a:endParaRPr 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64"/>
          <p:cNvSpPr txBox="1"/>
          <p:nvPr/>
        </p:nvSpPr>
        <p:spPr>
          <a:xfrm>
            <a:off x="927023" y="2547209"/>
            <a:ext cx="1116413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sz="1050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68907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课后提升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323613" y="537982"/>
            <a:ext cx="2515900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Ascension After Class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15"/>
          <p:cNvGraphicFramePr/>
          <p:nvPr>
            <p:extLst>
              <p:ext uri="{D42A27DB-BD31-4B8C-83A1-F6EECF244321}">
                <p14:modId xmlns:p14="http://schemas.microsoft.com/office/powerpoint/2010/main" val="2024972721"/>
              </p:ext>
            </p:extLst>
          </p:nvPr>
        </p:nvGraphicFramePr>
        <p:xfrm>
          <a:off x="833115" y="1464367"/>
          <a:ext cx="3827021" cy="3273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Straight Connector 17"/>
          <p:cNvCxnSpPr/>
          <p:nvPr/>
        </p:nvCxnSpPr>
        <p:spPr>
          <a:xfrm>
            <a:off x="3576547" y="1998006"/>
            <a:ext cx="680694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9"/>
          <p:cNvCxnSpPr/>
          <p:nvPr/>
        </p:nvCxnSpPr>
        <p:spPr>
          <a:xfrm>
            <a:off x="1797703" y="1591185"/>
            <a:ext cx="680694" cy="0"/>
          </a:xfrm>
          <a:prstGeom prst="line">
            <a:avLst/>
          </a:prstGeom>
          <a:ln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1"/>
          <p:cNvCxnSpPr/>
          <p:nvPr/>
        </p:nvCxnSpPr>
        <p:spPr>
          <a:xfrm>
            <a:off x="840476" y="2189451"/>
            <a:ext cx="680694" cy="0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2"/>
          <p:cNvCxnSpPr/>
          <p:nvPr/>
        </p:nvCxnSpPr>
        <p:spPr>
          <a:xfrm>
            <a:off x="792615" y="3928410"/>
            <a:ext cx="680694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8"/>
          <p:cNvSpPr txBox="1"/>
          <p:nvPr/>
        </p:nvSpPr>
        <p:spPr>
          <a:xfrm>
            <a:off x="3752436" y="1605471"/>
            <a:ext cx="660758" cy="415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1">
                <a:latin typeface="Impact" panose="020B0806030902050204" pitchFamily="34" charset="0"/>
              </a:rPr>
              <a:t>59%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1749840" y="1198649"/>
            <a:ext cx="660758" cy="415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1">
                <a:latin typeface="Impact" panose="020B0806030902050204" pitchFamily="34" charset="0"/>
              </a:rPr>
              <a:t>09%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2616" y="1796916"/>
            <a:ext cx="617477" cy="415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1"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18" name="TextBox 25"/>
          <p:cNvSpPr txBox="1"/>
          <p:nvPr/>
        </p:nvSpPr>
        <p:spPr>
          <a:xfrm>
            <a:off x="728801" y="3535875"/>
            <a:ext cx="649537" cy="415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1">
                <a:latin typeface="Impact" panose="020B0806030902050204" pitchFamily="34" charset="0"/>
              </a:rPr>
              <a:t>25%</a:t>
            </a:r>
          </a:p>
        </p:txBody>
      </p:sp>
      <p:sp>
        <p:nvSpPr>
          <p:cNvPr id="19" name="Oval 27"/>
          <p:cNvSpPr/>
          <p:nvPr/>
        </p:nvSpPr>
        <p:spPr>
          <a:xfrm>
            <a:off x="5272894" y="1229105"/>
            <a:ext cx="362080" cy="3620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>
                <a:solidFill>
                  <a:schemeClr val="bg1"/>
                </a:solidFill>
                <a:latin typeface="FontAwesome" pitchFamily="2" charset="0"/>
              </a:rPr>
              <a:t></a:t>
            </a:r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5732696" y="1225116"/>
            <a:ext cx="1107996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975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5732695" y="1498324"/>
            <a:ext cx="27568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Oval 30"/>
          <p:cNvSpPr/>
          <p:nvPr/>
        </p:nvSpPr>
        <p:spPr>
          <a:xfrm>
            <a:off x="5272894" y="2080824"/>
            <a:ext cx="362080" cy="362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>
                <a:solidFill>
                  <a:schemeClr val="bg1"/>
                </a:solidFill>
                <a:latin typeface="FontAwesome" pitchFamily="2" charset="0"/>
              </a:rPr>
              <a:t></a:t>
            </a:r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3" name="TextBox 31"/>
          <p:cNvSpPr txBox="1"/>
          <p:nvPr/>
        </p:nvSpPr>
        <p:spPr>
          <a:xfrm>
            <a:off x="5732696" y="2076835"/>
            <a:ext cx="1107996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975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32"/>
          <p:cNvSpPr txBox="1"/>
          <p:nvPr/>
        </p:nvSpPr>
        <p:spPr>
          <a:xfrm>
            <a:off x="5732695" y="2350043"/>
            <a:ext cx="27568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Oval 33"/>
          <p:cNvSpPr/>
          <p:nvPr/>
        </p:nvSpPr>
        <p:spPr>
          <a:xfrm>
            <a:off x="5272893" y="2932543"/>
            <a:ext cx="362080" cy="3620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>
                <a:solidFill>
                  <a:schemeClr val="bg1"/>
                </a:solidFill>
                <a:latin typeface="FontAwesome" pitchFamily="2" charset="0"/>
              </a:rPr>
              <a:t></a:t>
            </a:r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6" name="TextBox 34"/>
          <p:cNvSpPr txBox="1"/>
          <p:nvPr/>
        </p:nvSpPr>
        <p:spPr>
          <a:xfrm>
            <a:off x="5732696" y="2936328"/>
            <a:ext cx="1107996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975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5732695" y="3209536"/>
            <a:ext cx="27568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Oval 36"/>
          <p:cNvSpPr/>
          <p:nvPr/>
        </p:nvSpPr>
        <p:spPr>
          <a:xfrm>
            <a:off x="5272893" y="3784262"/>
            <a:ext cx="362080" cy="3620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>
                <a:solidFill>
                  <a:schemeClr val="bg1"/>
                </a:solidFill>
                <a:latin typeface="FontAwesome" pitchFamily="2" charset="0"/>
              </a:rPr>
              <a:t></a:t>
            </a:r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9" name="TextBox 37"/>
          <p:cNvSpPr txBox="1"/>
          <p:nvPr/>
        </p:nvSpPr>
        <p:spPr>
          <a:xfrm>
            <a:off x="5732696" y="3788047"/>
            <a:ext cx="1107996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b="1" spc="225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975" b="1" spc="22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38"/>
          <p:cNvSpPr txBox="1"/>
          <p:nvPr/>
        </p:nvSpPr>
        <p:spPr>
          <a:xfrm>
            <a:off x="5732695" y="4061255"/>
            <a:ext cx="27568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84664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Graphic spid="10" grpId="0">
        <p:bldSub>
          <a:bldChart bld="category"/>
        </p:bldSub>
      </p:bldGraphic>
      <p:bldP spid="15" grpId="0"/>
      <p:bldP spid="16" grpId="0"/>
      <p:bldP spid="17" grpId="0"/>
      <p:bldP spid="18" grpId="0"/>
      <p:bldP spid="19" grpId="0" animBg="1"/>
      <p:bldP spid="20" grpId="0" build="p"/>
      <p:bldP spid="21" grpId="0" build="p"/>
      <p:bldP spid="22" grpId="0" animBg="1"/>
      <p:bldP spid="23" grpId="0" build="p"/>
      <p:bldP spid="24" grpId="0" build="p"/>
      <p:bldP spid="25" grpId="0" animBg="1"/>
      <p:bldP spid="26" grpId="0" build="p"/>
      <p:bldP spid="27" grpId="0" build="p"/>
      <p:bldP spid="28" grpId="0" animBg="1"/>
      <p:bldP spid="29" grpId="0" build="p"/>
      <p:bldP spid="3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496786" y="533118"/>
            <a:ext cx="2185639" cy="1862342"/>
            <a:chOff x="2010571" y="1081422"/>
            <a:chExt cx="5092684" cy="4339381"/>
          </a:xfrm>
        </p:grpSpPr>
        <p:sp>
          <p:nvSpPr>
            <p:cNvPr id="11" name="AutoShape 15"/>
            <p:cNvSpPr>
              <a:spLocks/>
            </p:cNvSpPr>
            <p:nvPr/>
          </p:nvSpPr>
          <p:spPr bwMode="auto">
            <a:xfrm rot="420000">
              <a:off x="3565413" y="2100316"/>
              <a:ext cx="2620183" cy="3320487"/>
            </a:xfrm>
            <a:custGeom>
              <a:avLst/>
              <a:gdLst>
                <a:gd name="T0" fmla="*/ 2147483647 w 21475"/>
                <a:gd name="T1" fmla="*/ 2147483647 h 21600"/>
                <a:gd name="T2" fmla="*/ 2147483647 w 21475"/>
                <a:gd name="T3" fmla="*/ 2147483647 h 21600"/>
                <a:gd name="T4" fmla="*/ 2147483647 w 21475"/>
                <a:gd name="T5" fmla="*/ 2147483647 h 21600"/>
                <a:gd name="T6" fmla="*/ 0 w 21475"/>
                <a:gd name="T7" fmla="*/ 2147483647 h 21600"/>
                <a:gd name="T8" fmla="*/ 2147483647 w 21475"/>
                <a:gd name="T9" fmla="*/ 2147483647 h 21600"/>
                <a:gd name="T10" fmla="*/ 2147483647 w 21475"/>
                <a:gd name="T11" fmla="*/ 2147483647 h 21600"/>
                <a:gd name="T12" fmla="*/ 2147483647 w 21475"/>
                <a:gd name="T13" fmla="*/ 2147483647 h 21600"/>
                <a:gd name="T14" fmla="*/ 2147483647 w 21475"/>
                <a:gd name="T15" fmla="*/ 2147483647 h 21600"/>
                <a:gd name="T16" fmla="*/ 2147483647 w 21475"/>
                <a:gd name="T17" fmla="*/ 2147483647 h 21600"/>
                <a:gd name="T18" fmla="*/ 2147483647 w 21475"/>
                <a:gd name="T19" fmla="*/ 2147483647 h 21600"/>
                <a:gd name="T20" fmla="*/ 2147483647 w 21475"/>
                <a:gd name="T21" fmla="*/ 2147483647 h 21600"/>
                <a:gd name="T22" fmla="*/ 2147483647 w 21475"/>
                <a:gd name="T23" fmla="*/ 2147483647 h 21600"/>
                <a:gd name="T24" fmla="*/ 2147483647 w 21475"/>
                <a:gd name="T25" fmla="*/ 2147483647 h 21600"/>
                <a:gd name="T26" fmla="*/ 2147483647 w 21475"/>
                <a:gd name="T27" fmla="*/ 0 h 21600"/>
                <a:gd name="T28" fmla="*/ 2147483647 w 21475"/>
                <a:gd name="T29" fmla="*/ 2147483647 h 21600"/>
                <a:gd name="T30" fmla="*/ 2147483647 w 21475"/>
                <a:gd name="T31" fmla="*/ 2147483647 h 21600"/>
                <a:gd name="T32" fmla="*/ 2147483647 w 21475"/>
                <a:gd name="T33" fmla="*/ 2147483647 h 21600"/>
                <a:gd name="T34" fmla="*/ 2147483647 w 21475"/>
                <a:gd name="T35" fmla="*/ 2147483647 h 21600"/>
                <a:gd name="T36" fmla="*/ 2147483647 w 21475"/>
                <a:gd name="T37" fmla="*/ 2147483647 h 21600"/>
                <a:gd name="T38" fmla="*/ 2147483647 w 21475"/>
                <a:gd name="T39" fmla="*/ 2147483647 h 21600"/>
                <a:gd name="T40" fmla="*/ 2147483647 w 21475"/>
                <a:gd name="T41" fmla="*/ 2147483647 h 21600"/>
                <a:gd name="T42" fmla="*/ 2147483647 w 21475"/>
                <a:gd name="T43" fmla="*/ 2147483647 h 21600"/>
                <a:gd name="T44" fmla="*/ 2147483647 w 21475"/>
                <a:gd name="T45" fmla="*/ 2147483647 h 21600"/>
                <a:gd name="T46" fmla="*/ 2147483647 w 21475"/>
                <a:gd name="T47" fmla="*/ 2147483647 h 21600"/>
                <a:gd name="T48" fmla="*/ 2147483647 w 21475"/>
                <a:gd name="T49" fmla="*/ 2147483647 h 21600"/>
                <a:gd name="T50" fmla="*/ 2147483647 w 21475"/>
                <a:gd name="T51" fmla="*/ 2147483647 h 21600"/>
                <a:gd name="T52" fmla="*/ 2147483647 w 21475"/>
                <a:gd name="T53" fmla="*/ 2147483647 h 21600"/>
                <a:gd name="T54" fmla="*/ 2147483647 w 21475"/>
                <a:gd name="T55" fmla="*/ 2147483647 h 21600"/>
                <a:gd name="T56" fmla="*/ 2147483647 w 21475"/>
                <a:gd name="T57" fmla="*/ 2147483647 h 21600"/>
                <a:gd name="T58" fmla="*/ 2147483647 w 21475"/>
                <a:gd name="T59" fmla="*/ 2147483647 h 21600"/>
                <a:gd name="T60" fmla="*/ 2147483647 w 21475"/>
                <a:gd name="T61" fmla="*/ 2147483647 h 21600"/>
                <a:gd name="T62" fmla="*/ 2147483647 w 21475"/>
                <a:gd name="T63" fmla="*/ 2147483647 h 21600"/>
                <a:gd name="T64" fmla="*/ 2147483647 w 21475"/>
                <a:gd name="T65" fmla="*/ 2147483647 h 21600"/>
                <a:gd name="T66" fmla="*/ 2147483647 w 21475"/>
                <a:gd name="T67" fmla="*/ 2147483647 h 21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75" h="21600">
                  <a:moveTo>
                    <a:pt x="5829" y="21600"/>
                  </a:moveTo>
                  <a:cubicBezTo>
                    <a:pt x="5829" y="21600"/>
                    <a:pt x="6399" y="16927"/>
                    <a:pt x="3780" y="15325"/>
                  </a:cubicBezTo>
                  <a:cubicBezTo>
                    <a:pt x="1162" y="13723"/>
                    <a:pt x="183" y="11412"/>
                    <a:pt x="183" y="11412"/>
                  </a:cubicBezTo>
                  <a:lnTo>
                    <a:pt x="0" y="10112"/>
                  </a:lnTo>
                  <a:cubicBezTo>
                    <a:pt x="0" y="10112"/>
                    <a:pt x="638" y="11563"/>
                    <a:pt x="1831" y="12414"/>
                  </a:cubicBezTo>
                  <a:cubicBezTo>
                    <a:pt x="3023" y="13265"/>
                    <a:pt x="2465" y="12865"/>
                    <a:pt x="2465" y="12865"/>
                  </a:cubicBezTo>
                  <a:cubicBezTo>
                    <a:pt x="2465" y="12865"/>
                    <a:pt x="3170" y="10341"/>
                    <a:pt x="1522" y="8334"/>
                  </a:cubicBezTo>
                  <a:cubicBezTo>
                    <a:pt x="-125" y="6327"/>
                    <a:pt x="93" y="6927"/>
                    <a:pt x="93" y="6927"/>
                  </a:cubicBezTo>
                  <a:cubicBezTo>
                    <a:pt x="93" y="6927"/>
                    <a:pt x="1870" y="7322"/>
                    <a:pt x="3300" y="9738"/>
                  </a:cubicBezTo>
                  <a:cubicBezTo>
                    <a:pt x="4730" y="12154"/>
                    <a:pt x="3861" y="12723"/>
                    <a:pt x="5035" y="13348"/>
                  </a:cubicBezTo>
                  <a:cubicBezTo>
                    <a:pt x="6209" y="13972"/>
                    <a:pt x="6450" y="14318"/>
                    <a:pt x="6450" y="14318"/>
                  </a:cubicBezTo>
                  <a:cubicBezTo>
                    <a:pt x="6450" y="14318"/>
                    <a:pt x="6691" y="10503"/>
                    <a:pt x="5594" y="7522"/>
                  </a:cubicBezTo>
                  <a:cubicBezTo>
                    <a:pt x="4497" y="4541"/>
                    <a:pt x="4039" y="3857"/>
                    <a:pt x="4405" y="2506"/>
                  </a:cubicBezTo>
                  <a:cubicBezTo>
                    <a:pt x="4772" y="1156"/>
                    <a:pt x="5231" y="0"/>
                    <a:pt x="5231" y="0"/>
                  </a:cubicBezTo>
                  <a:cubicBezTo>
                    <a:pt x="5231" y="0"/>
                    <a:pt x="4925" y="2239"/>
                    <a:pt x="5139" y="3207"/>
                  </a:cubicBezTo>
                  <a:cubicBezTo>
                    <a:pt x="5353" y="4175"/>
                    <a:pt x="5975" y="5374"/>
                    <a:pt x="6420" y="5600"/>
                  </a:cubicBezTo>
                  <a:cubicBezTo>
                    <a:pt x="6864" y="5827"/>
                    <a:pt x="8901" y="3999"/>
                    <a:pt x="9444" y="2994"/>
                  </a:cubicBezTo>
                  <a:cubicBezTo>
                    <a:pt x="9988" y="1989"/>
                    <a:pt x="9988" y="2011"/>
                    <a:pt x="9988" y="2011"/>
                  </a:cubicBezTo>
                  <a:cubicBezTo>
                    <a:pt x="9988" y="2011"/>
                    <a:pt x="9797" y="4803"/>
                    <a:pt x="8891" y="5846"/>
                  </a:cubicBezTo>
                  <a:cubicBezTo>
                    <a:pt x="7984" y="6889"/>
                    <a:pt x="7292" y="7155"/>
                    <a:pt x="7621" y="8290"/>
                  </a:cubicBezTo>
                  <a:cubicBezTo>
                    <a:pt x="7950" y="9424"/>
                    <a:pt x="8657" y="11670"/>
                    <a:pt x="9078" y="13366"/>
                  </a:cubicBezTo>
                  <a:cubicBezTo>
                    <a:pt x="9498" y="15062"/>
                    <a:pt x="9858" y="16959"/>
                    <a:pt x="9858" y="16959"/>
                  </a:cubicBezTo>
                  <a:cubicBezTo>
                    <a:pt x="9858" y="16959"/>
                    <a:pt x="11723" y="11853"/>
                    <a:pt x="12698" y="10556"/>
                  </a:cubicBezTo>
                  <a:cubicBezTo>
                    <a:pt x="13673" y="9258"/>
                    <a:pt x="15717" y="7971"/>
                    <a:pt x="16173" y="7179"/>
                  </a:cubicBezTo>
                  <a:cubicBezTo>
                    <a:pt x="16628" y="6387"/>
                    <a:pt x="16716" y="5235"/>
                    <a:pt x="16716" y="5235"/>
                  </a:cubicBezTo>
                  <a:cubicBezTo>
                    <a:pt x="16716" y="5235"/>
                    <a:pt x="17160" y="7061"/>
                    <a:pt x="16227" y="8670"/>
                  </a:cubicBezTo>
                  <a:cubicBezTo>
                    <a:pt x="15293" y="10280"/>
                    <a:pt x="14995" y="10433"/>
                    <a:pt x="14995" y="10433"/>
                  </a:cubicBezTo>
                  <a:cubicBezTo>
                    <a:pt x="14995" y="10433"/>
                    <a:pt x="16303" y="9777"/>
                    <a:pt x="17977" y="9331"/>
                  </a:cubicBezTo>
                  <a:cubicBezTo>
                    <a:pt x="19651" y="8885"/>
                    <a:pt x="21475" y="8885"/>
                    <a:pt x="21475" y="8885"/>
                  </a:cubicBezTo>
                  <a:cubicBezTo>
                    <a:pt x="21475" y="8885"/>
                    <a:pt x="16613" y="9943"/>
                    <a:pt x="15271" y="11318"/>
                  </a:cubicBezTo>
                  <a:cubicBezTo>
                    <a:pt x="13929" y="12694"/>
                    <a:pt x="12710" y="14682"/>
                    <a:pt x="12894" y="16557"/>
                  </a:cubicBezTo>
                  <a:cubicBezTo>
                    <a:pt x="13077" y="18432"/>
                    <a:pt x="13496" y="20809"/>
                    <a:pt x="13496" y="20809"/>
                  </a:cubicBezTo>
                  <a:lnTo>
                    <a:pt x="5829" y="21600"/>
                  </a:lnTo>
                  <a:close/>
                  <a:moveTo>
                    <a:pt x="5829" y="21600"/>
                  </a:moveTo>
                </a:path>
              </a:pathLst>
            </a:custGeom>
            <a:solidFill>
              <a:schemeClr val="tx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2" name="Oval 3"/>
            <p:cNvSpPr>
              <a:spLocks/>
            </p:cNvSpPr>
            <p:nvPr/>
          </p:nvSpPr>
          <p:spPr bwMode="auto">
            <a:xfrm>
              <a:off x="2739459" y="3153749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3" name="Oval 4"/>
            <p:cNvSpPr>
              <a:spLocks/>
            </p:cNvSpPr>
            <p:nvPr/>
          </p:nvSpPr>
          <p:spPr bwMode="auto">
            <a:xfrm>
              <a:off x="2801390" y="2343874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4" name="Oval 5"/>
            <p:cNvSpPr>
              <a:spLocks/>
            </p:cNvSpPr>
            <p:nvPr/>
          </p:nvSpPr>
          <p:spPr bwMode="auto">
            <a:xfrm>
              <a:off x="4335389" y="1653098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5" name="Oval 6"/>
            <p:cNvSpPr>
              <a:spLocks/>
            </p:cNvSpPr>
            <p:nvPr/>
          </p:nvSpPr>
          <p:spPr bwMode="auto">
            <a:xfrm>
              <a:off x="3530278" y="3148985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6" name="Oval 7"/>
            <p:cNvSpPr>
              <a:spLocks/>
            </p:cNvSpPr>
            <p:nvPr/>
          </p:nvSpPr>
          <p:spPr bwMode="auto">
            <a:xfrm>
              <a:off x="5478741" y="2839327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7" name="Oval 9"/>
            <p:cNvSpPr>
              <a:spLocks/>
            </p:cNvSpPr>
            <p:nvPr/>
          </p:nvSpPr>
          <p:spPr bwMode="auto">
            <a:xfrm>
              <a:off x="4130538" y="2143787"/>
              <a:ext cx="242962" cy="242962"/>
            </a:xfrm>
            <a:prstGeom prst="ellipse">
              <a:avLst/>
            </a:prstGeom>
            <a:solidFill>
              <a:srgbClr val="495869">
                <a:alpha val="9804"/>
              </a:srgb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8" name="Oval 10"/>
            <p:cNvSpPr>
              <a:spLocks/>
            </p:cNvSpPr>
            <p:nvPr/>
          </p:nvSpPr>
          <p:spPr bwMode="auto">
            <a:xfrm>
              <a:off x="3320663" y="2272414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9" name="Oval 11"/>
            <p:cNvSpPr>
              <a:spLocks/>
            </p:cNvSpPr>
            <p:nvPr/>
          </p:nvSpPr>
          <p:spPr bwMode="auto">
            <a:xfrm>
              <a:off x="5235779" y="2129495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0" name="Oval 12"/>
            <p:cNvSpPr>
              <a:spLocks/>
            </p:cNvSpPr>
            <p:nvPr/>
          </p:nvSpPr>
          <p:spPr bwMode="auto">
            <a:xfrm>
              <a:off x="2753751" y="252014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1" name="Oval 14"/>
            <p:cNvSpPr>
              <a:spLocks/>
            </p:cNvSpPr>
            <p:nvPr/>
          </p:nvSpPr>
          <p:spPr bwMode="auto">
            <a:xfrm>
              <a:off x="3654141" y="1700738"/>
              <a:ext cx="457341" cy="457341"/>
            </a:xfrm>
            <a:prstGeom prst="ellipse">
              <a:avLst/>
            </a:prstGeom>
            <a:solidFill>
              <a:schemeClr val="accent4">
                <a:alpha val="79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2" name="Oval 16"/>
            <p:cNvSpPr>
              <a:spLocks/>
            </p:cNvSpPr>
            <p:nvPr/>
          </p:nvSpPr>
          <p:spPr bwMode="auto">
            <a:xfrm>
              <a:off x="3720837" y="2258123"/>
              <a:ext cx="1314856" cy="1314856"/>
            </a:xfrm>
            <a:prstGeom prst="ellipse">
              <a:avLst/>
            </a:prstGeom>
            <a:solidFill>
              <a:schemeClr val="accent1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3" name="Oval 17"/>
            <p:cNvSpPr>
              <a:spLocks/>
            </p:cNvSpPr>
            <p:nvPr/>
          </p:nvSpPr>
          <p:spPr bwMode="auto">
            <a:xfrm>
              <a:off x="4902301" y="3091817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4" name="Oval 18"/>
            <p:cNvSpPr>
              <a:spLocks/>
            </p:cNvSpPr>
            <p:nvPr/>
          </p:nvSpPr>
          <p:spPr bwMode="auto">
            <a:xfrm>
              <a:off x="3030061" y="3415767"/>
              <a:ext cx="962322" cy="962322"/>
            </a:xfrm>
            <a:prstGeom prst="ellipse">
              <a:avLst/>
            </a:prstGeom>
            <a:solidFill>
              <a:schemeClr val="accent3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5" name="Oval 19"/>
            <p:cNvSpPr>
              <a:spLocks/>
            </p:cNvSpPr>
            <p:nvPr/>
          </p:nvSpPr>
          <p:spPr bwMode="auto">
            <a:xfrm>
              <a:off x="5164319" y="2691644"/>
              <a:ext cx="323950" cy="323950"/>
            </a:xfrm>
            <a:prstGeom prst="ellipse">
              <a:avLst/>
            </a:prstGeom>
            <a:solidFill>
              <a:schemeClr val="accent4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1" name="Oval 31"/>
            <p:cNvSpPr>
              <a:spLocks/>
            </p:cNvSpPr>
            <p:nvPr/>
          </p:nvSpPr>
          <p:spPr bwMode="auto">
            <a:xfrm>
              <a:off x="6002778" y="2663060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3" name="Oval 33"/>
            <p:cNvSpPr>
              <a:spLocks/>
            </p:cNvSpPr>
            <p:nvPr/>
          </p:nvSpPr>
          <p:spPr bwMode="auto">
            <a:xfrm>
              <a:off x="2506024" y="1386316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5" name="Oval 35"/>
            <p:cNvSpPr>
              <a:spLocks/>
            </p:cNvSpPr>
            <p:nvPr/>
          </p:nvSpPr>
          <p:spPr bwMode="auto">
            <a:xfrm>
              <a:off x="2010571" y="3134693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7" name="Oval 37"/>
            <p:cNvSpPr>
              <a:spLocks/>
            </p:cNvSpPr>
            <p:nvPr/>
          </p:nvSpPr>
          <p:spPr bwMode="auto">
            <a:xfrm>
              <a:off x="5235779" y="117670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9" name="Oval 39"/>
            <p:cNvSpPr>
              <a:spLocks/>
            </p:cNvSpPr>
            <p:nvPr/>
          </p:nvSpPr>
          <p:spPr bwMode="auto">
            <a:xfrm>
              <a:off x="6079002" y="1819837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0" name="Oval 43"/>
            <p:cNvSpPr>
              <a:spLocks/>
            </p:cNvSpPr>
            <p:nvPr/>
          </p:nvSpPr>
          <p:spPr bwMode="auto">
            <a:xfrm>
              <a:off x="3973327" y="1081422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1" name="Oval 45"/>
            <p:cNvSpPr>
              <a:spLocks/>
            </p:cNvSpPr>
            <p:nvPr/>
          </p:nvSpPr>
          <p:spPr bwMode="auto">
            <a:xfrm>
              <a:off x="3539806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2" name="Oval 46"/>
            <p:cNvSpPr>
              <a:spLocks/>
            </p:cNvSpPr>
            <p:nvPr/>
          </p:nvSpPr>
          <p:spPr bwMode="auto">
            <a:xfrm>
              <a:off x="5045220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166459" y="2526038"/>
            <a:ext cx="2954655" cy="721451"/>
            <a:chOff x="3166459" y="2892745"/>
            <a:chExt cx="2954655" cy="721451"/>
          </a:xfrm>
        </p:grpSpPr>
        <p:sp>
          <p:nvSpPr>
            <p:cNvPr id="7" name="淘宝网chenying0907出品 27"/>
            <p:cNvSpPr txBox="1"/>
            <p:nvPr/>
          </p:nvSpPr>
          <p:spPr>
            <a:xfrm>
              <a:off x="3729896" y="2892745"/>
              <a:ext cx="1728697" cy="500147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r>
                <a:rPr lang="zh-CN" altLang="en-US" sz="2800" b="1" spc="300" dirty="0">
                  <a:latin typeface="微软雅黑" pitchFamily="34" charset="-122"/>
                  <a:ea typeface="微软雅黑" pitchFamily="34" charset="-122"/>
                </a:rPr>
                <a:t>教学反思</a:t>
              </a:r>
              <a:endParaRPr lang="en-GB" sz="28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166459" y="3314114"/>
              <a:ext cx="2954655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TEACHING REFLECTION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Rectangle 28"/>
          <p:cNvSpPr/>
          <p:nvPr/>
        </p:nvSpPr>
        <p:spPr>
          <a:xfrm>
            <a:off x="1992928" y="3634064"/>
            <a:ext cx="2803727" cy="715591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/>
              <a:t>课堂教学中存在的问题</a:t>
            </a:r>
            <a:endParaRPr lang="en-US" altLang="zh-CN" sz="1400" spc="3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/>
              <a:t>学生学习存在的问题</a:t>
            </a:r>
            <a:endParaRPr lang="en-US" altLang="zh-CN" sz="1400" spc="3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/>
              <a:t>坚持以学生为本</a:t>
            </a:r>
            <a:endParaRPr lang="en-US" altLang="zh-CN" sz="1400" spc="300" dirty="0"/>
          </a:p>
        </p:txBody>
      </p:sp>
      <p:sp>
        <p:nvSpPr>
          <p:cNvPr id="34" name="淘宝网chenying0907出品 1"/>
          <p:cNvSpPr/>
          <p:nvPr/>
        </p:nvSpPr>
        <p:spPr>
          <a:xfrm>
            <a:off x="4573588" y="3634064"/>
            <a:ext cx="3119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/>
              <a:t>信息化教学提升课堂效果</a:t>
            </a:r>
            <a:endParaRPr lang="en-US" altLang="zh-CN" sz="1400" spc="3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/>
              <a:t>教学总结</a:t>
            </a:r>
            <a:endParaRPr lang="en-US" altLang="zh-CN" sz="1400" spc="300" dirty="0"/>
          </a:p>
        </p:txBody>
      </p:sp>
    </p:spTree>
    <p:extLst>
      <p:ext uri="{BB962C8B-B14F-4D97-AF65-F5344CB8AC3E}">
        <p14:creationId xmlns:p14="http://schemas.microsoft.com/office/powerpoint/2010/main" val="3515210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课堂教学中存在的问题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2031979" y="537982"/>
            <a:ext cx="5099171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Problems Existing In The Classroom Teaching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/>
          <p:nvPr/>
        </p:nvSpPr>
        <p:spPr>
          <a:xfrm>
            <a:off x="787703" y="1492621"/>
            <a:ext cx="1496330" cy="6860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 dirty="0">
                <a:solidFill>
                  <a:schemeClr val="bg1"/>
                </a:solidFill>
                <a:latin typeface="FontAwesome" pitchFamily="2" charset="0"/>
              </a:rPr>
              <a:t></a:t>
            </a:r>
          </a:p>
          <a:p>
            <a:pPr algn="ctr"/>
            <a:r>
              <a:rPr lang="en-US" sz="675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8" name="Rectangle 8"/>
          <p:cNvSpPr/>
          <p:nvPr/>
        </p:nvSpPr>
        <p:spPr>
          <a:xfrm>
            <a:off x="787703" y="1492620"/>
            <a:ext cx="1496330" cy="17349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9" name="TextBox 9"/>
          <p:cNvSpPr txBox="1"/>
          <p:nvPr/>
        </p:nvSpPr>
        <p:spPr>
          <a:xfrm>
            <a:off x="974992" y="2356756"/>
            <a:ext cx="1121750" cy="67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85,56%</a:t>
            </a:r>
          </a:p>
          <a:p>
            <a:pPr algn="ctr"/>
            <a:endParaRPr lang="en-US" sz="67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2319263" y="1492619"/>
            <a:ext cx="1496330" cy="6860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 dirty="0">
                <a:solidFill>
                  <a:schemeClr val="bg1"/>
                </a:solidFill>
                <a:latin typeface="FontAwesome" pitchFamily="2" charset="0"/>
              </a:rPr>
              <a:t></a:t>
            </a:r>
            <a:r>
              <a:rPr lang="en-US" sz="2101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 </a:t>
            </a:r>
          </a:p>
          <a:p>
            <a:pPr algn="ctr"/>
            <a:r>
              <a:rPr lang="en-US" sz="675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11" name="Rectangle 11"/>
          <p:cNvSpPr/>
          <p:nvPr/>
        </p:nvSpPr>
        <p:spPr>
          <a:xfrm>
            <a:off x="2319263" y="1492619"/>
            <a:ext cx="1496330" cy="173497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2" name="TextBox 12"/>
          <p:cNvSpPr txBox="1"/>
          <p:nvPr/>
        </p:nvSpPr>
        <p:spPr>
          <a:xfrm>
            <a:off x="2506552" y="2356755"/>
            <a:ext cx="1121750" cy="67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70,51%</a:t>
            </a:r>
          </a:p>
          <a:p>
            <a:pPr algn="ctr"/>
            <a:endParaRPr lang="en-US" sz="67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13"/>
          <p:cNvSpPr/>
          <p:nvPr/>
        </p:nvSpPr>
        <p:spPr>
          <a:xfrm>
            <a:off x="3850823" y="1492621"/>
            <a:ext cx="1496330" cy="6860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>
                <a:solidFill>
                  <a:schemeClr val="bg1"/>
                </a:solidFill>
                <a:latin typeface="FontAwesome" pitchFamily="2" charset="0"/>
              </a:rPr>
              <a:t></a:t>
            </a:r>
            <a:r>
              <a:rPr lang="en-US" sz="2101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 </a:t>
            </a:r>
          </a:p>
          <a:p>
            <a:pPr algn="ctr"/>
            <a:r>
              <a:rPr lang="en-US" sz="675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14" name="Rectangle 14"/>
          <p:cNvSpPr/>
          <p:nvPr/>
        </p:nvSpPr>
        <p:spPr>
          <a:xfrm>
            <a:off x="3850823" y="1492621"/>
            <a:ext cx="1496330" cy="173497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5" name="TextBox 15"/>
          <p:cNvSpPr txBox="1"/>
          <p:nvPr/>
        </p:nvSpPr>
        <p:spPr>
          <a:xfrm>
            <a:off x="4038112" y="2356757"/>
            <a:ext cx="1121750" cy="67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50,95%</a:t>
            </a:r>
          </a:p>
          <a:p>
            <a:pPr algn="ctr"/>
            <a:endParaRPr lang="en-US" sz="67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5382383" y="1492621"/>
            <a:ext cx="1496330" cy="686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>
                <a:solidFill>
                  <a:schemeClr val="bg1"/>
                </a:solidFill>
                <a:latin typeface="FontAwesome" pitchFamily="2" charset="0"/>
              </a:rPr>
              <a:t></a:t>
            </a:r>
            <a:r>
              <a:rPr lang="en-US" sz="2101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 </a:t>
            </a:r>
          </a:p>
          <a:p>
            <a:pPr algn="ctr"/>
            <a:r>
              <a:rPr lang="en-US" sz="675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17" name="Rectangle 17"/>
          <p:cNvSpPr/>
          <p:nvPr/>
        </p:nvSpPr>
        <p:spPr>
          <a:xfrm>
            <a:off x="5382383" y="1492621"/>
            <a:ext cx="1496330" cy="173497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8" name="TextBox 18"/>
          <p:cNvSpPr txBox="1"/>
          <p:nvPr/>
        </p:nvSpPr>
        <p:spPr>
          <a:xfrm>
            <a:off x="5569672" y="2356757"/>
            <a:ext cx="1121750" cy="67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20,58%</a:t>
            </a:r>
          </a:p>
          <a:p>
            <a:pPr algn="ctr"/>
            <a:endParaRPr lang="en-US" sz="67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9"/>
          <p:cNvSpPr/>
          <p:nvPr/>
        </p:nvSpPr>
        <p:spPr>
          <a:xfrm>
            <a:off x="6913943" y="1492621"/>
            <a:ext cx="1496330" cy="6860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>
                <a:solidFill>
                  <a:schemeClr val="bg1"/>
                </a:solidFill>
                <a:latin typeface="FontAwesome" pitchFamily="2" charset="0"/>
              </a:rPr>
              <a:t></a:t>
            </a:r>
            <a:r>
              <a:rPr lang="en-US" sz="2101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 </a:t>
            </a:r>
          </a:p>
          <a:p>
            <a:pPr algn="ctr"/>
            <a:r>
              <a:rPr lang="en-US" sz="675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SECURITY</a:t>
            </a:r>
          </a:p>
        </p:txBody>
      </p:sp>
      <p:sp>
        <p:nvSpPr>
          <p:cNvPr id="20" name="Rectangle 21"/>
          <p:cNvSpPr/>
          <p:nvPr/>
        </p:nvSpPr>
        <p:spPr>
          <a:xfrm>
            <a:off x="6913943" y="1492620"/>
            <a:ext cx="1496330" cy="1734971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1" name="TextBox 22"/>
          <p:cNvSpPr txBox="1"/>
          <p:nvPr/>
        </p:nvSpPr>
        <p:spPr>
          <a:xfrm>
            <a:off x="7101232" y="2356756"/>
            <a:ext cx="1121750" cy="67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40,16%</a:t>
            </a:r>
          </a:p>
          <a:p>
            <a:pPr algn="ctr"/>
            <a:endParaRPr lang="en-US" sz="67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683004" y="3676928"/>
            <a:ext cx="537327" cy="554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298184" y="3760202"/>
            <a:ext cx="660135" cy="217081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675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Consulting</a:t>
            </a:r>
          </a:p>
        </p:txBody>
      </p:sp>
      <p:sp>
        <p:nvSpPr>
          <p:cNvPr id="24" name="TextBox 25"/>
          <p:cNvSpPr txBox="1"/>
          <p:nvPr/>
        </p:nvSpPr>
        <p:spPr>
          <a:xfrm>
            <a:off x="1218412" y="4017511"/>
            <a:ext cx="10656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6"/>
          <p:cNvSpPr txBox="1"/>
          <p:nvPr/>
        </p:nvSpPr>
        <p:spPr>
          <a:xfrm>
            <a:off x="2214564" y="3676928"/>
            <a:ext cx="585417" cy="554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1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6" name="TextBox 27"/>
          <p:cNvSpPr txBox="1"/>
          <p:nvPr/>
        </p:nvSpPr>
        <p:spPr>
          <a:xfrm>
            <a:off x="2829744" y="3760202"/>
            <a:ext cx="513158" cy="217081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sz="675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</a:t>
            </a:r>
          </a:p>
        </p:txBody>
      </p:sp>
      <p:sp>
        <p:nvSpPr>
          <p:cNvPr id="27" name="TextBox 28"/>
          <p:cNvSpPr txBox="1"/>
          <p:nvPr/>
        </p:nvSpPr>
        <p:spPr>
          <a:xfrm>
            <a:off x="2749972" y="4017511"/>
            <a:ext cx="10656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525" spc="225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3746123" y="3676928"/>
            <a:ext cx="595035" cy="554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1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9" name="TextBox 30"/>
          <p:cNvSpPr txBox="1"/>
          <p:nvPr/>
        </p:nvSpPr>
        <p:spPr>
          <a:xfrm>
            <a:off x="4361303" y="3760202"/>
            <a:ext cx="737662" cy="217081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675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Professional</a:t>
            </a:r>
          </a:p>
        </p:txBody>
      </p:sp>
      <p:sp>
        <p:nvSpPr>
          <p:cNvPr id="30" name="TextBox 31"/>
          <p:cNvSpPr txBox="1"/>
          <p:nvPr/>
        </p:nvSpPr>
        <p:spPr>
          <a:xfrm>
            <a:off x="4281532" y="4017511"/>
            <a:ext cx="10656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525" spc="225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5273194" y="3676928"/>
            <a:ext cx="583814" cy="554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1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32" name="TextBox 33"/>
          <p:cNvSpPr txBox="1"/>
          <p:nvPr/>
        </p:nvSpPr>
        <p:spPr>
          <a:xfrm>
            <a:off x="5888375" y="3760202"/>
            <a:ext cx="595804" cy="217081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75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Exclusive</a:t>
            </a:r>
          </a:p>
        </p:txBody>
      </p:sp>
      <p:sp>
        <p:nvSpPr>
          <p:cNvPr id="33" name="TextBox 34"/>
          <p:cNvSpPr txBox="1"/>
          <p:nvPr/>
        </p:nvSpPr>
        <p:spPr>
          <a:xfrm>
            <a:off x="5808603" y="4017511"/>
            <a:ext cx="10656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525" spc="225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5"/>
          <p:cNvSpPr txBox="1"/>
          <p:nvPr/>
        </p:nvSpPr>
        <p:spPr>
          <a:xfrm>
            <a:off x="6800267" y="3676928"/>
            <a:ext cx="598241" cy="554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1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35" name="TextBox 36"/>
          <p:cNvSpPr txBox="1"/>
          <p:nvPr/>
        </p:nvSpPr>
        <p:spPr>
          <a:xfrm>
            <a:off x="7415447" y="3760202"/>
            <a:ext cx="514823" cy="217081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US" sz="675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Service</a:t>
            </a:r>
          </a:p>
        </p:txBody>
      </p:sp>
      <p:sp>
        <p:nvSpPr>
          <p:cNvPr id="36" name="TextBox 37"/>
          <p:cNvSpPr txBox="1"/>
          <p:nvPr/>
        </p:nvSpPr>
        <p:spPr>
          <a:xfrm>
            <a:off x="7335675" y="4017511"/>
            <a:ext cx="10656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525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525" spc="225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87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  <p:bldP spid="35" grpId="0" animBg="1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学生学习存在的问题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2079652" y="537982"/>
            <a:ext cx="5003824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Problems Existing In The Students' Learning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29"/>
          <p:cNvSpPr/>
          <p:nvPr/>
        </p:nvSpPr>
        <p:spPr>
          <a:xfrm>
            <a:off x="1122671" y="1634984"/>
            <a:ext cx="960939" cy="960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Awesome" pitchFamily="2" charset="0"/>
              </a:rPr>
              <a:t></a:t>
            </a:r>
            <a:endParaRPr lang="en-US" sz="1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30"/>
          <p:cNvSpPr/>
          <p:nvPr/>
        </p:nvSpPr>
        <p:spPr>
          <a:xfrm>
            <a:off x="2997237" y="1634983"/>
            <a:ext cx="960939" cy="9609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Awesome" pitchFamily="2" charset="0"/>
              </a:rPr>
              <a:t></a:t>
            </a:r>
            <a:endParaRPr lang="en-US" sz="1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31"/>
          <p:cNvSpPr/>
          <p:nvPr/>
        </p:nvSpPr>
        <p:spPr>
          <a:xfrm>
            <a:off x="4871804" y="1634984"/>
            <a:ext cx="960939" cy="96093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Awesome" pitchFamily="2" charset="0"/>
              </a:rPr>
              <a:t></a:t>
            </a:r>
            <a:endParaRPr lang="en-US" sz="1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Oval 32"/>
          <p:cNvSpPr/>
          <p:nvPr/>
        </p:nvSpPr>
        <p:spPr>
          <a:xfrm>
            <a:off x="6746371" y="1634984"/>
            <a:ext cx="960939" cy="960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Awesome" pitchFamily="2" charset="0"/>
              </a:rPr>
              <a:t></a:t>
            </a:r>
            <a:endParaRPr lang="en-US" sz="1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35"/>
          <p:cNvSpPr txBox="1"/>
          <p:nvPr/>
        </p:nvSpPr>
        <p:spPr>
          <a:xfrm>
            <a:off x="734922" y="2978423"/>
            <a:ext cx="1848274" cy="76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spc="225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CLOUD </a:t>
            </a:r>
            <a:r>
              <a:rPr lang="en-US" sz="1013" b="1" spc="225" dirty="0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SYSTEM</a:t>
            </a: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38"/>
          <p:cNvSpPr txBox="1"/>
          <p:nvPr/>
        </p:nvSpPr>
        <p:spPr>
          <a:xfrm>
            <a:off x="2699519" y="2978423"/>
            <a:ext cx="1656617" cy="76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spc="225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BENE</a:t>
            </a:r>
            <a:r>
              <a:rPr lang="en-US" sz="1013" b="1" spc="225" dirty="0">
                <a:solidFill>
                  <a:schemeClr val="accent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FITS</a:t>
            </a: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4574086" y="2978423"/>
            <a:ext cx="1656617" cy="76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spc="225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EXCLUS</a:t>
            </a:r>
            <a:r>
              <a:rPr lang="en-US" sz="1013" b="1" spc="225" dirty="0">
                <a:solidFill>
                  <a:schemeClr val="accent6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IVE</a:t>
            </a: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448652" y="2978423"/>
            <a:ext cx="1656617" cy="76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spc="225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CONSULT</a:t>
            </a:r>
            <a:r>
              <a:rPr lang="en-US" sz="1013" b="1" spc="225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ING</a:t>
            </a: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675" spc="225" dirty="0">
              <a:solidFill>
                <a:schemeClr val="bg1">
                  <a:lumMod val="6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r>
              <a:rPr lang="en-US" sz="675" spc="225" dirty="0">
                <a:solidFill>
                  <a:schemeClr val="bg1">
                    <a:lumMod val="6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311834" y="4490583"/>
            <a:ext cx="582608" cy="204311"/>
          </a:xfrm>
          <a:prstGeom prst="roundRect">
            <a:avLst/>
          </a:prstGeom>
          <a:pattFill prst="wdUpDiag">
            <a:fgClr>
              <a:schemeClr val="accent1">
                <a:lumMod val="75000"/>
              </a:schemeClr>
            </a:fgClr>
            <a:bgClr>
              <a:schemeClr val="accent1"/>
            </a:bgClr>
          </a:pattFill>
        </p:spPr>
        <p:txBody>
          <a:bodyPr wrap="none" rtlCol="0">
            <a:spAutoFit/>
          </a:bodyPr>
          <a:lstStyle/>
          <a:p>
            <a:pPr algn="ctr"/>
            <a:r>
              <a:rPr lang="en-US" sz="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GET MORE</a:t>
            </a:r>
          </a:p>
        </p:txBody>
      </p:sp>
      <p:sp>
        <p:nvSpPr>
          <p:cNvPr id="16" name="TextBox 41"/>
          <p:cNvSpPr txBox="1"/>
          <p:nvPr/>
        </p:nvSpPr>
        <p:spPr>
          <a:xfrm>
            <a:off x="3189701" y="4490583"/>
            <a:ext cx="576011" cy="204311"/>
          </a:xfrm>
          <a:prstGeom prst="roundRect">
            <a:avLst/>
          </a:prstGeom>
          <a:pattFill prst="wdUpDiag">
            <a:fgClr>
              <a:schemeClr val="accent4">
                <a:lumMod val="75000"/>
              </a:schemeClr>
            </a:fgClr>
            <a:bgClr>
              <a:schemeClr val="accent4"/>
            </a:bgClr>
          </a:pattFill>
        </p:spPr>
        <p:txBody>
          <a:bodyPr wrap="none" rtlCol="0">
            <a:spAutoFit/>
          </a:bodyPr>
          <a:lstStyle/>
          <a:p>
            <a:pPr algn="ctr"/>
            <a:r>
              <a:rPr lang="en-US" sz="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AWESOME</a:t>
            </a:r>
          </a:p>
        </p:txBody>
      </p:sp>
      <p:sp>
        <p:nvSpPr>
          <p:cNvPr id="17" name="TextBox 42"/>
          <p:cNvSpPr txBox="1"/>
          <p:nvPr/>
        </p:nvSpPr>
        <p:spPr>
          <a:xfrm>
            <a:off x="5081587" y="4490583"/>
            <a:ext cx="541370" cy="204311"/>
          </a:xfrm>
          <a:prstGeom prst="roundRect">
            <a:avLst/>
          </a:prstGeom>
          <a:pattFill prst="wdUpDiag">
            <a:fgClr>
              <a:schemeClr val="accent6">
                <a:lumMod val="75000"/>
              </a:schemeClr>
            </a:fgClr>
            <a:bgClr>
              <a:schemeClr val="accent6"/>
            </a:bgClr>
          </a:pattFill>
        </p:spPr>
        <p:txBody>
          <a:bodyPr wrap="none" rtlCol="0">
            <a:spAutoFit/>
          </a:bodyPr>
          <a:lstStyle/>
          <a:p>
            <a:pPr algn="ctr"/>
            <a:r>
              <a:rPr lang="en-US" sz="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6854122" y="4490583"/>
            <a:ext cx="745435" cy="204311"/>
          </a:xfrm>
          <a:prstGeom prst="roundRect">
            <a:avLst/>
          </a:prstGeom>
          <a:pattFill prst="wdUpDiag">
            <a:fgClr>
              <a:schemeClr val="accent2">
                <a:lumMod val="75000"/>
              </a:schemeClr>
            </a:fgClr>
            <a:bgClr>
              <a:schemeClr val="accent2"/>
            </a:bgClr>
          </a:pattFill>
        </p:spPr>
        <p:txBody>
          <a:bodyPr wrap="none" rtlCol="0">
            <a:spAutoFit/>
          </a:bodyPr>
          <a:lstStyle/>
          <a:p>
            <a:pPr algn="ctr"/>
            <a:r>
              <a:rPr lang="en-US" sz="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PROFESSIONAL</a:t>
            </a:r>
          </a:p>
        </p:txBody>
      </p:sp>
      <p:sp>
        <p:nvSpPr>
          <p:cNvPr id="19" name="Arc 2"/>
          <p:cNvSpPr/>
          <p:nvPr/>
        </p:nvSpPr>
        <p:spPr>
          <a:xfrm>
            <a:off x="1088629" y="1600943"/>
            <a:ext cx="1029018" cy="1029018"/>
          </a:xfrm>
          <a:prstGeom prst="arc">
            <a:avLst>
              <a:gd name="adj1" fmla="val 16200000"/>
              <a:gd name="adj2" fmla="val 8765936"/>
            </a:avLst>
          </a:prstGeom>
          <a:noFill/>
          <a:ln w="2857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0" name="Arc 44"/>
          <p:cNvSpPr/>
          <p:nvPr/>
        </p:nvSpPr>
        <p:spPr>
          <a:xfrm>
            <a:off x="2963196" y="1600943"/>
            <a:ext cx="1029018" cy="1029018"/>
          </a:xfrm>
          <a:prstGeom prst="arc">
            <a:avLst>
              <a:gd name="adj1" fmla="val 16200000"/>
              <a:gd name="adj2" fmla="val 13609572"/>
            </a:avLst>
          </a:prstGeom>
          <a:noFill/>
          <a:ln w="28575"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1" name="Arc 45"/>
          <p:cNvSpPr/>
          <p:nvPr/>
        </p:nvSpPr>
        <p:spPr>
          <a:xfrm>
            <a:off x="4837762" y="1599141"/>
            <a:ext cx="1029018" cy="1029018"/>
          </a:xfrm>
          <a:prstGeom prst="arc">
            <a:avLst/>
          </a:prstGeom>
          <a:noFill/>
          <a:ln w="28575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2" name="Arc 46"/>
          <p:cNvSpPr/>
          <p:nvPr/>
        </p:nvSpPr>
        <p:spPr>
          <a:xfrm>
            <a:off x="6712328" y="1597931"/>
            <a:ext cx="1029018" cy="1029018"/>
          </a:xfrm>
          <a:prstGeom prst="arc">
            <a:avLst>
              <a:gd name="adj1" fmla="val 16200000"/>
              <a:gd name="adj2" fmla="val 7427792"/>
            </a:avLst>
          </a:prstGeom>
          <a:noFill/>
          <a:ln w="28575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3" name="TextBox 3"/>
          <p:cNvSpPr txBox="1"/>
          <p:nvPr/>
        </p:nvSpPr>
        <p:spPr>
          <a:xfrm>
            <a:off x="1937916" y="1419604"/>
            <a:ext cx="388248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75"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</a:p>
        </p:txBody>
      </p:sp>
      <p:sp>
        <p:nvSpPr>
          <p:cNvPr id="24" name="TextBox 47"/>
          <p:cNvSpPr txBox="1"/>
          <p:nvPr/>
        </p:nvSpPr>
        <p:spPr>
          <a:xfrm>
            <a:off x="3812483" y="1419604"/>
            <a:ext cx="405880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75"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sp>
        <p:nvSpPr>
          <p:cNvPr id="25" name="TextBox 50"/>
          <p:cNvSpPr txBox="1"/>
          <p:nvPr/>
        </p:nvSpPr>
        <p:spPr>
          <a:xfrm>
            <a:off x="5687049" y="1419604"/>
            <a:ext cx="404278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75"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26" name="TextBox 53"/>
          <p:cNvSpPr txBox="1"/>
          <p:nvPr/>
        </p:nvSpPr>
        <p:spPr>
          <a:xfrm>
            <a:off x="7527579" y="1415624"/>
            <a:ext cx="405880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75"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27" name="Oval 4"/>
          <p:cNvSpPr/>
          <p:nvPr/>
        </p:nvSpPr>
        <p:spPr>
          <a:xfrm>
            <a:off x="1869315" y="1498304"/>
            <a:ext cx="68601" cy="686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Oval 56"/>
          <p:cNvSpPr/>
          <p:nvPr/>
        </p:nvSpPr>
        <p:spPr>
          <a:xfrm>
            <a:off x="3709844" y="1500968"/>
            <a:ext cx="68601" cy="686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Oval 57"/>
          <p:cNvSpPr/>
          <p:nvPr/>
        </p:nvSpPr>
        <p:spPr>
          <a:xfrm>
            <a:off x="5584410" y="1500292"/>
            <a:ext cx="68601" cy="6860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Oval 58"/>
          <p:cNvSpPr/>
          <p:nvPr/>
        </p:nvSpPr>
        <p:spPr>
          <a:xfrm>
            <a:off x="7456842" y="1500292"/>
            <a:ext cx="68601" cy="686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99171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build="p"/>
      <p:bldP spid="12" grpId="0" build="p"/>
      <p:bldP spid="13" grpId="0" build="p"/>
      <p:bldP spid="14" grpId="0" build="p"/>
      <p:bldP spid="15" grpId="0" build="p" animBg="1"/>
      <p:bldP spid="16" grpId="0" build="p" animBg="1"/>
      <p:bldP spid="17" grpId="0" build="p" animBg="1"/>
      <p:bldP spid="18" grpId="0" build="p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坚持以学生为本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2554557" y="537982"/>
            <a:ext cx="4054013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Adhere To Take The Student As This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43937" y="1372025"/>
            <a:ext cx="3931208" cy="3308139"/>
            <a:chOff x="1243937" y="1372025"/>
            <a:chExt cx="3931208" cy="3308139"/>
          </a:xfrm>
        </p:grpSpPr>
        <p:sp>
          <p:nvSpPr>
            <p:cNvPr id="7" name="Oval 3"/>
            <p:cNvSpPr/>
            <p:nvPr/>
          </p:nvSpPr>
          <p:spPr>
            <a:xfrm rot="5400000">
              <a:off x="2892721" y="1636785"/>
              <a:ext cx="1378832" cy="1378831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8" name="Oval 4"/>
            <p:cNvSpPr/>
            <p:nvPr/>
          </p:nvSpPr>
          <p:spPr>
            <a:xfrm rot="5400000">
              <a:off x="2199152" y="2716594"/>
              <a:ext cx="1520038" cy="1520037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Oval 5"/>
            <p:cNvSpPr/>
            <p:nvPr/>
          </p:nvSpPr>
          <p:spPr>
            <a:xfrm rot="5400000">
              <a:off x="3378635" y="2685445"/>
              <a:ext cx="1233474" cy="1233474"/>
            </a:xfrm>
            <a:prstGeom prst="ellipse">
              <a:avLst/>
            </a:prstGeom>
            <a:solidFill>
              <a:schemeClr val="tx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0" name="Oval 6"/>
            <p:cNvSpPr/>
            <p:nvPr/>
          </p:nvSpPr>
          <p:spPr>
            <a:xfrm rot="5400000">
              <a:off x="4271904" y="2327576"/>
              <a:ext cx="778036" cy="778036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1" name="Oval 7"/>
            <p:cNvSpPr/>
            <p:nvPr/>
          </p:nvSpPr>
          <p:spPr>
            <a:xfrm rot="5400000">
              <a:off x="3478310" y="3918919"/>
              <a:ext cx="555113" cy="555113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2" name="Oval 8"/>
            <p:cNvSpPr/>
            <p:nvPr/>
          </p:nvSpPr>
          <p:spPr>
            <a:xfrm rot="5400000">
              <a:off x="1921597" y="2903145"/>
              <a:ext cx="555113" cy="555113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3" name="Oval 9"/>
            <p:cNvSpPr/>
            <p:nvPr/>
          </p:nvSpPr>
          <p:spPr>
            <a:xfrm rot="5400000">
              <a:off x="1522519" y="2359427"/>
              <a:ext cx="714335" cy="714334"/>
            </a:xfrm>
            <a:prstGeom prst="ellipse">
              <a:avLst/>
            </a:prstGeom>
            <a:solidFill>
              <a:schemeClr val="accent6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4" name="Oval 10"/>
            <p:cNvSpPr/>
            <p:nvPr/>
          </p:nvSpPr>
          <p:spPr>
            <a:xfrm rot="5400000">
              <a:off x="2203992" y="2145541"/>
              <a:ext cx="529522" cy="529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5" name="Oval 11"/>
            <p:cNvSpPr/>
            <p:nvPr/>
          </p:nvSpPr>
          <p:spPr>
            <a:xfrm rot="5400000">
              <a:off x="2949476" y="1372025"/>
              <a:ext cx="529522" cy="529522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6" name="Oval 12"/>
            <p:cNvSpPr/>
            <p:nvPr/>
          </p:nvSpPr>
          <p:spPr>
            <a:xfrm rot="5400000">
              <a:off x="2367844" y="1410930"/>
              <a:ext cx="514495" cy="514494"/>
            </a:xfrm>
            <a:prstGeom prst="ellipse">
              <a:avLst/>
            </a:prstGeom>
            <a:solidFill>
              <a:schemeClr val="bg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7" name="Oval 13"/>
            <p:cNvSpPr/>
            <p:nvPr/>
          </p:nvSpPr>
          <p:spPr>
            <a:xfrm rot="5400000">
              <a:off x="2356970" y="4215366"/>
              <a:ext cx="415636" cy="415636"/>
            </a:xfrm>
            <a:prstGeom prst="ellipse">
              <a:avLst/>
            </a:prstGeom>
            <a:solidFill>
              <a:schemeClr val="bg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8" name="Oval 14"/>
            <p:cNvSpPr/>
            <p:nvPr/>
          </p:nvSpPr>
          <p:spPr>
            <a:xfrm rot="5400000">
              <a:off x="4682341" y="3137475"/>
              <a:ext cx="492804" cy="492804"/>
            </a:xfrm>
            <a:prstGeom prst="ellipse">
              <a:avLst/>
            </a:prstGeom>
            <a:solidFill>
              <a:schemeClr val="accent6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9" name="Oval 15"/>
            <p:cNvSpPr/>
            <p:nvPr/>
          </p:nvSpPr>
          <p:spPr>
            <a:xfrm rot="5400000">
              <a:off x="1389935" y="2732532"/>
              <a:ext cx="341229" cy="341229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0" name="Oval 16"/>
            <p:cNvSpPr/>
            <p:nvPr/>
          </p:nvSpPr>
          <p:spPr>
            <a:xfrm rot="5400000">
              <a:off x="1243937" y="2678194"/>
              <a:ext cx="222867" cy="222867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1" name="Oval 17"/>
            <p:cNvSpPr/>
            <p:nvPr/>
          </p:nvSpPr>
          <p:spPr>
            <a:xfrm rot="5400000">
              <a:off x="4082483" y="4125899"/>
              <a:ext cx="310081" cy="310081"/>
            </a:xfrm>
            <a:prstGeom prst="ellipse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2" name="Oval 18"/>
            <p:cNvSpPr/>
            <p:nvPr/>
          </p:nvSpPr>
          <p:spPr>
            <a:xfrm rot="5400000">
              <a:off x="3905275" y="4428232"/>
              <a:ext cx="251932" cy="25193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3" name="Oval 19"/>
            <p:cNvSpPr/>
            <p:nvPr/>
          </p:nvSpPr>
          <p:spPr>
            <a:xfrm rot="5400000">
              <a:off x="4323304" y="1815430"/>
              <a:ext cx="377871" cy="377871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" name="Oval 20"/>
            <p:cNvSpPr/>
            <p:nvPr/>
          </p:nvSpPr>
          <p:spPr>
            <a:xfrm rot="5400000">
              <a:off x="3511735" y="1387798"/>
              <a:ext cx="207456" cy="207456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5" name="Oval 21"/>
            <p:cNvSpPr/>
            <p:nvPr/>
          </p:nvSpPr>
          <p:spPr>
            <a:xfrm rot="5400000">
              <a:off x="2650796" y="1963203"/>
              <a:ext cx="238406" cy="238406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6" name="Arc 23"/>
            <p:cNvSpPr/>
            <p:nvPr/>
          </p:nvSpPr>
          <p:spPr>
            <a:xfrm>
              <a:off x="1744393" y="1386799"/>
              <a:ext cx="3053030" cy="3053032"/>
            </a:xfrm>
            <a:prstGeom prst="arc">
              <a:avLst>
                <a:gd name="adj1" fmla="val 16606887"/>
                <a:gd name="adj2" fmla="val 20088040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7" name="Arc 24"/>
            <p:cNvSpPr/>
            <p:nvPr/>
          </p:nvSpPr>
          <p:spPr>
            <a:xfrm>
              <a:off x="1757621" y="1386799"/>
              <a:ext cx="3053030" cy="3053032"/>
            </a:xfrm>
            <a:prstGeom prst="arc">
              <a:avLst>
                <a:gd name="adj1" fmla="val 12190797"/>
                <a:gd name="adj2" fmla="val 15501760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8" name="Arc 25"/>
            <p:cNvSpPr/>
            <p:nvPr/>
          </p:nvSpPr>
          <p:spPr>
            <a:xfrm>
              <a:off x="1757621" y="1393180"/>
              <a:ext cx="3053030" cy="3053032"/>
            </a:xfrm>
            <a:prstGeom prst="arc">
              <a:avLst>
                <a:gd name="adj1" fmla="val 4949846"/>
                <a:gd name="adj2" fmla="val 10410258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9" name="Arc 26"/>
            <p:cNvSpPr/>
            <p:nvPr/>
          </p:nvSpPr>
          <p:spPr>
            <a:xfrm>
              <a:off x="1762494" y="1393180"/>
              <a:ext cx="3053030" cy="3053032"/>
            </a:xfrm>
            <a:prstGeom prst="arc">
              <a:avLst>
                <a:gd name="adj1" fmla="val 498896"/>
                <a:gd name="adj2" fmla="val 3477127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30" name="Rectangle 27"/>
            <p:cNvSpPr/>
            <p:nvPr/>
          </p:nvSpPr>
          <p:spPr>
            <a:xfrm>
              <a:off x="3325956" y="1666831"/>
              <a:ext cx="521298" cy="49641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626" dirty="0">
                  <a:ln w="25400">
                    <a:solidFill>
                      <a:srgbClr val="FEFEFE"/>
                    </a:solidFill>
                  </a:ln>
                  <a:noFill/>
                  <a:latin typeface="FontAwesome" pitchFamily="2" charset="0"/>
                </a:rPr>
                <a:t></a:t>
              </a:r>
            </a:p>
          </p:txBody>
        </p:sp>
        <p:sp>
          <p:nvSpPr>
            <p:cNvPr id="31" name="Rectangle 28"/>
            <p:cNvSpPr/>
            <p:nvPr/>
          </p:nvSpPr>
          <p:spPr>
            <a:xfrm>
              <a:off x="3731368" y="2729756"/>
              <a:ext cx="521298" cy="49641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626" dirty="0">
                  <a:ln w="25400">
                    <a:solidFill>
                      <a:srgbClr val="FEFEFE"/>
                    </a:solidFill>
                  </a:ln>
                  <a:noFill/>
                  <a:latin typeface="FontAwesome" pitchFamily="2" charset="0"/>
                </a:rPr>
                <a:t></a:t>
              </a:r>
            </a:p>
          </p:txBody>
        </p:sp>
        <p:sp>
          <p:nvSpPr>
            <p:cNvPr id="32" name="Rectangle 29"/>
            <p:cNvSpPr/>
            <p:nvPr/>
          </p:nvSpPr>
          <p:spPr>
            <a:xfrm>
              <a:off x="2657981" y="2845633"/>
              <a:ext cx="521298" cy="49641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626" dirty="0">
                  <a:ln w="25400">
                    <a:solidFill>
                      <a:srgbClr val="FEFEFE"/>
                    </a:solidFill>
                  </a:ln>
                  <a:noFill/>
                  <a:latin typeface="FontAwesome" pitchFamily="2" charset="0"/>
                </a:rPr>
                <a:t></a:t>
              </a:r>
            </a:p>
          </p:txBody>
        </p:sp>
        <p:sp>
          <p:nvSpPr>
            <p:cNvPr id="33" name="TextBox 30"/>
            <p:cNvSpPr txBox="1"/>
            <p:nvPr/>
          </p:nvSpPr>
          <p:spPr>
            <a:xfrm>
              <a:off x="3040102" y="2172985"/>
              <a:ext cx="1069937" cy="4770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975"/>
                </a:lnSpc>
              </a:pPr>
              <a:r>
                <a:rPr lang="en-US" sz="675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Male air bring is Signs Creepiest god air fish land.</a:t>
              </a:r>
            </a:p>
          </p:txBody>
        </p:sp>
        <p:sp>
          <p:nvSpPr>
            <p:cNvPr id="34" name="TextBox 31"/>
            <p:cNvSpPr txBox="1"/>
            <p:nvPr/>
          </p:nvSpPr>
          <p:spPr>
            <a:xfrm>
              <a:off x="3597302" y="3242435"/>
              <a:ext cx="780449" cy="4770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975"/>
                </a:lnSpc>
              </a:pPr>
              <a:r>
                <a:rPr lang="en-US" sz="675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Male air bring is Signs </a:t>
              </a:r>
              <a:r>
                <a:rPr lang="en-US" sz="675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Creepiest god.</a:t>
              </a:r>
              <a:endParaRPr lang="en-US" sz="675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35" name="TextBox 32"/>
            <p:cNvSpPr txBox="1"/>
            <p:nvPr/>
          </p:nvSpPr>
          <p:spPr>
            <a:xfrm>
              <a:off x="2492000" y="3312445"/>
              <a:ext cx="809421" cy="60529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975"/>
                </a:lnSpc>
              </a:pPr>
              <a:r>
                <a:rPr lang="en-US" sz="675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Male air bring is Signs Creepiest god air fish land.</a:t>
              </a:r>
            </a:p>
          </p:txBody>
        </p:sp>
        <p:sp>
          <p:nvSpPr>
            <p:cNvPr id="36" name="TextBox 33"/>
            <p:cNvSpPr txBox="1"/>
            <p:nvPr/>
          </p:nvSpPr>
          <p:spPr>
            <a:xfrm>
              <a:off x="4421827" y="2595056"/>
              <a:ext cx="522977" cy="3488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975"/>
                </a:lnSpc>
              </a:pPr>
              <a:r>
                <a:rPr lang="en-US" sz="105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STEP 1</a:t>
              </a: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1607885" y="2590365"/>
              <a:ext cx="522977" cy="3488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975"/>
                </a:lnSpc>
              </a:pPr>
              <a:r>
                <a:rPr lang="en-US" sz="105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STEP 3</a:t>
              </a:r>
              <a:endParaRPr lang="en-US" sz="105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2960602" y="1511046"/>
              <a:ext cx="522977" cy="3488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975"/>
                </a:lnSpc>
              </a:pPr>
              <a:r>
                <a:rPr lang="en-US" sz="1050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STEP 2</a:t>
              </a:r>
            </a:p>
          </p:txBody>
        </p:sp>
        <p:grpSp>
          <p:nvGrpSpPr>
            <p:cNvPr id="39" name="Group 39"/>
            <p:cNvGrpSpPr/>
            <p:nvPr/>
          </p:nvGrpSpPr>
          <p:grpSpPr>
            <a:xfrm>
              <a:off x="3229803" y="2692934"/>
              <a:ext cx="471556" cy="471556"/>
              <a:chOff x="10377373" y="4126646"/>
              <a:chExt cx="967566" cy="967566"/>
            </a:xfrm>
          </p:grpSpPr>
          <p:sp>
            <p:nvSpPr>
              <p:cNvPr id="40" name="Oval 37"/>
              <p:cNvSpPr/>
              <p:nvPr/>
            </p:nvSpPr>
            <p:spPr>
              <a:xfrm>
                <a:off x="10377373" y="4126646"/>
                <a:ext cx="967566" cy="96756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/>
              </a:p>
            </p:txBody>
          </p:sp>
          <p:sp>
            <p:nvSpPr>
              <p:cNvPr id="41" name="Freeform 38"/>
              <p:cNvSpPr/>
              <p:nvPr/>
            </p:nvSpPr>
            <p:spPr>
              <a:xfrm>
                <a:off x="10606497" y="4283133"/>
                <a:ext cx="727294" cy="459344"/>
              </a:xfrm>
              <a:custGeom>
                <a:avLst/>
                <a:gdLst>
                  <a:gd name="connsiteX0" fmla="*/ 0 w 1010093"/>
                  <a:gd name="connsiteY0" fmla="*/ 308344 h 637953"/>
                  <a:gd name="connsiteX1" fmla="*/ 287079 w 1010093"/>
                  <a:gd name="connsiteY1" fmla="*/ 637953 h 637953"/>
                  <a:gd name="connsiteX2" fmla="*/ 1010093 w 1010093"/>
                  <a:gd name="connsiteY2" fmla="*/ 0 h 637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0093" h="637953">
                    <a:moveTo>
                      <a:pt x="0" y="308344"/>
                    </a:moveTo>
                    <a:lnTo>
                      <a:pt x="287079" y="637953"/>
                    </a:lnTo>
                    <a:lnTo>
                      <a:pt x="1010093" y="0"/>
                    </a:lnTo>
                  </a:path>
                </a:pathLst>
              </a:custGeom>
              <a:noFill/>
              <a:ln w="139700">
                <a:solidFill>
                  <a:srgbClr val="FEF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</p:grpSp>
      <p:sp>
        <p:nvSpPr>
          <p:cNvPr id="42" name="TextBox 43"/>
          <p:cNvSpPr txBox="1"/>
          <p:nvPr/>
        </p:nvSpPr>
        <p:spPr>
          <a:xfrm>
            <a:off x="5823850" y="1833076"/>
            <a:ext cx="217143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75"/>
              </a:lnSpc>
            </a:pPr>
            <a:r>
              <a:rPr lang="zh-CN" altLang="en-US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44"/>
          <p:cNvSpPr txBox="1"/>
          <p:nvPr/>
        </p:nvSpPr>
        <p:spPr>
          <a:xfrm>
            <a:off x="6620448" y="1519701"/>
            <a:ext cx="1358332" cy="23339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25"/>
              </a:lnSpc>
            </a:pPr>
            <a:r>
              <a:rPr lang="zh-CN" altLang="en-US" sz="1125" b="1" spc="225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125" spc="225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4" name="TextBox 45"/>
          <p:cNvSpPr txBox="1"/>
          <p:nvPr/>
        </p:nvSpPr>
        <p:spPr>
          <a:xfrm>
            <a:off x="5807344" y="1436931"/>
            <a:ext cx="930425" cy="438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51" dirty="0">
                <a:solidFill>
                  <a:schemeClr val="tx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63%</a:t>
            </a:r>
          </a:p>
        </p:txBody>
      </p:sp>
      <p:cxnSp>
        <p:nvCxnSpPr>
          <p:cNvPr id="45" name="Straight Connector 49"/>
          <p:cNvCxnSpPr/>
          <p:nvPr/>
        </p:nvCxnSpPr>
        <p:spPr>
          <a:xfrm>
            <a:off x="5862979" y="2299001"/>
            <a:ext cx="1901250" cy="0"/>
          </a:xfrm>
          <a:prstGeom prst="line">
            <a:avLst/>
          </a:prstGeom>
          <a:ln w="6350"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57"/>
          <p:cNvSpPr txBox="1"/>
          <p:nvPr/>
        </p:nvSpPr>
        <p:spPr>
          <a:xfrm>
            <a:off x="5823850" y="2901978"/>
            <a:ext cx="217143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75"/>
              </a:lnSpc>
            </a:pPr>
            <a:r>
              <a:rPr lang="zh-CN" altLang="en-US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7" name="TextBox 58"/>
          <p:cNvSpPr txBox="1"/>
          <p:nvPr/>
        </p:nvSpPr>
        <p:spPr>
          <a:xfrm>
            <a:off x="6620448" y="2588603"/>
            <a:ext cx="1358332" cy="23339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25"/>
              </a:lnSpc>
            </a:pPr>
            <a:r>
              <a:rPr lang="zh-CN" altLang="en-US" sz="1125" b="1" spc="225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125" spc="225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8" name="TextBox 59"/>
          <p:cNvSpPr txBox="1"/>
          <p:nvPr/>
        </p:nvSpPr>
        <p:spPr>
          <a:xfrm>
            <a:off x="5807344" y="2505833"/>
            <a:ext cx="930425" cy="438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51" dirty="0">
                <a:solidFill>
                  <a:schemeClr val="accent3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16%</a:t>
            </a:r>
          </a:p>
        </p:txBody>
      </p:sp>
      <p:cxnSp>
        <p:nvCxnSpPr>
          <p:cNvPr id="49" name="Straight Connector 60"/>
          <p:cNvCxnSpPr/>
          <p:nvPr/>
        </p:nvCxnSpPr>
        <p:spPr>
          <a:xfrm>
            <a:off x="5862979" y="3367903"/>
            <a:ext cx="1901250" cy="0"/>
          </a:xfrm>
          <a:prstGeom prst="line">
            <a:avLst/>
          </a:prstGeom>
          <a:ln w="6350"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61"/>
          <p:cNvSpPr txBox="1"/>
          <p:nvPr/>
        </p:nvSpPr>
        <p:spPr>
          <a:xfrm>
            <a:off x="5823850" y="4010764"/>
            <a:ext cx="217143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75"/>
              </a:lnSpc>
            </a:pPr>
            <a:r>
              <a:rPr lang="zh-CN" altLang="en-US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675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1" name="TextBox 62"/>
          <p:cNvSpPr txBox="1"/>
          <p:nvPr/>
        </p:nvSpPr>
        <p:spPr>
          <a:xfrm>
            <a:off x="6620448" y="3697389"/>
            <a:ext cx="1358332" cy="23339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25"/>
              </a:lnSpc>
            </a:pPr>
            <a:r>
              <a:rPr lang="zh-CN" altLang="en-US" sz="1125" b="1" spc="225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125" spc="225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2" name="TextBox 63"/>
          <p:cNvSpPr txBox="1"/>
          <p:nvPr/>
        </p:nvSpPr>
        <p:spPr>
          <a:xfrm>
            <a:off x="5807344" y="3614619"/>
            <a:ext cx="930425" cy="438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51" dirty="0">
                <a:solidFill>
                  <a:schemeClr val="accent5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18%</a:t>
            </a:r>
          </a:p>
        </p:txBody>
      </p:sp>
    </p:spTree>
    <p:extLst>
      <p:ext uri="{BB962C8B-B14F-4D97-AF65-F5344CB8AC3E}">
        <p14:creationId xmlns:p14="http://schemas.microsoft.com/office/powerpoint/2010/main" val="371829535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2" grpId="0"/>
      <p:bldP spid="43" grpId="0"/>
      <p:bldP spid="44" grpId="0"/>
      <p:bldP spid="46" grpId="0"/>
      <p:bldP spid="47" grpId="0"/>
      <p:bldP spid="48" grpId="0"/>
      <p:bldP spid="50" grpId="0"/>
      <p:bldP spid="51" grpId="0"/>
      <p:bldP spid="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信息化教学提升课堂效果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1820831" y="537982"/>
            <a:ext cx="5521466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1200" spc="300" dirty="0" err="1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Informationization</a:t>
            </a:r>
            <a:r>
              <a:rPr lang="en-US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Teaching Improve Class Effect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ape 6"/>
          <p:cNvSpPr/>
          <p:nvPr/>
        </p:nvSpPr>
        <p:spPr>
          <a:xfrm>
            <a:off x="1446013" y="2970357"/>
            <a:ext cx="2253965" cy="834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1"/>
          </a:p>
        </p:txBody>
      </p:sp>
      <p:sp>
        <p:nvSpPr>
          <p:cNvPr id="9" name="Shape 6"/>
          <p:cNvSpPr/>
          <p:nvPr/>
        </p:nvSpPr>
        <p:spPr>
          <a:xfrm>
            <a:off x="5447196" y="2588455"/>
            <a:ext cx="2253965" cy="1216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1"/>
          </a:p>
        </p:txBody>
      </p:sp>
      <p:sp>
        <p:nvSpPr>
          <p:cNvPr id="10" name="Rectangle 11"/>
          <p:cNvSpPr/>
          <p:nvPr/>
        </p:nvSpPr>
        <p:spPr>
          <a:xfrm>
            <a:off x="176" y="3804887"/>
            <a:ext cx="9146823" cy="57285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Shape 6"/>
          <p:cNvSpPr/>
          <p:nvPr/>
        </p:nvSpPr>
        <p:spPr>
          <a:xfrm>
            <a:off x="4452281" y="2326780"/>
            <a:ext cx="2253965" cy="1478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1"/>
          </a:p>
        </p:txBody>
      </p:sp>
      <p:sp>
        <p:nvSpPr>
          <p:cNvPr id="12" name="Shape 6"/>
          <p:cNvSpPr/>
          <p:nvPr/>
        </p:nvSpPr>
        <p:spPr>
          <a:xfrm>
            <a:off x="3457365" y="1973165"/>
            <a:ext cx="2253965" cy="1831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1"/>
          </a:p>
        </p:txBody>
      </p:sp>
      <p:sp>
        <p:nvSpPr>
          <p:cNvPr id="13" name="Shape 6"/>
          <p:cNvSpPr/>
          <p:nvPr/>
        </p:nvSpPr>
        <p:spPr>
          <a:xfrm>
            <a:off x="2440929" y="2411648"/>
            <a:ext cx="2253965" cy="13932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1"/>
          </a:p>
        </p:txBody>
      </p:sp>
      <p:grpSp>
        <p:nvGrpSpPr>
          <p:cNvPr id="14" name="Group 18"/>
          <p:cNvGrpSpPr/>
          <p:nvPr/>
        </p:nvGrpSpPr>
        <p:grpSpPr>
          <a:xfrm>
            <a:off x="2336933" y="2241915"/>
            <a:ext cx="603146" cy="591609"/>
            <a:chOff x="3115817" y="3139126"/>
            <a:chExt cx="688618" cy="675447"/>
          </a:xfrm>
        </p:grpSpPr>
        <p:sp>
          <p:nvSpPr>
            <p:cNvPr id="15" name="Oval Callout 15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Oval 17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Group 19"/>
          <p:cNvGrpSpPr/>
          <p:nvPr/>
        </p:nvGrpSpPr>
        <p:grpSpPr>
          <a:xfrm>
            <a:off x="3298764" y="1614979"/>
            <a:ext cx="603146" cy="591609"/>
            <a:chOff x="3115817" y="3139126"/>
            <a:chExt cx="688618" cy="675447"/>
          </a:xfrm>
        </p:grpSpPr>
        <p:sp>
          <p:nvSpPr>
            <p:cNvPr id="18" name="Oval Callout 20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Oval 21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Group 22"/>
          <p:cNvGrpSpPr/>
          <p:nvPr/>
        </p:nvGrpSpPr>
        <p:grpSpPr>
          <a:xfrm>
            <a:off x="4296919" y="1187802"/>
            <a:ext cx="603146" cy="591609"/>
            <a:chOff x="3115817" y="3139126"/>
            <a:chExt cx="688618" cy="675447"/>
          </a:xfrm>
        </p:grpSpPr>
        <p:sp>
          <p:nvSpPr>
            <p:cNvPr id="21" name="Oval Callout 23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Oval 24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Group 25"/>
          <p:cNvGrpSpPr/>
          <p:nvPr/>
        </p:nvGrpSpPr>
        <p:grpSpPr>
          <a:xfrm>
            <a:off x="5308256" y="1569706"/>
            <a:ext cx="603146" cy="591609"/>
            <a:chOff x="3115817" y="3139126"/>
            <a:chExt cx="688618" cy="675447"/>
          </a:xfrm>
        </p:grpSpPr>
        <p:sp>
          <p:nvSpPr>
            <p:cNvPr id="24" name="Oval Callout 26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Oval 27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Group 28"/>
          <p:cNvGrpSpPr/>
          <p:nvPr/>
        </p:nvGrpSpPr>
        <p:grpSpPr>
          <a:xfrm>
            <a:off x="6301739" y="1839899"/>
            <a:ext cx="603146" cy="591609"/>
            <a:chOff x="3115817" y="3139126"/>
            <a:chExt cx="688618" cy="675447"/>
          </a:xfrm>
        </p:grpSpPr>
        <p:sp>
          <p:nvSpPr>
            <p:cNvPr id="27" name="Oval Callout 29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Oval 30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TextBox 31"/>
          <p:cNvSpPr txBox="1"/>
          <p:nvPr/>
        </p:nvSpPr>
        <p:spPr>
          <a:xfrm>
            <a:off x="2419693" y="2403148"/>
            <a:ext cx="4526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30" name="TextBox 32"/>
          <p:cNvSpPr txBox="1"/>
          <p:nvPr/>
        </p:nvSpPr>
        <p:spPr>
          <a:xfrm>
            <a:off x="3379452" y="1773985"/>
            <a:ext cx="4526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13%</a:t>
            </a:r>
          </a:p>
        </p:txBody>
      </p:sp>
      <p:sp>
        <p:nvSpPr>
          <p:cNvPr id="31" name="TextBox 33"/>
          <p:cNvSpPr txBox="1"/>
          <p:nvPr/>
        </p:nvSpPr>
        <p:spPr>
          <a:xfrm>
            <a:off x="4377545" y="1349661"/>
            <a:ext cx="4526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30%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32" name="TextBox 34"/>
          <p:cNvSpPr txBox="1"/>
          <p:nvPr/>
        </p:nvSpPr>
        <p:spPr>
          <a:xfrm>
            <a:off x="5392242" y="1733511"/>
            <a:ext cx="4526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33" name="TextBox 35"/>
          <p:cNvSpPr txBox="1"/>
          <p:nvPr/>
        </p:nvSpPr>
        <p:spPr>
          <a:xfrm>
            <a:off x="6391134" y="2002435"/>
            <a:ext cx="4526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11%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34" name="Rectangle 36"/>
          <p:cNvSpPr/>
          <p:nvPr/>
        </p:nvSpPr>
        <p:spPr>
          <a:xfrm>
            <a:off x="4307567" y="3013137"/>
            <a:ext cx="521298" cy="49641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626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35" name="Rectangle 37"/>
          <p:cNvSpPr/>
          <p:nvPr/>
        </p:nvSpPr>
        <p:spPr>
          <a:xfrm>
            <a:off x="3309071" y="3013137"/>
            <a:ext cx="521298" cy="49641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626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36" name="Rectangle 38"/>
          <p:cNvSpPr/>
          <p:nvPr/>
        </p:nvSpPr>
        <p:spPr>
          <a:xfrm>
            <a:off x="2300353" y="3013137"/>
            <a:ext cx="521298" cy="49641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626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37" name="Rectangle 39"/>
          <p:cNvSpPr/>
          <p:nvPr/>
        </p:nvSpPr>
        <p:spPr>
          <a:xfrm>
            <a:off x="6345448" y="3013137"/>
            <a:ext cx="521298" cy="49641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626" dirty="0">
                <a:solidFill>
                  <a:srgbClr val="FEFEFE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38" name="Rectangle 40"/>
          <p:cNvSpPr/>
          <p:nvPr/>
        </p:nvSpPr>
        <p:spPr>
          <a:xfrm>
            <a:off x="5336126" y="3024678"/>
            <a:ext cx="502061" cy="47333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476" dirty="0">
                <a:solidFill>
                  <a:srgbClr val="FEFEFE"/>
                </a:solidFill>
                <a:latin typeface="FontAwesome" pitchFamily="2" charset="0"/>
              </a:rPr>
              <a:t></a:t>
            </a:r>
          </a:p>
        </p:txBody>
      </p:sp>
      <p:cxnSp>
        <p:nvCxnSpPr>
          <p:cNvPr id="39" name="Straight Connector 41"/>
          <p:cNvCxnSpPr/>
          <p:nvPr/>
        </p:nvCxnSpPr>
        <p:spPr>
          <a:xfrm>
            <a:off x="2543567" y="3606866"/>
            <a:ext cx="0" cy="24753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3"/>
          <p:cNvSpPr txBox="1"/>
          <p:nvPr/>
        </p:nvSpPr>
        <p:spPr>
          <a:xfrm>
            <a:off x="2145547" y="3957402"/>
            <a:ext cx="78745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75" dirty="0">
                <a:latin typeface="Montserrat" charset="0"/>
                <a:ea typeface="Montserrat" charset="0"/>
                <a:cs typeface="Montserrat" charset="0"/>
              </a:rPr>
              <a:t>Saying fruitful were hath</a:t>
            </a:r>
          </a:p>
        </p:txBody>
      </p:sp>
      <p:cxnSp>
        <p:nvCxnSpPr>
          <p:cNvPr id="41" name="Straight Connector 46"/>
          <p:cNvCxnSpPr/>
          <p:nvPr/>
        </p:nvCxnSpPr>
        <p:spPr>
          <a:xfrm>
            <a:off x="3547832" y="3606866"/>
            <a:ext cx="0" cy="24753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7"/>
          <p:cNvSpPr txBox="1"/>
          <p:nvPr/>
        </p:nvSpPr>
        <p:spPr>
          <a:xfrm>
            <a:off x="3149811" y="3957402"/>
            <a:ext cx="78745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75" dirty="0">
                <a:latin typeface="Montserrat" charset="0"/>
                <a:ea typeface="Montserrat" charset="0"/>
                <a:cs typeface="Montserrat" charset="0"/>
              </a:rPr>
              <a:t>Saying fruitful </a:t>
            </a:r>
            <a:r>
              <a:rPr lang="en-US" sz="675">
                <a:latin typeface="Montserrat" charset="0"/>
                <a:ea typeface="Montserrat" charset="0"/>
                <a:cs typeface="Montserrat" charset="0"/>
              </a:rPr>
              <a:t>were hath</a:t>
            </a:r>
            <a:endParaRPr lang="en-US" sz="675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43" name="Straight Connector 48"/>
          <p:cNvCxnSpPr/>
          <p:nvPr/>
        </p:nvCxnSpPr>
        <p:spPr>
          <a:xfrm>
            <a:off x="4573313" y="3606866"/>
            <a:ext cx="0" cy="24753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9"/>
          <p:cNvSpPr txBox="1"/>
          <p:nvPr/>
        </p:nvSpPr>
        <p:spPr>
          <a:xfrm>
            <a:off x="4175293" y="3957402"/>
            <a:ext cx="78745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75" dirty="0">
                <a:latin typeface="Montserrat" charset="0"/>
                <a:ea typeface="Montserrat" charset="0"/>
                <a:cs typeface="Montserrat" charset="0"/>
              </a:rPr>
              <a:t>Saying fruitful </a:t>
            </a:r>
            <a:r>
              <a:rPr lang="en-US" sz="675">
                <a:latin typeface="Montserrat" charset="0"/>
                <a:ea typeface="Montserrat" charset="0"/>
                <a:cs typeface="Montserrat" charset="0"/>
              </a:rPr>
              <a:t>were hath</a:t>
            </a:r>
            <a:endParaRPr lang="en-US" sz="675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45" name="Straight Connector 50"/>
          <p:cNvCxnSpPr/>
          <p:nvPr/>
        </p:nvCxnSpPr>
        <p:spPr>
          <a:xfrm>
            <a:off x="5584650" y="3606866"/>
            <a:ext cx="0" cy="24753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51"/>
          <p:cNvSpPr txBox="1"/>
          <p:nvPr/>
        </p:nvSpPr>
        <p:spPr>
          <a:xfrm>
            <a:off x="5186630" y="3957402"/>
            <a:ext cx="78745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75" dirty="0">
                <a:latin typeface="Montserrat" charset="0"/>
                <a:ea typeface="Montserrat" charset="0"/>
                <a:cs typeface="Montserrat" charset="0"/>
              </a:rPr>
              <a:t>Saying fruitful </a:t>
            </a:r>
            <a:r>
              <a:rPr lang="en-US" sz="675">
                <a:latin typeface="Montserrat" charset="0"/>
                <a:ea typeface="Montserrat" charset="0"/>
                <a:cs typeface="Montserrat" charset="0"/>
              </a:rPr>
              <a:t>were hath</a:t>
            </a:r>
            <a:endParaRPr lang="en-US" sz="675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47" name="Straight Connector 52"/>
          <p:cNvCxnSpPr/>
          <p:nvPr/>
        </p:nvCxnSpPr>
        <p:spPr>
          <a:xfrm>
            <a:off x="6595987" y="3606866"/>
            <a:ext cx="0" cy="24753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53"/>
          <p:cNvSpPr txBox="1"/>
          <p:nvPr/>
        </p:nvSpPr>
        <p:spPr>
          <a:xfrm>
            <a:off x="6197967" y="3957402"/>
            <a:ext cx="78745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75" dirty="0">
                <a:latin typeface="Montserrat" charset="0"/>
                <a:ea typeface="Montserrat" charset="0"/>
                <a:cs typeface="Montserrat" charset="0"/>
              </a:rPr>
              <a:t>Saying fruitful were hath</a:t>
            </a:r>
          </a:p>
        </p:txBody>
      </p:sp>
      <p:sp>
        <p:nvSpPr>
          <p:cNvPr id="49" name="TextBox 54"/>
          <p:cNvSpPr txBox="1"/>
          <p:nvPr/>
        </p:nvSpPr>
        <p:spPr>
          <a:xfrm>
            <a:off x="1541202" y="4480666"/>
            <a:ext cx="6082898" cy="30008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9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9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900" b="1" spc="225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18901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2" grpId="0"/>
      <p:bldP spid="44" grpId="0"/>
      <p:bldP spid="46" grpId="0"/>
      <p:bldP spid="48" grpId="0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教学总结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355482" y="537982"/>
            <a:ext cx="2452164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Summarizes</a:t>
            </a:r>
            <a:endParaRPr lang="en-US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2"/>
          <p:cNvGrpSpPr/>
          <p:nvPr/>
        </p:nvGrpSpPr>
        <p:grpSpPr>
          <a:xfrm>
            <a:off x="3161776" y="2316975"/>
            <a:ext cx="2808787" cy="3155484"/>
            <a:chOff x="3318424" y="2308076"/>
            <a:chExt cx="3743894" cy="4206014"/>
          </a:xfrm>
        </p:grpSpPr>
        <p:sp>
          <p:nvSpPr>
            <p:cNvPr id="9" name="Shape 28"/>
            <p:cNvSpPr/>
            <p:nvPr/>
          </p:nvSpPr>
          <p:spPr>
            <a:xfrm>
              <a:off x="3318424" y="4814001"/>
              <a:ext cx="3743894" cy="1698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4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FEE4D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0" name="Shape 29"/>
            <p:cNvSpPr/>
            <p:nvPr/>
          </p:nvSpPr>
          <p:spPr>
            <a:xfrm>
              <a:off x="3318424" y="4814001"/>
              <a:ext cx="3743894" cy="1698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4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1" name="Shape 30"/>
            <p:cNvSpPr/>
            <p:nvPr/>
          </p:nvSpPr>
          <p:spPr>
            <a:xfrm>
              <a:off x="4786950" y="3709239"/>
              <a:ext cx="803471" cy="148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98" extrusionOk="0">
                  <a:moveTo>
                    <a:pt x="0" y="4767"/>
                  </a:moveTo>
                  <a:lnTo>
                    <a:pt x="0" y="12647"/>
                  </a:lnTo>
                  <a:lnTo>
                    <a:pt x="0" y="16538"/>
                  </a:lnTo>
                  <a:cubicBezTo>
                    <a:pt x="5940" y="19890"/>
                    <a:pt x="15659" y="20011"/>
                    <a:pt x="21600" y="16538"/>
                  </a:cubicBezTo>
                  <a:lnTo>
                    <a:pt x="21600" y="12647"/>
                  </a:lnTo>
                  <a:lnTo>
                    <a:pt x="21600" y="4767"/>
                  </a:lnTo>
                  <a:cubicBezTo>
                    <a:pt x="21600" y="-1589"/>
                    <a:pt x="0" y="-1589"/>
                    <a:pt x="0" y="476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2" name="Shape 31"/>
            <p:cNvSpPr/>
            <p:nvPr/>
          </p:nvSpPr>
          <p:spPr>
            <a:xfrm>
              <a:off x="4625277" y="5204710"/>
              <a:ext cx="1061748" cy="1305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06" y="0"/>
                  </a:moveTo>
                  <a:cubicBezTo>
                    <a:pt x="11406" y="0"/>
                    <a:pt x="0" y="2214"/>
                    <a:pt x="0" y="2776"/>
                  </a:cubicBezTo>
                  <a:cubicBezTo>
                    <a:pt x="0" y="3337"/>
                    <a:pt x="4340" y="21600"/>
                    <a:pt x="4340" y="21600"/>
                  </a:cubicBezTo>
                  <a:lnTo>
                    <a:pt x="19825" y="21600"/>
                  </a:lnTo>
                  <a:lnTo>
                    <a:pt x="21600" y="2856"/>
                  </a:lnTo>
                  <a:cubicBezTo>
                    <a:pt x="21600" y="2856"/>
                    <a:pt x="11406" y="0"/>
                    <a:pt x="11406" y="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3" name="Shape 32"/>
            <p:cNvSpPr/>
            <p:nvPr/>
          </p:nvSpPr>
          <p:spPr>
            <a:xfrm>
              <a:off x="4274987" y="4827474"/>
              <a:ext cx="1818396" cy="1686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46" y="0"/>
                  </a:moveTo>
                  <a:cubicBezTo>
                    <a:pt x="6246" y="0"/>
                    <a:pt x="4206" y="987"/>
                    <a:pt x="4206" y="987"/>
                  </a:cubicBezTo>
                  <a:lnTo>
                    <a:pt x="0" y="8023"/>
                  </a:lnTo>
                  <a:lnTo>
                    <a:pt x="4576" y="10331"/>
                  </a:lnTo>
                  <a:lnTo>
                    <a:pt x="830" y="13021"/>
                  </a:lnTo>
                  <a:lnTo>
                    <a:pt x="4751" y="21600"/>
                  </a:lnTo>
                  <a:lnTo>
                    <a:pt x="8317" y="21600"/>
                  </a:lnTo>
                  <a:lnTo>
                    <a:pt x="6246" y="2329"/>
                  </a:lnTo>
                  <a:lnTo>
                    <a:pt x="6246" y="0"/>
                  </a:lnTo>
                  <a:close/>
                  <a:moveTo>
                    <a:pt x="15379" y="0"/>
                  </a:moveTo>
                  <a:lnTo>
                    <a:pt x="15379" y="2319"/>
                  </a:lnTo>
                  <a:lnTo>
                    <a:pt x="13283" y="21589"/>
                  </a:lnTo>
                  <a:lnTo>
                    <a:pt x="16849" y="21589"/>
                  </a:lnTo>
                  <a:lnTo>
                    <a:pt x="20770" y="13005"/>
                  </a:lnTo>
                  <a:lnTo>
                    <a:pt x="17024" y="10315"/>
                  </a:lnTo>
                  <a:lnTo>
                    <a:pt x="21600" y="8012"/>
                  </a:lnTo>
                  <a:lnTo>
                    <a:pt x="17864" y="1192"/>
                  </a:lnTo>
                  <a:cubicBezTo>
                    <a:pt x="17864" y="1192"/>
                    <a:pt x="15379" y="0"/>
                    <a:pt x="1537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4" name="Shape 33"/>
            <p:cNvSpPr/>
            <p:nvPr/>
          </p:nvSpPr>
          <p:spPr>
            <a:xfrm>
              <a:off x="4746532" y="4706220"/>
              <a:ext cx="871938" cy="855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6" y="0"/>
                  </a:moveTo>
                  <a:lnTo>
                    <a:pt x="0" y="3456"/>
                  </a:lnTo>
                  <a:lnTo>
                    <a:pt x="2430" y="21419"/>
                  </a:lnTo>
                  <a:lnTo>
                    <a:pt x="10878" y="12698"/>
                  </a:lnTo>
                  <a:cubicBezTo>
                    <a:pt x="10878" y="12698"/>
                    <a:pt x="866" y="0"/>
                    <a:pt x="866" y="0"/>
                  </a:cubicBezTo>
                  <a:close/>
                  <a:moveTo>
                    <a:pt x="20912" y="0"/>
                  </a:moveTo>
                  <a:cubicBezTo>
                    <a:pt x="20912" y="0"/>
                    <a:pt x="11014" y="12698"/>
                    <a:pt x="11014" y="12698"/>
                  </a:cubicBezTo>
                  <a:lnTo>
                    <a:pt x="19316" y="21600"/>
                  </a:lnTo>
                  <a:lnTo>
                    <a:pt x="21600" y="3393"/>
                  </a:lnTo>
                  <a:lnTo>
                    <a:pt x="20912" y="0"/>
                  </a:ln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5" name="Shape 34"/>
            <p:cNvSpPr/>
            <p:nvPr/>
          </p:nvSpPr>
          <p:spPr>
            <a:xfrm>
              <a:off x="4786950" y="4531074"/>
              <a:ext cx="803471" cy="28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4"/>
                  </a:lnTo>
                </a:path>
              </a:pathLst>
            </a:custGeom>
            <a:solidFill>
              <a:schemeClr val="accent4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6" name="Shape 35"/>
            <p:cNvSpPr/>
            <p:nvPr/>
          </p:nvSpPr>
          <p:spPr>
            <a:xfrm>
              <a:off x="4274986" y="2442804"/>
              <a:ext cx="1821014" cy="2281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278" y="10141"/>
                  </a:moveTo>
                  <a:cubicBezTo>
                    <a:pt x="20540" y="5376"/>
                    <a:pt x="18889" y="0"/>
                    <a:pt x="10588" y="0"/>
                  </a:cubicBezTo>
                  <a:cubicBezTo>
                    <a:pt x="2296" y="0"/>
                    <a:pt x="639" y="5366"/>
                    <a:pt x="898" y="10126"/>
                  </a:cubicBezTo>
                  <a:cubicBezTo>
                    <a:pt x="887" y="10129"/>
                    <a:pt x="875" y="10130"/>
                    <a:pt x="865" y="10133"/>
                  </a:cubicBezTo>
                  <a:cubicBezTo>
                    <a:pt x="44" y="10353"/>
                    <a:pt x="-243" y="11471"/>
                    <a:pt x="225" y="12630"/>
                  </a:cubicBezTo>
                  <a:cubicBezTo>
                    <a:pt x="510" y="13337"/>
                    <a:pt x="1009" y="13894"/>
                    <a:pt x="1542" y="14172"/>
                  </a:cubicBezTo>
                  <a:cubicBezTo>
                    <a:pt x="1958" y="15782"/>
                    <a:pt x="2456" y="16961"/>
                    <a:pt x="2684" y="17260"/>
                  </a:cubicBezTo>
                  <a:cubicBezTo>
                    <a:pt x="3717" y="18614"/>
                    <a:pt x="8272" y="21600"/>
                    <a:pt x="10588" y="21600"/>
                  </a:cubicBezTo>
                  <a:cubicBezTo>
                    <a:pt x="12904" y="21600"/>
                    <a:pt x="17459" y="18614"/>
                    <a:pt x="18492" y="17260"/>
                  </a:cubicBezTo>
                  <a:cubicBezTo>
                    <a:pt x="18722" y="16959"/>
                    <a:pt x="19226" y="15764"/>
                    <a:pt x="19644" y="14135"/>
                  </a:cubicBezTo>
                  <a:cubicBezTo>
                    <a:pt x="20151" y="13846"/>
                    <a:pt x="20621" y="13307"/>
                    <a:pt x="20894" y="12630"/>
                  </a:cubicBezTo>
                  <a:cubicBezTo>
                    <a:pt x="21357" y="11483"/>
                    <a:pt x="21079" y="10377"/>
                    <a:pt x="20278" y="10141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7" name="Shape 36"/>
            <p:cNvSpPr/>
            <p:nvPr/>
          </p:nvSpPr>
          <p:spPr>
            <a:xfrm>
              <a:off x="4315404" y="2308076"/>
              <a:ext cx="1745407" cy="159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85" h="19642" extrusionOk="0">
                  <a:moveTo>
                    <a:pt x="15765" y="2119"/>
                  </a:moveTo>
                  <a:cubicBezTo>
                    <a:pt x="11129" y="-1931"/>
                    <a:pt x="3971" y="484"/>
                    <a:pt x="1809" y="3859"/>
                  </a:cubicBezTo>
                  <a:cubicBezTo>
                    <a:pt x="-896" y="8083"/>
                    <a:pt x="61" y="14496"/>
                    <a:pt x="701" y="19314"/>
                  </a:cubicBezTo>
                  <a:cubicBezTo>
                    <a:pt x="701" y="19307"/>
                    <a:pt x="701" y="19300"/>
                    <a:pt x="701" y="19293"/>
                  </a:cubicBezTo>
                  <a:cubicBezTo>
                    <a:pt x="708" y="19342"/>
                    <a:pt x="717" y="19391"/>
                    <a:pt x="729" y="19443"/>
                  </a:cubicBezTo>
                  <a:cubicBezTo>
                    <a:pt x="738" y="19482"/>
                    <a:pt x="815" y="19593"/>
                    <a:pt x="830" y="19624"/>
                  </a:cubicBezTo>
                  <a:cubicBezTo>
                    <a:pt x="853" y="19669"/>
                    <a:pt x="1021" y="19620"/>
                    <a:pt x="1077" y="19590"/>
                  </a:cubicBezTo>
                  <a:cubicBezTo>
                    <a:pt x="1097" y="19579"/>
                    <a:pt x="1106" y="19550"/>
                    <a:pt x="1107" y="19525"/>
                  </a:cubicBezTo>
                  <a:cubicBezTo>
                    <a:pt x="1133" y="19100"/>
                    <a:pt x="1109" y="18257"/>
                    <a:pt x="1109" y="18247"/>
                  </a:cubicBezTo>
                  <a:cubicBezTo>
                    <a:pt x="1058" y="17585"/>
                    <a:pt x="928" y="16946"/>
                    <a:pt x="840" y="16298"/>
                  </a:cubicBezTo>
                  <a:cubicBezTo>
                    <a:pt x="1274" y="13260"/>
                    <a:pt x="2559" y="12622"/>
                    <a:pt x="3232" y="8958"/>
                  </a:cubicBezTo>
                  <a:cubicBezTo>
                    <a:pt x="3374" y="8713"/>
                    <a:pt x="3526" y="8475"/>
                    <a:pt x="3686" y="8244"/>
                  </a:cubicBezTo>
                  <a:cubicBezTo>
                    <a:pt x="3870" y="7978"/>
                    <a:pt x="4060" y="7722"/>
                    <a:pt x="4283" y="7495"/>
                  </a:cubicBezTo>
                  <a:cubicBezTo>
                    <a:pt x="4399" y="7416"/>
                    <a:pt x="4512" y="7330"/>
                    <a:pt x="4621" y="7237"/>
                  </a:cubicBezTo>
                  <a:cubicBezTo>
                    <a:pt x="7116" y="6222"/>
                    <a:pt x="9688" y="7439"/>
                    <a:pt x="12043" y="8507"/>
                  </a:cubicBezTo>
                  <a:cubicBezTo>
                    <a:pt x="12944" y="8915"/>
                    <a:pt x="13954" y="9397"/>
                    <a:pt x="14947" y="9311"/>
                  </a:cubicBezTo>
                  <a:cubicBezTo>
                    <a:pt x="15372" y="9275"/>
                    <a:pt x="15697" y="8964"/>
                    <a:pt x="15729" y="8566"/>
                  </a:cubicBezTo>
                  <a:cubicBezTo>
                    <a:pt x="16856" y="12315"/>
                    <a:pt x="17785" y="14054"/>
                    <a:pt x="18333" y="16803"/>
                  </a:cubicBezTo>
                  <a:cubicBezTo>
                    <a:pt x="18258" y="17280"/>
                    <a:pt x="18177" y="17757"/>
                    <a:pt x="18140" y="18247"/>
                  </a:cubicBezTo>
                  <a:cubicBezTo>
                    <a:pt x="18139" y="18257"/>
                    <a:pt x="18116" y="19100"/>
                    <a:pt x="18141" y="19525"/>
                  </a:cubicBezTo>
                  <a:cubicBezTo>
                    <a:pt x="18143" y="19550"/>
                    <a:pt x="18152" y="19579"/>
                    <a:pt x="18172" y="19590"/>
                  </a:cubicBezTo>
                  <a:cubicBezTo>
                    <a:pt x="18228" y="19620"/>
                    <a:pt x="18396" y="19669"/>
                    <a:pt x="18418" y="19624"/>
                  </a:cubicBezTo>
                  <a:cubicBezTo>
                    <a:pt x="18433" y="19593"/>
                    <a:pt x="18510" y="19482"/>
                    <a:pt x="18520" y="19443"/>
                  </a:cubicBezTo>
                  <a:cubicBezTo>
                    <a:pt x="18562" y="19259"/>
                    <a:pt x="18570" y="19105"/>
                    <a:pt x="18579" y="18921"/>
                  </a:cubicBezTo>
                  <a:cubicBezTo>
                    <a:pt x="18607" y="18680"/>
                    <a:pt x="18645" y="18423"/>
                    <a:pt x="18674" y="18163"/>
                  </a:cubicBezTo>
                  <a:cubicBezTo>
                    <a:pt x="19389" y="15189"/>
                    <a:pt x="20704" y="3397"/>
                    <a:pt x="15765" y="211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8" name="Shape 37"/>
            <p:cNvSpPr/>
            <p:nvPr/>
          </p:nvSpPr>
          <p:spPr>
            <a:xfrm>
              <a:off x="4786950" y="4692747"/>
              <a:ext cx="803471" cy="514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3"/>
                  </a:moveTo>
                  <a:lnTo>
                    <a:pt x="10857" y="21600"/>
                  </a:lnTo>
                  <a:lnTo>
                    <a:pt x="21600" y="503"/>
                  </a:lnTo>
                  <a:lnTo>
                    <a:pt x="21600" y="0"/>
                  </a:lnTo>
                  <a:lnTo>
                    <a:pt x="10857" y="21003"/>
                  </a:lnTo>
                  <a:lnTo>
                    <a:pt x="0" y="0"/>
                  </a:lnTo>
                  <a:lnTo>
                    <a:pt x="0" y="503"/>
                  </a:lnTo>
                </a:path>
              </a:pathLst>
            </a:custGeom>
            <a:solidFill>
              <a:srgbClr val="010101">
                <a:alpha val="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19" name="Shape 38"/>
            <p:cNvSpPr/>
            <p:nvPr/>
          </p:nvSpPr>
          <p:spPr>
            <a:xfrm>
              <a:off x="4975568" y="5204710"/>
              <a:ext cx="428180" cy="1300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3" y="0"/>
                  </a:moveTo>
                  <a:lnTo>
                    <a:pt x="2039" y="3091"/>
                  </a:lnTo>
                  <a:lnTo>
                    <a:pt x="6945" y="5594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lnTo>
                    <a:pt x="14634" y="5594"/>
                  </a:lnTo>
                  <a:lnTo>
                    <a:pt x="14570" y="5594"/>
                  </a:lnTo>
                  <a:cubicBezTo>
                    <a:pt x="14570" y="5594"/>
                    <a:pt x="19476" y="3091"/>
                    <a:pt x="19476" y="3091"/>
                  </a:cubicBezTo>
                  <a:lnTo>
                    <a:pt x="10853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20" name="Shape 39"/>
            <p:cNvSpPr/>
            <p:nvPr/>
          </p:nvSpPr>
          <p:spPr>
            <a:xfrm>
              <a:off x="5258495" y="5541528"/>
              <a:ext cx="717" cy="4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0"/>
                  </a:lnTo>
                  <a:lnTo>
                    <a:pt x="21302" y="21600"/>
                  </a:lnTo>
                  <a:cubicBezTo>
                    <a:pt x="21302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08B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21" name="Shape 40"/>
            <p:cNvSpPr/>
            <p:nvPr/>
          </p:nvSpPr>
          <p:spPr>
            <a:xfrm>
              <a:off x="5110295" y="5541528"/>
              <a:ext cx="715" cy="4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49" y="21600"/>
                  </a:lnTo>
                  <a:lnTo>
                    <a:pt x="21600" y="0"/>
                  </a:lnTo>
                  <a:cubicBezTo>
                    <a:pt x="2160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008B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22" name="Oval 18"/>
            <p:cNvSpPr/>
            <p:nvPr/>
          </p:nvSpPr>
          <p:spPr>
            <a:xfrm>
              <a:off x="4741345" y="3572359"/>
              <a:ext cx="157376" cy="21403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3" name="Oval 19"/>
            <p:cNvSpPr/>
            <p:nvPr/>
          </p:nvSpPr>
          <p:spPr>
            <a:xfrm>
              <a:off x="5446516" y="3572359"/>
              <a:ext cx="157376" cy="21403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" name="Shape 27"/>
            <p:cNvSpPr/>
            <p:nvPr/>
          </p:nvSpPr>
          <p:spPr>
            <a:xfrm>
              <a:off x="4454778" y="3469173"/>
              <a:ext cx="1442326" cy="518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2" h="21248" extrusionOk="0">
                  <a:moveTo>
                    <a:pt x="5305" y="144"/>
                  </a:moveTo>
                  <a:cubicBezTo>
                    <a:pt x="3489" y="-121"/>
                    <a:pt x="1083" y="507"/>
                    <a:pt x="639" y="924"/>
                  </a:cubicBezTo>
                  <a:cubicBezTo>
                    <a:pt x="68" y="1466"/>
                    <a:pt x="51" y="1605"/>
                    <a:pt x="10" y="2879"/>
                  </a:cubicBezTo>
                  <a:cubicBezTo>
                    <a:pt x="-29" y="4150"/>
                    <a:pt x="31" y="5247"/>
                    <a:pt x="359" y="5572"/>
                  </a:cubicBezTo>
                  <a:cubicBezTo>
                    <a:pt x="810" y="6016"/>
                    <a:pt x="795" y="7721"/>
                    <a:pt x="1043" y="12609"/>
                  </a:cubicBezTo>
                  <a:cubicBezTo>
                    <a:pt x="1265" y="17060"/>
                    <a:pt x="1890" y="20575"/>
                    <a:pt x="4741" y="21197"/>
                  </a:cubicBezTo>
                  <a:cubicBezTo>
                    <a:pt x="4886" y="21232"/>
                    <a:pt x="5027" y="21244"/>
                    <a:pt x="5165" y="21248"/>
                  </a:cubicBezTo>
                  <a:lnTo>
                    <a:pt x="5174" y="20006"/>
                  </a:lnTo>
                  <a:cubicBezTo>
                    <a:pt x="3864" y="20035"/>
                    <a:pt x="2407" y="18677"/>
                    <a:pt x="1917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8"/>
                    <a:pt x="3878" y="1286"/>
                    <a:pt x="5298" y="1464"/>
                  </a:cubicBezTo>
                  <a:cubicBezTo>
                    <a:pt x="5298" y="1464"/>
                    <a:pt x="5305" y="144"/>
                    <a:pt x="5305" y="144"/>
                  </a:cubicBezTo>
                  <a:close/>
                  <a:moveTo>
                    <a:pt x="10766" y="2662"/>
                  </a:moveTo>
                  <a:cubicBezTo>
                    <a:pt x="10134" y="2704"/>
                    <a:pt x="7548" y="659"/>
                    <a:pt x="5709" y="224"/>
                  </a:cubicBezTo>
                  <a:cubicBezTo>
                    <a:pt x="5578" y="191"/>
                    <a:pt x="5444" y="163"/>
                    <a:pt x="5305" y="144"/>
                  </a:cubicBezTo>
                  <a:lnTo>
                    <a:pt x="5298" y="1464"/>
                  </a:lnTo>
                  <a:cubicBezTo>
                    <a:pt x="6793" y="1651"/>
                    <a:pt x="8341" y="2579"/>
                    <a:pt x="8871" y="4768"/>
                  </a:cubicBezTo>
                  <a:cubicBezTo>
                    <a:pt x="9742" y="8357"/>
                    <a:pt x="8178" y="17135"/>
                    <a:pt x="6764" y="19090"/>
                  </a:cubicBezTo>
                  <a:cubicBezTo>
                    <a:pt x="6335" y="19683"/>
                    <a:pt x="5769" y="19989"/>
                    <a:pt x="5174" y="20006"/>
                  </a:cubicBezTo>
                  <a:lnTo>
                    <a:pt x="5165" y="21248"/>
                  </a:lnTo>
                  <a:cubicBezTo>
                    <a:pt x="7641" y="21258"/>
                    <a:pt x="8556" y="16364"/>
                    <a:pt x="8861" y="14731"/>
                  </a:cubicBezTo>
                  <a:cubicBezTo>
                    <a:pt x="9437" y="11659"/>
                    <a:pt x="9318" y="7422"/>
                    <a:pt x="10735" y="7415"/>
                  </a:cubicBezTo>
                  <a:cubicBezTo>
                    <a:pt x="12150" y="7405"/>
                    <a:pt x="11965" y="11564"/>
                    <a:pt x="12471" y="14634"/>
                  </a:cubicBezTo>
                  <a:cubicBezTo>
                    <a:pt x="12744" y="16289"/>
                    <a:pt x="13547" y="21372"/>
                    <a:pt x="16116" y="21173"/>
                  </a:cubicBezTo>
                  <a:lnTo>
                    <a:pt x="16123" y="19935"/>
                  </a:lnTo>
                  <a:cubicBezTo>
                    <a:pt x="15490" y="19963"/>
                    <a:pt x="14887" y="19664"/>
                    <a:pt x="14446" y="19041"/>
                  </a:cubicBezTo>
                  <a:cubicBezTo>
                    <a:pt x="13076" y="17104"/>
                    <a:pt x="11705" y="8348"/>
                    <a:pt x="12657" y="4748"/>
                  </a:cubicBezTo>
                  <a:cubicBezTo>
                    <a:pt x="13229" y="2574"/>
                    <a:pt x="14766" y="1624"/>
                    <a:pt x="16248" y="1406"/>
                  </a:cubicBezTo>
                  <a:lnTo>
                    <a:pt x="16255" y="88"/>
                  </a:lnTo>
                  <a:cubicBezTo>
                    <a:pt x="16142" y="105"/>
                    <a:pt x="16030" y="128"/>
                    <a:pt x="15921" y="156"/>
                  </a:cubicBezTo>
                  <a:cubicBezTo>
                    <a:pt x="14265" y="569"/>
                    <a:pt x="12255" y="2556"/>
                    <a:pt x="10766" y="2662"/>
                  </a:cubicBezTo>
                  <a:close/>
                  <a:moveTo>
                    <a:pt x="16116" y="21173"/>
                  </a:moveTo>
                  <a:cubicBezTo>
                    <a:pt x="16215" y="21166"/>
                    <a:pt x="16318" y="21148"/>
                    <a:pt x="16423" y="21125"/>
                  </a:cubicBezTo>
                  <a:cubicBezTo>
                    <a:pt x="19286" y="20468"/>
                    <a:pt x="19992" y="16941"/>
                    <a:pt x="20313" y="12488"/>
                  </a:cubicBezTo>
                  <a:cubicBezTo>
                    <a:pt x="20667" y="7595"/>
                    <a:pt x="20690" y="5893"/>
                    <a:pt x="21151" y="5444"/>
                  </a:cubicBezTo>
                  <a:cubicBezTo>
                    <a:pt x="21489" y="5110"/>
                    <a:pt x="21571" y="4017"/>
                    <a:pt x="21561" y="2741"/>
                  </a:cubicBezTo>
                  <a:cubicBezTo>
                    <a:pt x="21549" y="1471"/>
                    <a:pt x="21534" y="1333"/>
                    <a:pt x="20976" y="803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8" y="1406"/>
                  </a:lnTo>
                  <a:cubicBezTo>
                    <a:pt x="17693" y="1190"/>
                    <a:pt x="19086" y="1666"/>
                    <a:pt x="19490" y="2383"/>
                  </a:cubicBezTo>
                  <a:cubicBezTo>
                    <a:pt x="20409" y="4014"/>
                    <a:pt x="20141" y="11890"/>
                    <a:pt x="19366" y="15791"/>
                  </a:cubicBezTo>
                  <a:cubicBezTo>
                    <a:pt x="18828" y="18500"/>
                    <a:pt x="17405" y="19877"/>
                    <a:pt x="16123" y="19935"/>
                  </a:cubicBezTo>
                  <a:cubicBezTo>
                    <a:pt x="16123" y="19935"/>
                    <a:pt x="16116" y="21173"/>
                    <a:pt x="16116" y="2117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25" name="Shape 11"/>
            <p:cNvSpPr/>
            <p:nvPr/>
          </p:nvSpPr>
          <p:spPr>
            <a:xfrm>
              <a:off x="4923011" y="4250413"/>
              <a:ext cx="505859" cy="158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0" extrusionOk="0">
                  <a:moveTo>
                    <a:pt x="0" y="0"/>
                  </a:moveTo>
                  <a:cubicBezTo>
                    <a:pt x="0" y="0"/>
                    <a:pt x="347" y="593"/>
                    <a:pt x="955" y="1632"/>
                  </a:cubicBezTo>
                  <a:cubicBezTo>
                    <a:pt x="1247" y="2173"/>
                    <a:pt x="1631" y="2663"/>
                    <a:pt x="2030" y="3376"/>
                  </a:cubicBezTo>
                  <a:cubicBezTo>
                    <a:pt x="2456" y="3951"/>
                    <a:pt x="2909" y="4717"/>
                    <a:pt x="3424" y="5351"/>
                  </a:cubicBezTo>
                  <a:cubicBezTo>
                    <a:pt x="3928" y="6069"/>
                    <a:pt x="4476" y="6750"/>
                    <a:pt x="5057" y="7375"/>
                  </a:cubicBezTo>
                  <a:cubicBezTo>
                    <a:pt x="5623" y="8138"/>
                    <a:pt x="6253" y="8506"/>
                    <a:pt x="6868" y="9175"/>
                  </a:cubicBezTo>
                  <a:cubicBezTo>
                    <a:pt x="7508" y="9482"/>
                    <a:pt x="8142" y="10203"/>
                    <a:pt x="8807" y="10315"/>
                  </a:cubicBezTo>
                  <a:cubicBezTo>
                    <a:pt x="9136" y="10449"/>
                    <a:pt x="9467" y="10583"/>
                    <a:pt x="9799" y="10718"/>
                  </a:cubicBezTo>
                  <a:lnTo>
                    <a:pt x="10800" y="10737"/>
                  </a:lnTo>
                  <a:cubicBezTo>
                    <a:pt x="11470" y="10990"/>
                    <a:pt x="12129" y="10422"/>
                    <a:pt x="12790" y="10364"/>
                  </a:cubicBezTo>
                  <a:cubicBezTo>
                    <a:pt x="13447" y="10140"/>
                    <a:pt x="14080" y="9485"/>
                    <a:pt x="14717" y="9174"/>
                  </a:cubicBezTo>
                  <a:cubicBezTo>
                    <a:pt x="15340" y="8645"/>
                    <a:pt x="15932" y="7871"/>
                    <a:pt x="16519" y="7340"/>
                  </a:cubicBezTo>
                  <a:cubicBezTo>
                    <a:pt x="16819" y="7124"/>
                    <a:pt x="17088" y="6691"/>
                    <a:pt x="17354" y="6293"/>
                  </a:cubicBezTo>
                  <a:cubicBezTo>
                    <a:pt x="17624" y="5914"/>
                    <a:pt x="17885" y="5547"/>
                    <a:pt x="18135" y="5196"/>
                  </a:cubicBezTo>
                  <a:cubicBezTo>
                    <a:pt x="18641" y="4493"/>
                    <a:pt x="19138" y="3987"/>
                    <a:pt x="19530" y="3201"/>
                  </a:cubicBezTo>
                  <a:cubicBezTo>
                    <a:pt x="19930" y="2472"/>
                    <a:pt x="20302" y="1916"/>
                    <a:pt x="20607" y="1432"/>
                  </a:cubicBezTo>
                  <a:cubicBezTo>
                    <a:pt x="21219" y="476"/>
                    <a:pt x="21600" y="0"/>
                    <a:pt x="21600" y="0"/>
                  </a:cubicBezTo>
                  <a:cubicBezTo>
                    <a:pt x="21600" y="0"/>
                    <a:pt x="21387" y="1175"/>
                    <a:pt x="20960" y="3110"/>
                  </a:cubicBezTo>
                  <a:cubicBezTo>
                    <a:pt x="20745" y="4071"/>
                    <a:pt x="20485" y="5270"/>
                    <a:pt x="20162" y="6555"/>
                  </a:cubicBezTo>
                  <a:cubicBezTo>
                    <a:pt x="19860" y="7947"/>
                    <a:pt x="19444" y="9174"/>
                    <a:pt x="18983" y="10533"/>
                  </a:cubicBezTo>
                  <a:cubicBezTo>
                    <a:pt x="18511" y="11811"/>
                    <a:pt x="18036" y="13499"/>
                    <a:pt x="17426" y="14645"/>
                  </a:cubicBezTo>
                  <a:cubicBezTo>
                    <a:pt x="16821" y="15804"/>
                    <a:pt x="16188" y="17184"/>
                    <a:pt x="15484" y="18205"/>
                  </a:cubicBezTo>
                  <a:cubicBezTo>
                    <a:pt x="15121" y="18633"/>
                    <a:pt x="14753" y="19068"/>
                    <a:pt x="14380" y="19509"/>
                  </a:cubicBezTo>
                  <a:cubicBezTo>
                    <a:pt x="14003" y="19906"/>
                    <a:pt x="13628" y="20468"/>
                    <a:pt x="13225" y="20590"/>
                  </a:cubicBezTo>
                  <a:cubicBezTo>
                    <a:pt x="12428" y="20969"/>
                    <a:pt x="11614" y="21600"/>
                    <a:pt x="10792" y="21403"/>
                  </a:cubicBezTo>
                  <a:lnTo>
                    <a:pt x="9563" y="21254"/>
                  </a:lnTo>
                  <a:cubicBezTo>
                    <a:pt x="9160" y="21063"/>
                    <a:pt x="8761" y="20765"/>
                    <a:pt x="8365" y="20520"/>
                  </a:cubicBezTo>
                  <a:cubicBezTo>
                    <a:pt x="7967" y="20304"/>
                    <a:pt x="7579" y="19989"/>
                    <a:pt x="7209" y="19502"/>
                  </a:cubicBezTo>
                  <a:cubicBezTo>
                    <a:pt x="6835" y="19074"/>
                    <a:pt x="6468" y="18649"/>
                    <a:pt x="6111" y="18188"/>
                  </a:cubicBezTo>
                  <a:cubicBezTo>
                    <a:pt x="5423" y="17040"/>
                    <a:pt x="4745" y="16055"/>
                    <a:pt x="4169" y="14678"/>
                  </a:cubicBezTo>
                  <a:cubicBezTo>
                    <a:pt x="3880" y="14015"/>
                    <a:pt x="3599" y="13370"/>
                    <a:pt x="3327" y="12747"/>
                  </a:cubicBezTo>
                  <a:cubicBezTo>
                    <a:pt x="3072" y="12034"/>
                    <a:pt x="2827" y="11346"/>
                    <a:pt x="2591" y="10685"/>
                  </a:cubicBezTo>
                  <a:cubicBezTo>
                    <a:pt x="2118" y="9396"/>
                    <a:pt x="1746" y="7905"/>
                    <a:pt x="1402" y="6715"/>
                  </a:cubicBezTo>
                  <a:cubicBezTo>
                    <a:pt x="1074" y="5434"/>
                    <a:pt x="801" y="4297"/>
                    <a:pt x="597" y="3279"/>
                  </a:cubicBezTo>
                  <a:cubicBezTo>
                    <a:pt x="175" y="1305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  <a:alpha val="3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</p:grpSp>
      <p:grpSp>
        <p:nvGrpSpPr>
          <p:cNvPr id="26" name="Group 24"/>
          <p:cNvGrpSpPr/>
          <p:nvPr/>
        </p:nvGrpSpPr>
        <p:grpSpPr>
          <a:xfrm>
            <a:off x="2053438" y="1861231"/>
            <a:ext cx="1096744" cy="728538"/>
            <a:chOff x="6919266" y="2220698"/>
            <a:chExt cx="3741177" cy="2485162"/>
          </a:xfrm>
        </p:grpSpPr>
        <p:grpSp>
          <p:nvGrpSpPr>
            <p:cNvPr id="27" name="Group 30"/>
            <p:cNvGrpSpPr/>
            <p:nvPr/>
          </p:nvGrpSpPr>
          <p:grpSpPr>
            <a:xfrm>
              <a:off x="6919266" y="3086797"/>
              <a:ext cx="3124130" cy="1619063"/>
              <a:chOff x="6913980" y="3201803"/>
              <a:chExt cx="3124130" cy="1619063"/>
            </a:xfrm>
          </p:grpSpPr>
          <p:sp>
            <p:nvSpPr>
              <p:cNvPr id="38" name="Shape 12"/>
              <p:cNvSpPr/>
              <p:nvPr/>
            </p:nvSpPr>
            <p:spPr>
              <a:xfrm>
                <a:off x="6913980" y="3488884"/>
                <a:ext cx="3124130" cy="1329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5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9" name="Shape 13"/>
              <p:cNvSpPr/>
              <p:nvPr/>
            </p:nvSpPr>
            <p:spPr>
              <a:xfrm>
                <a:off x="6913980" y="3555210"/>
                <a:ext cx="1500942" cy="1265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40" name="Shape 14"/>
              <p:cNvSpPr/>
              <p:nvPr/>
            </p:nvSpPr>
            <p:spPr>
              <a:xfrm>
                <a:off x="8410004" y="4107929"/>
                <a:ext cx="1533061" cy="6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41" name="Shape 15"/>
              <p:cNvSpPr/>
              <p:nvPr/>
            </p:nvSpPr>
            <p:spPr>
              <a:xfrm>
                <a:off x="6913980" y="3201803"/>
                <a:ext cx="3124130" cy="1329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</p:grpSp>
        <p:grpSp>
          <p:nvGrpSpPr>
            <p:cNvPr id="28" name="Group 31"/>
            <p:cNvGrpSpPr/>
            <p:nvPr/>
          </p:nvGrpSpPr>
          <p:grpSpPr>
            <a:xfrm>
              <a:off x="7506329" y="2825776"/>
              <a:ext cx="3129148" cy="1619057"/>
              <a:chOff x="4482815" y="5446950"/>
              <a:chExt cx="3129148" cy="1619057"/>
            </a:xfrm>
          </p:grpSpPr>
          <p:sp>
            <p:nvSpPr>
              <p:cNvPr id="34" name="Shape 8"/>
              <p:cNvSpPr/>
              <p:nvPr/>
            </p:nvSpPr>
            <p:spPr>
              <a:xfrm>
                <a:off x="4482815" y="5734031"/>
                <a:ext cx="3124124" cy="1329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5" name="Shape 9"/>
              <p:cNvSpPr/>
              <p:nvPr/>
            </p:nvSpPr>
            <p:spPr>
              <a:xfrm>
                <a:off x="4482815" y="5800357"/>
                <a:ext cx="1500943" cy="1265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6" name="Shape 10"/>
              <p:cNvSpPr/>
              <p:nvPr/>
            </p:nvSpPr>
            <p:spPr>
              <a:xfrm>
                <a:off x="5986209" y="6353076"/>
                <a:ext cx="1533066" cy="675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7" name="Shape 11"/>
              <p:cNvSpPr/>
              <p:nvPr/>
            </p:nvSpPr>
            <p:spPr>
              <a:xfrm>
                <a:off x="4487839" y="5446950"/>
                <a:ext cx="3124124" cy="1329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</p:grpSp>
        <p:grpSp>
          <p:nvGrpSpPr>
            <p:cNvPr id="29" name="Group 32"/>
            <p:cNvGrpSpPr/>
            <p:nvPr/>
          </p:nvGrpSpPr>
          <p:grpSpPr>
            <a:xfrm>
              <a:off x="7531301" y="2220698"/>
              <a:ext cx="3129142" cy="1636349"/>
              <a:chOff x="7107934" y="786594"/>
              <a:chExt cx="3129142" cy="1636349"/>
            </a:xfrm>
          </p:grpSpPr>
          <p:sp>
            <p:nvSpPr>
              <p:cNvPr id="30" name="Shape 16"/>
              <p:cNvSpPr/>
              <p:nvPr/>
            </p:nvSpPr>
            <p:spPr>
              <a:xfrm>
                <a:off x="7112958" y="1093771"/>
                <a:ext cx="3124118" cy="13291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5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1" name="Shape 17"/>
              <p:cNvSpPr/>
              <p:nvPr/>
            </p:nvSpPr>
            <p:spPr>
              <a:xfrm>
                <a:off x="7112958" y="1152727"/>
                <a:ext cx="1500936" cy="1265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2" name="Shape 18"/>
              <p:cNvSpPr/>
              <p:nvPr/>
            </p:nvSpPr>
            <p:spPr>
              <a:xfrm>
                <a:off x="8608983" y="1712815"/>
                <a:ext cx="1533066" cy="6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  <p:sp>
            <p:nvSpPr>
              <p:cNvPr id="33" name="Shape 19"/>
              <p:cNvSpPr/>
              <p:nvPr/>
            </p:nvSpPr>
            <p:spPr>
              <a:xfrm>
                <a:off x="7107934" y="786594"/>
                <a:ext cx="3124118" cy="1329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1"/>
              </a:p>
            </p:txBody>
          </p:sp>
        </p:grpSp>
      </p:grpSp>
      <p:grpSp>
        <p:nvGrpSpPr>
          <p:cNvPr id="42" name="Group 25"/>
          <p:cNvGrpSpPr/>
          <p:nvPr/>
        </p:nvGrpSpPr>
        <p:grpSpPr>
          <a:xfrm>
            <a:off x="2122731" y="2999493"/>
            <a:ext cx="940915" cy="1130543"/>
            <a:chOff x="3612396" y="467356"/>
            <a:chExt cx="3657220" cy="4394288"/>
          </a:xfrm>
        </p:grpSpPr>
        <p:sp>
          <p:nvSpPr>
            <p:cNvPr id="43" name="Shape 20"/>
            <p:cNvSpPr/>
            <p:nvPr/>
          </p:nvSpPr>
          <p:spPr>
            <a:xfrm>
              <a:off x="4025104" y="1418032"/>
              <a:ext cx="2366232" cy="2883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74" y="13386"/>
                  </a:moveTo>
                  <a:cubicBezTo>
                    <a:pt x="21037" y="12061"/>
                    <a:pt x="21600" y="10517"/>
                    <a:pt x="21600" y="8862"/>
                  </a:cubicBezTo>
                  <a:cubicBezTo>
                    <a:pt x="21600" y="3968"/>
                    <a:pt x="16765" y="0"/>
                    <a:pt x="10800" y="0"/>
                  </a:cubicBezTo>
                  <a:cubicBezTo>
                    <a:pt x="4835" y="0"/>
                    <a:pt x="0" y="3968"/>
                    <a:pt x="0" y="8862"/>
                  </a:cubicBezTo>
                  <a:cubicBezTo>
                    <a:pt x="0" y="10517"/>
                    <a:pt x="563" y="12061"/>
                    <a:pt x="1525" y="13386"/>
                  </a:cubicBezTo>
                  <a:lnTo>
                    <a:pt x="1484" y="13386"/>
                  </a:lnTo>
                  <a:cubicBezTo>
                    <a:pt x="5914" y="19018"/>
                    <a:pt x="5455" y="21600"/>
                    <a:pt x="5455" y="21600"/>
                  </a:cubicBezTo>
                  <a:lnTo>
                    <a:pt x="10800" y="21600"/>
                  </a:lnTo>
                  <a:lnTo>
                    <a:pt x="16145" y="21600"/>
                  </a:lnTo>
                  <a:cubicBezTo>
                    <a:pt x="16145" y="21600"/>
                    <a:pt x="15684" y="19018"/>
                    <a:pt x="20114" y="13386"/>
                  </a:cubicBezTo>
                  <a:cubicBezTo>
                    <a:pt x="20114" y="13386"/>
                    <a:pt x="20074" y="13386"/>
                    <a:pt x="20074" y="1338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44" name="Shape 25"/>
            <p:cNvSpPr/>
            <p:nvPr/>
          </p:nvSpPr>
          <p:spPr>
            <a:xfrm>
              <a:off x="5204237" y="1418032"/>
              <a:ext cx="1188978" cy="3443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4" y="11210"/>
                  </a:moveTo>
                  <a:cubicBezTo>
                    <a:pt x="20480" y="10100"/>
                    <a:pt x="21600" y="8808"/>
                    <a:pt x="21600" y="7422"/>
                  </a:cubicBezTo>
                  <a:cubicBezTo>
                    <a:pt x="21600" y="3323"/>
                    <a:pt x="11978" y="0"/>
                    <a:pt x="106" y="0"/>
                  </a:cubicBezTo>
                  <a:cubicBezTo>
                    <a:pt x="71" y="0"/>
                    <a:pt x="36" y="1"/>
                    <a:pt x="0" y="1"/>
                  </a:cubicBezTo>
                  <a:lnTo>
                    <a:pt x="0" y="8712"/>
                  </a:lnTo>
                  <a:lnTo>
                    <a:pt x="0" y="9278"/>
                  </a:lnTo>
                  <a:lnTo>
                    <a:pt x="0" y="18089"/>
                  </a:lnTo>
                  <a:lnTo>
                    <a:pt x="0" y="18425"/>
                  </a:lnTo>
                  <a:lnTo>
                    <a:pt x="0" y="19058"/>
                  </a:lnTo>
                  <a:lnTo>
                    <a:pt x="0" y="19670"/>
                  </a:lnTo>
                  <a:lnTo>
                    <a:pt x="0" y="20303"/>
                  </a:lnTo>
                  <a:lnTo>
                    <a:pt x="0" y="21080"/>
                  </a:lnTo>
                  <a:lnTo>
                    <a:pt x="0" y="21340"/>
                  </a:lnTo>
                  <a:lnTo>
                    <a:pt x="0" y="21600"/>
                  </a:lnTo>
                  <a:lnTo>
                    <a:pt x="9070" y="21600"/>
                  </a:lnTo>
                  <a:cubicBezTo>
                    <a:pt x="9462" y="21600"/>
                    <a:pt x="9783" y="21484"/>
                    <a:pt x="9783" y="21340"/>
                  </a:cubicBezTo>
                  <a:cubicBezTo>
                    <a:pt x="9783" y="21197"/>
                    <a:pt x="9462" y="21080"/>
                    <a:pt x="9070" y="21080"/>
                  </a:cubicBezTo>
                  <a:lnTo>
                    <a:pt x="8925" y="21080"/>
                  </a:lnTo>
                  <a:lnTo>
                    <a:pt x="10218" y="20303"/>
                  </a:lnTo>
                  <a:lnTo>
                    <a:pt x="11008" y="20303"/>
                  </a:lnTo>
                  <a:cubicBezTo>
                    <a:pt x="11491" y="20303"/>
                    <a:pt x="11877" y="20161"/>
                    <a:pt x="11877" y="19987"/>
                  </a:cubicBezTo>
                  <a:cubicBezTo>
                    <a:pt x="11877" y="19811"/>
                    <a:pt x="11491" y="19670"/>
                    <a:pt x="11008" y="19670"/>
                  </a:cubicBezTo>
                  <a:lnTo>
                    <a:pt x="10744" y="19670"/>
                  </a:lnTo>
                  <a:lnTo>
                    <a:pt x="10744" y="19058"/>
                  </a:lnTo>
                  <a:lnTo>
                    <a:pt x="11008" y="19058"/>
                  </a:lnTo>
                  <a:cubicBezTo>
                    <a:pt x="11491" y="19058"/>
                    <a:pt x="11877" y="18916"/>
                    <a:pt x="11877" y="18742"/>
                  </a:cubicBezTo>
                  <a:cubicBezTo>
                    <a:pt x="11877" y="18567"/>
                    <a:pt x="11491" y="18425"/>
                    <a:pt x="11008" y="18425"/>
                  </a:cubicBezTo>
                  <a:lnTo>
                    <a:pt x="10744" y="18425"/>
                  </a:lnTo>
                  <a:lnTo>
                    <a:pt x="10744" y="18089"/>
                  </a:lnTo>
                  <a:cubicBezTo>
                    <a:pt x="10744" y="18089"/>
                    <a:pt x="9826" y="15927"/>
                    <a:pt x="18643" y="11210"/>
                  </a:cubicBezTo>
                  <a:cubicBezTo>
                    <a:pt x="18643" y="11210"/>
                    <a:pt x="18564" y="11210"/>
                    <a:pt x="18564" y="1121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45" name="Freeform 28"/>
            <p:cNvSpPr/>
            <p:nvPr/>
          </p:nvSpPr>
          <p:spPr>
            <a:xfrm>
              <a:off x="3612396" y="467356"/>
              <a:ext cx="3657220" cy="4352992"/>
            </a:xfrm>
            <a:custGeom>
              <a:avLst/>
              <a:gdLst>
                <a:gd name="connsiteX0" fmla="*/ 1706493 w 3657220"/>
                <a:gd name="connsiteY0" fmla="*/ 2315203 h 4352992"/>
                <a:gd name="connsiteX1" fmla="*/ 1643051 w 3657220"/>
                <a:gd name="connsiteY1" fmla="*/ 2379467 h 4352992"/>
                <a:gd name="connsiteX2" fmla="*/ 1548922 w 3657220"/>
                <a:gd name="connsiteY2" fmla="*/ 2472292 h 4352992"/>
                <a:gd name="connsiteX3" fmla="*/ 1527879 w 3657220"/>
                <a:gd name="connsiteY3" fmla="*/ 2493019 h 4352992"/>
                <a:gd name="connsiteX4" fmla="*/ 1506023 w 3657220"/>
                <a:gd name="connsiteY4" fmla="*/ 2473482 h 4352992"/>
                <a:gd name="connsiteX5" fmla="*/ 1424670 w 3657220"/>
                <a:gd name="connsiteY5" fmla="*/ 2397714 h 4352992"/>
                <a:gd name="connsiteX6" fmla="*/ 1361666 w 3657220"/>
                <a:gd name="connsiteY6" fmla="*/ 2338112 h 4352992"/>
                <a:gd name="connsiteX7" fmla="*/ 1273863 w 3657220"/>
                <a:gd name="connsiteY7" fmla="*/ 2423301 h 4352992"/>
                <a:gd name="connsiteX8" fmla="*/ 1260711 w 3657220"/>
                <a:gd name="connsiteY8" fmla="*/ 2435598 h 4352992"/>
                <a:gd name="connsiteX9" fmla="*/ 1248248 w 3657220"/>
                <a:gd name="connsiteY9" fmla="*/ 2425978 h 4352992"/>
                <a:gd name="connsiteX10" fmla="*/ 1168837 w 3657220"/>
                <a:gd name="connsiteY10" fmla="*/ 2363996 h 4352992"/>
                <a:gd name="connsiteX11" fmla="*/ 1101074 w 3657220"/>
                <a:gd name="connsiteY11" fmla="*/ 2377087 h 4352992"/>
                <a:gd name="connsiteX12" fmla="*/ 1102640 w 3657220"/>
                <a:gd name="connsiteY12" fmla="*/ 2392657 h 4352992"/>
                <a:gd name="connsiteX13" fmla="*/ 1050972 w 3657220"/>
                <a:gd name="connsiteY13" fmla="*/ 2474275 h 4352992"/>
                <a:gd name="connsiteX14" fmla="*/ 1333171 w 3657220"/>
                <a:gd name="connsiteY14" fmla="*/ 3834619 h 4352992"/>
                <a:gd name="connsiteX15" fmla="*/ 1597584 w 3657220"/>
                <a:gd name="connsiteY15" fmla="*/ 3834619 h 4352992"/>
                <a:gd name="connsiteX16" fmla="*/ 1862122 w 3657220"/>
                <a:gd name="connsiteY16" fmla="*/ 3834619 h 4352992"/>
                <a:gd name="connsiteX17" fmla="*/ 2144383 w 3657220"/>
                <a:gd name="connsiteY17" fmla="*/ 2474275 h 4352992"/>
                <a:gd name="connsiteX18" fmla="*/ 2092528 w 3657220"/>
                <a:gd name="connsiteY18" fmla="*/ 2392657 h 4352992"/>
                <a:gd name="connsiteX19" fmla="*/ 2097726 w 3657220"/>
                <a:gd name="connsiteY19" fmla="*/ 2363500 h 4352992"/>
                <a:gd name="connsiteX20" fmla="*/ 2076996 w 3657220"/>
                <a:gd name="connsiteY20" fmla="*/ 2356459 h 4352992"/>
                <a:gd name="connsiteX21" fmla="*/ 1985184 w 3657220"/>
                <a:gd name="connsiteY21" fmla="*/ 2322740 h 4352992"/>
                <a:gd name="connsiteX22" fmla="*/ 1912161 w 3657220"/>
                <a:gd name="connsiteY22" fmla="*/ 2424590 h 4352992"/>
                <a:gd name="connsiteX23" fmla="*/ 1898195 w 3657220"/>
                <a:gd name="connsiteY23" fmla="*/ 2443334 h 4352992"/>
                <a:gd name="connsiteX24" fmla="*/ 1878217 w 3657220"/>
                <a:gd name="connsiteY24" fmla="*/ 2428160 h 4352992"/>
                <a:gd name="connsiteX25" fmla="*/ 1835630 w 3657220"/>
                <a:gd name="connsiteY25" fmla="*/ 2395929 h 4352992"/>
                <a:gd name="connsiteX26" fmla="*/ 1816341 w 3657220"/>
                <a:gd name="connsiteY26" fmla="*/ 2425780 h 4352992"/>
                <a:gd name="connsiteX27" fmla="*/ 1791102 w 3657220"/>
                <a:gd name="connsiteY27" fmla="*/ 2464953 h 4352992"/>
                <a:gd name="connsiteX28" fmla="*/ 1767429 w 3657220"/>
                <a:gd name="connsiteY28" fmla="*/ 2423301 h 4352992"/>
                <a:gd name="connsiteX29" fmla="*/ 1726220 w 3657220"/>
                <a:gd name="connsiteY29" fmla="*/ 2351004 h 4352992"/>
                <a:gd name="connsiteX30" fmla="*/ 1706493 w 3657220"/>
                <a:gd name="connsiteY30" fmla="*/ 2315203 h 4352992"/>
                <a:gd name="connsiteX31" fmla="*/ 1721774 w 3657220"/>
                <a:gd name="connsiteY31" fmla="*/ 2210874 h 4352992"/>
                <a:gd name="connsiteX32" fmla="*/ 1741376 w 3657220"/>
                <a:gd name="connsiteY32" fmla="*/ 2248262 h 4352992"/>
                <a:gd name="connsiteX33" fmla="*/ 1780080 w 3657220"/>
                <a:gd name="connsiteY33" fmla="*/ 2321947 h 4352992"/>
                <a:gd name="connsiteX34" fmla="*/ 1796801 w 3657220"/>
                <a:gd name="connsiteY34" fmla="*/ 2354674 h 4352992"/>
                <a:gd name="connsiteX35" fmla="*/ 1806321 w 3657220"/>
                <a:gd name="connsiteY35" fmla="*/ 2341484 h 4352992"/>
                <a:gd name="connsiteX36" fmla="*/ 1824170 w 3657220"/>
                <a:gd name="connsiteY36" fmla="*/ 2316492 h 4352992"/>
                <a:gd name="connsiteX37" fmla="*/ 1845901 w 3657220"/>
                <a:gd name="connsiteY37" fmla="*/ 2335732 h 4352992"/>
                <a:gd name="connsiteX38" fmla="*/ 1891243 w 3657220"/>
                <a:gd name="connsiteY38" fmla="*/ 2375897 h 4352992"/>
                <a:gd name="connsiteX39" fmla="*/ 1965269 w 3657220"/>
                <a:gd name="connsiteY39" fmla="*/ 2291204 h 4352992"/>
                <a:gd name="connsiteX40" fmla="*/ 1974663 w 3657220"/>
                <a:gd name="connsiteY40" fmla="*/ 2280493 h 4352992"/>
                <a:gd name="connsiteX41" fmla="*/ 1985873 w 3657220"/>
                <a:gd name="connsiteY41" fmla="*/ 2286146 h 4352992"/>
                <a:gd name="connsiteX42" fmla="*/ 2085138 w 3657220"/>
                <a:gd name="connsiteY42" fmla="*/ 2338112 h 4352992"/>
                <a:gd name="connsiteX43" fmla="*/ 2104302 w 3657220"/>
                <a:gd name="connsiteY43" fmla="*/ 2348823 h 4352992"/>
                <a:gd name="connsiteX44" fmla="*/ 2183337 w 3657220"/>
                <a:gd name="connsiteY44" fmla="*/ 2302013 h 4352992"/>
                <a:gd name="connsiteX45" fmla="*/ 2273959 w 3657220"/>
                <a:gd name="connsiteY45" fmla="*/ 2392657 h 4352992"/>
                <a:gd name="connsiteX46" fmla="*/ 2186594 w 3657220"/>
                <a:gd name="connsiteY46" fmla="*/ 2483102 h 4352992"/>
                <a:gd name="connsiteX47" fmla="*/ 1906211 w 3657220"/>
                <a:gd name="connsiteY47" fmla="*/ 3834619 h 4352992"/>
                <a:gd name="connsiteX48" fmla="*/ 2183150 w 3657220"/>
                <a:gd name="connsiteY48" fmla="*/ 3834619 h 4352992"/>
                <a:gd name="connsiteX49" fmla="*/ 2183150 w 3657220"/>
                <a:gd name="connsiteY49" fmla="*/ 4137094 h 4352992"/>
                <a:gd name="connsiteX50" fmla="*/ 2059147 w 3657220"/>
                <a:gd name="connsiteY50" fmla="*/ 4352992 h 4352992"/>
                <a:gd name="connsiteX51" fmla="*/ 1597584 w 3657220"/>
                <a:gd name="connsiteY51" fmla="*/ 4352992 h 4352992"/>
                <a:gd name="connsiteX52" fmla="*/ 1136020 w 3657220"/>
                <a:gd name="connsiteY52" fmla="*/ 4352992 h 4352992"/>
                <a:gd name="connsiteX53" fmla="*/ 1012018 w 3657220"/>
                <a:gd name="connsiteY53" fmla="*/ 4137094 h 4352992"/>
                <a:gd name="connsiteX54" fmla="*/ 1012018 w 3657220"/>
                <a:gd name="connsiteY54" fmla="*/ 3834619 h 4352992"/>
                <a:gd name="connsiteX55" fmla="*/ 1289144 w 3657220"/>
                <a:gd name="connsiteY55" fmla="*/ 3834619 h 4352992"/>
                <a:gd name="connsiteX56" fmla="*/ 1008761 w 3657220"/>
                <a:gd name="connsiteY56" fmla="*/ 2483102 h 4352992"/>
                <a:gd name="connsiteX57" fmla="*/ 921208 w 3657220"/>
                <a:gd name="connsiteY57" fmla="*/ 2392657 h 4352992"/>
                <a:gd name="connsiteX58" fmla="*/ 1012018 w 3657220"/>
                <a:gd name="connsiteY58" fmla="*/ 2302013 h 4352992"/>
                <a:gd name="connsiteX59" fmla="*/ 1096753 w 3657220"/>
                <a:gd name="connsiteY59" fmla="*/ 2361417 h 4352992"/>
                <a:gd name="connsiteX60" fmla="*/ 1168837 w 3657220"/>
                <a:gd name="connsiteY60" fmla="*/ 2336327 h 4352992"/>
                <a:gd name="connsiteX61" fmla="*/ 1173910 w 3657220"/>
                <a:gd name="connsiteY61" fmla="*/ 2334542 h 4352992"/>
                <a:gd name="connsiteX62" fmla="*/ 1180172 w 3657220"/>
                <a:gd name="connsiteY62" fmla="*/ 2338211 h 4352992"/>
                <a:gd name="connsiteX63" fmla="*/ 1255513 w 3657220"/>
                <a:gd name="connsiteY63" fmla="*/ 2384128 h 4352992"/>
                <a:gd name="connsiteX64" fmla="*/ 1342440 w 3657220"/>
                <a:gd name="connsiteY64" fmla="*/ 2284063 h 4352992"/>
                <a:gd name="connsiteX65" fmla="*/ 1358347 w 3657220"/>
                <a:gd name="connsiteY65" fmla="*/ 2265815 h 4352992"/>
                <a:gd name="connsiteX66" fmla="*/ 1378826 w 3657220"/>
                <a:gd name="connsiteY66" fmla="*/ 2282576 h 4352992"/>
                <a:gd name="connsiteX67" fmla="*/ 1463561 w 3657220"/>
                <a:gd name="connsiteY67" fmla="*/ 2354376 h 4352992"/>
                <a:gd name="connsiteX68" fmla="*/ 1525124 w 3657220"/>
                <a:gd name="connsiteY68" fmla="*/ 2407532 h 4352992"/>
                <a:gd name="connsiteX69" fmla="*/ 1597458 w 3657220"/>
                <a:gd name="connsiteY69" fmla="*/ 2333947 h 4352992"/>
                <a:gd name="connsiteX70" fmla="*/ 1691400 w 3657220"/>
                <a:gd name="connsiteY70" fmla="*/ 2240923 h 4352992"/>
                <a:gd name="connsiteX71" fmla="*/ 3137661 w 3657220"/>
                <a:gd name="connsiteY71" fmla="*/ 2085591 h 4352992"/>
                <a:gd name="connsiteX72" fmla="*/ 3137803 w 3657220"/>
                <a:gd name="connsiteY72" fmla="*/ 2085591 h 4352992"/>
                <a:gd name="connsiteX73" fmla="*/ 3563320 w 3657220"/>
                <a:gd name="connsiteY73" fmla="*/ 2086229 h 4352992"/>
                <a:gd name="connsiteX74" fmla="*/ 3657220 w 3657220"/>
                <a:gd name="connsiteY74" fmla="*/ 2180369 h 4352992"/>
                <a:gd name="connsiteX75" fmla="*/ 3563206 w 3657220"/>
                <a:gd name="connsiteY75" fmla="*/ 2274238 h 4352992"/>
                <a:gd name="connsiteX76" fmla="*/ 3563064 w 3657220"/>
                <a:gd name="connsiteY76" fmla="*/ 2274238 h 4352992"/>
                <a:gd name="connsiteX77" fmla="*/ 3137547 w 3657220"/>
                <a:gd name="connsiteY77" fmla="*/ 2273601 h 4352992"/>
                <a:gd name="connsiteX78" fmla="*/ 3043647 w 3657220"/>
                <a:gd name="connsiteY78" fmla="*/ 2179460 h 4352992"/>
                <a:gd name="connsiteX79" fmla="*/ 3137661 w 3657220"/>
                <a:gd name="connsiteY79" fmla="*/ 2085591 h 4352992"/>
                <a:gd name="connsiteX80" fmla="*/ 93912 w 3657220"/>
                <a:gd name="connsiteY80" fmla="*/ 729578 h 4352992"/>
                <a:gd name="connsiteX81" fmla="*/ 160400 w 3657220"/>
                <a:gd name="connsiteY81" fmla="*/ 757041 h 4352992"/>
                <a:gd name="connsiteX82" fmla="*/ 425938 w 3657220"/>
                <a:gd name="connsiteY82" fmla="*/ 1021969 h 4352992"/>
                <a:gd name="connsiteX83" fmla="*/ 426113 w 3657220"/>
                <a:gd name="connsiteY83" fmla="*/ 1154926 h 4352992"/>
                <a:gd name="connsiteX84" fmla="*/ 359554 w 3657220"/>
                <a:gd name="connsiteY84" fmla="*/ 1182527 h 4352992"/>
                <a:gd name="connsiteX85" fmla="*/ 293169 w 3657220"/>
                <a:gd name="connsiteY85" fmla="*/ 1155076 h 4352992"/>
                <a:gd name="connsiteX86" fmla="*/ 27609 w 3657220"/>
                <a:gd name="connsiteY86" fmla="*/ 890147 h 4352992"/>
                <a:gd name="connsiteX87" fmla="*/ 27456 w 3657220"/>
                <a:gd name="connsiteY87" fmla="*/ 757190 h 4352992"/>
                <a:gd name="connsiteX88" fmla="*/ 93912 w 3657220"/>
                <a:gd name="connsiteY88" fmla="*/ 729578 h 4352992"/>
                <a:gd name="connsiteX89" fmla="*/ 3006239 w 3657220"/>
                <a:gd name="connsiteY89" fmla="*/ 633789 h 4352992"/>
                <a:gd name="connsiteX90" fmla="*/ 3072663 w 3657220"/>
                <a:gd name="connsiteY90" fmla="*/ 661412 h 4352992"/>
                <a:gd name="connsiteX91" fmla="*/ 3072488 w 3657220"/>
                <a:gd name="connsiteY91" fmla="*/ 794366 h 4352992"/>
                <a:gd name="connsiteX92" fmla="*/ 2806089 w 3657220"/>
                <a:gd name="connsiteY92" fmla="*/ 1060080 h 4352992"/>
                <a:gd name="connsiteX93" fmla="*/ 2739692 w 3657220"/>
                <a:gd name="connsiteY93" fmla="*/ 1087537 h 4352992"/>
                <a:gd name="connsiteX94" fmla="*/ 2673141 w 3657220"/>
                <a:gd name="connsiteY94" fmla="*/ 1059909 h 4352992"/>
                <a:gd name="connsiteX95" fmla="*/ 2673316 w 3657220"/>
                <a:gd name="connsiteY95" fmla="*/ 926977 h 4352992"/>
                <a:gd name="connsiteX96" fmla="*/ 2939715 w 3657220"/>
                <a:gd name="connsiteY96" fmla="*/ 661241 h 4352992"/>
                <a:gd name="connsiteX97" fmla="*/ 3006239 w 3657220"/>
                <a:gd name="connsiteY97" fmla="*/ 633789 h 4352992"/>
                <a:gd name="connsiteX98" fmla="*/ 1583297 w 3657220"/>
                <a:gd name="connsiteY98" fmla="*/ 0 h 4352992"/>
                <a:gd name="connsiteX99" fmla="*/ 1583436 w 3657220"/>
                <a:gd name="connsiteY99" fmla="*/ 0 h 4352992"/>
                <a:gd name="connsiteX100" fmla="*/ 1677298 w 3657220"/>
                <a:gd name="connsiteY100" fmla="*/ 94173 h 4352992"/>
                <a:gd name="connsiteX101" fmla="*/ 1676677 w 3657220"/>
                <a:gd name="connsiteY101" fmla="*/ 495731 h 4352992"/>
                <a:gd name="connsiteX102" fmla="*/ 1582676 w 3657220"/>
                <a:gd name="connsiteY102" fmla="*/ 589604 h 4352992"/>
                <a:gd name="connsiteX103" fmla="*/ 1582519 w 3657220"/>
                <a:gd name="connsiteY103" fmla="*/ 589604 h 4352992"/>
                <a:gd name="connsiteX104" fmla="*/ 1488666 w 3657220"/>
                <a:gd name="connsiteY104" fmla="*/ 495459 h 4352992"/>
                <a:gd name="connsiteX105" fmla="*/ 1489287 w 3657220"/>
                <a:gd name="connsiteY105" fmla="*/ 93845 h 4352992"/>
                <a:gd name="connsiteX106" fmla="*/ 1583297 w 3657220"/>
                <a:gd name="connsiteY106" fmla="*/ 0 h 435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3657220" h="4352992">
                  <a:moveTo>
                    <a:pt x="1706493" y="2315203"/>
                  </a:moveTo>
                  <a:cubicBezTo>
                    <a:pt x="1685387" y="2336724"/>
                    <a:pt x="1664407" y="2358244"/>
                    <a:pt x="1643051" y="2379467"/>
                  </a:cubicBezTo>
                  <a:lnTo>
                    <a:pt x="1548922" y="2472292"/>
                  </a:lnTo>
                  <a:lnTo>
                    <a:pt x="1527879" y="2493019"/>
                  </a:lnTo>
                  <a:lnTo>
                    <a:pt x="1506023" y="2473482"/>
                  </a:lnTo>
                  <a:cubicBezTo>
                    <a:pt x="1478466" y="2448689"/>
                    <a:pt x="1451787" y="2423003"/>
                    <a:pt x="1424670" y="2397714"/>
                  </a:cubicBezTo>
                  <a:cubicBezTo>
                    <a:pt x="1403689" y="2377880"/>
                    <a:pt x="1382584" y="2358046"/>
                    <a:pt x="1361666" y="2338112"/>
                  </a:cubicBezTo>
                  <a:cubicBezTo>
                    <a:pt x="1332545" y="2366674"/>
                    <a:pt x="1303674" y="2395433"/>
                    <a:pt x="1273863" y="2423301"/>
                  </a:cubicBezTo>
                  <a:lnTo>
                    <a:pt x="1260711" y="2435598"/>
                  </a:lnTo>
                  <a:lnTo>
                    <a:pt x="1248248" y="2425978"/>
                  </a:lnTo>
                  <a:cubicBezTo>
                    <a:pt x="1221694" y="2405450"/>
                    <a:pt x="1195078" y="2385020"/>
                    <a:pt x="1168837" y="2363996"/>
                  </a:cubicBezTo>
                  <a:cubicBezTo>
                    <a:pt x="1146291" y="2368558"/>
                    <a:pt x="1123745" y="2373021"/>
                    <a:pt x="1101074" y="2377087"/>
                  </a:cubicBezTo>
                  <a:cubicBezTo>
                    <a:pt x="1101951" y="2382144"/>
                    <a:pt x="1102640" y="2387301"/>
                    <a:pt x="1102640" y="2392657"/>
                  </a:cubicBezTo>
                  <a:cubicBezTo>
                    <a:pt x="1102640" y="2428755"/>
                    <a:pt x="1081409" y="2459697"/>
                    <a:pt x="1050972" y="2474275"/>
                  </a:cubicBezTo>
                  <a:lnTo>
                    <a:pt x="1333171" y="3834619"/>
                  </a:lnTo>
                  <a:lnTo>
                    <a:pt x="1597584" y="3834619"/>
                  </a:lnTo>
                  <a:cubicBezTo>
                    <a:pt x="1597584" y="3834619"/>
                    <a:pt x="1862122" y="3834619"/>
                    <a:pt x="1862122" y="3834619"/>
                  </a:cubicBezTo>
                  <a:lnTo>
                    <a:pt x="2144383" y="2474275"/>
                  </a:lnTo>
                  <a:cubicBezTo>
                    <a:pt x="2113758" y="2459697"/>
                    <a:pt x="2092528" y="2428854"/>
                    <a:pt x="2092528" y="2392657"/>
                  </a:cubicBezTo>
                  <a:cubicBezTo>
                    <a:pt x="2092528" y="2382442"/>
                    <a:pt x="2094594" y="2372723"/>
                    <a:pt x="2097726" y="2363500"/>
                  </a:cubicBezTo>
                  <a:cubicBezTo>
                    <a:pt x="2090837" y="2361120"/>
                    <a:pt x="2083885" y="2358938"/>
                    <a:pt x="2076996" y="2356459"/>
                  </a:cubicBezTo>
                  <a:cubicBezTo>
                    <a:pt x="2046371" y="2345252"/>
                    <a:pt x="2015684" y="2334244"/>
                    <a:pt x="1985184" y="2322740"/>
                  </a:cubicBezTo>
                  <a:cubicBezTo>
                    <a:pt x="1961010" y="2356856"/>
                    <a:pt x="1937024" y="2391070"/>
                    <a:pt x="1912161" y="2424590"/>
                  </a:cubicBezTo>
                  <a:lnTo>
                    <a:pt x="1898195" y="2443334"/>
                  </a:lnTo>
                  <a:lnTo>
                    <a:pt x="1878217" y="2428160"/>
                  </a:lnTo>
                  <a:lnTo>
                    <a:pt x="1835630" y="2395929"/>
                  </a:lnTo>
                  <a:lnTo>
                    <a:pt x="1816341" y="2425780"/>
                  </a:lnTo>
                  <a:lnTo>
                    <a:pt x="1791102" y="2464953"/>
                  </a:lnTo>
                  <a:lnTo>
                    <a:pt x="1767429" y="2423301"/>
                  </a:lnTo>
                  <a:lnTo>
                    <a:pt x="1726220" y="2351004"/>
                  </a:lnTo>
                  <a:cubicBezTo>
                    <a:pt x="1719457" y="2339203"/>
                    <a:pt x="1713006" y="2327203"/>
                    <a:pt x="1706493" y="2315203"/>
                  </a:cubicBezTo>
                  <a:close/>
                  <a:moveTo>
                    <a:pt x="1721774" y="2210874"/>
                  </a:moveTo>
                  <a:lnTo>
                    <a:pt x="1741376" y="2248262"/>
                  </a:lnTo>
                  <a:cubicBezTo>
                    <a:pt x="1754277" y="2272857"/>
                    <a:pt x="1767554" y="2297154"/>
                    <a:pt x="1780080" y="2321947"/>
                  </a:cubicBezTo>
                  <a:lnTo>
                    <a:pt x="1796801" y="2354674"/>
                  </a:lnTo>
                  <a:lnTo>
                    <a:pt x="1806321" y="2341484"/>
                  </a:lnTo>
                  <a:lnTo>
                    <a:pt x="1824170" y="2316492"/>
                  </a:lnTo>
                  <a:lnTo>
                    <a:pt x="1845901" y="2335732"/>
                  </a:lnTo>
                  <a:lnTo>
                    <a:pt x="1891243" y="2375897"/>
                  </a:lnTo>
                  <a:cubicBezTo>
                    <a:pt x="1915731" y="2347434"/>
                    <a:pt x="1940469" y="2319368"/>
                    <a:pt x="1965269" y="2291204"/>
                  </a:cubicBezTo>
                  <a:lnTo>
                    <a:pt x="1974663" y="2280493"/>
                  </a:lnTo>
                  <a:lnTo>
                    <a:pt x="1985873" y="2286146"/>
                  </a:lnTo>
                  <a:cubicBezTo>
                    <a:pt x="2019128" y="2303005"/>
                    <a:pt x="2052070" y="2320856"/>
                    <a:pt x="2085138" y="2338112"/>
                  </a:cubicBezTo>
                  <a:cubicBezTo>
                    <a:pt x="2091588" y="2341682"/>
                    <a:pt x="2097914" y="2345352"/>
                    <a:pt x="2104302" y="2348823"/>
                  </a:cubicBezTo>
                  <a:cubicBezTo>
                    <a:pt x="2119771" y="2320955"/>
                    <a:pt x="2149143" y="2302013"/>
                    <a:pt x="2183337" y="2302013"/>
                  </a:cubicBezTo>
                  <a:cubicBezTo>
                    <a:pt x="2233377" y="2302013"/>
                    <a:pt x="2273959" y="2342575"/>
                    <a:pt x="2273959" y="2392657"/>
                  </a:cubicBezTo>
                  <a:cubicBezTo>
                    <a:pt x="2273959" y="2441648"/>
                    <a:pt x="2235068" y="2481317"/>
                    <a:pt x="2186594" y="2483102"/>
                  </a:cubicBezTo>
                  <a:lnTo>
                    <a:pt x="1906211" y="3834619"/>
                  </a:lnTo>
                  <a:lnTo>
                    <a:pt x="2183150" y="3834619"/>
                  </a:lnTo>
                  <a:lnTo>
                    <a:pt x="2183150" y="4137094"/>
                  </a:lnTo>
                  <a:lnTo>
                    <a:pt x="2059147" y="4352992"/>
                  </a:lnTo>
                  <a:lnTo>
                    <a:pt x="1597584" y="4352992"/>
                  </a:lnTo>
                  <a:lnTo>
                    <a:pt x="1136020" y="4352992"/>
                  </a:lnTo>
                  <a:lnTo>
                    <a:pt x="1012018" y="4137094"/>
                  </a:lnTo>
                  <a:lnTo>
                    <a:pt x="1012018" y="3834619"/>
                  </a:lnTo>
                  <a:lnTo>
                    <a:pt x="1289144" y="3834619"/>
                  </a:lnTo>
                  <a:lnTo>
                    <a:pt x="1008761" y="2483102"/>
                  </a:lnTo>
                  <a:cubicBezTo>
                    <a:pt x="960100" y="2481317"/>
                    <a:pt x="921208" y="2441648"/>
                    <a:pt x="921208" y="2392657"/>
                  </a:cubicBezTo>
                  <a:cubicBezTo>
                    <a:pt x="921208" y="2342575"/>
                    <a:pt x="961791" y="2302013"/>
                    <a:pt x="1012018" y="2302013"/>
                  </a:cubicBezTo>
                  <a:cubicBezTo>
                    <a:pt x="1051035" y="2302013"/>
                    <a:pt x="1084039" y="2326806"/>
                    <a:pt x="1096753" y="2361417"/>
                  </a:cubicBezTo>
                  <a:cubicBezTo>
                    <a:pt x="1120739" y="2352789"/>
                    <a:pt x="1144788" y="2344459"/>
                    <a:pt x="1168837" y="2336327"/>
                  </a:cubicBezTo>
                  <a:lnTo>
                    <a:pt x="1173910" y="2334542"/>
                  </a:lnTo>
                  <a:lnTo>
                    <a:pt x="1180172" y="2338211"/>
                  </a:lnTo>
                  <a:cubicBezTo>
                    <a:pt x="1205536" y="2353186"/>
                    <a:pt x="1230525" y="2368657"/>
                    <a:pt x="1255513" y="2384128"/>
                  </a:cubicBezTo>
                  <a:cubicBezTo>
                    <a:pt x="1284134" y="2350409"/>
                    <a:pt x="1313443" y="2317385"/>
                    <a:pt x="1342440" y="2284063"/>
                  </a:cubicBezTo>
                  <a:lnTo>
                    <a:pt x="1358347" y="2265815"/>
                  </a:lnTo>
                  <a:lnTo>
                    <a:pt x="1378826" y="2282576"/>
                  </a:lnTo>
                  <a:cubicBezTo>
                    <a:pt x="1407510" y="2305980"/>
                    <a:pt x="1435316" y="2330476"/>
                    <a:pt x="1463561" y="2354376"/>
                  </a:cubicBezTo>
                  <a:cubicBezTo>
                    <a:pt x="1484040" y="2372128"/>
                    <a:pt x="1504645" y="2389781"/>
                    <a:pt x="1525124" y="2407532"/>
                  </a:cubicBezTo>
                  <a:lnTo>
                    <a:pt x="1597458" y="2333947"/>
                  </a:lnTo>
                  <a:cubicBezTo>
                    <a:pt x="1628459" y="2302608"/>
                    <a:pt x="1660086" y="2271964"/>
                    <a:pt x="1691400" y="2240923"/>
                  </a:cubicBezTo>
                  <a:close/>
                  <a:moveTo>
                    <a:pt x="3137661" y="2085591"/>
                  </a:moveTo>
                  <a:cubicBezTo>
                    <a:pt x="3137717" y="2085591"/>
                    <a:pt x="3137746" y="2085591"/>
                    <a:pt x="3137803" y="2085591"/>
                  </a:cubicBezTo>
                  <a:lnTo>
                    <a:pt x="3563320" y="2086229"/>
                  </a:lnTo>
                  <a:cubicBezTo>
                    <a:pt x="3615256" y="2086307"/>
                    <a:pt x="3657276" y="2128456"/>
                    <a:pt x="3657220" y="2180369"/>
                  </a:cubicBezTo>
                  <a:cubicBezTo>
                    <a:pt x="3657134" y="2232247"/>
                    <a:pt x="3615057" y="2274238"/>
                    <a:pt x="3563206" y="2274238"/>
                  </a:cubicBezTo>
                  <a:cubicBezTo>
                    <a:pt x="3563150" y="2274238"/>
                    <a:pt x="3563121" y="2274238"/>
                    <a:pt x="3563064" y="2274238"/>
                  </a:cubicBezTo>
                  <a:lnTo>
                    <a:pt x="3137547" y="2273601"/>
                  </a:lnTo>
                  <a:cubicBezTo>
                    <a:pt x="3085611" y="2273522"/>
                    <a:pt x="3043590" y="2231373"/>
                    <a:pt x="3043647" y="2179460"/>
                  </a:cubicBezTo>
                  <a:cubicBezTo>
                    <a:pt x="3043732" y="2127583"/>
                    <a:pt x="3085810" y="2085591"/>
                    <a:pt x="3137661" y="2085591"/>
                  </a:cubicBezTo>
                  <a:close/>
                  <a:moveTo>
                    <a:pt x="93912" y="729578"/>
                  </a:moveTo>
                  <a:cubicBezTo>
                    <a:pt x="117970" y="729552"/>
                    <a:pt x="142034" y="738704"/>
                    <a:pt x="160400" y="757041"/>
                  </a:cubicBezTo>
                  <a:cubicBezTo>
                    <a:pt x="160400" y="757041"/>
                    <a:pt x="425938" y="1021969"/>
                    <a:pt x="425938" y="1021969"/>
                  </a:cubicBezTo>
                  <a:cubicBezTo>
                    <a:pt x="462714" y="1058643"/>
                    <a:pt x="462780" y="1118167"/>
                    <a:pt x="426113" y="1154926"/>
                  </a:cubicBezTo>
                  <a:cubicBezTo>
                    <a:pt x="407736" y="1173305"/>
                    <a:pt x="383634" y="1182527"/>
                    <a:pt x="359554" y="1182527"/>
                  </a:cubicBezTo>
                  <a:cubicBezTo>
                    <a:pt x="335539" y="1182527"/>
                    <a:pt x="311502" y="1173369"/>
                    <a:pt x="293169" y="1155076"/>
                  </a:cubicBezTo>
                  <a:lnTo>
                    <a:pt x="27609" y="890147"/>
                  </a:lnTo>
                  <a:cubicBezTo>
                    <a:pt x="-9145" y="853495"/>
                    <a:pt x="-9210" y="793949"/>
                    <a:pt x="27456" y="757190"/>
                  </a:cubicBezTo>
                  <a:cubicBezTo>
                    <a:pt x="45801" y="738811"/>
                    <a:pt x="69854" y="729605"/>
                    <a:pt x="93912" y="729578"/>
                  </a:cubicBezTo>
                  <a:close/>
                  <a:moveTo>
                    <a:pt x="3006239" y="633789"/>
                  </a:moveTo>
                  <a:cubicBezTo>
                    <a:pt x="3030298" y="633822"/>
                    <a:pt x="3054340" y="643033"/>
                    <a:pt x="3072663" y="661412"/>
                  </a:cubicBezTo>
                  <a:cubicBezTo>
                    <a:pt x="3109332" y="698171"/>
                    <a:pt x="3109266" y="757693"/>
                    <a:pt x="3072488" y="794366"/>
                  </a:cubicBezTo>
                  <a:lnTo>
                    <a:pt x="2806089" y="1060080"/>
                  </a:lnTo>
                  <a:cubicBezTo>
                    <a:pt x="2787744" y="1078385"/>
                    <a:pt x="2763707" y="1087537"/>
                    <a:pt x="2739692" y="1087537"/>
                  </a:cubicBezTo>
                  <a:cubicBezTo>
                    <a:pt x="2715589" y="1087537"/>
                    <a:pt x="2691508" y="1078321"/>
                    <a:pt x="2673141" y="1059909"/>
                  </a:cubicBezTo>
                  <a:cubicBezTo>
                    <a:pt x="2636473" y="1023150"/>
                    <a:pt x="2636539" y="963629"/>
                    <a:pt x="2673316" y="926977"/>
                  </a:cubicBezTo>
                  <a:lnTo>
                    <a:pt x="2939715" y="661241"/>
                  </a:lnTo>
                  <a:cubicBezTo>
                    <a:pt x="2958104" y="642904"/>
                    <a:pt x="2982180" y="633757"/>
                    <a:pt x="3006239" y="633789"/>
                  </a:cubicBezTo>
                  <a:close/>
                  <a:moveTo>
                    <a:pt x="1583297" y="0"/>
                  </a:moveTo>
                  <a:cubicBezTo>
                    <a:pt x="1583340" y="0"/>
                    <a:pt x="1583393" y="0"/>
                    <a:pt x="1583436" y="0"/>
                  </a:cubicBezTo>
                  <a:cubicBezTo>
                    <a:pt x="1635349" y="82"/>
                    <a:pt x="1677385" y="42255"/>
                    <a:pt x="1677298" y="94173"/>
                  </a:cubicBezTo>
                  <a:lnTo>
                    <a:pt x="1676677" y="495731"/>
                  </a:lnTo>
                  <a:cubicBezTo>
                    <a:pt x="1676589" y="547622"/>
                    <a:pt x="1634519" y="589604"/>
                    <a:pt x="1582676" y="589604"/>
                  </a:cubicBezTo>
                  <a:cubicBezTo>
                    <a:pt x="1582623" y="589604"/>
                    <a:pt x="1582571" y="589604"/>
                    <a:pt x="1582519" y="589604"/>
                  </a:cubicBezTo>
                  <a:cubicBezTo>
                    <a:pt x="1530614" y="589522"/>
                    <a:pt x="1488579" y="547376"/>
                    <a:pt x="1488666" y="495459"/>
                  </a:cubicBezTo>
                  <a:lnTo>
                    <a:pt x="1489287" y="93845"/>
                  </a:lnTo>
                  <a:cubicBezTo>
                    <a:pt x="1489374" y="41982"/>
                    <a:pt x="1531445" y="0"/>
                    <a:pt x="158329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46" name="Freeform 29"/>
            <p:cNvSpPr/>
            <p:nvPr/>
          </p:nvSpPr>
          <p:spPr>
            <a:xfrm>
              <a:off x="4563084" y="4358495"/>
              <a:ext cx="1295819" cy="503025"/>
            </a:xfrm>
            <a:custGeom>
              <a:avLst/>
              <a:gdLst>
                <a:gd name="connsiteX0" fmla="*/ 149797 w 1295819"/>
                <a:gd name="connsiteY0" fmla="*/ 420066 h 503025"/>
                <a:gd name="connsiteX1" fmla="*/ 1136461 w 1295819"/>
                <a:gd name="connsiteY1" fmla="*/ 420066 h 503025"/>
                <a:gd name="connsiteX2" fmla="*/ 1175714 w 1295819"/>
                <a:gd name="connsiteY2" fmla="*/ 461603 h 503025"/>
                <a:gd name="connsiteX3" fmla="*/ 1136461 w 1295819"/>
                <a:gd name="connsiteY3" fmla="*/ 503025 h 503025"/>
                <a:gd name="connsiteX4" fmla="*/ 149797 w 1295819"/>
                <a:gd name="connsiteY4" fmla="*/ 503025 h 503025"/>
                <a:gd name="connsiteX5" fmla="*/ 110543 w 1295819"/>
                <a:gd name="connsiteY5" fmla="*/ 461603 h 503025"/>
                <a:gd name="connsiteX6" fmla="*/ 149797 w 1295819"/>
                <a:gd name="connsiteY6" fmla="*/ 420066 h 503025"/>
                <a:gd name="connsiteX7" fmla="*/ 47634 w 1295819"/>
                <a:gd name="connsiteY7" fmla="*/ 198978 h 503025"/>
                <a:gd name="connsiteX8" fmla="*/ 1248006 w 1295819"/>
                <a:gd name="connsiteY8" fmla="*/ 198978 h 503025"/>
                <a:gd name="connsiteX9" fmla="*/ 1295819 w 1295819"/>
                <a:gd name="connsiteY9" fmla="*/ 249516 h 503025"/>
                <a:gd name="connsiteX10" fmla="*/ 1248006 w 1295819"/>
                <a:gd name="connsiteY10" fmla="*/ 299895 h 503025"/>
                <a:gd name="connsiteX11" fmla="*/ 47634 w 1295819"/>
                <a:gd name="connsiteY11" fmla="*/ 299895 h 503025"/>
                <a:gd name="connsiteX12" fmla="*/ 0 w 1295819"/>
                <a:gd name="connsiteY12" fmla="*/ 249516 h 503025"/>
                <a:gd name="connsiteX13" fmla="*/ 47634 w 1295819"/>
                <a:gd name="connsiteY13" fmla="*/ 198978 h 503025"/>
                <a:gd name="connsiteX14" fmla="*/ 47634 w 1295819"/>
                <a:gd name="connsiteY14" fmla="*/ 0 h 503025"/>
                <a:gd name="connsiteX15" fmla="*/ 1248006 w 1295819"/>
                <a:gd name="connsiteY15" fmla="*/ 0 h 503025"/>
                <a:gd name="connsiteX16" fmla="*/ 1295819 w 1295819"/>
                <a:gd name="connsiteY16" fmla="*/ 50548 h 503025"/>
                <a:gd name="connsiteX17" fmla="*/ 1248006 w 1295819"/>
                <a:gd name="connsiteY17" fmla="*/ 100973 h 503025"/>
                <a:gd name="connsiteX18" fmla="*/ 47634 w 1295819"/>
                <a:gd name="connsiteY18" fmla="*/ 100973 h 503025"/>
                <a:gd name="connsiteX19" fmla="*/ 0 w 1295819"/>
                <a:gd name="connsiteY19" fmla="*/ 50548 h 503025"/>
                <a:gd name="connsiteX20" fmla="*/ 47634 w 1295819"/>
                <a:gd name="connsiteY20" fmla="*/ 0 h 50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5819" h="503025">
                  <a:moveTo>
                    <a:pt x="149797" y="420066"/>
                  </a:moveTo>
                  <a:lnTo>
                    <a:pt x="1136461" y="420066"/>
                  </a:lnTo>
                  <a:cubicBezTo>
                    <a:pt x="1158060" y="420066"/>
                    <a:pt x="1175714" y="438724"/>
                    <a:pt x="1175714" y="461603"/>
                  </a:cubicBezTo>
                  <a:cubicBezTo>
                    <a:pt x="1175714" y="484517"/>
                    <a:pt x="1158060" y="503025"/>
                    <a:pt x="1136461" y="503025"/>
                  </a:cubicBezTo>
                  <a:lnTo>
                    <a:pt x="149797" y="503025"/>
                  </a:lnTo>
                  <a:cubicBezTo>
                    <a:pt x="128050" y="503025"/>
                    <a:pt x="110543" y="484517"/>
                    <a:pt x="110543" y="461603"/>
                  </a:cubicBezTo>
                  <a:cubicBezTo>
                    <a:pt x="110543" y="438724"/>
                    <a:pt x="128050" y="420066"/>
                    <a:pt x="149797" y="420066"/>
                  </a:cubicBezTo>
                  <a:close/>
                  <a:moveTo>
                    <a:pt x="47634" y="198978"/>
                  </a:moveTo>
                  <a:lnTo>
                    <a:pt x="1248006" y="198978"/>
                  </a:lnTo>
                  <a:cubicBezTo>
                    <a:pt x="1274582" y="198978"/>
                    <a:pt x="1295819" y="221558"/>
                    <a:pt x="1295819" y="249516"/>
                  </a:cubicBezTo>
                  <a:cubicBezTo>
                    <a:pt x="1295819" y="277315"/>
                    <a:pt x="1274582" y="299895"/>
                    <a:pt x="1248006" y="299895"/>
                  </a:cubicBezTo>
                  <a:lnTo>
                    <a:pt x="47634" y="299895"/>
                  </a:lnTo>
                  <a:cubicBezTo>
                    <a:pt x="21417" y="299895"/>
                    <a:pt x="0" y="277315"/>
                    <a:pt x="0" y="249516"/>
                  </a:cubicBezTo>
                  <a:cubicBezTo>
                    <a:pt x="0" y="221558"/>
                    <a:pt x="21417" y="198978"/>
                    <a:pt x="47634" y="198978"/>
                  </a:cubicBezTo>
                  <a:close/>
                  <a:moveTo>
                    <a:pt x="47634" y="0"/>
                  </a:moveTo>
                  <a:lnTo>
                    <a:pt x="1248006" y="0"/>
                  </a:lnTo>
                  <a:cubicBezTo>
                    <a:pt x="1274582" y="0"/>
                    <a:pt x="1295819" y="22644"/>
                    <a:pt x="1295819" y="50548"/>
                  </a:cubicBezTo>
                  <a:cubicBezTo>
                    <a:pt x="1295819" y="78320"/>
                    <a:pt x="1274582" y="100973"/>
                    <a:pt x="1248006" y="100973"/>
                  </a:cubicBezTo>
                  <a:lnTo>
                    <a:pt x="47634" y="100973"/>
                  </a:lnTo>
                  <a:cubicBezTo>
                    <a:pt x="21417" y="100973"/>
                    <a:pt x="0" y="78320"/>
                    <a:pt x="0" y="50548"/>
                  </a:cubicBezTo>
                  <a:cubicBezTo>
                    <a:pt x="0" y="22644"/>
                    <a:pt x="21417" y="0"/>
                    <a:pt x="47634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480845" y="2535426"/>
            <a:ext cx="900081" cy="899891"/>
            <a:chOff x="6024838" y="397071"/>
            <a:chExt cx="2058007" cy="2057567"/>
          </a:xfrm>
        </p:grpSpPr>
        <p:sp>
          <p:nvSpPr>
            <p:cNvPr id="48" name="Shape 16"/>
            <p:cNvSpPr/>
            <p:nvPr/>
          </p:nvSpPr>
          <p:spPr>
            <a:xfrm>
              <a:off x="6852793" y="1087033"/>
              <a:ext cx="371340" cy="567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3" h="21017" extrusionOk="0">
                  <a:moveTo>
                    <a:pt x="14370" y="226"/>
                  </a:moveTo>
                  <a:cubicBezTo>
                    <a:pt x="4643" y="1417"/>
                    <a:pt x="-1567" y="8679"/>
                    <a:pt x="346" y="16043"/>
                  </a:cubicBezTo>
                  <a:cubicBezTo>
                    <a:pt x="1213" y="19383"/>
                    <a:pt x="4276" y="21514"/>
                    <a:pt x="9139" y="20918"/>
                  </a:cubicBezTo>
                  <a:cubicBezTo>
                    <a:pt x="15548" y="20133"/>
                    <a:pt x="19947" y="13797"/>
                    <a:pt x="19940" y="8943"/>
                  </a:cubicBezTo>
                  <a:lnTo>
                    <a:pt x="20033" y="80"/>
                  </a:lnTo>
                  <a:cubicBezTo>
                    <a:pt x="18869" y="-11"/>
                    <a:pt x="16912" y="-86"/>
                    <a:pt x="14370" y="22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49" name="Shape 17"/>
            <p:cNvSpPr/>
            <p:nvPr/>
          </p:nvSpPr>
          <p:spPr>
            <a:xfrm>
              <a:off x="6024838" y="397071"/>
              <a:ext cx="2058007" cy="2057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8" h="21079" extrusionOk="0">
                  <a:moveTo>
                    <a:pt x="14404" y="13273"/>
                  </a:moveTo>
                  <a:cubicBezTo>
                    <a:pt x="13570" y="13423"/>
                    <a:pt x="12699" y="12994"/>
                    <a:pt x="12534" y="11703"/>
                  </a:cubicBezTo>
                  <a:lnTo>
                    <a:pt x="12451" y="11718"/>
                  </a:lnTo>
                  <a:cubicBezTo>
                    <a:pt x="11941" y="13087"/>
                    <a:pt x="11090" y="13868"/>
                    <a:pt x="9840" y="14093"/>
                  </a:cubicBezTo>
                  <a:cubicBezTo>
                    <a:pt x="8631" y="14310"/>
                    <a:pt x="7414" y="13511"/>
                    <a:pt x="7120" y="11852"/>
                  </a:cubicBezTo>
                  <a:cubicBezTo>
                    <a:pt x="6659" y="9250"/>
                    <a:pt x="8281" y="6512"/>
                    <a:pt x="11179" y="5991"/>
                  </a:cubicBezTo>
                  <a:cubicBezTo>
                    <a:pt x="12075" y="5830"/>
                    <a:pt x="12900" y="5877"/>
                    <a:pt x="13487" y="6031"/>
                  </a:cubicBezTo>
                  <a:lnTo>
                    <a:pt x="13451" y="9958"/>
                  </a:lnTo>
                  <a:cubicBezTo>
                    <a:pt x="13421" y="11609"/>
                    <a:pt x="13801" y="12298"/>
                    <a:pt x="14493" y="12196"/>
                  </a:cubicBezTo>
                  <a:cubicBezTo>
                    <a:pt x="15559" y="12026"/>
                    <a:pt x="16495" y="10385"/>
                    <a:pt x="16063" y="7951"/>
                  </a:cubicBezTo>
                  <a:cubicBezTo>
                    <a:pt x="15524" y="4907"/>
                    <a:pt x="13324" y="3051"/>
                    <a:pt x="10094" y="3631"/>
                  </a:cubicBezTo>
                  <a:cubicBezTo>
                    <a:pt x="6696" y="4241"/>
                    <a:pt x="4321" y="7461"/>
                    <a:pt x="5075" y="11722"/>
                  </a:cubicBezTo>
                  <a:cubicBezTo>
                    <a:pt x="5696" y="15227"/>
                    <a:pt x="8351" y="16980"/>
                    <a:pt x="11436" y="16426"/>
                  </a:cubicBezTo>
                  <a:cubicBezTo>
                    <a:pt x="12624" y="16213"/>
                    <a:pt x="13684" y="15763"/>
                    <a:pt x="14453" y="15126"/>
                  </a:cubicBezTo>
                  <a:lnTo>
                    <a:pt x="14946" y="15969"/>
                  </a:lnTo>
                  <a:cubicBezTo>
                    <a:pt x="13908" y="16784"/>
                    <a:pt x="12781" y="17224"/>
                    <a:pt x="11385" y="17475"/>
                  </a:cubicBezTo>
                  <a:cubicBezTo>
                    <a:pt x="7967" y="18089"/>
                    <a:pt x="4624" y="16091"/>
                    <a:pt x="3910" y="12061"/>
                  </a:cubicBezTo>
                  <a:cubicBezTo>
                    <a:pt x="3144" y="7737"/>
                    <a:pt x="5462" y="3467"/>
                    <a:pt x="10089" y="2635"/>
                  </a:cubicBezTo>
                  <a:cubicBezTo>
                    <a:pt x="13716" y="1984"/>
                    <a:pt x="16608" y="4106"/>
                    <a:pt x="17229" y="7611"/>
                  </a:cubicBezTo>
                  <a:cubicBezTo>
                    <a:pt x="17787" y="10760"/>
                    <a:pt x="16363" y="12921"/>
                    <a:pt x="14404" y="13273"/>
                  </a:cubicBezTo>
                  <a:close/>
                  <a:moveTo>
                    <a:pt x="19500" y="14936"/>
                  </a:moveTo>
                  <a:cubicBezTo>
                    <a:pt x="20574" y="13180"/>
                    <a:pt x="21105" y="11103"/>
                    <a:pt x="20891" y="8938"/>
                  </a:cubicBezTo>
                  <a:cubicBezTo>
                    <a:pt x="20349" y="3456"/>
                    <a:pt x="15244" y="-521"/>
                    <a:pt x="9488" y="56"/>
                  </a:cubicBezTo>
                  <a:cubicBezTo>
                    <a:pt x="3732" y="632"/>
                    <a:pt x="-495" y="5544"/>
                    <a:pt x="47" y="11026"/>
                  </a:cubicBezTo>
                  <a:cubicBezTo>
                    <a:pt x="588" y="16509"/>
                    <a:pt x="5693" y="20485"/>
                    <a:pt x="11449" y="19909"/>
                  </a:cubicBezTo>
                  <a:cubicBezTo>
                    <a:pt x="13563" y="19697"/>
                    <a:pt x="15467" y="18898"/>
                    <a:pt x="17008" y="17704"/>
                  </a:cubicBezTo>
                  <a:lnTo>
                    <a:pt x="20575" y="21079"/>
                  </a:lnTo>
                  <a:lnTo>
                    <a:pt x="19344" y="15174"/>
                  </a:lnTo>
                  <a:cubicBezTo>
                    <a:pt x="19396" y="15095"/>
                    <a:pt x="19450" y="15017"/>
                    <a:pt x="19500" y="1493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</p:grpSp>
      <p:grpSp>
        <p:nvGrpSpPr>
          <p:cNvPr id="50" name="Group 47"/>
          <p:cNvGrpSpPr/>
          <p:nvPr/>
        </p:nvGrpSpPr>
        <p:grpSpPr>
          <a:xfrm rot="1603209">
            <a:off x="6231349" y="3700313"/>
            <a:ext cx="896024" cy="984509"/>
            <a:chOff x="2394196" y="3363934"/>
            <a:chExt cx="2867038" cy="3150165"/>
          </a:xfrm>
        </p:grpSpPr>
        <p:sp>
          <p:nvSpPr>
            <p:cNvPr id="51" name="Shape 15"/>
            <p:cNvSpPr/>
            <p:nvPr/>
          </p:nvSpPr>
          <p:spPr>
            <a:xfrm>
              <a:off x="2394196" y="5757678"/>
              <a:ext cx="441136" cy="446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2" h="20913" extrusionOk="0">
                  <a:moveTo>
                    <a:pt x="18222" y="9874"/>
                  </a:moveTo>
                  <a:lnTo>
                    <a:pt x="18222" y="9875"/>
                  </a:lnTo>
                  <a:lnTo>
                    <a:pt x="9591" y="0"/>
                  </a:lnTo>
                  <a:lnTo>
                    <a:pt x="1164" y="7225"/>
                  </a:lnTo>
                  <a:cubicBezTo>
                    <a:pt x="1161" y="7228"/>
                    <a:pt x="1156" y="7230"/>
                    <a:pt x="1153" y="7232"/>
                  </a:cubicBezTo>
                  <a:cubicBezTo>
                    <a:pt x="1151" y="7234"/>
                    <a:pt x="1150" y="7236"/>
                    <a:pt x="1149" y="7238"/>
                  </a:cubicBezTo>
                  <a:lnTo>
                    <a:pt x="486" y="7805"/>
                  </a:lnTo>
                  <a:lnTo>
                    <a:pt x="585" y="7919"/>
                  </a:lnTo>
                  <a:cubicBezTo>
                    <a:pt x="-728" y="9984"/>
                    <a:pt x="210" y="13773"/>
                    <a:pt x="2987" y="16949"/>
                  </a:cubicBezTo>
                  <a:cubicBezTo>
                    <a:pt x="5764" y="20127"/>
                    <a:pt x="9423" y="21600"/>
                    <a:pt x="11675" y="20606"/>
                  </a:cubicBezTo>
                  <a:lnTo>
                    <a:pt x="11767" y="20711"/>
                  </a:lnTo>
                  <a:lnTo>
                    <a:pt x="12430" y="20143"/>
                  </a:lnTo>
                  <a:cubicBezTo>
                    <a:pt x="12431" y="20141"/>
                    <a:pt x="12433" y="20141"/>
                    <a:pt x="12434" y="20139"/>
                  </a:cubicBezTo>
                  <a:cubicBezTo>
                    <a:pt x="12435" y="20139"/>
                    <a:pt x="12435" y="20138"/>
                    <a:pt x="12436" y="20137"/>
                  </a:cubicBezTo>
                  <a:lnTo>
                    <a:pt x="20872" y="12907"/>
                  </a:lnTo>
                  <a:cubicBezTo>
                    <a:pt x="20872" y="12907"/>
                    <a:pt x="18222" y="9874"/>
                    <a:pt x="18222" y="987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2" name="Shape 18"/>
            <p:cNvSpPr/>
            <p:nvPr/>
          </p:nvSpPr>
          <p:spPr>
            <a:xfrm>
              <a:off x="2989004" y="5689083"/>
              <a:ext cx="1182017" cy="763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581"/>
                  </a:moveTo>
                  <a:lnTo>
                    <a:pt x="17109" y="21600"/>
                  </a:lnTo>
                  <a:lnTo>
                    <a:pt x="0" y="5990"/>
                  </a:lnTo>
                  <a:lnTo>
                    <a:pt x="2280" y="0"/>
                  </a:lnTo>
                  <a:cubicBezTo>
                    <a:pt x="2280" y="0"/>
                    <a:pt x="21600" y="15581"/>
                    <a:pt x="21600" y="15581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3" name="Shape 20"/>
            <p:cNvSpPr/>
            <p:nvPr/>
          </p:nvSpPr>
          <p:spPr>
            <a:xfrm>
              <a:off x="2989004" y="5689083"/>
              <a:ext cx="988724" cy="76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55" y="290"/>
                  </a:moveTo>
                  <a:lnTo>
                    <a:pt x="2726" y="0"/>
                  </a:lnTo>
                  <a:lnTo>
                    <a:pt x="0" y="5990"/>
                  </a:lnTo>
                  <a:lnTo>
                    <a:pt x="20454" y="21600"/>
                  </a:lnTo>
                  <a:lnTo>
                    <a:pt x="21600" y="20315"/>
                  </a:lnTo>
                  <a:lnTo>
                    <a:pt x="1146" y="4705"/>
                  </a:lnTo>
                  <a:cubicBezTo>
                    <a:pt x="1146" y="4705"/>
                    <a:pt x="3155" y="290"/>
                    <a:pt x="3155" y="29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4" name="Shape 21"/>
            <p:cNvSpPr/>
            <p:nvPr/>
          </p:nvSpPr>
          <p:spPr>
            <a:xfrm>
              <a:off x="2989004" y="5689083"/>
              <a:ext cx="541946" cy="379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039"/>
                  </a:moveTo>
                  <a:lnTo>
                    <a:pt x="11370" y="21600"/>
                  </a:lnTo>
                  <a:cubicBezTo>
                    <a:pt x="14923" y="19067"/>
                    <a:pt x="18116" y="15842"/>
                    <a:pt x="20566" y="13392"/>
                  </a:cubicBezTo>
                  <a:cubicBezTo>
                    <a:pt x="20910" y="13044"/>
                    <a:pt x="21254" y="12700"/>
                    <a:pt x="21600" y="12359"/>
                  </a:cubicBezTo>
                  <a:lnTo>
                    <a:pt x="4972" y="0"/>
                  </a:lnTo>
                  <a:cubicBezTo>
                    <a:pt x="4972" y="0"/>
                    <a:pt x="0" y="12039"/>
                    <a:pt x="0" y="12039"/>
                  </a:cubicBezTo>
                  <a:close/>
                </a:path>
              </a:pathLst>
            </a:custGeom>
            <a:solidFill>
              <a:srgbClr val="2F2A2B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5" name="Shape 22"/>
            <p:cNvSpPr/>
            <p:nvPr/>
          </p:nvSpPr>
          <p:spPr>
            <a:xfrm>
              <a:off x="3637568" y="4509247"/>
              <a:ext cx="631877" cy="631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8" h="19328" extrusionOk="0">
                  <a:moveTo>
                    <a:pt x="16971" y="3340"/>
                  </a:moveTo>
                  <a:cubicBezTo>
                    <a:pt x="20464" y="7374"/>
                    <a:pt x="20025" y="13479"/>
                    <a:pt x="15989" y="16970"/>
                  </a:cubicBezTo>
                  <a:cubicBezTo>
                    <a:pt x="11954" y="20464"/>
                    <a:pt x="5850" y="20023"/>
                    <a:pt x="2358" y="15989"/>
                  </a:cubicBezTo>
                  <a:cubicBezTo>
                    <a:pt x="-1136" y="11953"/>
                    <a:pt x="-696" y="5851"/>
                    <a:pt x="3340" y="2357"/>
                  </a:cubicBezTo>
                  <a:cubicBezTo>
                    <a:pt x="7375" y="-1136"/>
                    <a:pt x="13478" y="-696"/>
                    <a:pt x="16971" y="334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6" name="Shape 23"/>
            <p:cNvSpPr/>
            <p:nvPr/>
          </p:nvSpPr>
          <p:spPr>
            <a:xfrm>
              <a:off x="3685866" y="4585143"/>
              <a:ext cx="584598" cy="557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0" h="20252" extrusionOk="0">
                  <a:moveTo>
                    <a:pt x="14238" y="14704"/>
                  </a:moveTo>
                  <a:cubicBezTo>
                    <a:pt x="10103" y="18444"/>
                    <a:pt x="4057" y="18383"/>
                    <a:pt x="0" y="14819"/>
                  </a:cubicBezTo>
                  <a:cubicBezTo>
                    <a:pt x="303" y="15330"/>
                    <a:pt x="647" y="15822"/>
                    <a:pt x="1035" y="16290"/>
                  </a:cubicBezTo>
                  <a:cubicBezTo>
                    <a:pt x="5002" y="21077"/>
                    <a:pt x="11934" y="21600"/>
                    <a:pt x="16518" y="17455"/>
                  </a:cubicBezTo>
                  <a:cubicBezTo>
                    <a:pt x="21101" y="13311"/>
                    <a:pt x="21600" y="6068"/>
                    <a:pt x="17633" y="1281"/>
                  </a:cubicBezTo>
                  <a:cubicBezTo>
                    <a:pt x="17245" y="812"/>
                    <a:pt x="16828" y="386"/>
                    <a:pt x="16388" y="0"/>
                  </a:cubicBezTo>
                  <a:cubicBezTo>
                    <a:pt x="19183" y="4705"/>
                    <a:pt x="18373" y="10965"/>
                    <a:pt x="14238" y="14704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7" name="Shape 24"/>
            <p:cNvSpPr/>
            <p:nvPr/>
          </p:nvSpPr>
          <p:spPr>
            <a:xfrm>
              <a:off x="2671620" y="5937469"/>
              <a:ext cx="1826" cy="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6324" h="6338" extrusionOk="0">
                  <a:moveTo>
                    <a:pt x="2256" y="2192"/>
                  </a:moveTo>
                  <a:cubicBezTo>
                    <a:pt x="-6727" y="-6647"/>
                    <a:pt x="14873" y="14953"/>
                    <a:pt x="2256" y="2192"/>
                  </a:cubicBezTo>
                  <a:cubicBezTo>
                    <a:pt x="2256" y="2192"/>
                    <a:pt x="2256" y="2192"/>
                    <a:pt x="2256" y="2192"/>
                  </a:cubicBezTo>
                  <a:close/>
                </a:path>
              </a:pathLst>
            </a:custGeom>
            <a:solidFill>
              <a:srgbClr val="ECECE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8" name="Shape 25"/>
            <p:cNvSpPr/>
            <p:nvPr/>
          </p:nvSpPr>
          <p:spPr>
            <a:xfrm>
              <a:off x="2568127" y="4033173"/>
              <a:ext cx="2098654" cy="205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3" h="20049" extrusionOk="0">
                  <a:moveTo>
                    <a:pt x="8014" y="0"/>
                  </a:moveTo>
                  <a:cubicBezTo>
                    <a:pt x="7642" y="963"/>
                    <a:pt x="7661" y="2109"/>
                    <a:pt x="7400" y="3077"/>
                  </a:cubicBezTo>
                  <a:cubicBezTo>
                    <a:pt x="6623" y="6046"/>
                    <a:pt x="4911" y="8764"/>
                    <a:pt x="2739" y="11111"/>
                  </a:cubicBezTo>
                  <a:cubicBezTo>
                    <a:pt x="1287" y="12698"/>
                    <a:pt x="-1517" y="15705"/>
                    <a:pt x="1029" y="18623"/>
                  </a:cubicBezTo>
                  <a:cubicBezTo>
                    <a:pt x="3510" y="21600"/>
                    <a:pt x="6819" y="19185"/>
                    <a:pt x="8562" y="17939"/>
                  </a:cubicBezTo>
                  <a:cubicBezTo>
                    <a:pt x="11142" y="16071"/>
                    <a:pt x="14019" y="14720"/>
                    <a:pt x="17010" y="14347"/>
                  </a:cubicBezTo>
                  <a:cubicBezTo>
                    <a:pt x="17986" y="14217"/>
                    <a:pt x="19096" y="14395"/>
                    <a:pt x="20083" y="14154"/>
                  </a:cubicBezTo>
                  <a:cubicBezTo>
                    <a:pt x="20083" y="14154"/>
                    <a:pt x="8014" y="0"/>
                    <a:pt x="8014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59" name="Shape 26"/>
            <p:cNvSpPr/>
            <p:nvPr/>
          </p:nvSpPr>
          <p:spPr>
            <a:xfrm>
              <a:off x="3368483" y="4033173"/>
              <a:ext cx="1296138" cy="1464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92"/>
                  </a:moveTo>
                  <a:lnTo>
                    <a:pt x="581" y="0"/>
                  </a:lnTo>
                  <a:cubicBezTo>
                    <a:pt x="278" y="681"/>
                    <a:pt x="125" y="1424"/>
                    <a:pt x="0" y="2170"/>
                  </a:cubicBezTo>
                  <a:lnTo>
                    <a:pt x="19091" y="21600"/>
                  </a:lnTo>
                  <a:cubicBezTo>
                    <a:pt x="19944" y="21595"/>
                    <a:pt x="20796" y="21563"/>
                    <a:pt x="21600" y="21392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0" name="Freeform 57"/>
            <p:cNvSpPr/>
            <p:nvPr/>
          </p:nvSpPr>
          <p:spPr>
            <a:xfrm>
              <a:off x="2802714" y="5123314"/>
              <a:ext cx="708822" cy="790695"/>
            </a:xfrm>
            <a:custGeom>
              <a:avLst/>
              <a:gdLst>
                <a:gd name="connsiteX0" fmla="*/ 30480 w 708822"/>
                <a:gd name="connsiteY0" fmla="*/ 68996 h 790695"/>
                <a:gd name="connsiteX1" fmla="*/ 633040 w 708822"/>
                <a:gd name="connsiteY1" fmla="*/ 765135 h 790695"/>
                <a:gd name="connsiteX2" fmla="*/ 596201 w 708822"/>
                <a:gd name="connsiteY2" fmla="*/ 790695 h 790695"/>
                <a:gd name="connsiteX3" fmla="*/ 0 w 708822"/>
                <a:gd name="connsiteY3" fmla="*/ 101940 h 790695"/>
                <a:gd name="connsiteX4" fmla="*/ 30480 w 708822"/>
                <a:gd name="connsiteY4" fmla="*/ 68996 h 790695"/>
                <a:gd name="connsiteX5" fmla="*/ 92516 w 708822"/>
                <a:gd name="connsiteY5" fmla="*/ 0 h 790695"/>
                <a:gd name="connsiteX6" fmla="*/ 708822 w 708822"/>
                <a:gd name="connsiteY6" fmla="*/ 712045 h 790695"/>
                <a:gd name="connsiteX7" fmla="*/ 671905 w 708822"/>
                <a:gd name="connsiteY7" fmla="*/ 737552 h 790695"/>
                <a:gd name="connsiteX8" fmla="*/ 62096 w 708822"/>
                <a:gd name="connsiteY8" fmla="*/ 32985 h 790695"/>
                <a:gd name="connsiteX9" fmla="*/ 92516 w 708822"/>
                <a:gd name="connsiteY9" fmla="*/ 0 h 79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8822" h="790695">
                  <a:moveTo>
                    <a:pt x="30480" y="68996"/>
                  </a:moveTo>
                  <a:lnTo>
                    <a:pt x="633040" y="765135"/>
                  </a:lnTo>
                  <a:cubicBezTo>
                    <a:pt x="621317" y="773321"/>
                    <a:pt x="609008" y="781908"/>
                    <a:pt x="596201" y="790695"/>
                  </a:cubicBezTo>
                  <a:lnTo>
                    <a:pt x="0" y="101940"/>
                  </a:lnTo>
                  <a:cubicBezTo>
                    <a:pt x="10521" y="90447"/>
                    <a:pt x="20750" y="79454"/>
                    <a:pt x="30480" y="68996"/>
                  </a:cubicBezTo>
                  <a:close/>
                  <a:moveTo>
                    <a:pt x="92516" y="0"/>
                  </a:moveTo>
                  <a:cubicBezTo>
                    <a:pt x="92516" y="0"/>
                    <a:pt x="708822" y="712045"/>
                    <a:pt x="708822" y="712045"/>
                  </a:cubicBezTo>
                  <a:cubicBezTo>
                    <a:pt x="697085" y="720206"/>
                    <a:pt x="684780" y="728777"/>
                    <a:pt x="671905" y="737552"/>
                  </a:cubicBezTo>
                  <a:lnTo>
                    <a:pt x="62096" y="32985"/>
                  </a:lnTo>
                  <a:cubicBezTo>
                    <a:pt x="72605" y="21512"/>
                    <a:pt x="82785" y="10483"/>
                    <a:pt x="9251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1" name="Freeform 58"/>
            <p:cNvSpPr/>
            <p:nvPr/>
          </p:nvSpPr>
          <p:spPr>
            <a:xfrm>
              <a:off x="4023946" y="3363934"/>
              <a:ext cx="1237288" cy="1288688"/>
            </a:xfrm>
            <a:custGeom>
              <a:avLst/>
              <a:gdLst>
                <a:gd name="connsiteX0" fmla="*/ 62097 w 1237288"/>
                <a:gd name="connsiteY0" fmla="*/ 634741 h 1288688"/>
                <a:gd name="connsiteX1" fmla="*/ 587004 w 1237288"/>
                <a:gd name="connsiteY1" fmla="*/ 1205146 h 1288688"/>
                <a:gd name="connsiteX2" fmla="*/ 62097 w 1237288"/>
                <a:gd name="connsiteY2" fmla="*/ 634741 h 1288688"/>
                <a:gd name="connsiteX3" fmla="*/ 174305 w 1237288"/>
                <a:gd name="connsiteY3" fmla="*/ 381909 h 1288688"/>
                <a:gd name="connsiteX4" fmla="*/ 825853 w 1237288"/>
                <a:gd name="connsiteY4" fmla="*/ 1288688 h 1288688"/>
                <a:gd name="connsiteX5" fmla="*/ 0 w 1237288"/>
                <a:gd name="connsiteY5" fmla="*/ 382788 h 1288688"/>
                <a:gd name="connsiteX6" fmla="*/ 174305 w 1237288"/>
                <a:gd name="connsiteY6" fmla="*/ 381909 h 1288688"/>
                <a:gd name="connsiteX7" fmla="*/ 189027 w 1237288"/>
                <a:gd name="connsiteY7" fmla="*/ 18 h 1288688"/>
                <a:gd name="connsiteX8" fmla="*/ 1220687 w 1237288"/>
                <a:gd name="connsiteY8" fmla="*/ 1275533 h 1288688"/>
                <a:gd name="connsiteX9" fmla="*/ 62097 w 1237288"/>
                <a:gd name="connsiteY9" fmla="*/ 4651 h 1288688"/>
                <a:gd name="connsiteX10" fmla="*/ 189027 w 1237288"/>
                <a:gd name="connsiteY10" fmla="*/ 18 h 128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7288" h="1288688">
                  <a:moveTo>
                    <a:pt x="62097" y="634741"/>
                  </a:moveTo>
                  <a:cubicBezTo>
                    <a:pt x="62097" y="634741"/>
                    <a:pt x="613019" y="631688"/>
                    <a:pt x="587004" y="1205146"/>
                  </a:cubicBezTo>
                  <a:cubicBezTo>
                    <a:pt x="587004" y="1205146"/>
                    <a:pt x="551627" y="778424"/>
                    <a:pt x="62097" y="634741"/>
                  </a:cubicBezTo>
                  <a:close/>
                  <a:moveTo>
                    <a:pt x="174305" y="381909"/>
                  </a:moveTo>
                  <a:cubicBezTo>
                    <a:pt x="980166" y="433537"/>
                    <a:pt x="825853" y="1288688"/>
                    <a:pt x="825853" y="1288688"/>
                  </a:cubicBezTo>
                  <a:cubicBezTo>
                    <a:pt x="825853" y="358825"/>
                    <a:pt x="0" y="382788"/>
                    <a:pt x="0" y="382788"/>
                  </a:cubicBezTo>
                  <a:cubicBezTo>
                    <a:pt x="62589" y="378596"/>
                    <a:pt x="120581" y="378467"/>
                    <a:pt x="174305" y="381909"/>
                  </a:cubicBezTo>
                  <a:close/>
                  <a:moveTo>
                    <a:pt x="189027" y="18"/>
                  </a:moveTo>
                  <a:cubicBezTo>
                    <a:pt x="1451846" y="-5466"/>
                    <a:pt x="1220687" y="1275533"/>
                    <a:pt x="1220687" y="1275533"/>
                  </a:cubicBezTo>
                  <a:cubicBezTo>
                    <a:pt x="1220687" y="-28968"/>
                    <a:pt x="62097" y="4651"/>
                    <a:pt x="62097" y="4651"/>
                  </a:cubicBezTo>
                  <a:cubicBezTo>
                    <a:pt x="106000" y="1711"/>
                    <a:pt x="148291" y="195"/>
                    <a:pt x="189027" y="1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2" name="Shape 50"/>
            <p:cNvSpPr/>
            <p:nvPr/>
          </p:nvSpPr>
          <p:spPr>
            <a:xfrm>
              <a:off x="2575026" y="5282005"/>
              <a:ext cx="2091808" cy="807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35" extrusionOk="0">
                  <a:moveTo>
                    <a:pt x="17040" y="228"/>
                  </a:moveTo>
                  <a:cubicBezTo>
                    <a:pt x="13812" y="1082"/>
                    <a:pt x="10708" y="4175"/>
                    <a:pt x="7924" y="8450"/>
                  </a:cubicBezTo>
                  <a:cubicBezTo>
                    <a:pt x="6090" y="11229"/>
                    <a:pt x="2651" y="16548"/>
                    <a:pt x="0" y="10507"/>
                  </a:cubicBezTo>
                  <a:cubicBezTo>
                    <a:pt x="131" y="11916"/>
                    <a:pt x="454" y="13349"/>
                    <a:pt x="1040" y="14773"/>
                  </a:cubicBezTo>
                  <a:cubicBezTo>
                    <a:pt x="3716" y="21585"/>
                    <a:pt x="7287" y="16058"/>
                    <a:pt x="9168" y="13206"/>
                  </a:cubicBezTo>
                  <a:cubicBezTo>
                    <a:pt x="11952" y="8931"/>
                    <a:pt x="15056" y="5839"/>
                    <a:pt x="18284" y="4985"/>
                  </a:cubicBezTo>
                  <a:cubicBezTo>
                    <a:pt x="19337" y="4689"/>
                    <a:pt x="20535" y="5097"/>
                    <a:pt x="21600" y="4543"/>
                  </a:cubicBezTo>
                  <a:lnTo>
                    <a:pt x="19773" y="0"/>
                  </a:lnTo>
                  <a:cubicBezTo>
                    <a:pt x="18867" y="216"/>
                    <a:pt x="17905" y="-15"/>
                    <a:pt x="17040" y="228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3" name="Freeform 60"/>
            <p:cNvSpPr/>
            <p:nvPr/>
          </p:nvSpPr>
          <p:spPr>
            <a:xfrm>
              <a:off x="3320217" y="3936558"/>
              <a:ext cx="1438795" cy="2577541"/>
            </a:xfrm>
            <a:custGeom>
              <a:avLst/>
              <a:gdLst>
                <a:gd name="connsiteX0" fmla="*/ 789873 w 1438795"/>
                <a:gd name="connsiteY0" fmla="*/ 2221773 h 2577541"/>
                <a:gd name="connsiteX1" fmla="*/ 807885 w 1438795"/>
                <a:gd name="connsiteY1" fmla="*/ 2230800 h 2577541"/>
                <a:gd name="connsiteX2" fmla="*/ 861508 w 1438795"/>
                <a:gd name="connsiteY2" fmla="*/ 2292732 h 2577541"/>
                <a:gd name="connsiteX3" fmla="*/ 858828 w 1438795"/>
                <a:gd name="connsiteY3" fmla="*/ 2329857 h 2577541"/>
                <a:gd name="connsiteX4" fmla="*/ 580119 w 1438795"/>
                <a:gd name="connsiteY4" fmla="*/ 2571113 h 2577541"/>
                <a:gd name="connsiteX5" fmla="*/ 542976 w 1438795"/>
                <a:gd name="connsiteY5" fmla="*/ 2568448 h 2577541"/>
                <a:gd name="connsiteX6" fmla="*/ 489353 w 1438795"/>
                <a:gd name="connsiteY6" fmla="*/ 2506500 h 2577541"/>
                <a:gd name="connsiteX7" fmla="*/ 492033 w 1438795"/>
                <a:gd name="connsiteY7" fmla="*/ 2469374 h 2577541"/>
                <a:gd name="connsiteX8" fmla="*/ 494261 w 1438795"/>
                <a:gd name="connsiteY8" fmla="*/ 2467413 h 2577541"/>
                <a:gd name="connsiteX9" fmla="*/ 494279 w 1438795"/>
                <a:gd name="connsiteY9" fmla="*/ 2467430 h 2577541"/>
                <a:gd name="connsiteX10" fmla="*/ 770760 w 1438795"/>
                <a:gd name="connsiteY10" fmla="*/ 2228119 h 2577541"/>
                <a:gd name="connsiteX11" fmla="*/ 789873 w 1438795"/>
                <a:gd name="connsiteY11" fmla="*/ 2221773 h 2577541"/>
                <a:gd name="connsiteX12" fmla="*/ 87947 w 1438795"/>
                <a:gd name="connsiteY12" fmla="*/ 68 h 2577541"/>
                <a:gd name="connsiteX13" fmla="*/ 105935 w 1438795"/>
                <a:gd name="connsiteY13" fmla="*/ 9071 h 2577541"/>
                <a:gd name="connsiteX14" fmla="*/ 1432388 w 1438795"/>
                <a:gd name="connsiteY14" fmla="*/ 1541453 h 2577541"/>
                <a:gd name="connsiteX15" fmla="*/ 1429712 w 1438795"/>
                <a:gd name="connsiteY15" fmla="*/ 1578570 h 2577541"/>
                <a:gd name="connsiteX16" fmla="*/ 1369972 w 1438795"/>
                <a:gd name="connsiteY16" fmla="*/ 1630291 h 2577541"/>
                <a:gd name="connsiteX17" fmla="*/ 1332844 w 1438795"/>
                <a:gd name="connsiteY17" fmla="*/ 1627629 h 2577541"/>
                <a:gd name="connsiteX18" fmla="*/ 6457 w 1438795"/>
                <a:gd name="connsiteY18" fmla="*/ 95247 h 2577541"/>
                <a:gd name="connsiteX19" fmla="*/ 9133 w 1438795"/>
                <a:gd name="connsiteY19" fmla="*/ 58130 h 2577541"/>
                <a:gd name="connsiteX20" fmla="*/ 68806 w 1438795"/>
                <a:gd name="connsiteY20" fmla="*/ 6409 h 2577541"/>
                <a:gd name="connsiteX21" fmla="*/ 87947 w 1438795"/>
                <a:gd name="connsiteY21" fmla="*/ 68 h 257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38795" h="2577541">
                  <a:moveTo>
                    <a:pt x="789873" y="2221773"/>
                  </a:moveTo>
                  <a:cubicBezTo>
                    <a:pt x="796594" y="2222261"/>
                    <a:pt x="803131" y="2225311"/>
                    <a:pt x="807885" y="2230800"/>
                  </a:cubicBezTo>
                  <a:cubicBezTo>
                    <a:pt x="807885" y="2230800"/>
                    <a:pt x="861508" y="2292732"/>
                    <a:pt x="861508" y="2292732"/>
                  </a:cubicBezTo>
                  <a:cubicBezTo>
                    <a:pt x="871016" y="2303727"/>
                    <a:pt x="869821" y="2320354"/>
                    <a:pt x="858828" y="2329857"/>
                  </a:cubicBezTo>
                  <a:lnTo>
                    <a:pt x="580119" y="2571113"/>
                  </a:lnTo>
                  <a:cubicBezTo>
                    <a:pt x="569126" y="2580633"/>
                    <a:pt x="552502" y="2579443"/>
                    <a:pt x="542976" y="2568448"/>
                  </a:cubicBezTo>
                  <a:lnTo>
                    <a:pt x="489353" y="2506500"/>
                  </a:lnTo>
                  <a:cubicBezTo>
                    <a:pt x="479845" y="2495505"/>
                    <a:pt x="481059" y="2478895"/>
                    <a:pt x="492033" y="2469374"/>
                  </a:cubicBezTo>
                  <a:lnTo>
                    <a:pt x="494261" y="2467413"/>
                  </a:lnTo>
                  <a:lnTo>
                    <a:pt x="494279" y="2467430"/>
                  </a:lnTo>
                  <a:lnTo>
                    <a:pt x="770760" y="2228119"/>
                  </a:lnTo>
                  <a:cubicBezTo>
                    <a:pt x="776248" y="2223359"/>
                    <a:pt x="783152" y="2221284"/>
                    <a:pt x="789873" y="2221773"/>
                  </a:cubicBezTo>
                  <a:close/>
                  <a:moveTo>
                    <a:pt x="87947" y="68"/>
                  </a:moveTo>
                  <a:cubicBezTo>
                    <a:pt x="94662" y="553"/>
                    <a:pt x="101185" y="3595"/>
                    <a:pt x="105935" y="9071"/>
                  </a:cubicBezTo>
                  <a:lnTo>
                    <a:pt x="1432388" y="1541453"/>
                  </a:lnTo>
                  <a:cubicBezTo>
                    <a:pt x="1441887" y="1552482"/>
                    <a:pt x="1440683" y="1569063"/>
                    <a:pt x="1429712" y="1578570"/>
                  </a:cubicBezTo>
                  <a:lnTo>
                    <a:pt x="1369972" y="1630291"/>
                  </a:lnTo>
                  <a:cubicBezTo>
                    <a:pt x="1359001" y="1639799"/>
                    <a:pt x="1342343" y="1638582"/>
                    <a:pt x="1332844" y="1627629"/>
                  </a:cubicBezTo>
                  <a:lnTo>
                    <a:pt x="6457" y="95247"/>
                  </a:lnTo>
                  <a:cubicBezTo>
                    <a:pt x="-3109" y="84219"/>
                    <a:pt x="-1905" y="67638"/>
                    <a:pt x="9133" y="58130"/>
                  </a:cubicBezTo>
                  <a:lnTo>
                    <a:pt x="68806" y="6409"/>
                  </a:lnTo>
                  <a:cubicBezTo>
                    <a:pt x="74325" y="1655"/>
                    <a:pt x="81233" y="-417"/>
                    <a:pt x="87947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</p:grpSp>
      <p:grpSp>
        <p:nvGrpSpPr>
          <p:cNvPr id="64" name="Group 66"/>
          <p:cNvGrpSpPr/>
          <p:nvPr/>
        </p:nvGrpSpPr>
        <p:grpSpPr>
          <a:xfrm>
            <a:off x="5641423" y="1310690"/>
            <a:ext cx="1174414" cy="900557"/>
            <a:chOff x="2725083" y="5155477"/>
            <a:chExt cx="1767841" cy="1355605"/>
          </a:xfrm>
        </p:grpSpPr>
        <p:sp>
          <p:nvSpPr>
            <p:cNvPr id="65" name="Shape 75"/>
            <p:cNvSpPr/>
            <p:nvPr/>
          </p:nvSpPr>
          <p:spPr>
            <a:xfrm>
              <a:off x="3379580" y="5508228"/>
              <a:ext cx="822738" cy="1002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" y="21600"/>
                  </a:moveTo>
                  <a:cubicBezTo>
                    <a:pt x="226" y="21589"/>
                    <a:pt x="300" y="21578"/>
                    <a:pt x="374" y="21567"/>
                  </a:cubicBezTo>
                  <a:cubicBezTo>
                    <a:pt x="481" y="21551"/>
                    <a:pt x="588" y="21535"/>
                    <a:pt x="695" y="21519"/>
                  </a:cubicBezTo>
                  <a:cubicBezTo>
                    <a:pt x="7295" y="20529"/>
                    <a:pt x="13895" y="19539"/>
                    <a:pt x="20495" y="18549"/>
                  </a:cubicBezTo>
                  <a:cubicBezTo>
                    <a:pt x="20602" y="18533"/>
                    <a:pt x="20709" y="18517"/>
                    <a:pt x="20816" y="18501"/>
                  </a:cubicBezTo>
                  <a:cubicBezTo>
                    <a:pt x="20870" y="18493"/>
                    <a:pt x="20924" y="18484"/>
                    <a:pt x="20978" y="18476"/>
                  </a:cubicBezTo>
                  <a:cubicBezTo>
                    <a:pt x="20980" y="18411"/>
                    <a:pt x="20982" y="18346"/>
                    <a:pt x="20984" y="18281"/>
                  </a:cubicBezTo>
                  <a:cubicBezTo>
                    <a:pt x="20987" y="18192"/>
                    <a:pt x="20991" y="18102"/>
                    <a:pt x="20993" y="18012"/>
                  </a:cubicBezTo>
                  <a:cubicBezTo>
                    <a:pt x="21193" y="12079"/>
                    <a:pt x="21393" y="6147"/>
                    <a:pt x="21593" y="214"/>
                  </a:cubicBezTo>
                  <a:cubicBezTo>
                    <a:pt x="21595" y="143"/>
                    <a:pt x="21598" y="71"/>
                    <a:pt x="21600" y="0"/>
                  </a:cubicBezTo>
                  <a:cubicBezTo>
                    <a:pt x="21544" y="5"/>
                    <a:pt x="21488" y="11"/>
                    <a:pt x="21432" y="16"/>
                  </a:cubicBezTo>
                  <a:cubicBezTo>
                    <a:pt x="21321" y="27"/>
                    <a:pt x="21210" y="38"/>
                    <a:pt x="21100" y="49"/>
                  </a:cubicBezTo>
                  <a:cubicBezTo>
                    <a:pt x="14254" y="717"/>
                    <a:pt x="7409" y="1384"/>
                    <a:pt x="563" y="2052"/>
                  </a:cubicBezTo>
                  <a:cubicBezTo>
                    <a:pt x="452" y="2063"/>
                    <a:pt x="341" y="2074"/>
                    <a:pt x="229" y="2085"/>
                  </a:cubicBezTo>
                  <a:cubicBezTo>
                    <a:pt x="153" y="2092"/>
                    <a:pt x="77" y="2100"/>
                    <a:pt x="0" y="2107"/>
                  </a:cubicBezTo>
                  <a:cubicBezTo>
                    <a:pt x="1" y="2183"/>
                    <a:pt x="1" y="2258"/>
                    <a:pt x="2" y="2333"/>
                  </a:cubicBezTo>
                  <a:cubicBezTo>
                    <a:pt x="51" y="8592"/>
                    <a:pt x="100" y="14851"/>
                    <a:pt x="149" y="21110"/>
                  </a:cubicBezTo>
                  <a:cubicBezTo>
                    <a:pt x="149" y="21205"/>
                    <a:pt x="150" y="21299"/>
                    <a:pt x="151" y="21394"/>
                  </a:cubicBezTo>
                  <a:cubicBezTo>
                    <a:pt x="151" y="21463"/>
                    <a:pt x="152" y="21531"/>
                    <a:pt x="152" y="2160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6" name="Shape 76"/>
            <p:cNvSpPr/>
            <p:nvPr/>
          </p:nvSpPr>
          <p:spPr>
            <a:xfrm>
              <a:off x="2994154" y="5413690"/>
              <a:ext cx="393882" cy="1097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7" y="16021"/>
                  </a:moveTo>
                  <a:cubicBezTo>
                    <a:pt x="1073" y="16042"/>
                    <a:pt x="1150" y="16062"/>
                    <a:pt x="1226" y="16083"/>
                  </a:cubicBezTo>
                  <a:cubicBezTo>
                    <a:pt x="7789" y="17860"/>
                    <a:pt x="14352" y="19637"/>
                    <a:pt x="20915" y="21414"/>
                  </a:cubicBezTo>
                  <a:cubicBezTo>
                    <a:pt x="21049" y="21451"/>
                    <a:pt x="21183" y="21487"/>
                    <a:pt x="21318" y="21524"/>
                  </a:cubicBezTo>
                  <a:cubicBezTo>
                    <a:pt x="21412" y="21549"/>
                    <a:pt x="21506" y="21574"/>
                    <a:pt x="21600" y="21600"/>
                  </a:cubicBezTo>
                  <a:cubicBezTo>
                    <a:pt x="21599" y="21537"/>
                    <a:pt x="21598" y="21474"/>
                    <a:pt x="21597" y="21411"/>
                  </a:cubicBezTo>
                  <a:cubicBezTo>
                    <a:pt x="21596" y="21350"/>
                    <a:pt x="21595" y="21290"/>
                    <a:pt x="21594" y="21229"/>
                  </a:cubicBezTo>
                  <a:cubicBezTo>
                    <a:pt x="21491" y="15457"/>
                    <a:pt x="21387" y="9685"/>
                    <a:pt x="21284" y="3913"/>
                  </a:cubicBezTo>
                  <a:cubicBezTo>
                    <a:pt x="21283" y="3869"/>
                    <a:pt x="21282" y="3825"/>
                    <a:pt x="21282" y="3781"/>
                  </a:cubicBezTo>
                  <a:cubicBezTo>
                    <a:pt x="21184" y="3764"/>
                    <a:pt x="21087" y="3747"/>
                    <a:pt x="20990" y="3730"/>
                  </a:cubicBezTo>
                  <a:cubicBezTo>
                    <a:pt x="20851" y="3705"/>
                    <a:pt x="20713" y="3680"/>
                    <a:pt x="20574" y="3656"/>
                  </a:cubicBezTo>
                  <a:cubicBezTo>
                    <a:pt x="13795" y="2451"/>
                    <a:pt x="7016" y="1247"/>
                    <a:pt x="236" y="42"/>
                  </a:cubicBezTo>
                  <a:cubicBezTo>
                    <a:pt x="157" y="28"/>
                    <a:pt x="79" y="14"/>
                    <a:pt x="0" y="0"/>
                  </a:cubicBezTo>
                  <a:cubicBezTo>
                    <a:pt x="2" y="39"/>
                    <a:pt x="5" y="79"/>
                    <a:pt x="7" y="118"/>
                  </a:cubicBezTo>
                  <a:cubicBezTo>
                    <a:pt x="330" y="5308"/>
                    <a:pt x="654" y="10497"/>
                    <a:pt x="977" y="15687"/>
                  </a:cubicBezTo>
                  <a:cubicBezTo>
                    <a:pt x="980" y="15742"/>
                    <a:pt x="983" y="15796"/>
                    <a:pt x="987" y="15851"/>
                  </a:cubicBezTo>
                  <a:cubicBezTo>
                    <a:pt x="990" y="15908"/>
                    <a:pt x="994" y="15964"/>
                    <a:pt x="997" y="16021"/>
                  </a:cubicBezTo>
                  <a:close/>
                </a:path>
              </a:pathLst>
            </a:custGeom>
            <a:gradFill>
              <a:gsLst>
                <a:gs pos="100000">
                  <a:schemeClr val="accent4">
                    <a:lumMod val="50000"/>
                  </a:schemeClr>
                </a:gs>
                <a:gs pos="0">
                  <a:schemeClr val="accent4">
                    <a:lumMod val="75000"/>
                  </a:schemeClr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7" name="Shape 77"/>
            <p:cNvSpPr/>
            <p:nvPr/>
          </p:nvSpPr>
          <p:spPr>
            <a:xfrm>
              <a:off x="2994154" y="5337282"/>
              <a:ext cx="1213651" cy="3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645"/>
                  </a:moveTo>
                  <a:lnTo>
                    <a:pt x="10576" y="21600"/>
                  </a:lnTo>
                  <a:lnTo>
                    <a:pt x="6904" y="18039"/>
                  </a:lnTo>
                  <a:lnTo>
                    <a:pt x="0" y="5587"/>
                  </a:lnTo>
                  <a:lnTo>
                    <a:pt x="41" y="3726"/>
                  </a:lnTo>
                  <a:lnTo>
                    <a:pt x="13447" y="0"/>
                  </a:lnTo>
                  <a:lnTo>
                    <a:pt x="20495" y="3947"/>
                  </a:lnTo>
                  <a:cubicBezTo>
                    <a:pt x="20495" y="3947"/>
                    <a:pt x="21600" y="11645"/>
                    <a:pt x="21600" y="11645"/>
                  </a:cubicBezTo>
                  <a:close/>
                </a:path>
              </a:pathLst>
            </a:custGeom>
            <a:gradFill>
              <a:gsLst>
                <a:gs pos="0">
                  <a:srgbClr val="010101"/>
                </a:gs>
                <a:gs pos="63000">
                  <a:schemeClr val="accent4">
                    <a:lumMod val="50000"/>
                  </a:schemeClr>
                </a:gs>
              </a:gsLst>
              <a:lin ang="15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8" name="Shape 78"/>
            <p:cNvSpPr/>
            <p:nvPr/>
          </p:nvSpPr>
          <p:spPr>
            <a:xfrm>
              <a:off x="3379580" y="5602767"/>
              <a:ext cx="816400" cy="358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750" y="21600"/>
                  </a:lnTo>
                  <a:lnTo>
                    <a:pt x="21164" y="12829"/>
                  </a:lnTo>
                  <a:lnTo>
                    <a:pt x="21600" y="5783"/>
                  </a:lnTo>
                  <a:lnTo>
                    <a:pt x="8338" y="10745"/>
                  </a:lnTo>
                  <a:cubicBezTo>
                    <a:pt x="8338" y="107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69" name="Shape 79"/>
            <p:cNvSpPr/>
            <p:nvPr/>
          </p:nvSpPr>
          <p:spPr>
            <a:xfrm>
              <a:off x="2994154" y="5537317"/>
              <a:ext cx="385676" cy="40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581"/>
                  </a:moveTo>
                  <a:lnTo>
                    <a:pt x="14314" y="21600"/>
                  </a:lnTo>
                  <a:lnTo>
                    <a:pt x="92" y="11733"/>
                  </a:lnTo>
                  <a:lnTo>
                    <a:pt x="0" y="0"/>
                  </a:lnTo>
                  <a:cubicBezTo>
                    <a:pt x="0" y="0"/>
                    <a:pt x="21600" y="3581"/>
                    <a:pt x="21600" y="3581"/>
                  </a:cubicBezTo>
                  <a:close/>
                </a:path>
              </a:pathLst>
            </a:custGeom>
            <a:solidFill>
              <a:srgbClr val="010101">
                <a:alpha val="12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0" name="Shape 80"/>
            <p:cNvSpPr/>
            <p:nvPr/>
          </p:nvSpPr>
          <p:spPr>
            <a:xfrm>
              <a:off x="2754172" y="5155477"/>
              <a:ext cx="994622" cy="259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89" y="21600"/>
                  </a:moveTo>
                  <a:cubicBezTo>
                    <a:pt x="5221" y="21587"/>
                    <a:pt x="5254" y="21574"/>
                    <a:pt x="5287" y="21562"/>
                  </a:cubicBezTo>
                  <a:cubicBezTo>
                    <a:pt x="5347" y="21538"/>
                    <a:pt x="5408" y="21514"/>
                    <a:pt x="5468" y="21490"/>
                  </a:cubicBezTo>
                  <a:cubicBezTo>
                    <a:pt x="5639" y="21423"/>
                    <a:pt x="5810" y="21356"/>
                    <a:pt x="5981" y="21288"/>
                  </a:cubicBezTo>
                  <a:cubicBezTo>
                    <a:pt x="7411" y="20726"/>
                    <a:pt x="8841" y="20163"/>
                    <a:pt x="10271" y="19600"/>
                  </a:cubicBezTo>
                  <a:cubicBezTo>
                    <a:pt x="12140" y="18864"/>
                    <a:pt x="14009" y="18128"/>
                    <a:pt x="15878" y="17393"/>
                  </a:cubicBezTo>
                  <a:cubicBezTo>
                    <a:pt x="17734" y="16663"/>
                    <a:pt x="19590" y="15931"/>
                    <a:pt x="21446" y="15202"/>
                  </a:cubicBezTo>
                  <a:cubicBezTo>
                    <a:pt x="21497" y="15181"/>
                    <a:pt x="21548" y="15161"/>
                    <a:pt x="21600" y="15141"/>
                  </a:cubicBezTo>
                  <a:cubicBezTo>
                    <a:pt x="21520" y="14867"/>
                    <a:pt x="21441" y="14594"/>
                    <a:pt x="21360" y="14320"/>
                  </a:cubicBezTo>
                  <a:cubicBezTo>
                    <a:pt x="20936" y="12865"/>
                    <a:pt x="20512" y="11410"/>
                    <a:pt x="20088" y="9955"/>
                  </a:cubicBezTo>
                  <a:cubicBezTo>
                    <a:pt x="19212" y="6952"/>
                    <a:pt x="18336" y="3949"/>
                    <a:pt x="17460" y="947"/>
                  </a:cubicBezTo>
                  <a:cubicBezTo>
                    <a:pt x="17427" y="833"/>
                    <a:pt x="17394" y="718"/>
                    <a:pt x="17360" y="603"/>
                  </a:cubicBezTo>
                  <a:cubicBezTo>
                    <a:pt x="17350" y="570"/>
                    <a:pt x="17341" y="536"/>
                    <a:pt x="17331" y="503"/>
                  </a:cubicBezTo>
                  <a:cubicBezTo>
                    <a:pt x="17314" y="445"/>
                    <a:pt x="17297" y="387"/>
                    <a:pt x="17280" y="330"/>
                  </a:cubicBezTo>
                  <a:cubicBezTo>
                    <a:pt x="17273" y="305"/>
                    <a:pt x="17266" y="281"/>
                    <a:pt x="17259" y="257"/>
                  </a:cubicBezTo>
                  <a:cubicBezTo>
                    <a:pt x="17234" y="171"/>
                    <a:pt x="17209" y="85"/>
                    <a:pt x="17184" y="0"/>
                  </a:cubicBezTo>
                  <a:cubicBezTo>
                    <a:pt x="17130" y="14"/>
                    <a:pt x="17077" y="27"/>
                    <a:pt x="17023" y="40"/>
                  </a:cubicBezTo>
                  <a:cubicBezTo>
                    <a:pt x="15150" y="503"/>
                    <a:pt x="13277" y="967"/>
                    <a:pt x="11404" y="1430"/>
                  </a:cubicBezTo>
                  <a:cubicBezTo>
                    <a:pt x="9529" y="1894"/>
                    <a:pt x="7654" y="2358"/>
                    <a:pt x="5779" y="2821"/>
                  </a:cubicBezTo>
                  <a:cubicBezTo>
                    <a:pt x="4130" y="3229"/>
                    <a:pt x="2480" y="3637"/>
                    <a:pt x="830" y="4045"/>
                  </a:cubicBezTo>
                  <a:cubicBezTo>
                    <a:pt x="651" y="4089"/>
                    <a:pt x="472" y="4133"/>
                    <a:pt x="292" y="4178"/>
                  </a:cubicBezTo>
                  <a:cubicBezTo>
                    <a:pt x="229" y="4194"/>
                    <a:pt x="166" y="4210"/>
                    <a:pt x="103" y="4225"/>
                  </a:cubicBezTo>
                  <a:cubicBezTo>
                    <a:pt x="69" y="4234"/>
                    <a:pt x="34" y="4242"/>
                    <a:pt x="0" y="4251"/>
                  </a:cubicBezTo>
                  <a:cubicBezTo>
                    <a:pt x="38" y="4376"/>
                    <a:pt x="75" y="4502"/>
                    <a:pt x="113" y="4628"/>
                  </a:cubicBezTo>
                  <a:cubicBezTo>
                    <a:pt x="144" y="4733"/>
                    <a:pt x="176" y="4838"/>
                    <a:pt x="207" y="4942"/>
                  </a:cubicBezTo>
                  <a:cubicBezTo>
                    <a:pt x="1611" y="9647"/>
                    <a:pt x="3017" y="14341"/>
                    <a:pt x="4423" y="19039"/>
                  </a:cubicBezTo>
                  <a:cubicBezTo>
                    <a:pt x="4584" y="19579"/>
                    <a:pt x="4746" y="20119"/>
                    <a:pt x="4907" y="20659"/>
                  </a:cubicBezTo>
                  <a:cubicBezTo>
                    <a:pt x="5001" y="20973"/>
                    <a:pt x="5095" y="21287"/>
                    <a:pt x="5189" y="21600"/>
                  </a:cubicBezTo>
                  <a:close/>
                </a:path>
              </a:pathLst>
            </a:custGeom>
            <a:gradFill>
              <a:gsLst>
                <a:gs pos="93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1" name="Shape 81"/>
            <p:cNvSpPr/>
            <p:nvPr/>
          </p:nvSpPr>
          <p:spPr>
            <a:xfrm>
              <a:off x="3750461" y="5333696"/>
              <a:ext cx="455100" cy="225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424"/>
                  </a:move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16424"/>
                    <a:pt x="21600" y="16424"/>
                  </a:cubicBezTo>
                  <a:close/>
                </a:path>
              </a:pathLst>
            </a:custGeom>
            <a:solidFill>
              <a:srgbClr val="010101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2" name="Shape 82"/>
            <p:cNvSpPr/>
            <p:nvPr/>
          </p:nvSpPr>
          <p:spPr>
            <a:xfrm>
              <a:off x="3750461" y="5155477"/>
              <a:ext cx="671820" cy="349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" y="12310"/>
                  </a:moveTo>
                  <a:cubicBezTo>
                    <a:pt x="1877" y="12349"/>
                    <a:pt x="1931" y="12388"/>
                    <a:pt x="1984" y="12426"/>
                  </a:cubicBezTo>
                  <a:cubicBezTo>
                    <a:pt x="2030" y="12460"/>
                    <a:pt x="2076" y="12493"/>
                    <a:pt x="2121" y="12526"/>
                  </a:cubicBezTo>
                  <a:cubicBezTo>
                    <a:pt x="6126" y="15431"/>
                    <a:pt x="10131" y="18336"/>
                    <a:pt x="14136" y="21241"/>
                  </a:cubicBezTo>
                  <a:cubicBezTo>
                    <a:pt x="14225" y="21305"/>
                    <a:pt x="14314" y="21369"/>
                    <a:pt x="14402" y="21433"/>
                  </a:cubicBezTo>
                  <a:cubicBezTo>
                    <a:pt x="14479" y="21489"/>
                    <a:pt x="14555" y="21544"/>
                    <a:pt x="14632" y="21600"/>
                  </a:cubicBezTo>
                  <a:cubicBezTo>
                    <a:pt x="14675" y="21526"/>
                    <a:pt x="14718" y="21453"/>
                    <a:pt x="14761" y="21379"/>
                  </a:cubicBezTo>
                  <a:cubicBezTo>
                    <a:pt x="14818" y="21280"/>
                    <a:pt x="14876" y="21181"/>
                    <a:pt x="14933" y="21082"/>
                  </a:cubicBezTo>
                  <a:cubicBezTo>
                    <a:pt x="15403" y="20273"/>
                    <a:pt x="15873" y="19464"/>
                    <a:pt x="16342" y="18655"/>
                  </a:cubicBezTo>
                  <a:cubicBezTo>
                    <a:pt x="17725" y="16274"/>
                    <a:pt x="19108" y="13893"/>
                    <a:pt x="20491" y="11512"/>
                  </a:cubicBezTo>
                  <a:cubicBezTo>
                    <a:pt x="20775" y="11022"/>
                    <a:pt x="21060" y="10531"/>
                    <a:pt x="21345" y="10041"/>
                  </a:cubicBezTo>
                  <a:cubicBezTo>
                    <a:pt x="21430" y="9894"/>
                    <a:pt x="21515" y="9748"/>
                    <a:pt x="21600" y="9602"/>
                  </a:cubicBezTo>
                  <a:cubicBezTo>
                    <a:pt x="21527" y="9556"/>
                    <a:pt x="21454" y="9510"/>
                    <a:pt x="21382" y="9464"/>
                  </a:cubicBezTo>
                  <a:cubicBezTo>
                    <a:pt x="21061" y="9261"/>
                    <a:pt x="20740" y="9059"/>
                    <a:pt x="20419" y="8856"/>
                  </a:cubicBezTo>
                  <a:cubicBezTo>
                    <a:pt x="20372" y="8827"/>
                    <a:pt x="20325" y="8797"/>
                    <a:pt x="20278" y="8768"/>
                  </a:cubicBezTo>
                  <a:cubicBezTo>
                    <a:pt x="20226" y="8735"/>
                    <a:pt x="20174" y="8702"/>
                    <a:pt x="20122" y="8669"/>
                  </a:cubicBezTo>
                  <a:cubicBezTo>
                    <a:pt x="20040" y="8618"/>
                    <a:pt x="19958" y="8566"/>
                    <a:pt x="19875" y="8514"/>
                  </a:cubicBezTo>
                  <a:cubicBezTo>
                    <a:pt x="19780" y="8454"/>
                    <a:pt x="19685" y="8394"/>
                    <a:pt x="19590" y="8334"/>
                  </a:cubicBezTo>
                  <a:cubicBezTo>
                    <a:pt x="15294" y="5623"/>
                    <a:pt x="10997" y="2913"/>
                    <a:pt x="6700" y="202"/>
                  </a:cubicBezTo>
                  <a:cubicBezTo>
                    <a:pt x="6651" y="171"/>
                    <a:pt x="6602" y="140"/>
                    <a:pt x="6553" y="109"/>
                  </a:cubicBezTo>
                  <a:cubicBezTo>
                    <a:pt x="6496" y="73"/>
                    <a:pt x="6438" y="36"/>
                    <a:pt x="6381" y="0"/>
                  </a:cubicBezTo>
                  <a:cubicBezTo>
                    <a:pt x="6342" y="67"/>
                    <a:pt x="6302" y="135"/>
                    <a:pt x="6263" y="203"/>
                  </a:cubicBezTo>
                  <a:cubicBezTo>
                    <a:pt x="6228" y="263"/>
                    <a:pt x="6192" y="325"/>
                    <a:pt x="6157" y="386"/>
                  </a:cubicBezTo>
                  <a:cubicBezTo>
                    <a:pt x="5914" y="803"/>
                    <a:pt x="5672" y="1221"/>
                    <a:pt x="5429" y="1639"/>
                  </a:cubicBezTo>
                  <a:cubicBezTo>
                    <a:pt x="5292" y="1874"/>
                    <a:pt x="5155" y="2110"/>
                    <a:pt x="5018" y="2346"/>
                  </a:cubicBezTo>
                  <a:cubicBezTo>
                    <a:pt x="4744" y="2819"/>
                    <a:pt x="4470" y="3291"/>
                    <a:pt x="4195" y="3764"/>
                  </a:cubicBezTo>
                  <a:cubicBezTo>
                    <a:pt x="2862" y="6059"/>
                    <a:pt x="1529" y="8354"/>
                    <a:pt x="197" y="10649"/>
                  </a:cubicBezTo>
                  <a:cubicBezTo>
                    <a:pt x="131" y="10762"/>
                    <a:pt x="66" y="10875"/>
                    <a:pt x="0" y="10987"/>
                  </a:cubicBezTo>
                  <a:cubicBezTo>
                    <a:pt x="486" y="11340"/>
                    <a:pt x="973" y="11693"/>
                    <a:pt x="1459" y="12046"/>
                  </a:cubicBezTo>
                  <a:cubicBezTo>
                    <a:pt x="1529" y="12096"/>
                    <a:pt x="1599" y="12147"/>
                    <a:pt x="1668" y="12197"/>
                  </a:cubicBezTo>
                  <a:cubicBezTo>
                    <a:pt x="1720" y="12235"/>
                    <a:pt x="1772" y="12273"/>
                    <a:pt x="1824" y="12310"/>
                  </a:cubicBezTo>
                  <a:close/>
                </a:path>
              </a:pathLst>
            </a:custGeom>
            <a:gradFill>
              <a:gsLst>
                <a:gs pos="58000">
                  <a:schemeClr val="accent4">
                    <a:lumMod val="50000"/>
                  </a:schemeClr>
                </a:gs>
                <a:gs pos="0">
                  <a:schemeClr val="accent4">
                    <a:lumMod val="75000"/>
                  </a:schemeClr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3" name="Shape 83"/>
            <p:cNvSpPr/>
            <p:nvPr/>
          </p:nvSpPr>
          <p:spPr>
            <a:xfrm>
              <a:off x="3379580" y="5508228"/>
              <a:ext cx="1113344" cy="37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42" y="21600"/>
                  </a:moveTo>
                  <a:cubicBezTo>
                    <a:pt x="5909" y="21563"/>
                    <a:pt x="5976" y="21526"/>
                    <a:pt x="6043" y="21490"/>
                  </a:cubicBezTo>
                  <a:cubicBezTo>
                    <a:pt x="11119" y="18702"/>
                    <a:pt x="16194" y="15914"/>
                    <a:pt x="21270" y="13126"/>
                  </a:cubicBezTo>
                  <a:cubicBezTo>
                    <a:pt x="21353" y="13080"/>
                    <a:pt x="21436" y="13034"/>
                    <a:pt x="21520" y="12988"/>
                  </a:cubicBezTo>
                  <a:cubicBezTo>
                    <a:pt x="21546" y="12973"/>
                    <a:pt x="21573" y="12959"/>
                    <a:pt x="21600" y="12944"/>
                  </a:cubicBezTo>
                  <a:cubicBezTo>
                    <a:pt x="21553" y="12837"/>
                    <a:pt x="21507" y="12730"/>
                    <a:pt x="21461" y="12624"/>
                  </a:cubicBezTo>
                  <a:cubicBezTo>
                    <a:pt x="19694" y="8567"/>
                    <a:pt x="17927" y="4511"/>
                    <a:pt x="16160" y="454"/>
                  </a:cubicBezTo>
                  <a:cubicBezTo>
                    <a:pt x="16113" y="347"/>
                    <a:pt x="16067" y="240"/>
                    <a:pt x="16020" y="132"/>
                  </a:cubicBezTo>
                  <a:cubicBezTo>
                    <a:pt x="16000" y="88"/>
                    <a:pt x="15981" y="44"/>
                    <a:pt x="15962" y="0"/>
                  </a:cubicBezTo>
                  <a:cubicBezTo>
                    <a:pt x="15935" y="10"/>
                    <a:pt x="15908" y="19"/>
                    <a:pt x="15880" y="29"/>
                  </a:cubicBezTo>
                  <a:cubicBezTo>
                    <a:pt x="15796" y="59"/>
                    <a:pt x="15712" y="89"/>
                    <a:pt x="15627" y="119"/>
                  </a:cubicBezTo>
                  <a:cubicBezTo>
                    <a:pt x="10486" y="1952"/>
                    <a:pt x="5345" y="3784"/>
                    <a:pt x="204" y="5616"/>
                  </a:cubicBezTo>
                  <a:cubicBezTo>
                    <a:pt x="136" y="5641"/>
                    <a:pt x="68" y="5665"/>
                    <a:pt x="0" y="5689"/>
                  </a:cubicBezTo>
                  <a:cubicBezTo>
                    <a:pt x="20" y="5743"/>
                    <a:pt x="40" y="5797"/>
                    <a:pt x="60" y="5852"/>
                  </a:cubicBezTo>
                  <a:cubicBezTo>
                    <a:pt x="108" y="5984"/>
                    <a:pt x="157" y="6116"/>
                    <a:pt x="205" y="6248"/>
                  </a:cubicBezTo>
                  <a:cubicBezTo>
                    <a:pt x="2036" y="11234"/>
                    <a:pt x="3867" y="16220"/>
                    <a:pt x="5697" y="21206"/>
                  </a:cubicBezTo>
                  <a:cubicBezTo>
                    <a:pt x="5745" y="21337"/>
                    <a:pt x="5794" y="21469"/>
                    <a:pt x="5842" y="2160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/>
                </a:gs>
              </a:gsLst>
              <a:lin ang="16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4" name="Shape 84"/>
            <p:cNvSpPr/>
            <p:nvPr/>
          </p:nvSpPr>
          <p:spPr>
            <a:xfrm>
              <a:off x="2725083" y="5413690"/>
              <a:ext cx="654777" cy="415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01" y="11816"/>
                  </a:moveTo>
                  <a:cubicBezTo>
                    <a:pt x="4532" y="11851"/>
                    <a:pt x="4562" y="11885"/>
                    <a:pt x="4592" y="11920"/>
                  </a:cubicBezTo>
                  <a:cubicBezTo>
                    <a:pt x="5842" y="13354"/>
                    <a:pt x="7092" y="14788"/>
                    <a:pt x="8343" y="16222"/>
                  </a:cubicBezTo>
                  <a:cubicBezTo>
                    <a:pt x="9838" y="17937"/>
                    <a:pt x="11334" y="19652"/>
                    <a:pt x="12829" y="21367"/>
                  </a:cubicBezTo>
                  <a:cubicBezTo>
                    <a:pt x="12897" y="21444"/>
                    <a:pt x="12965" y="21522"/>
                    <a:pt x="13032" y="21600"/>
                  </a:cubicBezTo>
                  <a:cubicBezTo>
                    <a:pt x="13091" y="21521"/>
                    <a:pt x="13149" y="21441"/>
                    <a:pt x="13208" y="21362"/>
                  </a:cubicBezTo>
                  <a:cubicBezTo>
                    <a:pt x="13306" y="21229"/>
                    <a:pt x="13404" y="21097"/>
                    <a:pt x="13502" y="20964"/>
                  </a:cubicBezTo>
                  <a:cubicBezTo>
                    <a:pt x="16148" y="17381"/>
                    <a:pt x="18793" y="13797"/>
                    <a:pt x="21438" y="10214"/>
                  </a:cubicBezTo>
                  <a:cubicBezTo>
                    <a:pt x="21492" y="10141"/>
                    <a:pt x="21546" y="10068"/>
                    <a:pt x="21600" y="9994"/>
                  </a:cubicBezTo>
                  <a:cubicBezTo>
                    <a:pt x="21332" y="9786"/>
                    <a:pt x="21065" y="9577"/>
                    <a:pt x="20797" y="9368"/>
                  </a:cubicBezTo>
                  <a:cubicBezTo>
                    <a:pt x="20420" y="9073"/>
                    <a:pt x="20043" y="8779"/>
                    <a:pt x="19665" y="8484"/>
                  </a:cubicBezTo>
                  <a:cubicBezTo>
                    <a:pt x="19471" y="8332"/>
                    <a:pt x="19276" y="8180"/>
                    <a:pt x="19082" y="8028"/>
                  </a:cubicBezTo>
                  <a:cubicBezTo>
                    <a:pt x="18930" y="7910"/>
                    <a:pt x="18779" y="7792"/>
                    <a:pt x="18628" y="7674"/>
                  </a:cubicBezTo>
                  <a:cubicBezTo>
                    <a:pt x="15351" y="5116"/>
                    <a:pt x="12075" y="2558"/>
                    <a:pt x="8798" y="0"/>
                  </a:cubicBezTo>
                  <a:cubicBezTo>
                    <a:pt x="8739" y="45"/>
                    <a:pt x="8679" y="90"/>
                    <a:pt x="8620" y="135"/>
                  </a:cubicBezTo>
                  <a:cubicBezTo>
                    <a:pt x="5814" y="2257"/>
                    <a:pt x="3008" y="4378"/>
                    <a:pt x="203" y="6500"/>
                  </a:cubicBezTo>
                  <a:cubicBezTo>
                    <a:pt x="135" y="6552"/>
                    <a:pt x="68" y="6603"/>
                    <a:pt x="0" y="6654"/>
                  </a:cubicBezTo>
                  <a:cubicBezTo>
                    <a:pt x="69" y="6733"/>
                    <a:pt x="139" y="6813"/>
                    <a:pt x="208" y="6892"/>
                  </a:cubicBezTo>
                  <a:cubicBezTo>
                    <a:pt x="342" y="7046"/>
                    <a:pt x="477" y="7200"/>
                    <a:pt x="611" y="7354"/>
                  </a:cubicBezTo>
                  <a:cubicBezTo>
                    <a:pt x="729" y="7490"/>
                    <a:pt x="847" y="7625"/>
                    <a:pt x="965" y="7761"/>
                  </a:cubicBezTo>
                  <a:cubicBezTo>
                    <a:pt x="2078" y="9037"/>
                    <a:pt x="3191" y="10313"/>
                    <a:pt x="4304" y="11589"/>
                  </a:cubicBezTo>
                  <a:cubicBezTo>
                    <a:pt x="4345" y="11637"/>
                    <a:pt x="4386" y="11684"/>
                    <a:pt x="4428" y="11731"/>
                  </a:cubicBezTo>
                  <a:cubicBezTo>
                    <a:pt x="4452" y="11760"/>
                    <a:pt x="4477" y="11788"/>
                    <a:pt x="4501" y="11816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17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</p:grpSp>
      <p:grpSp>
        <p:nvGrpSpPr>
          <p:cNvPr id="75" name="Group 100"/>
          <p:cNvGrpSpPr/>
          <p:nvPr/>
        </p:nvGrpSpPr>
        <p:grpSpPr>
          <a:xfrm rot="1330460">
            <a:off x="3937268" y="1152979"/>
            <a:ext cx="1110023" cy="1050974"/>
            <a:chOff x="5638799" y="3886199"/>
            <a:chExt cx="8018625" cy="7592060"/>
          </a:xfrm>
        </p:grpSpPr>
        <p:sp>
          <p:nvSpPr>
            <p:cNvPr id="76" name="Shape 6"/>
            <p:cNvSpPr/>
            <p:nvPr/>
          </p:nvSpPr>
          <p:spPr>
            <a:xfrm>
              <a:off x="5638799" y="5778499"/>
              <a:ext cx="8005472" cy="5699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1" h="19282" extrusionOk="0">
                  <a:moveTo>
                    <a:pt x="3075" y="18508"/>
                  </a:moveTo>
                  <a:cubicBezTo>
                    <a:pt x="5241" y="19322"/>
                    <a:pt x="7894" y="19535"/>
                    <a:pt x="8669" y="18952"/>
                  </a:cubicBezTo>
                  <a:cubicBezTo>
                    <a:pt x="9575" y="18271"/>
                    <a:pt x="16495" y="12056"/>
                    <a:pt x="19412" y="6943"/>
                  </a:cubicBezTo>
                  <a:cubicBezTo>
                    <a:pt x="19432" y="6908"/>
                    <a:pt x="19451" y="6873"/>
                    <a:pt x="19471" y="6838"/>
                  </a:cubicBezTo>
                  <a:cubicBezTo>
                    <a:pt x="20834" y="4410"/>
                    <a:pt x="21273" y="2243"/>
                    <a:pt x="19706" y="1054"/>
                  </a:cubicBezTo>
                  <a:cubicBezTo>
                    <a:pt x="15396" y="-2065"/>
                    <a:pt x="9523" y="2382"/>
                    <a:pt x="5887" y="6058"/>
                  </a:cubicBezTo>
                  <a:cubicBezTo>
                    <a:pt x="4411" y="7550"/>
                    <a:pt x="3304" y="8915"/>
                    <a:pt x="2820" y="9595"/>
                  </a:cubicBezTo>
                  <a:cubicBezTo>
                    <a:pt x="2820" y="9595"/>
                    <a:pt x="-327" y="14952"/>
                    <a:pt x="28" y="15832"/>
                  </a:cubicBezTo>
                  <a:cubicBezTo>
                    <a:pt x="161" y="16955"/>
                    <a:pt x="1399" y="17848"/>
                    <a:pt x="2910" y="18444"/>
                  </a:cubicBezTo>
                  <a:cubicBezTo>
                    <a:pt x="2964" y="18466"/>
                    <a:pt x="3020" y="18487"/>
                    <a:pt x="3075" y="1850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7" name="Shape 7"/>
            <p:cNvSpPr/>
            <p:nvPr/>
          </p:nvSpPr>
          <p:spPr>
            <a:xfrm>
              <a:off x="5651500" y="5854700"/>
              <a:ext cx="8005924" cy="5513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5" h="20388" extrusionOk="0">
                  <a:moveTo>
                    <a:pt x="2972" y="19617"/>
                  </a:moveTo>
                  <a:cubicBezTo>
                    <a:pt x="4423" y="20173"/>
                    <a:pt x="6115" y="20443"/>
                    <a:pt x="7329" y="20379"/>
                  </a:cubicBezTo>
                  <a:cubicBezTo>
                    <a:pt x="7955" y="20346"/>
                    <a:pt x="8455" y="20225"/>
                    <a:pt x="8728" y="20008"/>
                  </a:cubicBezTo>
                  <a:cubicBezTo>
                    <a:pt x="9038" y="19762"/>
                    <a:pt x="10042" y="18848"/>
                    <a:pt x="11353" y="17536"/>
                  </a:cubicBezTo>
                  <a:cubicBezTo>
                    <a:pt x="13982" y="14904"/>
                    <a:pt x="17845" y="10676"/>
                    <a:pt x="19813" y="7043"/>
                  </a:cubicBezTo>
                  <a:cubicBezTo>
                    <a:pt x="19871" y="6935"/>
                    <a:pt x="19927" y="6829"/>
                    <a:pt x="19982" y="6722"/>
                  </a:cubicBezTo>
                  <a:cubicBezTo>
                    <a:pt x="20052" y="6587"/>
                    <a:pt x="20119" y="6453"/>
                    <a:pt x="20182" y="6320"/>
                  </a:cubicBezTo>
                  <a:cubicBezTo>
                    <a:pt x="20438" y="5786"/>
                    <a:pt x="20647" y="5270"/>
                    <a:pt x="20796" y="4777"/>
                  </a:cubicBezTo>
                  <a:cubicBezTo>
                    <a:pt x="21277" y="3198"/>
                    <a:pt x="21157" y="1869"/>
                    <a:pt x="20082" y="1039"/>
                  </a:cubicBezTo>
                  <a:cubicBezTo>
                    <a:pt x="17097" y="-1157"/>
                    <a:pt x="13318" y="442"/>
                    <a:pt x="10042" y="2934"/>
                  </a:cubicBezTo>
                  <a:cubicBezTo>
                    <a:pt x="7923" y="4545"/>
                    <a:pt x="6013" y="6531"/>
                    <a:pt x="4665" y="8105"/>
                  </a:cubicBezTo>
                  <a:cubicBezTo>
                    <a:pt x="3854" y="9051"/>
                    <a:pt x="3246" y="9849"/>
                    <a:pt x="2917" y="10326"/>
                  </a:cubicBezTo>
                  <a:cubicBezTo>
                    <a:pt x="2917" y="10326"/>
                    <a:pt x="-323" y="16000"/>
                    <a:pt x="26" y="16915"/>
                  </a:cubicBezTo>
                  <a:cubicBezTo>
                    <a:pt x="53" y="17173"/>
                    <a:pt x="134" y="17419"/>
                    <a:pt x="261" y="17651"/>
                  </a:cubicBezTo>
                  <a:cubicBezTo>
                    <a:pt x="576" y="18230"/>
                    <a:pt x="1172" y="18726"/>
                    <a:pt x="1911" y="19131"/>
                  </a:cubicBezTo>
                  <a:cubicBezTo>
                    <a:pt x="2095" y="19232"/>
                    <a:pt x="2289" y="19327"/>
                    <a:pt x="2489" y="19417"/>
                  </a:cubicBezTo>
                  <a:cubicBezTo>
                    <a:pt x="2646" y="19487"/>
                    <a:pt x="2807" y="19554"/>
                    <a:pt x="2972" y="196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4">
                    <a:lumMod val="75000"/>
                  </a:schemeClr>
                </a:gs>
                <a:gs pos="31000">
                  <a:schemeClr val="accent4"/>
                </a:gs>
              </a:gsLst>
              <a:lin ang="180000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8" name="Shape 8"/>
            <p:cNvSpPr/>
            <p:nvPr/>
          </p:nvSpPr>
          <p:spPr>
            <a:xfrm>
              <a:off x="6324599" y="3886199"/>
              <a:ext cx="7224488" cy="6143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0610" extrusionOk="0">
                  <a:moveTo>
                    <a:pt x="1359" y="18992"/>
                  </a:moveTo>
                  <a:cubicBezTo>
                    <a:pt x="1359" y="18992"/>
                    <a:pt x="2879" y="21503"/>
                    <a:pt x="7683" y="20270"/>
                  </a:cubicBezTo>
                  <a:cubicBezTo>
                    <a:pt x="8734" y="20000"/>
                    <a:pt x="9942" y="19551"/>
                    <a:pt x="11326" y="18857"/>
                  </a:cubicBezTo>
                  <a:cubicBezTo>
                    <a:pt x="14627" y="17203"/>
                    <a:pt x="16980" y="15150"/>
                    <a:pt x="18591" y="13343"/>
                  </a:cubicBezTo>
                  <a:cubicBezTo>
                    <a:pt x="20741" y="10932"/>
                    <a:pt x="21570" y="8960"/>
                    <a:pt x="21570" y="8960"/>
                  </a:cubicBezTo>
                  <a:cubicBezTo>
                    <a:pt x="21570" y="8960"/>
                    <a:pt x="20157" y="5903"/>
                    <a:pt x="17614" y="3361"/>
                  </a:cubicBezTo>
                  <a:cubicBezTo>
                    <a:pt x="16742" y="2489"/>
                    <a:pt x="15737" y="1678"/>
                    <a:pt x="14612" y="1071"/>
                  </a:cubicBezTo>
                  <a:cubicBezTo>
                    <a:pt x="13252" y="338"/>
                    <a:pt x="11716" y="-97"/>
                    <a:pt x="10024" y="19"/>
                  </a:cubicBezTo>
                  <a:cubicBezTo>
                    <a:pt x="8727" y="108"/>
                    <a:pt x="7338" y="519"/>
                    <a:pt x="5867" y="1369"/>
                  </a:cubicBezTo>
                  <a:cubicBezTo>
                    <a:pt x="5120" y="1799"/>
                    <a:pt x="4463" y="2269"/>
                    <a:pt x="3884" y="2769"/>
                  </a:cubicBezTo>
                  <a:cubicBezTo>
                    <a:pt x="2223" y="4207"/>
                    <a:pt x="1217" y="5896"/>
                    <a:pt x="646" y="7632"/>
                  </a:cubicBezTo>
                  <a:cubicBezTo>
                    <a:pt x="189" y="9024"/>
                    <a:pt x="11" y="10445"/>
                    <a:pt x="1" y="11791"/>
                  </a:cubicBezTo>
                  <a:cubicBezTo>
                    <a:pt x="-30" y="15715"/>
                    <a:pt x="1359" y="18992"/>
                    <a:pt x="1359" y="18992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accent4"/>
                </a:gs>
                <a:gs pos="67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79" name="Shape 9"/>
            <p:cNvSpPr/>
            <p:nvPr/>
          </p:nvSpPr>
          <p:spPr>
            <a:xfrm>
              <a:off x="7467599" y="5702300"/>
              <a:ext cx="2098818" cy="2853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27" h="19063" extrusionOk="0">
                  <a:moveTo>
                    <a:pt x="237" y="16766"/>
                  </a:moveTo>
                  <a:cubicBezTo>
                    <a:pt x="237" y="16766"/>
                    <a:pt x="-1973" y="5115"/>
                    <a:pt x="7118" y="0"/>
                  </a:cubicBezTo>
                  <a:cubicBezTo>
                    <a:pt x="7118" y="0"/>
                    <a:pt x="14397" y="5035"/>
                    <a:pt x="19627" y="5313"/>
                  </a:cubicBezTo>
                  <a:cubicBezTo>
                    <a:pt x="19627" y="5313"/>
                    <a:pt x="16567" y="9747"/>
                    <a:pt x="17811" y="13835"/>
                  </a:cubicBezTo>
                  <a:cubicBezTo>
                    <a:pt x="19056" y="17922"/>
                    <a:pt x="672" y="21600"/>
                    <a:pt x="237" y="16766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3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80" name="Shape 10"/>
            <p:cNvSpPr/>
            <p:nvPr/>
          </p:nvSpPr>
          <p:spPr>
            <a:xfrm>
              <a:off x="6464300" y="4051299"/>
              <a:ext cx="5617751" cy="5948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1590" extrusionOk="0">
                  <a:moveTo>
                    <a:pt x="1937" y="20695"/>
                  </a:moveTo>
                  <a:cubicBezTo>
                    <a:pt x="2473" y="21051"/>
                    <a:pt x="3291" y="21429"/>
                    <a:pt x="4469" y="21583"/>
                  </a:cubicBezTo>
                  <a:cubicBezTo>
                    <a:pt x="4488" y="21586"/>
                    <a:pt x="4507" y="21588"/>
                    <a:pt x="4525" y="21590"/>
                  </a:cubicBezTo>
                  <a:cubicBezTo>
                    <a:pt x="4418" y="21472"/>
                    <a:pt x="4368" y="21398"/>
                    <a:pt x="4368" y="21398"/>
                  </a:cubicBezTo>
                  <a:cubicBezTo>
                    <a:pt x="4368" y="21398"/>
                    <a:pt x="-1661" y="8514"/>
                    <a:pt x="9216" y="2814"/>
                  </a:cubicBezTo>
                  <a:cubicBezTo>
                    <a:pt x="12918" y="873"/>
                    <a:pt x="13475" y="1095"/>
                    <a:pt x="15642" y="1264"/>
                  </a:cubicBezTo>
                  <a:cubicBezTo>
                    <a:pt x="17808" y="1432"/>
                    <a:pt x="19463" y="2494"/>
                    <a:pt x="19463" y="2494"/>
                  </a:cubicBezTo>
                  <a:cubicBezTo>
                    <a:pt x="19621" y="2564"/>
                    <a:pt x="19780" y="2634"/>
                    <a:pt x="19939" y="2704"/>
                  </a:cubicBezTo>
                  <a:cubicBezTo>
                    <a:pt x="19250" y="2317"/>
                    <a:pt x="18602" y="1876"/>
                    <a:pt x="17934" y="1455"/>
                  </a:cubicBezTo>
                  <a:cubicBezTo>
                    <a:pt x="16335" y="571"/>
                    <a:pt x="14516" y="-10"/>
                    <a:pt x="12502" y="0"/>
                  </a:cubicBezTo>
                  <a:cubicBezTo>
                    <a:pt x="10796" y="8"/>
                    <a:pt x="8949" y="442"/>
                    <a:pt x="6978" y="1476"/>
                  </a:cubicBezTo>
                  <a:cubicBezTo>
                    <a:pt x="6811" y="1564"/>
                    <a:pt x="6647" y="1653"/>
                    <a:pt x="6487" y="1744"/>
                  </a:cubicBezTo>
                  <a:cubicBezTo>
                    <a:pt x="2853" y="3792"/>
                    <a:pt x="1115" y="6596"/>
                    <a:pt x="408" y="9416"/>
                  </a:cubicBezTo>
                  <a:cubicBezTo>
                    <a:pt x="-833" y="14369"/>
                    <a:pt x="1110" y="19371"/>
                    <a:pt x="1551" y="20407"/>
                  </a:cubicBezTo>
                  <a:cubicBezTo>
                    <a:pt x="1658" y="20498"/>
                    <a:pt x="1786" y="20594"/>
                    <a:pt x="1937" y="20695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81" name="Shape 11"/>
            <p:cNvSpPr/>
            <p:nvPr/>
          </p:nvSpPr>
          <p:spPr>
            <a:xfrm>
              <a:off x="7137399" y="4317999"/>
              <a:ext cx="5140888" cy="5719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92" h="20547" extrusionOk="0">
                  <a:moveTo>
                    <a:pt x="2103" y="20547"/>
                  </a:moveTo>
                  <a:lnTo>
                    <a:pt x="1991" y="20302"/>
                  </a:lnTo>
                  <a:cubicBezTo>
                    <a:pt x="1991" y="20302"/>
                    <a:pt x="-3830" y="7390"/>
                    <a:pt x="6646" y="1689"/>
                  </a:cubicBezTo>
                  <a:cubicBezTo>
                    <a:pt x="10212" y="-251"/>
                    <a:pt x="13363" y="101"/>
                    <a:pt x="15968" y="1408"/>
                  </a:cubicBezTo>
                  <a:cubicBezTo>
                    <a:pt x="16462" y="1633"/>
                    <a:pt x="16936" y="1893"/>
                    <a:pt x="17392" y="2181"/>
                  </a:cubicBezTo>
                  <a:cubicBezTo>
                    <a:pt x="14492" y="76"/>
                    <a:pt x="10701" y="-1053"/>
                    <a:pt x="6268" y="1360"/>
                  </a:cubicBezTo>
                  <a:cubicBezTo>
                    <a:pt x="-4208" y="7060"/>
                    <a:pt x="1612" y="19972"/>
                    <a:pt x="1612" y="19972"/>
                  </a:cubicBezTo>
                  <a:lnTo>
                    <a:pt x="1851" y="20486"/>
                  </a:lnTo>
                  <a:cubicBezTo>
                    <a:pt x="1851" y="20486"/>
                    <a:pt x="2103" y="20547"/>
                    <a:pt x="2103" y="20547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82" name="Shape 12"/>
            <p:cNvSpPr/>
            <p:nvPr/>
          </p:nvSpPr>
          <p:spPr>
            <a:xfrm>
              <a:off x="6464300" y="3987800"/>
              <a:ext cx="5346899" cy="5717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53" h="20533" extrusionOk="0">
                  <a:moveTo>
                    <a:pt x="6362" y="1444"/>
                  </a:moveTo>
                  <a:cubicBezTo>
                    <a:pt x="-4147" y="7376"/>
                    <a:pt x="1532" y="20471"/>
                    <a:pt x="1532" y="20471"/>
                  </a:cubicBezTo>
                  <a:cubicBezTo>
                    <a:pt x="1532" y="20471"/>
                    <a:pt x="1547" y="20494"/>
                    <a:pt x="1575" y="20533"/>
                  </a:cubicBezTo>
                  <a:cubicBezTo>
                    <a:pt x="966" y="19007"/>
                    <a:pt x="-3346" y="7214"/>
                    <a:pt x="6473" y="1671"/>
                  </a:cubicBezTo>
                  <a:cubicBezTo>
                    <a:pt x="9745" y="-177"/>
                    <a:pt x="12652" y="-65"/>
                    <a:pt x="15104" y="964"/>
                  </a:cubicBezTo>
                  <a:cubicBezTo>
                    <a:pt x="15423" y="1089"/>
                    <a:pt x="15736" y="1227"/>
                    <a:pt x="16040" y="1380"/>
                  </a:cubicBezTo>
                  <a:cubicBezTo>
                    <a:pt x="16531" y="1604"/>
                    <a:pt x="17002" y="1864"/>
                    <a:pt x="17453" y="2151"/>
                  </a:cubicBezTo>
                  <a:cubicBezTo>
                    <a:pt x="14581" y="40"/>
                    <a:pt x="10809" y="-1067"/>
                    <a:pt x="6362" y="14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83" name="Shape 13"/>
            <p:cNvSpPr/>
            <p:nvPr/>
          </p:nvSpPr>
          <p:spPr>
            <a:xfrm>
              <a:off x="5854700" y="9601200"/>
              <a:ext cx="910648" cy="1278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359" h="20349" extrusionOk="0">
                  <a:moveTo>
                    <a:pt x="7957" y="0"/>
                  </a:moveTo>
                  <a:cubicBezTo>
                    <a:pt x="7957" y="0"/>
                    <a:pt x="311" y="7149"/>
                    <a:pt x="9" y="11119"/>
                  </a:cubicBezTo>
                  <a:cubicBezTo>
                    <a:pt x="-293" y="15088"/>
                    <a:pt x="6995" y="18207"/>
                    <a:pt x="14151" y="19903"/>
                  </a:cubicBezTo>
                  <a:cubicBezTo>
                    <a:pt x="21307" y="21600"/>
                    <a:pt x="18644" y="18231"/>
                    <a:pt x="11347" y="13520"/>
                  </a:cubicBezTo>
                  <a:cubicBezTo>
                    <a:pt x="4048" y="8815"/>
                    <a:pt x="7957" y="0"/>
                    <a:pt x="7957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  <p:sp>
          <p:nvSpPr>
            <p:cNvPr id="84" name="Shape 14"/>
            <p:cNvSpPr/>
            <p:nvPr/>
          </p:nvSpPr>
          <p:spPr>
            <a:xfrm>
              <a:off x="11658600" y="4826000"/>
              <a:ext cx="1636219" cy="3110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379" h="18163" extrusionOk="0">
                  <a:moveTo>
                    <a:pt x="1152" y="0"/>
                  </a:moveTo>
                  <a:cubicBezTo>
                    <a:pt x="1152" y="0"/>
                    <a:pt x="8072" y="3404"/>
                    <a:pt x="12379" y="9598"/>
                  </a:cubicBezTo>
                  <a:cubicBezTo>
                    <a:pt x="12379" y="9598"/>
                    <a:pt x="11924" y="13017"/>
                    <a:pt x="2477" y="17309"/>
                  </a:cubicBezTo>
                  <a:cubicBezTo>
                    <a:pt x="-6972" y="21600"/>
                    <a:pt x="14628" y="8762"/>
                    <a:pt x="1152" y="0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1"/>
            </a:p>
          </p:txBody>
        </p:sp>
      </p:grpSp>
      <p:sp>
        <p:nvSpPr>
          <p:cNvPr id="85" name="Arc 111"/>
          <p:cNvSpPr/>
          <p:nvPr/>
        </p:nvSpPr>
        <p:spPr>
          <a:xfrm>
            <a:off x="2376118" y="1530977"/>
            <a:ext cx="4831915" cy="3513718"/>
          </a:xfrm>
          <a:prstGeom prst="arc">
            <a:avLst>
              <a:gd name="adj1" fmla="val 8275510"/>
              <a:gd name="adj2" fmla="val 9419026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6" name="Arc 113"/>
          <p:cNvSpPr/>
          <p:nvPr/>
        </p:nvSpPr>
        <p:spPr>
          <a:xfrm>
            <a:off x="2376117" y="1531095"/>
            <a:ext cx="4831915" cy="3513718"/>
          </a:xfrm>
          <a:prstGeom prst="arc">
            <a:avLst>
              <a:gd name="adj1" fmla="val 10929654"/>
              <a:gd name="adj2" fmla="val 11742575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7" name="Arc 115"/>
          <p:cNvSpPr/>
          <p:nvPr/>
        </p:nvSpPr>
        <p:spPr>
          <a:xfrm>
            <a:off x="2378954" y="1538691"/>
            <a:ext cx="4831915" cy="3513718"/>
          </a:xfrm>
          <a:prstGeom prst="arc">
            <a:avLst>
              <a:gd name="adj1" fmla="val 13027184"/>
              <a:gd name="adj2" fmla="val 14576880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8" name="Arc 118"/>
          <p:cNvSpPr/>
          <p:nvPr/>
        </p:nvSpPr>
        <p:spPr>
          <a:xfrm>
            <a:off x="2361282" y="1545295"/>
            <a:ext cx="4831915" cy="3513718"/>
          </a:xfrm>
          <a:prstGeom prst="arc">
            <a:avLst>
              <a:gd name="adj1" fmla="val 16762382"/>
              <a:gd name="adj2" fmla="val 18143691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9" name="Arc 119"/>
          <p:cNvSpPr/>
          <p:nvPr/>
        </p:nvSpPr>
        <p:spPr>
          <a:xfrm>
            <a:off x="2360217" y="1548747"/>
            <a:ext cx="4831915" cy="3513718"/>
          </a:xfrm>
          <a:prstGeom prst="arc">
            <a:avLst>
              <a:gd name="adj1" fmla="val 19675378"/>
              <a:gd name="adj2" fmla="val 20314292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90" name="Arc 121"/>
          <p:cNvSpPr/>
          <p:nvPr/>
        </p:nvSpPr>
        <p:spPr>
          <a:xfrm>
            <a:off x="2360217" y="1539678"/>
            <a:ext cx="4831915" cy="3513718"/>
          </a:xfrm>
          <a:prstGeom prst="arc">
            <a:avLst>
              <a:gd name="adj1" fmla="val 129106"/>
              <a:gd name="adj2" fmla="val 699685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91" name="Arc 122"/>
          <p:cNvSpPr/>
          <p:nvPr/>
        </p:nvSpPr>
        <p:spPr>
          <a:xfrm>
            <a:off x="2358955" y="1548747"/>
            <a:ext cx="4831915" cy="3513718"/>
          </a:xfrm>
          <a:prstGeom prst="arc">
            <a:avLst>
              <a:gd name="adj1" fmla="val 2320860"/>
              <a:gd name="adj2" fmla="val 3211358"/>
            </a:avLst>
          </a:prstGeom>
          <a:ln w="12700"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92" name="TextBox 123"/>
          <p:cNvSpPr txBox="1"/>
          <p:nvPr/>
        </p:nvSpPr>
        <p:spPr>
          <a:xfrm>
            <a:off x="6992168" y="1745720"/>
            <a:ext cx="1301056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sz="675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Also he his male air bring is Signs first creepiest.</a:t>
            </a:r>
          </a:p>
        </p:txBody>
      </p:sp>
      <p:sp>
        <p:nvSpPr>
          <p:cNvPr id="93" name="TextBox 124"/>
          <p:cNvSpPr txBox="1"/>
          <p:nvPr/>
        </p:nvSpPr>
        <p:spPr>
          <a:xfrm>
            <a:off x="6992168" y="1541165"/>
            <a:ext cx="1274937" cy="20774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sz="750" b="1" dirty="0">
                <a:latin typeface="Montserrat" charset="0"/>
                <a:ea typeface="Montserrat" charset="0"/>
                <a:cs typeface="Montserrat" charset="0"/>
              </a:rPr>
              <a:t>Fruitful were example</a:t>
            </a:r>
            <a:endParaRPr lang="en-US" sz="75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4" name="TextBox 125"/>
          <p:cNvSpPr txBox="1"/>
          <p:nvPr/>
        </p:nvSpPr>
        <p:spPr>
          <a:xfrm>
            <a:off x="7474824" y="2889578"/>
            <a:ext cx="1041936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sz="675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Also he his male air bring is Signs first.</a:t>
            </a:r>
          </a:p>
        </p:txBody>
      </p:sp>
      <p:sp>
        <p:nvSpPr>
          <p:cNvPr id="95" name="TextBox 126"/>
          <p:cNvSpPr txBox="1"/>
          <p:nvPr/>
        </p:nvSpPr>
        <p:spPr>
          <a:xfrm>
            <a:off x="7474824" y="2685024"/>
            <a:ext cx="951290" cy="20774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sz="750" b="1" dirty="0">
                <a:latin typeface="Montserrat" charset="0"/>
                <a:ea typeface="Montserrat" charset="0"/>
                <a:cs typeface="Montserrat" charset="0"/>
              </a:rPr>
              <a:t>Fruitful were</a:t>
            </a:r>
            <a:endParaRPr lang="en-US" sz="75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6" name="TextBox 127"/>
          <p:cNvSpPr txBox="1"/>
          <p:nvPr/>
        </p:nvSpPr>
        <p:spPr>
          <a:xfrm>
            <a:off x="7307504" y="4018988"/>
            <a:ext cx="1041936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sz="675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Also he his male air bring is Signs first.</a:t>
            </a:r>
          </a:p>
        </p:txBody>
      </p:sp>
      <p:sp>
        <p:nvSpPr>
          <p:cNvPr id="97" name="TextBox 128"/>
          <p:cNvSpPr txBox="1"/>
          <p:nvPr/>
        </p:nvSpPr>
        <p:spPr>
          <a:xfrm>
            <a:off x="7307504" y="3814433"/>
            <a:ext cx="951290" cy="20774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US" sz="750" b="1">
                <a:latin typeface="Montserrat" charset="0"/>
                <a:ea typeface="Montserrat" charset="0"/>
                <a:cs typeface="Montserrat" charset="0"/>
              </a:rPr>
              <a:t>Fruitful were</a:t>
            </a:r>
            <a:endParaRPr lang="en-US" sz="75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8" name="TextBox 131"/>
          <p:cNvSpPr txBox="1"/>
          <p:nvPr/>
        </p:nvSpPr>
        <p:spPr>
          <a:xfrm>
            <a:off x="2580794" y="1390095"/>
            <a:ext cx="1041936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900"/>
              </a:lnSpc>
            </a:pPr>
            <a:r>
              <a:rPr lang="en-US" sz="675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Also he his male air bring is Signs first.</a:t>
            </a:r>
          </a:p>
        </p:txBody>
      </p:sp>
      <p:sp>
        <p:nvSpPr>
          <p:cNvPr id="99" name="TextBox 132"/>
          <p:cNvSpPr txBox="1"/>
          <p:nvPr/>
        </p:nvSpPr>
        <p:spPr>
          <a:xfrm>
            <a:off x="2580794" y="1185540"/>
            <a:ext cx="951290" cy="20774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900"/>
              </a:lnSpc>
            </a:pPr>
            <a:r>
              <a:rPr lang="en-US" sz="750" b="1" dirty="0">
                <a:latin typeface="Montserrat" charset="0"/>
                <a:ea typeface="Montserrat" charset="0"/>
                <a:cs typeface="Montserrat" charset="0"/>
              </a:rPr>
              <a:t>Fruitful were</a:t>
            </a:r>
            <a:endParaRPr lang="en-US" sz="75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0" name="TextBox 133"/>
          <p:cNvSpPr txBox="1"/>
          <p:nvPr/>
        </p:nvSpPr>
        <p:spPr>
          <a:xfrm>
            <a:off x="852818" y="2132571"/>
            <a:ext cx="1041936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900"/>
              </a:lnSpc>
            </a:pPr>
            <a:r>
              <a:rPr lang="en-US" sz="675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Also he his male air bring is Signs first.</a:t>
            </a:r>
          </a:p>
        </p:txBody>
      </p:sp>
      <p:sp>
        <p:nvSpPr>
          <p:cNvPr id="101" name="TextBox 134"/>
          <p:cNvSpPr txBox="1"/>
          <p:nvPr/>
        </p:nvSpPr>
        <p:spPr>
          <a:xfrm>
            <a:off x="943464" y="1928016"/>
            <a:ext cx="951290" cy="20774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900"/>
              </a:lnSpc>
            </a:pPr>
            <a:r>
              <a:rPr lang="en-US" sz="750" b="1" dirty="0">
                <a:latin typeface="Montserrat" charset="0"/>
                <a:ea typeface="Montserrat" charset="0"/>
                <a:cs typeface="Montserrat" charset="0"/>
              </a:rPr>
              <a:t>Fruitful were</a:t>
            </a:r>
            <a:endParaRPr lang="en-US" sz="75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2" name="TextBox 135"/>
          <p:cNvSpPr txBox="1"/>
          <p:nvPr/>
        </p:nvSpPr>
        <p:spPr>
          <a:xfrm>
            <a:off x="1087394" y="3674833"/>
            <a:ext cx="1041936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900"/>
              </a:lnSpc>
            </a:pPr>
            <a:r>
              <a:rPr lang="en-US" sz="675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Also he his male air bring is Signs first.</a:t>
            </a:r>
          </a:p>
        </p:txBody>
      </p:sp>
      <p:sp>
        <p:nvSpPr>
          <p:cNvPr id="103" name="TextBox 136"/>
          <p:cNvSpPr txBox="1"/>
          <p:nvPr/>
        </p:nvSpPr>
        <p:spPr>
          <a:xfrm>
            <a:off x="1178040" y="3470278"/>
            <a:ext cx="951290" cy="20774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900"/>
              </a:lnSpc>
            </a:pPr>
            <a:r>
              <a:rPr lang="en-US" sz="750" b="1" dirty="0">
                <a:latin typeface="Montserrat" charset="0"/>
                <a:ea typeface="Montserrat" charset="0"/>
                <a:cs typeface="Montserrat" charset="0"/>
              </a:rPr>
              <a:t>Fruitful were</a:t>
            </a:r>
            <a:endParaRPr lang="en-US" sz="750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104" name="Group 137"/>
          <p:cNvGrpSpPr/>
          <p:nvPr/>
        </p:nvGrpSpPr>
        <p:grpSpPr>
          <a:xfrm>
            <a:off x="2610824" y="3632072"/>
            <a:ext cx="368398" cy="368398"/>
            <a:chOff x="7610963" y="3048625"/>
            <a:chExt cx="491046" cy="491046"/>
          </a:xfrm>
        </p:grpSpPr>
        <p:sp>
          <p:nvSpPr>
            <p:cNvPr id="105" name="Oval 138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Impact" panose="020B0806030902050204" pitchFamily="34" charset="0"/>
              </a:endParaRPr>
            </a:p>
          </p:txBody>
        </p:sp>
        <p:sp>
          <p:nvSpPr>
            <p:cNvPr id="106" name="TextBox 139"/>
            <p:cNvSpPr txBox="1"/>
            <p:nvPr/>
          </p:nvSpPr>
          <p:spPr>
            <a:xfrm>
              <a:off x="7672921" y="3125229"/>
              <a:ext cx="372758" cy="353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25" dirty="0">
                  <a:solidFill>
                    <a:srgbClr val="FEFEFE"/>
                  </a:solidFill>
                  <a:latin typeface="Impact" panose="020B0806030902050204" pitchFamily="34" charset="0"/>
                  <a:ea typeface="Montserrat" charset="0"/>
                  <a:cs typeface="Montserrat" charset="0"/>
                </a:rPr>
                <a:t>1</a:t>
              </a:r>
            </a:p>
          </p:txBody>
        </p:sp>
      </p:grpSp>
      <p:grpSp>
        <p:nvGrpSpPr>
          <p:cNvPr id="107" name="Group 140"/>
          <p:cNvGrpSpPr/>
          <p:nvPr/>
        </p:nvGrpSpPr>
        <p:grpSpPr>
          <a:xfrm>
            <a:off x="2812756" y="2310080"/>
            <a:ext cx="368398" cy="368398"/>
            <a:chOff x="7610963" y="3048625"/>
            <a:chExt cx="491046" cy="491046"/>
          </a:xfrm>
        </p:grpSpPr>
        <p:sp>
          <p:nvSpPr>
            <p:cNvPr id="108" name="Oval 141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Impact" panose="020B0806030902050204" pitchFamily="34" charset="0"/>
              </a:endParaRPr>
            </a:p>
          </p:txBody>
        </p:sp>
        <p:sp>
          <p:nvSpPr>
            <p:cNvPr id="109" name="TextBox 142"/>
            <p:cNvSpPr txBox="1"/>
            <p:nvPr/>
          </p:nvSpPr>
          <p:spPr>
            <a:xfrm>
              <a:off x="7672921" y="3125229"/>
              <a:ext cx="372758" cy="353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25" dirty="0">
                  <a:solidFill>
                    <a:srgbClr val="FEFEFE"/>
                  </a:solidFill>
                  <a:latin typeface="Impact" panose="020B0806030902050204" pitchFamily="34" charset="0"/>
                  <a:ea typeface="Montserrat" charset="0"/>
                  <a:cs typeface="Montserrat" charset="0"/>
                </a:rPr>
                <a:t>2</a:t>
              </a:r>
            </a:p>
          </p:txBody>
        </p:sp>
      </p:grpSp>
      <p:grpSp>
        <p:nvGrpSpPr>
          <p:cNvPr id="110" name="Group 143"/>
          <p:cNvGrpSpPr/>
          <p:nvPr/>
        </p:nvGrpSpPr>
        <p:grpSpPr>
          <a:xfrm>
            <a:off x="4469492" y="1740864"/>
            <a:ext cx="368398" cy="368398"/>
            <a:chOff x="7610963" y="3048625"/>
            <a:chExt cx="491046" cy="491046"/>
          </a:xfrm>
        </p:grpSpPr>
        <p:sp>
          <p:nvSpPr>
            <p:cNvPr id="111" name="Oval 144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Impact" panose="020B0806030902050204" pitchFamily="34" charset="0"/>
              </a:endParaRPr>
            </a:p>
          </p:txBody>
        </p:sp>
        <p:sp>
          <p:nvSpPr>
            <p:cNvPr id="112" name="TextBox 145"/>
            <p:cNvSpPr txBox="1"/>
            <p:nvPr/>
          </p:nvSpPr>
          <p:spPr>
            <a:xfrm>
              <a:off x="7672921" y="3125229"/>
              <a:ext cx="372758" cy="353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25" dirty="0">
                  <a:solidFill>
                    <a:srgbClr val="FEFEFE"/>
                  </a:solidFill>
                  <a:latin typeface="Impact" panose="020B0806030902050204" pitchFamily="34" charset="0"/>
                  <a:ea typeface="Montserrat" charset="0"/>
                  <a:cs typeface="Montserrat" charset="0"/>
                </a:rPr>
                <a:t>3</a:t>
              </a:r>
            </a:p>
          </p:txBody>
        </p:sp>
      </p:grpSp>
      <p:grpSp>
        <p:nvGrpSpPr>
          <p:cNvPr id="113" name="Group 146"/>
          <p:cNvGrpSpPr/>
          <p:nvPr/>
        </p:nvGrpSpPr>
        <p:grpSpPr>
          <a:xfrm>
            <a:off x="5907021" y="2016456"/>
            <a:ext cx="368398" cy="368398"/>
            <a:chOff x="7610963" y="3048625"/>
            <a:chExt cx="491046" cy="491046"/>
          </a:xfrm>
        </p:grpSpPr>
        <p:sp>
          <p:nvSpPr>
            <p:cNvPr id="114" name="Oval 147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Impact" panose="020B0806030902050204" pitchFamily="34" charset="0"/>
              </a:endParaRPr>
            </a:p>
          </p:txBody>
        </p:sp>
        <p:sp>
          <p:nvSpPr>
            <p:cNvPr id="115" name="TextBox 148"/>
            <p:cNvSpPr txBox="1"/>
            <p:nvPr/>
          </p:nvSpPr>
          <p:spPr>
            <a:xfrm>
              <a:off x="7672921" y="3125229"/>
              <a:ext cx="372758" cy="353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25" dirty="0">
                  <a:solidFill>
                    <a:srgbClr val="FEFEFE"/>
                  </a:solidFill>
                  <a:latin typeface="Impact" panose="020B0806030902050204" pitchFamily="34" charset="0"/>
                  <a:ea typeface="Montserrat" charset="0"/>
                  <a:cs typeface="Montserrat" charset="0"/>
                </a:rPr>
                <a:t>4</a:t>
              </a:r>
            </a:p>
          </p:txBody>
        </p:sp>
      </p:grpSp>
      <p:grpSp>
        <p:nvGrpSpPr>
          <p:cNvPr id="116" name="Group 149"/>
          <p:cNvGrpSpPr/>
          <p:nvPr/>
        </p:nvGrpSpPr>
        <p:grpSpPr>
          <a:xfrm>
            <a:off x="6241262" y="2810320"/>
            <a:ext cx="368398" cy="368398"/>
            <a:chOff x="7610963" y="3048625"/>
            <a:chExt cx="491046" cy="491046"/>
          </a:xfrm>
        </p:grpSpPr>
        <p:sp>
          <p:nvSpPr>
            <p:cNvPr id="117" name="Oval 150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Impact" panose="020B0806030902050204" pitchFamily="34" charset="0"/>
              </a:endParaRPr>
            </a:p>
          </p:txBody>
        </p:sp>
        <p:sp>
          <p:nvSpPr>
            <p:cNvPr id="118" name="TextBox 151"/>
            <p:cNvSpPr txBox="1"/>
            <p:nvPr/>
          </p:nvSpPr>
          <p:spPr>
            <a:xfrm>
              <a:off x="7672921" y="3125229"/>
              <a:ext cx="372758" cy="353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25" dirty="0">
                  <a:solidFill>
                    <a:srgbClr val="FEFEFE"/>
                  </a:solidFill>
                  <a:latin typeface="Impact" panose="020B0806030902050204" pitchFamily="34" charset="0"/>
                  <a:ea typeface="Montserrat" charset="0"/>
                  <a:cs typeface="Montserrat" charset="0"/>
                </a:rPr>
                <a:t>5</a:t>
              </a:r>
            </a:p>
          </p:txBody>
        </p:sp>
      </p:grpSp>
      <p:grpSp>
        <p:nvGrpSpPr>
          <p:cNvPr id="119" name="Group 152"/>
          <p:cNvGrpSpPr/>
          <p:nvPr/>
        </p:nvGrpSpPr>
        <p:grpSpPr>
          <a:xfrm>
            <a:off x="6192082" y="3789285"/>
            <a:ext cx="368398" cy="368398"/>
            <a:chOff x="7610963" y="3048625"/>
            <a:chExt cx="491046" cy="491046"/>
          </a:xfrm>
        </p:grpSpPr>
        <p:sp>
          <p:nvSpPr>
            <p:cNvPr id="120" name="Oval 153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Impact" panose="020B0806030902050204" pitchFamily="34" charset="0"/>
              </a:endParaRPr>
            </a:p>
          </p:txBody>
        </p:sp>
        <p:sp>
          <p:nvSpPr>
            <p:cNvPr id="121" name="TextBox 154"/>
            <p:cNvSpPr txBox="1"/>
            <p:nvPr/>
          </p:nvSpPr>
          <p:spPr>
            <a:xfrm>
              <a:off x="7672921" y="3125229"/>
              <a:ext cx="372758" cy="353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25" dirty="0">
                  <a:solidFill>
                    <a:srgbClr val="FEFEFE"/>
                  </a:solidFill>
                  <a:latin typeface="Impact" panose="020B0806030902050204" pitchFamily="34" charset="0"/>
                  <a:ea typeface="Montserrat" charset="0"/>
                  <a:cs typeface="Montserrat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1763101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1"/>
          <p:cNvGrpSpPr/>
          <p:nvPr/>
        </p:nvGrpSpPr>
        <p:grpSpPr>
          <a:xfrm>
            <a:off x="-12701" y="1906746"/>
            <a:ext cx="9154501" cy="1991282"/>
            <a:chOff x="36111" y="-2053297"/>
            <a:chExt cx="9145587" cy="1991282"/>
          </a:xfrm>
        </p:grpSpPr>
        <p:pic>
          <p:nvPicPr>
            <p:cNvPr id="9" name="Picture 3" descr="E:\0000000我图PPT\000001扁平化图标\商务\3671538_174932669000_2 (1)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111" y="-2053056"/>
              <a:ext cx="3165496" cy="199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6"/>
            <p:cNvSpPr/>
            <p:nvPr/>
          </p:nvSpPr>
          <p:spPr>
            <a:xfrm>
              <a:off x="36111" y="-2053297"/>
              <a:ext cx="9145587" cy="1991282"/>
            </a:xfrm>
            <a:prstGeom prst="rect">
              <a:avLst/>
            </a:prstGeom>
            <a:gradFill>
              <a:gsLst>
                <a:gs pos="0">
                  <a:schemeClr val="accent5">
                    <a:lumMod val="50000"/>
                    <a:alpha val="35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淘宝网chenying0907出品 73"/>
          <p:cNvSpPr txBox="1"/>
          <p:nvPr/>
        </p:nvSpPr>
        <p:spPr>
          <a:xfrm>
            <a:off x="2332040" y="2930134"/>
            <a:ext cx="4465023" cy="277009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en-US" altLang="zh-CN" sz="1000" spc="300" dirty="0"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教学设计 </a:t>
            </a:r>
            <a:r>
              <a:rPr lang="en-US" altLang="zh-CN" spc="300" dirty="0">
                <a:latin typeface="微软雅黑" pitchFamily="34" charset="-122"/>
                <a:ea typeface="微软雅黑" pitchFamily="34" charset="-122"/>
              </a:rPr>
              <a:t>l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教育培训 </a:t>
            </a:r>
            <a:r>
              <a:rPr lang="en-US" altLang="zh-CN" spc="300" dirty="0">
                <a:latin typeface="微软雅黑" pitchFamily="34" charset="-122"/>
                <a:ea typeface="微软雅黑" pitchFamily="34" charset="-122"/>
              </a:rPr>
              <a:t>l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信息化 </a:t>
            </a:r>
            <a:r>
              <a:rPr lang="en-US" altLang="zh-CN" spc="300" dirty="0">
                <a:latin typeface="微软雅黑" pitchFamily="34" charset="-122"/>
                <a:ea typeface="微软雅黑" pitchFamily="34" charset="-122"/>
              </a:rPr>
              <a:t>l </a:t>
            </a:r>
            <a:r>
              <a:rPr lang="zh-CN" altLang="en-US" spc="300" dirty="0">
                <a:latin typeface="微软雅黑" pitchFamily="34" charset="-122"/>
                <a:ea typeface="微软雅黑" pitchFamily="34" charset="-122"/>
              </a:rPr>
              <a:t>微课</a:t>
            </a:r>
            <a:r>
              <a:rPr lang="en-US" altLang="zh-CN" sz="1000" spc="300" dirty="0">
                <a:latin typeface="微软雅黑" pitchFamily="34" charset="-122"/>
                <a:ea typeface="微软雅黑" pitchFamily="34" charset="-122"/>
              </a:rPr>
              <a:t>——</a:t>
            </a:r>
            <a:endParaRPr lang="en-GB" sz="1000" spc="3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63807" y="3321926"/>
            <a:ext cx="3213717" cy="384876"/>
            <a:chOff x="4538111" y="2676821"/>
            <a:chExt cx="3478468" cy="428170"/>
          </a:xfrm>
          <a:solidFill>
            <a:schemeClr val="bg1"/>
          </a:solidFill>
        </p:grpSpPr>
        <p:sp>
          <p:nvSpPr>
            <p:cNvPr id="13" name="矩形 12"/>
            <p:cNvSpPr/>
            <p:nvPr/>
          </p:nvSpPr>
          <p:spPr>
            <a:xfrm>
              <a:off x="4639772" y="2676821"/>
              <a:ext cx="3150326" cy="42817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28" u="sng">
                <a:solidFill>
                  <a:schemeClr val="bg1"/>
                </a:solidFill>
              </a:endParaRP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4538111" y="2731498"/>
              <a:ext cx="3478468" cy="243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6174"/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itchFamily="34" charset="0"/>
                </a:rPr>
                <a:t>将课人：张三  部门：教师组</a:t>
              </a:r>
            </a:p>
          </p:txBody>
        </p:sp>
      </p:grpSp>
      <p:sp>
        <p:nvSpPr>
          <p:cNvPr id="15" name="淘宝网chenying0907出品 25"/>
          <p:cNvSpPr/>
          <p:nvPr/>
        </p:nvSpPr>
        <p:spPr>
          <a:xfrm rot="363459">
            <a:off x="6390278" y="672782"/>
            <a:ext cx="1291419" cy="1053983"/>
          </a:xfrm>
          <a:custGeom>
            <a:avLst/>
            <a:gdLst>
              <a:gd name="connsiteX0" fmla="*/ 0 w 2036618"/>
              <a:gd name="connsiteY0" fmla="*/ 1302328 h 1302328"/>
              <a:gd name="connsiteX1" fmla="*/ 429491 w 2036618"/>
              <a:gd name="connsiteY1" fmla="*/ 803564 h 1302328"/>
              <a:gd name="connsiteX2" fmla="*/ 1316182 w 2036618"/>
              <a:gd name="connsiteY2" fmla="*/ 1080655 h 1302328"/>
              <a:gd name="connsiteX3" fmla="*/ 1274618 w 2036618"/>
              <a:gd name="connsiteY3" fmla="*/ 346364 h 1302328"/>
              <a:gd name="connsiteX4" fmla="*/ 1898073 w 2036618"/>
              <a:gd name="connsiteY4" fmla="*/ 332509 h 1302328"/>
              <a:gd name="connsiteX5" fmla="*/ 2036618 w 2036618"/>
              <a:gd name="connsiteY5" fmla="*/ 0 h 130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6618" h="1302328">
                <a:moveTo>
                  <a:pt x="0" y="1302328"/>
                </a:moveTo>
                <a:cubicBezTo>
                  <a:pt x="105063" y="1071418"/>
                  <a:pt x="210127" y="840509"/>
                  <a:pt x="429491" y="803564"/>
                </a:cubicBezTo>
                <a:cubicBezTo>
                  <a:pt x="648855" y="766619"/>
                  <a:pt x="1175328" y="1156855"/>
                  <a:pt x="1316182" y="1080655"/>
                </a:cubicBezTo>
                <a:cubicBezTo>
                  <a:pt x="1457036" y="1004455"/>
                  <a:pt x="1177636" y="471055"/>
                  <a:pt x="1274618" y="346364"/>
                </a:cubicBezTo>
                <a:cubicBezTo>
                  <a:pt x="1371600" y="221673"/>
                  <a:pt x="1771073" y="390236"/>
                  <a:pt x="1898073" y="332509"/>
                </a:cubicBezTo>
                <a:cubicBezTo>
                  <a:pt x="2025073" y="274782"/>
                  <a:pt x="2004291" y="120073"/>
                  <a:pt x="2036618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utoShape 59"/>
          <p:cNvSpPr>
            <a:spLocks/>
          </p:cNvSpPr>
          <p:nvPr/>
        </p:nvSpPr>
        <p:spPr bwMode="auto">
          <a:xfrm rot="298849">
            <a:off x="7545850" y="248294"/>
            <a:ext cx="511143" cy="52199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ym typeface="Gill Sans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2178579" y="2073886"/>
            <a:ext cx="4812874" cy="746368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zh-CN" altLang="en-US" sz="4400" dirty="0">
                <a:latin typeface="方正粗活意简体" pitchFamily="65" charset="-122"/>
                <a:ea typeface="方正粗活意简体" pitchFamily="65" charset="-122"/>
              </a:rPr>
              <a:t>谢谢观赏 欢迎指正</a:t>
            </a:r>
            <a:endParaRPr lang="en-GB" sz="4400" dirty="0">
              <a:latin typeface="方正粗活意简体" pitchFamily="65" charset="-122"/>
              <a:ea typeface="方正粗活意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53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8"/>
          <p:cNvSpPr/>
          <p:nvPr/>
        </p:nvSpPr>
        <p:spPr>
          <a:xfrm>
            <a:off x="2715542" y="3417513"/>
            <a:ext cx="2216969" cy="715591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课程性质         </a:t>
            </a:r>
            <a:endParaRPr lang="en-US" altLang="zh-CN" sz="14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教学内容     </a:t>
            </a:r>
            <a:endParaRPr lang="en-US" altLang="zh-CN" sz="14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教学目标</a:t>
            </a:r>
            <a:endParaRPr lang="en-GB" sz="14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淘宝网chenying0907出品 1"/>
          <p:cNvSpPr/>
          <p:nvPr/>
        </p:nvSpPr>
        <p:spPr>
          <a:xfrm>
            <a:off x="4919810" y="3405161"/>
            <a:ext cx="20088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学情分析  </a:t>
            </a:r>
            <a:endParaRPr lang="en-US" altLang="zh-CN" sz="14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教学重点         </a:t>
            </a:r>
            <a:endParaRPr lang="en-US" altLang="zh-CN" sz="14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教学难点</a:t>
            </a:r>
            <a:endParaRPr lang="en-GB" altLang="zh-CN" sz="14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496786" y="533118"/>
            <a:ext cx="2185639" cy="1862342"/>
            <a:chOff x="2010571" y="1081422"/>
            <a:chExt cx="5092684" cy="4339381"/>
          </a:xfrm>
        </p:grpSpPr>
        <p:sp>
          <p:nvSpPr>
            <p:cNvPr id="11" name="AutoShape 15"/>
            <p:cNvSpPr>
              <a:spLocks/>
            </p:cNvSpPr>
            <p:nvPr/>
          </p:nvSpPr>
          <p:spPr bwMode="auto">
            <a:xfrm rot="420000">
              <a:off x="3565413" y="2100316"/>
              <a:ext cx="2620183" cy="3320487"/>
            </a:xfrm>
            <a:custGeom>
              <a:avLst/>
              <a:gdLst>
                <a:gd name="T0" fmla="*/ 2147483647 w 21475"/>
                <a:gd name="T1" fmla="*/ 2147483647 h 21600"/>
                <a:gd name="T2" fmla="*/ 2147483647 w 21475"/>
                <a:gd name="T3" fmla="*/ 2147483647 h 21600"/>
                <a:gd name="T4" fmla="*/ 2147483647 w 21475"/>
                <a:gd name="T5" fmla="*/ 2147483647 h 21600"/>
                <a:gd name="T6" fmla="*/ 0 w 21475"/>
                <a:gd name="T7" fmla="*/ 2147483647 h 21600"/>
                <a:gd name="T8" fmla="*/ 2147483647 w 21475"/>
                <a:gd name="T9" fmla="*/ 2147483647 h 21600"/>
                <a:gd name="T10" fmla="*/ 2147483647 w 21475"/>
                <a:gd name="T11" fmla="*/ 2147483647 h 21600"/>
                <a:gd name="T12" fmla="*/ 2147483647 w 21475"/>
                <a:gd name="T13" fmla="*/ 2147483647 h 21600"/>
                <a:gd name="T14" fmla="*/ 2147483647 w 21475"/>
                <a:gd name="T15" fmla="*/ 2147483647 h 21600"/>
                <a:gd name="T16" fmla="*/ 2147483647 w 21475"/>
                <a:gd name="T17" fmla="*/ 2147483647 h 21600"/>
                <a:gd name="T18" fmla="*/ 2147483647 w 21475"/>
                <a:gd name="T19" fmla="*/ 2147483647 h 21600"/>
                <a:gd name="T20" fmla="*/ 2147483647 w 21475"/>
                <a:gd name="T21" fmla="*/ 2147483647 h 21600"/>
                <a:gd name="T22" fmla="*/ 2147483647 w 21475"/>
                <a:gd name="T23" fmla="*/ 2147483647 h 21600"/>
                <a:gd name="T24" fmla="*/ 2147483647 w 21475"/>
                <a:gd name="T25" fmla="*/ 2147483647 h 21600"/>
                <a:gd name="T26" fmla="*/ 2147483647 w 21475"/>
                <a:gd name="T27" fmla="*/ 0 h 21600"/>
                <a:gd name="T28" fmla="*/ 2147483647 w 21475"/>
                <a:gd name="T29" fmla="*/ 2147483647 h 21600"/>
                <a:gd name="T30" fmla="*/ 2147483647 w 21475"/>
                <a:gd name="T31" fmla="*/ 2147483647 h 21600"/>
                <a:gd name="T32" fmla="*/ 2147483647 w 21475"/>
                <a:gd name="T33" fmla="*/ 2147483647 h 21600"/>
                <a:gd name="T34" fmla="*/ 2147483647 w 21475"/>
                <a:gd name="T35" fmla="*/ 2147483647 h 21600"/>
                <a:gd name="T36" fmla="*/ 2147483647 w 21475"/>
                <a:gd name="T37" fmla="*/ 2147483647 h 21600"/>
                <a:gd name="T38" fmla="*/ 2147483647 w 21475"/>
                <a:gd name="T39" fmla="*/ 2147483647 h 21600"/>
                <a:gd name="T40" fmla="*/ 2147483647 w 21475"/>
                <a:gd name="T41" fmla="*/ 2147483647 h 21600"/>
                <a:gd name="T42" fmla="*/ 2147483647 w 21475"/>
                <a:gd name="T43" fmla="*/ 2147483647 h 21600"/>
                <a:gd name="T44" fmla="*/ 2147483647 w 21475"/>
                <a:gd name="T45" fmla="*/ 2147483647 h 21600"/>
                <a:gd name="T46" fmla="*/ 2147483647 w 21475"/>
                <a:gd name="T47" fmla="*/ 2147483647 h 21600"/>
                <a:gd name="T48" fmla="*/ 2147483647 w 21475"/>
                <a:gd name="T49" fmla="*/ 2147483647 h 21600"/>
                <a:gd name="T50" fmla="*/ 2147483647 w 21475"/>
                <a:gd name="T51" fmla="*/ 2147483647 h 21600"/>
                <a:gd name="T52" fmla="*/ 2147483647 w 21475"/>
                <a:gd name="T53" fmla="*/ 2147483647 h 21600"/>
                <a:gd name="T54" fmla="*/ 2147483647 w 21475"/>
                <a:gd name="T55" fmla="*/ 2147483647 h 21600"/>
                <a:gd name="T56" fmla="*/ 2147483647 w 21475"/>
                <a:gd name="T57" fmla="*/ 2147483647 h 21600"/>
                <a:gd name="T58" fmla="*/ 2147483647 w 21475"/>
                <a:gd name="T59" fmla="*/ 2147483647 h 21600"/>
                <a:gd name="T60" fmla="*/ 2147483647 w 21475"/>
                <a:gd name="T61" fmla="*/ 2147483647 h 21600"/>
                <a:gd name="T62" fmla="*/ 2147483647 w 21475"/>
                <a:gd name="T63" fmla="*/ 2147483647 h 21600"/>
                <a:gd name="T64" fmla="*/ 2147483647 w 21475"/>
                <a:gd name="T65" fmla="*/ 2147483647 h 21600"/>
                <a:gd name="T66" fmla="*/ 2147483647 w 21475"/>
                <a:gd name="T67" fmla="*/ 2147483647 h 21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75" h="21600">
                  <a:moveTo>
                    <a:pt x="5829" y="21600"/>
                  </a:moveTo>
                  <a:cubicBezTo>
                    <a:pt x="5829" y="21600"/>
                    <a:pt x="6399" y="16927"/>
                    <a:pt x="3780" y="15325"/>
                  </a:cubicBezTo>
                  <a:cubicBezTo>
                    <a:pt x="1162" y="13723"/>
                    <a:pt x="183" y="11412"/>
                    <a:pt x="183" y="11412"/>
                  </a:cubicBezTo>
                  <a:lnTo>
                    <a:pt x="0" y="10112"/>
                  </a:lnTo>
                  <a:cubicBezTo>
                    <a:pt x="0" y="10112"/>
                    <a:pt x="638" y="11563"/>
                    <a:pt x="1831" y="12414"/>
                  </a:cubicBezTo>
                  <a:cubicBezTo>
                    <a:pt x="3023" y="13265"/>
                    <a:pt x="2465" y="12865"/>
                    <a:pt x="2465" y="12865"/>
                  </a:cubicBezTo>
                  <a:cubicBezTo>
                    <a:pt x="2465" y="12865"/>
                    <a:pt x="3170" y="10341"/>
                    <a:pt x="1522" y="8334"/>
                  </a:cubicBezTo>
                  <a:cubicBezTo>
                    <a:pt x="-125" y="6327"/>
                    <a:pt x="93" y="6927"/>
                    <a:pt x="93" y="6927"/>
                  </a:cubicBezTo>
                  <a:cubicBezTo>
                    <a:pt x="93" y="6927"/>
                    <a:pt x="1870" y="7322"/>
                    <a:pt x="3300" y="9738"/>
                  </a:cubicBezTo>
                  <a:cubicBezTo>
                    <a:pt x="4730" y="12154"/>
                    <a:pt x="3861" y="12723"/>
                    <a:pt x="5035" y="13348"/>
                  </a:cubicBezTo>
                  <a:cubicBezTo>
                    <a:pt x="6209" y="13972"/>
                    <a:pt x="6450" y="14318"/>
                    <a:pt x="6450" y="14318"/>
                  </a:cubicBezTo>
                  <a:cubicBezTo>
                    <a:pt x="6450" y="14318"/>
                    <a:pt x="6691" y="10503"/>
                    <a:pt x="5594" y="7522"/>
                  </a:cubicBezTo>
                  <a:cubicBezTo>
                    <a:pt x="4497" y="4541"/>
                    <a:pt x="4039" y="3857"/>
                    <a:pt x="4405" y="2506"/>
                  </a:cubicBezTo>
                  <a:cubicBezTo>
                    <a:pt x="4772" y="1156"/>
                    <a:pt x="5231" y="0"/>
                    <a:pt x="5231" y="0"/>
                  </a:cubicBezTo>
                  <a:cubicBezTo>
                    <a:pt x="5231" y="0"/>
                    <a:pt x="4925" y="2239"/>
                    <a:pt x="5139" y="3207"/>
                  </a:cubicBezTo>
                  <a:cubicBezTo>
                    <a:pt x="5353" y="4175"/>
                    <a:pt x="5975" y="5374"/>
                    <a:pt x="6420" y="5600"/>
                  </a:cubicBezTo>
                  <a:cubicBezTo>
                    <a:pt x="6864" y="5827"/>
                    <a:pt x="8901" y="3999"/>
                    <a:pt x="9444" y="2994"/>
                  </a:cubicBezTo>
                  <a:cubicBezTo>
                    <a:pt x="9988" y="1989"/>
                    <a:pt x="9988" y="2011"/>
                    <a:pt x="9988" y="2011"/>
                  </a:cubicBezTo>
                  <a:cubicBezTo>
                    <a:pt x="9988" y="2011"/>
                    <a:pt x="9797" y="4803"/>
                    <a:pt x="8891" y="5846"/>
                  </a:cubicBezTo>
                  <a:cubicBezTo>
                    <a:pt x="7984" y="6889"/>
                    <a:pt x="7292" y="7155"/>
                    <a:pt x="7621" y="8290"/>
                  </a:cubicBezTo>
                  <a:cubicBezTo>
                    <a:pt x="7950" y="9424"/>
                    <a:pt x="8657" y="11670"/>
                    <a:pt x="9078" y="13366"/>
                  </a:cubicBezTo>
                  <a:cubicBezTo>
                    <a:pt x="9498" y="15062"/>
                    <a:pt x="9858" y="16959"/>
                    <a:pt x="9858" y="16959"/>
                  </a:cubicBezTo>
                  <a:cubicBezTo>
                    <a:pt x="9858" y="16959"/>
                    <a:pt x="11723" y="11853"/>
                    <a:pt x="12698" y="10556"/>
                  </a:cubicBezTo>
                  <a:cubicBezTo>
                    <a:pt x="13673" y="9258"/>
                    <a:pt x="15717" y="7971"/>
                    <a:pt x="16173" y="7179"/>
                  </a:cubicBezTo>
                  <a:cubicBezTo>
                    <a:pt x="16628" y="6387"/>
                    <a:pt x="16716" y="5235"/>
                    <a:pt x="16716" y="5235"/>
                  </a:cubicBezTo>
                  <a:cubicBezTo>
                    <a:pt x="16716" y="5235"/>
                    <a:pt x="17160" y="7061"/>
                    <a:pt x="16227" y="8670"/>
                  </a:cubicBezTo>
                  <a:cubicBezTo>
                    <a:pt x="15293" y="10280"/>
                    <a:pt x="14995" y="10433"/>
                    <a:pt x="14995" y="10433"/>
                  </a:cubicBezTo>
                  <a:cubicBezTo>
                    <a:pt x="14995" y="10433"/>
                    <a:pt x="16303" y="9777"/>
                    <a:pt x="17977" y="9331"/>
                  </a:cubicBezTo>
                  <a:cubicBezTo>
                    <a:pt x="19651" y="8885"/>
                    <a:pt x="21475" y="8885"/>
                    <a:pt x="21475" y="8885"/>
                  </a:cubicBezTo>
                  <a:cubicBezTo>
                    <a:pt x="21475" y="8885"/>
                    <a:pt x="16613" y="9943"/>
                    <a:pt x="15271" y="11318"/>
                  </a:cubicBezTo>
                  <a:cubicBezTo>
                    <a:pt x="13929" y="12694"/>
                    <a:pt x="12710" y="14682"/>
                    <a:pt x="12894" y="16557"/>
                  </a:cubicBezTo>
                  <a:cubicBezTo>
                    <a:pt x="13077" y="18432"/>
                    <a:pt x="13496" y="20809"/>
                    <a:pt x="13496" y="20809"/>
                  </a:cubicBezTo>
                  <a:lnTo>
                    <a:pt x="5829" y="21600"/>
                  </a:lnTo>
                  <a:close/>
                  <a:moveTo>
                    <a:pt x="5829" y="21600"/>
                  </a:moveTo>
                </a:path>
              </a:pathLst>
            </a:custGeom>
            <a:solidFill>
              <a:schemeClr val="tx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2" name="Oval 3"/>
            <p:cNvSpPr>
              <a:spLocks/>
            </p:cNvSpPr>
            <p:nvPr/>
          </p:nvSpPr>
          <p:spPr bwMode="auto">
            <a:xfrm>
              <a:off x="2739459" y="3153749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3" name="Oval 4"/>
            <p:cNvSpPr>
              <a:spLocks/>
            </p:cNvSpPr>
            <p:nvPr/>
          </p:nvSpPr>
          <p:spPr bwMode="auto">
            <a:xfrm>
              <a:off x="2801390" y="2343874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4" name="Oval 5"/>
            <p:cNvSpPr>
              <a:spLocks/>
            </p:cNvSpPr>
            <p:nvPr/>
          </p:nvSpPr>
          <p:spPr bwMode="auto">
            <a:xfrm>
              <a:off x="4335389" y="1653098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5" name="Oval 6"/>
            <p:cNvSpPr>
              <a:spLocks/>
            </p:cNvSpPr>
            <p:nvPr/>
          </p:nvSpPr>
          <p:spPr bwMode="auto">
            <a:xfrm>
              <a:off x="3530278" y="3148985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6" name="Oval 7"/>
            <p:cNvSpPr>
              <a:spLocks/>
            </p:cNvSpPr>
            <p:nvPr/>
          </p:nvSpPr>
          <p:spPr bwMode="auto">
            <a:xfrm>
              <a:off x="5478741" y="2839327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7" name="Oval 9"/>
            <p:cNvSpPr>
              <a:spLocks/>
            </p:cNvSpPr>
            <p:nvPr/>
          </p:nvSpPr>
          <p:spPr bwMode="auto">
            <a:xfrm>
              <a:off x="4130538" y="2143787"/>
              <a:ext cx="242962" cy="242962"/>
            </a:xfrm>
            <a:prstGeom prst="ellipse">
              <a:avLst/>
            </a:prstGeom>
            <a:solidFill>
              <a:srgbClr val="495869">
                <a:alpha val="9804"/>
              </a:srgb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18" name="Oval 10"/>
            <p:cNvSpPr>
              <a:spLocks/>
            </p:cNvSpPr>
            <p:nvPr/>
          </p:nvSpPr>
          <p:spPr bwMode="auto">
            <a:xfrm>
              <a:off x="3320663" y="2272414"/>
              <a:ext cx="643136" cy="643136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19" name="Oval 11"/>
            <p:cNvSpPr>
              <a:spLocks/>
            </p:cNvSpPr>
            <p:nvPr/>
          </p:nvSpPr>
          <p:spPr bwMode="auto">
            <a:xfrm>
              <a:off x="5235779" y="2129495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0" name="Oval 12"/>
            <p:cNvSpPr>
              <a:spLocks/>
            </p:cNvSpPr>
            <p:nvPr/>
          </p:nvSpPr>
          <p:spPr bwMode="auto">
            <a:xfrm>
              <a:off x="2753751" y="252014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1" name="Oval 14"/>
            <p:cNvSpPr>
              <a:spLocks/>
            </p:cNvSpPr>
            <p:nvPr/>
          </p:nvSpPr>
          <p:spPr bwMode="auto">
            <a:xfrm>
              <a:off x="3654141" y="1700738"/>
              <a:ext cx="457341" cy="457341"/>
            </a:xfrm>
            <a:prstGeom prst="ellipse">
              <a:avLst/>
            </a:prstGeom>
            <a:solidFill>
              <a:schemeClr val="accent4">
                <a:alpha val="79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2" name="Oval 16"/>
            <p:cNvSpPr>
              <a:spLocks/>
            </p:cNvSpPr>
            <p:nvPr/>
          </p:nvSpPr>
          <p:spPr bwMode="auto">
            <a:xfrm>
              <a:off x="3720837" y="2258123"/>
              <a:ext cx="1314856" cy="1314856"/>
            </a:xfrm>
            <a:prstGeom prst="ellipse">
              <a:avLst/>
            </a:prstGeom>
            <a:solidFill>
              <a:schemeClr val="accent1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3" name="Oval 17"/>
            <p:cNvSpPr>
              <a:spLocks/>
            </p:cNvSpPr>
            <p:nvPr/>
          </p:nvSpPr>
          <p:spPr bwMode="auto">
            <a:xfrm>
              <a:off x="4902301" y="3091817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24" name="Oval 18"/>
            <p:cNvSpPr>
              <a:spLocks/>
            </p:cNvSpPr>
            <p:nvPr/>
          </p:nvSpPr>
          <p:spPr bwMode="auto">
            <a:xfrm>
              <a:off x="3030061" y="3415767"/>
              <a:ext cx="962322" cy="962322"/>
            </a:xfrm>
            <a:prstGeom prst="ellipse">
              <a:avLst/>
            </a:prstGeom>
            <a:solidFill>
              <a:schemeClr val="accent3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25" name="Oval 19"/>
            <p:cNvSpPr>
              <a:spLocks/>
            </p:cNvSpPr>
            <p:nvPr/>
          </p:nvSpPr>
          <p:spPr bwMode="auto">
            <a:xfrm>
              <a:off x="5164319" y="2691644"/>
              <a:ext cx="323950" cy="323950"/>
            </a:xfrm>
            <a:prstGeom prst="ellipse">
              <a:avLst/>
            </a:prstGeom>
            <a:solidFill>
              <a:schemeClr val="accent4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1" name="Oval 31"/>
            <p:cNvSpPr>
              <a:spLocks/>
            </p:cNvSpPr>
            <p:nvPr/>
          </p:nvSpPr>
          <p:spPr bwMode="auto">
            <a:xfrm>
              <a:off x="6002778" y="2663060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3" name="Oval 33"/>
            <p:cNvSpPr>
              <a:spLocks/>
            </p:cNvSpPr>
            <p:nvPr/>
          </p:nvSpPr>
          <p:spPr bwMode="auto">
            <a:xfrm>
              <a:off x="2506024" y="1386316"/>
              <a:ext cx="1100477" cy="1081421"/>
            </a:xfrm>
            <a:prstGeom prst="ellipse">
              <a:avLst/>
            </a:prstGeom>
            <a:solidFill>
              <a:schemeClr val="accent2">
                <a:alpha val="7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675"/>
            </a:p>
          </p:txBody>
        </p:sp>
        <p:sp>
          <p:nvSpPr>
            <p:cNvPr id="35" name="Oval 35"/>
            <p:cNvSpPr>
              <a:spLocks/>
            </p:cNvSpPr>
            <p:nvPr/>
          </p:nvSpPr>
          <p:spPr bwMode="auto">
            <a:xfrm>
              <a:off x="2010571" y="3134693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7" name="Oval 37"/>
            <p:cNvSpPr>
              <a:spLocks/>
            </p:cNvSpPr>
            <p:nvPr/>
          </p:nvSpPr>
          <p:spPr bwMode="auto">
            <a:xfrm>
              <a:off x="5235779" y="1176701"/>
              <a:ext cx="886098" cy="886098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39" name="Oval 39"/>
            <p:cNvSpPr>
              <a:spLocks/>
            </p:cNvSpPr>
            <p:nvPr/>
          </p:nvSpPr>
          <p:spPr bwMode="auto">
            <a:xfrm>
              <a:off x="6079002" y="1819837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0" name="Oval 43"/>
            <p:cNvSpPr>
              <a:spLocks/>
            </p:cNvSpPr>
            <p:nvPr/>
          </p:nvSpPr>
          <p:spPr bwMode="auto">
            <a:xfrm>
              <a:off x="3973327" y="1081422"/>
              <a:ext cx="709831" cy="7098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1" name="Oval 45"/>
            <p:cNvSpPr>
              <a:spLocks/>
            </p:cNvSpPr>
            <p:nvPr/>
          </p:nvSpPr>
          <p:spPr bwMode="auto">
            <a:xfrm>
              <a:off x="3539806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  <p:sp>
          <p:nvSpPr>
            <p:cNvPr id="42" name="Oval 46"/>
            <p:cNvSpPr>
              <a:spLocks/>
            </p:cNvSpPr>
            <p:nvPr/>
          </p:nvSpPr>
          <p:spPr bwMode="auto">
            <a:xfrm>
              <a:off x="5045220" y="1262453"/>
              <a:ext cx="352534" cy="352534"/>
            </a:xfrm>
            <a:prstGeom prst="ellipse">
              <a:avLst/>
            </a:prstGeom>
            <a:solidFill>
              <a:schemeClr val="accent6"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675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67358" y="2526038"/>
            <a:ext cx="3015634" cy="720346"/>
            <a:chOff x="3067358" y="2892745"/>
            <a:chExt cx="3015634" cy="720346"/>
          </a:xfrm>
        </p:grpSpPr>
        <p:sp>
          <p:nvSpPr>
            <p:cNvPr id="7" name="淘宝网chenying0907出品 27"/>
            <p:cNvSpPr txBox="1"/>
            <p:nvPr/>
          </p:nvSpPr>
          <p:spPr>
            <a:xfrm>
              <a:off x="3741471" y="2892745"/>
              <a:ext cx="1728697" cy="500147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r>
                <a:rPr lang="zh-CN" altLang="en-US" sz="2800" b="1" spc="300" dirty="0">
                  <a:latin typeface="微软雅黑" pitchFamily="34" charset="-122"/>
                  <a:ea typeface="微软雅黑" pitchFamily="34" charset="-122"/>
                </a:rPr>
                <a:t>教学分析</a:t>
              </a:r>
              <a:endParaRPr lang="en-GB" sz="28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067358" y="3313009"/>
              <a:ext cx="301563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i="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</a:rPr>
                <a:t>ANALYSIS OF TEACHING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9236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+mn-cs"/>
              </a:rPr>
              <a:t>课程性质</a:t>
            </a:r>
            <a:endParaRPr lang="en-GB" sz="2400" b="1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230704" y="537982"/>
            <a:ext cx="2701720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Exquisite teaching design template</a:t>
            </a: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1 Grupo"/>
          <p:cNvGrpSpPr>
            <a:grpSpLocks noChangeAspect="1"/>
          </p:cNvGrpSpPr>
          <p:nvPr/>
        </p:nvGrpSpPr>
        <p:grpSpPr>
          <a:xfrm flipH="1">
            <a:off x="433210" y="1626923"/>
            <a:ext cx="3733698" cy="3021048"/>
            <a:chOff x="12242800" y="2443339"/>
            <a:chExt cx="9474199" cy="7665861"/>
          </a:xfrm>
        </p:grpSpPr>
        <p:sp>
          <p:nvSpPr>
            <p:cNvPr id="8" name="Oval 29"/>
            <p:cNvSpPr>
              <a:spLocks noChangeArrowheads="1"/>
            </p:cNvSpPr>
            <p:nvPr/>
          </p:nvSpPr>
          <p:spPr bwMode="auto">
            <a:xfrm>
              <a:off x="12242800" y="9859227"/>
              <a:ext cx="9474199" cy="249973"/>
            </a:xfrm>
            <a:prstGeom prst="ellipse">
              <a:avLst/>
            </a:prstGeom>
            <a:gradFill rotWithShape="1">
              <a:gsLst>
                <a:gs pos="39000">
                  <a:schemeClr val="tx1">
                    <a:lumMod val="75000"/>
                    <a:lumOff val="25000"/>
                    <a:alpha val="64000"/>
                  </a:schemeClr>
                </a:gs>
                <a:gs pos="100000">
                  <a:schemeClr val="tx1">
                    <a:alpha val="0"/>
                    <a:lumMod val="10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lIns="34238" tIns="17116" rIns="34238" bIns="17116" anchor="ctr"/>
            <a:lstStyle/>
            <a:p>
              <a:endParaRPr lang="ko-KR" altLang="en-US" sz="675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" name="Grupo 43"/>
            <p:cNvGrpSpPr>
              <a:grpSpLocks noChangeAspect="1"/>
            </p:cNvGrpSpPr>
            <p:nvPr/>
          </p:nvGrpSpPr>
          <p:grpSpPr>
            <a:xfrm>
              <a:off x="12649021" y="2443339"/>
              <a:ext cx="8653051" cy="7526256"/>
              <a:chOff x="4991994" y="603100"/>
              <a:chExt cx="13068835" cy="11367019"/>
            </a:xfrm>
          </p:grpSpPr>
          <p:sp>
            <p:nvSpPr>
              <p:cNvPr id="10" name="Rectángulo 44"/>
              <p:cNvSpPr/>
              <p:nvPr/>
            </p:nvSpPr>
            <p:spPr bwMode="auto">
              <a:xfrm rot="2720980">
                <a:off x="12899009" y="3617943"/>
                <a:ext cx="5123268" cy="385517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ángulo redondeado 45"/>
              <p:cNvSpPr/>
              <p:nvPr/>
            </p:nvSpPr>
            <p:spPr bwMode="auto">
              <a:xfrm>
                <a:off x="12163425" y="1143159"/>
                <a:ext cx="1704975" cy="103806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Rectángulo 46"/>
              <p:cNvSpPr/>
              <p:nvPr/>
            </p:nvSpPr>
            <p:spPr bwMode="auto">
              <a:xfrm>
                <a:off x="10810129" y="603100"/>
                <a:ext cx="1280164" cy="36004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ángulo 70"/>
              <p:cNvSpPr/>
              <p:nvPr/>
            </p:nvSpPr>
            <p:spPr bwMode="auto">
              <a:xfrm>
                <a:off x="10203915" y="963140"/>
                <a:ext cx="2492592" cy="1218085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Trapecio 71"/>
              <p:cNvSpPr/>
              <p:nvPr/>
            </p:nvSpPr>
            <p:spPr bwMode="auto">
              <a:xfrm>
                <a:off x="8730824" y="2181225"/>
                <a:ext cx="5438775" cy="2543175"/>
              </a:xfrm>
              <a:prstGeom prst="trapezoid">
                <a:avLst>
                  <a:gd name="adj" fmla="val 58333"/>
                </a:avLst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Rectángulo 72"/>
              <p:cNvSpPr/>
              <p:nvPr/>
            </p:nvSpPr>
            <p:spPr bwMode="auto">
              <a:xfrm rot="18875636">
                <a:off x="12543713" y="8102783"/>
                <a:ext cx="5555906" cy="385517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Redondear rectángulo de esquina del mismo lado 73"/>
              <p:cNvSpPr/>
              <p:nvPr/>
            </p:nvSpPr>
            <p:spPr bwMode="auto">
              <a:xfrm>
                <a:off x="8735624" y="10137254"/>
                <a:ext cx="5429175" cy="94510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" name="Grupo 78"/>
              <p:cNvGrpSpPr>
                <a:grpSpLocks noChangeAspect="1"/>
              </p:cNvGrpSpPr>
              <p:nvPr/>
            </p:nvGrpSpPr>
            <p:grpSpPr>
              <a:xfrm rot="10800000">
                <a:off x="4991994" y="11069545"/>
                <a:ext cx="12916435" cy="900574"/>
                <a:chOff x="3331781" y="4429065"/>
                <a:chExt cx="22773810" cy="1519880"/>
              </a:xfrm>
            </p:grpSpPr>
            <p:sp>
              <p:nvSpPr>
                <p:cNvPr id="20" name="47 Rectángulo redondeado"/>
                <p:cNvSpPr/>
                <p:nvPr/>
              </p:nvSpPr>
              <p:spPr bwMode="auto">
                <a:xfrm>
                  <a:off x="5023344" y="4429065"/>
                  <a:ext cx="19484838" cy="15126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FEBF02"/>
                </a:solidFill>
                <a:ln>
                  <a:noFill/>
                </a:ln>
                <a:extLst/>
              </p:spPr>
              <p:txBody>
                <a:bodyPr lIns="0" tIns="0" rIns="0" bIns="0" rtlCol="0" anchor="ctr"/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5 Triángulo isósceles"/>
                <p:cNvSpPr/>
                <p:nvPr/>
              </p:nvSpPr>
              <p:spPr bwMode="auto">
                <a:xfrm rot="5400000">
                  <a:off x="24551362" y="4388278"/>
                  <a:ext cx="1507958" cy="15943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519" h="1115371">
                      <a:moveTo>
                        <a:pt x="0" y="1115371"/>
                      </a:moveTo>
                      <a:lnTo>
                        <a:pt x="539623" y="0"/>
                      </a:lnTo>
                      <a:lnTo>
                        <a:pt x="1069519" y="1115371"/>
                      </a:lnTo>
                      <a:close/>
                    </a:path>
                  </a:pathLst>
                </a:custGeom>
                <a:solidFill>
                  <a:srgbClr val="E2C4AC"/>
                </a:solidFill>
                <a:ln>
                  <a:noFill/>
                </a:ln>
                <a:extLst/>
              </p:spPr>
              <p:txBody>
                <a:bodyPr lIns="0" tIns="0" rIns="0" bIns="0" rtlCol="0" anchor="ctr"/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6 Triángulo isósceles"/>
                <p:cNvSpPr/>
                <p:nvPr/>
              </p:nvSpPr>
              <p:spPr bwMode="auto">
                <a:xfrm rot="5400000">
                  <a:off x="25442577" y="4832867"/>
                  <a:ext cx="611868" cy="714161"/>
                </a:xfrm>
                <a:custGeom>
                  <a:avLst/>
                  <a:gdLst>
                    <a:gd name="connsiteX0" fmla="*/ 0 w 635793"/>
                    <a:gd name="connsiteY0" fmla="*/ 494532 h 494532"/>
                    <a:gd name="connsiteX1" fmla="*/ 317897 w 635793"/>
                    <a:gd name="connsiteY1" fmla="*/ 0 h 494532"/>
                    <a:gd name="connsiteX2" fmla="*/ 635793 w 635793"/>
                    <a:gd name="connsiteY2" fmla="*/ 494532 h 494532"/>
                    <a:gd name="connsiteX3" fmla="*/ 0 w 635793"/>
                    <a:gd name="connsiteY3" fmla="*/ 494532 h 494532"/>
                    <a:gd name="connsiteX0" fmla="*/ 0 w 635793"/>
                    <a:gd name="connsiteY0" fmla="*/ 494532 h 517775"/>
                    <a:gd name="connsiteX1" fmla="*/ 317897 w 635793"/>
                    <a:gd name="connsiteY1" fmla="*/ 0 h 517775"/>
                    <a:gd name="connsiteX2" fmla="*/ 635793 w 635793"/>
                    <a:gd name="connsiteY2" fmla="*/ 494532 h 517775"/>
                    <a:gd name="connsiteX3" fmla="*/ 309561 w 635793"/>
                    <a:gd name="connsiteY3" fmla="*/ 517774 h 517775"/>
                    <a:gd name="connsiteX4" fmla="*/ 0 w 635793"/>
                    <a:gd name="connsiteY4" fmla="*/ 494532 h 517775"/>
                    <a:gd name="connsiteX0" fmla="*/ 0 w 635793"/>
                    <a:gd name="connsiteY0" fmla="*/ 494532 h 515394"/>
                    <a:gd name="connsiteX1" fmla="*/ 317897 w 635793"/>
                    <a:gd name="connsiteY1" fmla="*/ 0 h 515394"/>
                    <a:gd name="connsiteX2" fmla="*/ 635793 w 635793"/>
                    <a:gd name="connsiteY2" fmla="*/ 494532 h 515394"/>
                    <a:gd name="connsiteX3" fmla="*/ 323848 w 635793"/>
                    <a:gd name="connsiteY3" fmla="*/ 515393 h 515394"/>
                    <a:gd name="connsiteX4" fmla="*/ 0 w 635793"/>
                    <a:gd name="connsiteY4" fmla="*/ 494532 h 515394"/>
                    <a:gd name="connsiteX0" fmla="*/ 0 w 635793"/>
                    <a:gd name="connsiteY0" fmla="*/ 494532 h 515662"/>
                    <a:gd name="connsiteX1" fmla="*/ 317897 w 635793"/>
                    <a:gd name="connsiteY1" fmla="*/ 0 h 515662"/>
                    <a:gd name="connsiteX2" fmla="*/ 635793 w 635793"/>
                    <a:gd name="connsiteY2" fmla="*/ 494532 h 515662"/>
                    <a:gd name="connsiteX3" fmla="*/ 323848 w 635793"/>
                    <a:gd name="connsiteY3" fmla="*/ 515393 h 515662"/>
                    <a:gd name="connsiteX4" fmla="*/ 0 w 635793"/>
                    <a:gd name="connsiteY4" fmla="*/ 494532 h 515662"/>
                    <a:gd name="connsiteX0" fmla="*/ 0 w 635793"/>
                    <a:gd name="connsiteY0" fmla="*/ 494532 h 533637"/>
                    <a:gd name="connsiteX1" fmla="*/ 317897 w 635793"/>
                    <a:gd name="connsiteY1" fmla="*/ 0 h 533637"/>
                    <a:gd name="connsiteX2" fmla="*/ 635793 w 635793"/>
                    <a:gd name="connsiteY2" fmla="*/ 494532 h 533637"/>
                    <a:gd name="connsiteX3" fmla="*/ 327340 w 635793"/>
                    <a:gd name="connsiteY3" fmla="*/ 533501 h 533637"/>
                    <a:gd name="connsiteX4" fmla="*/ 0 w 635793"/>
                    <a:gd name="connsiteY4" fmla="*/ 494532 h 53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5793" h="533637">
                      <a:moveTo>
                        <a:pt x="0" y="494532"/>
                      </a:moveTo>
                      <a:lnTo>
                        <a:pt x="317897" y="0"/>
                      </a:lnTo>
                      <a:lnTo>
                        <a:pt x="635793" y="494532"/>
                      </a:lnTo>
                      <a:cubicBezTo>
                        <a:pt x="531018" y="494342"/>
                        <a:pt x="432115" y="533691"/>
                        <a:pt x="327340" y="533501"/>
                      </a:cubicBezTo>
                      <a:cubicBezTo>
                        <a:pt x="219391" y="536072"/>
                        <a:pt x="107949" y="501486"/>
                        <a:pt x="0" y="49453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lIns="0" tIns="0" rIns="0" bIns="0" rtlCol="0" anchor="ctr"/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5 Triángulo isósceles"/>
                <p:cNvSpPr/>
                <p:nvPr/>
              </p:nvSpPr>
              <p:spPr bwMode="auto">
                <a:xfrm rot="5400000">
                  <a:off x="24775223" y="5218184"/>
                  <a:ext cx="463724" cy="9977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896" h="692289">
                      <a:moveTo>
                        <a:pt x="0" y="0"/>
                      </a:moveTo>
                      <a:lnTo>
                        <a:pt x="328896" y="692289"/>
                      </a:lnTo>
                      <a:lnTo>
                        <a:pt x="103733" y="692289"/>
                      </a:lnTo>
                      <a:close/>
                    </a:path>
                  </a:pathLst>
                </a:custGeom>
                <a:solidFill>
                  <a:schemeClr val="tx1">
                    <a:alpha val="10000"/>
                  </a:schemeClr>
                </a:solidFill>
                <a:ln>
                  <a:noFill/>
                </a:ln>
                <a:extLst/>
              </p:spPr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" name="73 Rectángulo redondeado"/>
                <p:cNvSpPr/>
                <p:nvPr/>
              </p:nvSpPr>
              <p:spPr bwMode="auto">
                <a:xfrm>
                  <a:off x="5023376" y="4884018"/>
                  <a:ext cx="19484807" cy="54527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>
                    <a:alpha val="10000"/>
                  </a:schemeClr>
                </a:solidFill>
                <a:ln>
                  <a:noFill/>
                </a:ln>
                <a:extLst/>
              </p:spPr>
              <p:txBody>
                <a:bodyPr lIns="0" tIns="0" rIns="0" bIns="0" rtlCol="0" anchor="ctr"/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1 Rectángulo redondeado"/>
                <p:cNvSpPr/>
                <p:nvPr/>
              </p:nvSpPr>
              <p:spPr bwMode="auto">
                <a:xfrm>
                  <a:off x="3331781" y="4429075"/>
                  <a:ext cx="1163158" cy="15126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972" h="1072820">
                      <a:moveTo>
                        <a:pt x="536410" y="0"/>
                      </a:moveTo>
                      <a:lnTo>
                        <a:pt x="824972" y="0"/>
                      </a:lnTo>
                      <a:lnTo>
                        <a:pt x="824972" y="1072820"/>
                      </a:lnTo>
                      <a:lnTo>
                        <a:pt x="536410" y="1072820"/>
                      </a:lnTo>
                      <a:cubicBezTo>
                        <a:pt x="240159" y="1072820"/>
                        <a:pt x="0" y="832661"/>
                        <a:pt x="0" y="536410"/>
                      </a:cubicBezTo>
                      <a:cubicBezTo>
                        <a:pt x="0" y="240159"/>
                        <a:pt x="240159" y="0"/>
                        <a:pt x="536410" y="0"/>
                      </a:cubicBezTo>
                      <a:close/>
                    </a:path>
                  </a:pathLst>
                </a:custGeom>
                <a:solidFill>
                  <a:srgbClr val="E8685F"/>
                </a:solidFill>
                <a:ln>
                  <a:noFill/>
                </a:ln>
                <a:extLst/>
              </p:spPr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" name="44 Rectángulo redondeado"/>
                <p:cNvSpPr/>
                <p:nvPr/>
              </p:nvSpPr>
              <p:spPr bwMode="auto">
                <a:xfrm>
                  <a:off x="4494950" y="4429075"/>
                  <a:ext cx="550104" cy="151261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rgbClr val="CBCBCB"/>
                    </a:gs>
                    <a:gs pos="5000">
                      <a:srgbClr val="5F5F5F"/>
                    </a:gs>
                    <a:gs pos="23000">
                      <a:srgbClr val="FFFFFF"/>
                    </a:gs>
                    <a:gs pos="93000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</a:gradFill>
                <a:ln>
                  <a:noFill/>
                </a:ln>
                <a:extLst/>
              </p:spPr>
              <p:txBody>
                <a:bodyPr lIns="0" tIns="0" rIns="0" bIns="0" rtlCol="0" anchor="ctr"/>
                <a:lstStyle/>
                <a:p>
                  <a:pPr algn="ctr"/>
                  <a:endParaRPr lang="es-SV" sz="675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" name="Rectángulo redondeado 79"/>
              <p:cNvSpPr/>
              <p:nvPr/>
            </p:nvSpPr>
            <p:spPr bwMode="auto">
              <a:xfrm>
                <a:off x="17025714" y="5463639"/>
                <a:ext cx="1035115" cy="103806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Trapecio 80"/>
              <p:cNvSpPr/>
              <p:nvPr/>
            </p:nvSpPr>
            <p:spPr bwMode="auto">
              <a:xfrm>
                <a:off x="6651803" y="4724400"/>
                <a:ext cx="9596815" cy="6345147"/>
              </a:xfrm>
              <a:prstGeom prst="trapezoid">
                <a:avLst>
                  <a:gd name="adj" fmla="val 33101"/>
                </a:avLst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ES" sz="675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7" name="Rectangle 16"/>
          <p:cNvSpPr/>
          <p:nvPr/>
        </p:nvSpPr>
        <p:spPr>
          <a:xfrm>
            <a:off x="4653241" y="2496031"/>
            <a:ext cx="103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75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01.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8" name="Rectangle 17"/>
          <p:cNvSpPr/>
          <p:nvPr/>
        </p:nvSpPr>
        <p:spPr>
          <a:xfrm>
            <a:off x="5952543" y="2496031"/>
            <a:ext cx="103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75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02.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29" name="Rectangle 16"/>
          <p:cNvSpPr/>
          <p:nvPr/>
        </p:nvSpPr>
        <p:spPr>
          <a:xfrm>
            <a:off x="7251844" y="2496031"/>
            <a:ext cx="103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75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03.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0" name="Rectangle 17"/>
          <p:cNvSpPr/>
          <p:nvPr/>
        </p:nvSpPr>
        <p:spPr>
          <a:xfrm>
            <a:off x="4653241" y="3621022"/>
            <a:ext cx="103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75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04.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1" name="Rectangle 17"/>
          <p:cNvSpPr/>
          <p:nvPr/>
        </p:nvSpPr>
        <p:spPr>
          <a:xfrm>
            <a:off x="5952543" y="3621022"/>
            <a:ext cx="103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75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05.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2" name="Rectangle 17"/>
          <p:cNvSpPr/>
          <p:nvPr/>
        </p:nvSpPr>
        <p:spPr>
          <a:xfrm>
            <a:off x="7251844" y="3621022"/>
            <a:ext cx="103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75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06.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675" spc="225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59751" y="1329891"/>
            <a:ext cx="2871293" cy="948168"/>
            <a:chOff x="676288" y="3709109"/>
            <a:chExt cx="2580152" cy="1263835"/>
          </a:xfrm>
        </p:grpSpPr>
        <p:sp>
          <p:nvSpPr>
            <p:cNvPr id="34" name="TextBox 17"/>
            <p:cNvSpPr txBox="1"/>
            <p:nvPr/>
          </p:nvSpPr>
          <p:spPr>
            <a:xfrm>
              <a:off x="676288" y="3709109"/>
              <a:ext cx="1617928" cy="50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76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876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18"/>
            <p:cNvSpPr txBox="1"/>
            <p:nvPr/>
          </p:nvSpPr>
          <p:spPr>
            <a:xfrm>
              <a:off x="676288" y="4351428"/>
              <a:ext cx="2580152" cy="621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675" spc="4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460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教学内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+mn-cs"/>
              </a:rPr>
              <a:t>容</a:t>
            </a:r>
            <a:endParaRPr lang="en-GB" sz="2400" b="1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562911" y="537982"/>
            <a:ext cx="2037307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Content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ipse 14"/>
          <p:cNvSpPr>
            <a:spLocks noChangeAspect="1"/>
          </p:cNvSpPr>
          <p:nvPr/>
        </p:nvSpPr>
        <p:spPr>
          <a:xfrm>
            <a:off x="6747105" y="616586"/>
            <a:ext cx="1498497" cy="149849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04.</a:t>
            </a:r>
          </a:p>
          <a:p>
            <a:pPr lvl="0" algn="just"/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lvl="0" algn="just"/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Elipse 14"/>
          <p:cNvSpPr>
            <a:spLocks noChangeAspect="1"/>
          </p:cNvSpPr>
          <p:nvPr/>
        </p:nvSpPr>
        <p:spPr>
          <a:xfrm>
            <a:off x="6635208" y="3717787"/>
            <a:ext cx="1253815" cy="125381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03.</a:t>
            </a:r>
          </a:p>
          <a:p>
            <a:pPr lvl="0" algn="just"/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lvl="0" algn="just"/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Elipse 14"/>
          <p:cNvSpPr>
            <a:spLocks noChangeAspect="1"/>
          </p:cNvSpPr>
          <p:nvPr/>
        </p:nvSpPr>
        <p:spPr>
          <a:xfrm>
            <a:off x="3273325" y="3811974"/>
            <a:ext cx="1253815" cy="125381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3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02.</a:t>
            </a:r>
          </a:p>
          <a:p>
            <a:pPr lvl="0" algn="just"/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lvl="0" algn="just"/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5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525" spc="225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Elipse 14"/>
          <p:cNvSpPr>
            <a:spLocks noChangeAspect="1"/>
          </p:cNvSpPr>
          <p:nvPr/>
        </p:nvSpPr>
        <p:spPr>
          <a:xfrm>
            <a:off x="1497022" y="2042148"/>
            <a:ext cx="1770044" cy="177004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500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01.</a:t>
            </a:r>
          </a:p>
          <a:p>
            <a:pPr lvl="0" algn="just"/>
            <a:r>
              <a:rPr lang="zh-CN" altLang="en-US" sz="8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altLang="zh-CN" sz="825" spc="225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lvl="0" algn="just"/>
            <a:endParaRPr lang="zh-CN" altLang="en-US" sz="825" spc="225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lvl="0" algn="just"/>
            <a:r>
              <a:rPr lang="zh-CN" altLang="en-US" sz="8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25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675" spc="225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Elipse 14"/>
          <p:cNvSpPr>
            <a:spLocks noChangeAspect="1"/>
          </p:cNvSpPr>
          <p:nvPr/>
        </p:nvSpPr>
        <p:spPr>
          <a:xfrm>
            <a:off x="2851759" y="2000093"/>
            <a:ext cx="1995025" cy="1995025"/>
          </a:xfrm>
          <a:prstGeom prst="ellipse">
            <a:avLst/>
          </a:prstGeom>
          <a:gradFill>
            <a:gsLst>
              <a:gs pos="12000">
                <a:schemeClr val="accent1">
                  <a:lumMod val="50000"/>
                  <a:alpha val="20000"/>
                </a:schemeClr>
              </a:gs>
              <a:gs pos="72000">
                <a:schemeClr val="accent1">
                  <a:alpha val="57000"/>
                </a:schemeClr>
              </a:gs>
            </a:gsLst>
            <a:lin ang="16200000" scaled="0"/>
          </a:gradFill>
          <a:ln w="25400">
            <a:solidFill>
              <a:schemeClr val="bg1"/>
            </a:solidFill>
          </a:ln>
          <a:effectLst>
            <a:outerShdw blurRad="279400" dist="139700" algn="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>
              <a:solidFill>
                <a:schemeClr val="tx1"/>
              </a:solidFill>
            </a:endParaRPr>
          </a:p>
        </p:txBody>
      </p:sp>
      <p:sp>
        <p:nvSpPr>
          <p:cNvPr id="13" name="Elipse 17"/>
          <p:cNvSpPr>
            <a:spLocks noChangeAspect="1"/>
          </p:cNvSpPr>
          <p:nvPr/>
        </p:nvSpPr>
        <p:spPr>
          <a:xfrm>
            <a:off x="4089451" y="3356184"/>
            <a:ext cx="1511857" cy="1511857"/>
          </a:xfrm>
          <a:prstGeom prst="ellipse">
            <a:avLst/>
          </a:prstGeom>
          <a:gradFill>
            <a:gsLst>
              <a:gs pos="12000">
                <a:schemeClr val="accent3">
                  <a:lumMod val="50000"/>
                  <a:alpha val="20000"/>
                </a:schemeClr>
              </a:gs>
              <a:gs pos="72000">
                <a:schemeClr val="accent3">
                  <a:alpha val="55000"/>
                </a:schemeClr>
              </a:gs>
            </a:gsLst>
            <a:lin ang="20400000" scaled="0"/>
          </a:gradFill>
          <a:ln w="0">
            <a:noFill/>
          </a:ln>
          <a:effectLst>
            <a:outerShdw blurRad="279400" dist="139700" algn="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>
              <a:solidFill>
                <a:schemeClr val="tx1"/>
              </a:solidFill>
            </a:endParaRPr>
          </a:p>
        </p:txBody>
      </p:sp>
      <p:sp>
        <p:nvSpPr>
          <p:cNvPr id="14" name="Elipse 23"/>
          <p:cNvSpPr>
            <a:spLocks noChangeAspect="1"/>
          </p:cNvSpPr>
          <p:nvPr/>
        </p:nvSpPr>
        <p:spPr>
          <a:xfrm>
            <a:off x="4066114" y="1040547"/>
            <a:ext cx="1697277" cy="1697277"/>
          </a:xfrm>
          <a:prstGeom prst="ellipse">
            <a:avLst/>
          </a:prstGeom>
          <a:gradFill>
            <a:gsLst>
              <a:gs pos="12000">
                <a:schemeClr val="accent2">
                  <a:lumMod val="50000"/>
                  <a:alpha val="20000"/>
                </a:schemeClr>
              </a:gs>
              <a:gs pos="72000">
                <a:schemeClr val="accent2">
                  <a:alpha val="55000"/>
                </a:schemeClr>
              </a:gs>
            </a:gsLst>
            <a:lin ang="20400000" scaled="0"/>
          </a:gradFill>
          <a:ln w="0">
            <a:noFill/>
          </a:ln>
          <a:effectLst>
            <a:outerShdw blurRad="279400" dist="139700" algn="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>
              <a:solidFill>
                <a:schemeClr val="tx1"/>
              </a:solidFill>
            </a:endParaRPr>
          </a:p>
        </p:txBody>
      </p:sp>
      <p:sp>
        <p:nvSpPr>
          <p:cNvPr id="15" name="Elipse 28"/>
          <p:cNvSpPr>
            <a:spLocks noChangeAspect="1"/>
          </p:cNvSpPr>
          <p:nvPr/>
        </p:nvSpPr>
        <p:spPr>
          <a:xfrm>
            <a:off x="5294125" y="3157725"/>
            <a:ext cx="1697277" cy="1697277"/>
          </a:xfrm>
          <a:prstGeom prst="ellipse">
            <a:avLst/>
          </a:prstGeom>
          <a:gradFill>
            <a:gsLst>
              <a:gs pos="12000">
                <a:schemeClr val="accent4">
                  <a:lumMod val="50000"/>
                  <a:alpha val="20000"/>
                </a:schemeClr>
              </a:gs>
              <a:gs pos="72000">
                <a:schemeClr val="accent4">
                  <a:alpha val="55000"/>
                </a:schemeClr>
              </a:gs>
            </a:gsLst>
            <a:lin ang="20400000" scaled="0"/>
          </a:gradFill>
          <a:ln w="0">
            <a:noFill/>
          </a:ln>
          <a:effectLst>
            <a:outerShdw blurRad="279400" dist="139700" algn="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>
              <a:solidFill>
                <a:schemeClr val="tx1"/>
              </a:solidFill>
            </a:endParaRPr>
          </a:p>
        </p:txBody>
      </p:sp>
      <p:sp>
        <p:nvSpPr>
          <p:cNvPr id="16" name="Elipse 17"/>
          <p:cNvSpPr>
            <a:spLocks noChangeAspect="1"/>
          </p:cNvSpPr>
          <p:nvPr/>
        </p:nvSpPr>
        <p:spPr>
          <a:xfrm>
            <a:off x="5506505" y="1045542"/>
            <a:ext cx="1697277" cy="1697277"/>
          </a:xfrm>
          <a:prstGeom prst="ellipse">
            <a:avLst/>
          </a:prstGeom>
          <a:gradFill>
            <a:gsLst>
              <a:gs pos="12000">
                <a:schemeClr val="accent5">
                  <a:lumMod val="50000"/>
                  <a:alpha val="20000"/>
                </a:schemeClr>
              </a:gs>
              <a:gs pos="72000">
                <a:schemeClr val="accent5">
                  <a:alpha val="55000"/>
                </a:schemeClr>
              </a:gs>
            </a:gsLst>
            <a:lin ang="20400000" scaled="0"/>
          </a:gradFill>
          <a:ln w="0">
            <a:noFill/>
          </a:ln>
          <a:effectLst>
            <a:outerShdw blurRad="279400" dist="139700" algn="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>
              <a:solidFill>
                <a:schemeClr val="tx1"/>
              </a:solidFill>
            </a:endParaRPr>
          </a:p>
        </p:txBody>
      </p:sp>
      <p:sp>
        <p:nvSpPr>
          <p:cNvPr id="17" name="4 Redondear rectángulo de esquina del mismo lado"/>
          <p:cNvSpPr/>
          <p:nvPr/>
        </p:nvSpPr>
        <p:spPr>
          <a:xfrm rot="16200000">
            <a:off x="5853799" y="427425"/>
            <a:ext cx="1586732" cy="4999203"/>
          </a:xfrm>
          <a:prstGeom prst="round2SameRect">
            <a:avLst>
              <a:gd name="adj1" fmla="val 6883"/>
              <a:gd name="adj2" fmla="val 0"/>
            </a:avLst>
          </a:prstGeom>
          <a:gradFill>
            <a:gsLst>
              <a:gs pos="96000">
                <a:schemeClr val="accent6"/>
              </a:gs>
              <a:gs pos="66000">
                <a:schemeClr val="accent6">
                  <a:lumMod val="75000"/>
                </a:schemeClr>
              </a:gs>
              <a:gs pos="14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18" name="Marcador de texto 7"/>
          <p:cNvSpPr txBox="1">
            <a:spLocks/>
          </p:cNvSpPr>
          <p:nvPr/>
        </p:nvSpPr>
        <p:spPr>
          <a:xfrm>
            <a:off x="6076693" y="2537009"/>
            <a:ext cx="2835088" cy="780034"/>
          </a:xfrm>
          <a:prstGeom prst="rect">
            <a:avLst/>
          </a:prstGeom>
        </p:spPr>
        <p:txBody>
          <a:bodyPr anchor="ctr"/>
          <a:lstStyle>
            <a:lvl1pPr marL="0" indent="0" algn="ctr" defTabSz="2416581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s-ES" sz="6000" b="0" kern="1200" spc="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MX" sz="2700" spc="0" dirty="0" err="1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Teamwork</a:t>
            </a:r>
            <a:endParaRPr lang="es-SV" sz="2700" spc="0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9" name="226 Grupo"/>
          <p:cNvGrpSpPr>
            <a:grpSpLocks noChangeAspect="1"/>
          </p:cNvGrpSpPr>
          <p:nvPr/>
        </p:nvGrpSpPr>
        <p:grpSpPr>
          <a:xfrm>
            <a:off x="5483350" y="3234718"/>
            <a:ext cx="175055" cy="176842"/>
            <a:chOff x="25421567" y="5181445"/>
            <a:chExt cx="933450" cy="942975"/>
          </a:xfrm>
        </p:grpSpPr>
        <p:sp>
          <p:nvSpPr>
            <p:cNvPr id="20" name="Freeform 5347"/>
            <p:cNvSpPr>
              <a:spLocks/>
            </p:cNvSpPr>
            <p:nvPr/>
          </p:nvSpPr>
          <p:spPr bwMode="auto">
            <a:xfrm>
              <a:off x="25954967" y="5394170"/>
              <a:ext cx="387350" cy="730250"/>
            </a:xfrm>
            <a:custGeom>
              <a:avLst/>
              <a:gdLst>
                <a:gd name="T0" fmla="*/ 244 w 244"/>
                <a:gd name="T1" fmla="*/ 0 h 460"/>
                <a:gd name="T2" fmla="*/ 200 w 244"/>
                <a:gd name="T3" fmla="*/ 460 h 460"/>
                <a:gd name="T4" fmla="*/ 0 w 244"/>
                <a:gd name="T5" fmla="*/ 415 h 460"/>
                <a:gd name="T6" fmla="*/ 244 w 244"/>
                <a:gd name="T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460">
                  <a:moveTo>
                    <a:pt x="244" y="0"/>
                  </a:moveTo>
                  <a:lnTo>
                    <a:pt x="200" y="460"/>
                  </a:lnTo>
                  <a:lnTo>
                    <a:pt x="0" y="415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" name="Freeform 5348"/>
            <p:cNvSpPr>
              <a:spLocks/>
            </p:cNvSpPr>
            <p:nvPr/>
          </p:nvSpPr>
          <p:spPr bwMode="auto">
            <a:xfrm>
              <a:off x="25421567" y="5181445"/>
              <a:ext cx="933450" cy="884238"/>
            </a:xfrm>
            <a:custGeom>
              <a:avLst/>
              <a:gdLst>
                <a:gd name="T0" fmla="*/ 95 w 588"/>
                <a:gd name="T1" fmla="*/ 0 h 557"/>
                <a:gd name="T2" fmla="*/ 588 w 588"/>
                <a:gd name="T3" fmla="*/ 97 h 557"/>
                <a:gd name="T4" fmla="*/ 586 w 588"/>
                <a:gd name="T5" fmla="*/ 103 h 557"/>
                <a:gd name="T6" fmla="*/ 582 w 588"/>
                <a:gd name="T7" fmla="*/ 118 h 557"/>
                <a:gd name="T8" fmla="*/ 578 w 588"/>
                <a:gd name="T9" fmla="*/ 142 h 557"/>
                <a:gd name="T10" fmla="*/ 573 w 588"/>
                <a:gd name="T11" fmla="*/ 173 h 557"/>
                <a:gd name="T12" fmla="*/ 565 w 588"/>
                <a:gd name="T13" fmla="*/ 208 h 557"/>
                <a:gd name="T14" fmla="*/ 559 w 588"/>
                <a:gd name="T15" fmla="*/ 248 h 557"/>
                <a:gd name="T16" fmla="*/ 549 w 588"/>
                <a:gd name="T17" fmla="*/ 291 h 557"/>
                <a:gd name="T18" fmla="*/ 542 w 588"/>
                <a:gd name="T19" fmla="*/ 334 h 557"/>
                <a:gd name="T20" fmla="*/ 534 w 588"/>
                <a:gd name="T21" fmla="*/ 376 h 557"/>
                <a:gd name="T22" fmla="*/ 528 w 588"/>
                <a:gd name="T23" fmla="*/ 419 h 557"/>
                <a:gd name="T24" fmla="*/ 522 w 588"/>
                <a:gd name="T25" fmla="*/ 456 h 557"/>
                <a:gd name="T26" fmla="*/ 516 w 588"/>
                <a:gd name="T27" fmla="*/ 489 h 557"/>
                <a:gd name="T28" fmla="*/ 512 w 588"/>
                <a:gd name="T29" fmla="*/ 516 h 557"/>
                <a:gd name="T30" fmla="*/ 512 w 588"/>
                <a:gd name="T31" fmla="*/ 535 h 557"/>
                <a:gd name="T32" fmla="*/ 510 w 588"/>
                <a:gd name="T33" fmla="*/ 537 h 557"/>
                <a:gd name="T34" fmla="*/ 505 w 588"/>
                <a:gd name="T35" fmla="*/ 541 h 557"/>
                <a:gd name="T36" fmla="*/ 497 w 588"/>
                <a:gd name="T37" fmla="*/ 545 h 557"/>
                <a:gd name="T38" fmla="*/ 483 w 588"/>
                <a:gd name="T39" fmla="*/ 549 h 557"/>
                <a:gd name="T40" fmla="*/ 466 w 588"/>
                <a:gd name="T41" fmla="*/ 553 h 557"/>
                <a:gd name="T42" fmla="*/ 443 w 588"/>
                <a:gd name="T43" fmla="*/ 557 h 557"/>
                <a:gd name="T44" fmla="*/ 412 w 588"/>
                <a:gd name="T45" fmla="*/ 557 h 557"/>
                <a:gd name="T46" fmla="*/ 373 w 588"/>
                <a:gd name="T47" fmla="*/ 555 h 557"/>
                <a:gd name="T48" fmla="*/ 328 w 588"/>
                <a:gd name="T49" fmla="*/ 549 h 557"/>
                <a:gd name="T50" fmla="*/ 276 w 588"/>
                <a:gd name="T51" fmla="*/ 537 h 557"/>
                <a:gd name="T52" fmla="*/ 208 w 588"/>
                <a:gd name="T53" fmla="*/ 522 h 557"/>
                <a:gd name="T54" fmla="*/ 152 w 588"/>
                <a:gd name="T55" fmla="*/ 506 h 557"/>
                <a:gd name="T56" fmla="*/ 103 w 588"/>
                <a:gd name="T57" fmla="*/ 495 h 557"/>
                <a:gd name="T58" fmla="*/ 64 w 588"/>
                <a:gd name="T59" fmla="*/ 485 h 557"/>
                <a:gd name="T60" fmla="*/ 35 w 588"/>
                <a:gd name="T61" fmla="*/ 477 h 557"/>
                <a:gd name="T62" fmla="*/ 16 w 588"/>
                <a:gd name="T63" fmla="*/ 471 h 557"/>
                <a:gd name="T64" fmla="*/ 4 w 588"/>
                <a:gd name="T65" fmla="*/ 469 h 557"/>
                <a:gd name="T66" fmla="*/ 0 w 588"/>
                <a:gd name="T67" fmla="*/ 467 h 557"/>
                <a:gd name="T68" fmla="*/ 95 w 588"/>
                <a:gd name="T6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8" h="557">
                  <a:moveTo>
                    <a:pt x="95" y="0"/>
                  </a:moveTo>
                  <a:lnTo>
                    <a:pt x="588" y="97"/>
                  </a:lnTo>
                  <a:lnTo>
                    <a:pt x="586" y="103"/>
                  </a:lnTo>
                  <a:lnTo>
                    <a:pt x="582" y="118"/>
                  </a:lnTo>
                  <a:lnTo>
                    <a:pt x="578" y="142"/>
                  </a:lnTo>
                  <a:lnTo>
                    <a:pt x="573" y="173"/>
                  </a:lnTo>
                  <a:lnTo>
                    <a:pt x="565" y="208"/>
                  </a:lnTo>
                  <a:lnTo>
                    <a:pt x="559" y="248"/>
                  </a:lnTo>
                  <a:lnTo>
                    <a:pt x="549" y="291"/>
                  </a:lnTo>
                  <a:lnTo>
                    <a:pt x="542" y="334"/>
                  </a:lnTo>
                  <a:lnTo>
                    <a:pt x="534" y="376"/>
                  </a:lnTo>
                  <a:lnTo>
                    <a:pt x="528" y="419"/>
                  </a:lnTo>
                  <a:lnTo>
                    <a:pt x="522" y="456"/>
                  </a:lnTo>
                  <a:lnTo>
                    <a:pt x="516" y="489"/>
                  </a:lnTo>
                  <a:lnTo>
                    <a:pt x="512" y="516"/>
                  </a:lnTo>
                  <a:lnTo>
                    <a:pt x="512" y="535"/>
                  </a:lnTo>
                  <a:lnTo>
                    <a:pt x="510" y="537"/>
                  </a:lnTo>
                  <a:lnTo>
                    <a:pt x="505" y="541"/>
                  </a:lnTo>
                  <a:lnTo>
                    <a:pt x="497" y="545"/>
                  </a:lnTo>
                  <a:lnTo>
                    <a:pt x="483" y="549"/>
                  </a:lnTo>
                  <a:lnTo>
                    <a:pt x="466" y="553"/>
                  </a:lnTo>
                  <a:lnTo>
                    <a:pt x="443" y="557"/>
                  </a:lnTo>
                  <a:lnTo>
                    <a:pt x="412" y="557"/>
                  </a:lnTo>
                  <a:lnTo>
                    <a:pt x="373" y="555"/>
                  </a:lnTo>
                  <a:lnTo>
                    <a:pt x="328" y="549"/>
                  </a:lnTo>
                  <a:lnTo>
                    <a:pt x="276" y="537"/>
                  </a:lnTo>
                  <a:lnTo>
                    <a:pt x="208" y="522"/>
                  </a:lnTo>
                  <a:lnTo>
                    <a:pt x="152" y="506"/>
                  </a:lnTo>
                  <a:lnTo>
                    <a:pt x="103" y="495"/>
                  </a:lnTo>
                  <a:lnTo>
                    <a:pt x="64" y="485"/>
                  </a:lnTo>
                  <a:lnTo>
                    <a:pt x="35" y="477"/>
                  </a:lnTo>
                  <a:lnTo>
                    <a:pt x="16" y="471"/>
                  </a:lnTo>
                  <a:lnTo>
                    <a:pt x="4" y="469"/>
                  </a:lnTo>
                  <a:lnTo>
                    <a:pt x="0" y="46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28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22" name="228 Grupo"/>
          <p:cNvGrpSpPr>
            <a:grpSpLocks noChangeAspect="1"/>
          </p:cNvGrpSpPr>
          <p:nvPr/>
        </p:nvGrpSpPr>
        <p:grpSpPr>
          <a:xfrm>
            <a:off x="6632607" y="3405185"/>
            <a:ext cx="214470" cy="206678"/>
            <a:chOff x="26946497" y="4626698"/>
            <a:chExt cx="917575" cy="884237"/>
          </a:xfrm>
        </p:grpSpPr>
        <p:sp>
          <p:nvSpPr>
            <p:cNvPr id="23" name="Freeform 5382"/>
            <p:cNvSpPr>
              <a:spLocks/>
            </p:cNvSpPr>
            <p:nvPr/>
          </p:nvSpPr>
          <p:spPr bwMode="auto">
            <a:xfrm>
              <a:off x="26989359" y="4675910"/>
              <a:ext cx="874713" cy="835025"/>
            </a:xfrm>
            <a:custGeom>
              <a:avLst/>
              <a:gdLst>
                <a:gd name="T0" fmla="*/ 272 w 551"/>
                <a:gd name="T1" fmla="*/ 0 h 526"/>
                <a:gd name="T2" fmla="*/ 316 w 551"/>
                <a:gd name="T3" fmla="*/ 6 h 526"/>
                <a:gd name="T4" fmla="*/ 359 w 551"/>
                <a:gd name="T5" fmla="*/ 19 h 526"/>
                <a:gd name="T6" fmla="*/ 400 w 551"/>
                <a:gd name="T7" fmla="*/ 39 h 526"/>
                <a:gd name="T8" fmla="*/ 437 w 551"/>
                <a:gd name="T9" fmla="*/ 66 h 526"/>
                <a:gd name="T10" fmla="*/ 468 w 551"/>
                <a:gd name="T11" fmla="*/ 99 h 526"/>
                <a:gd name="T12" fmla="*/ 493 w 551"/>
                <a:gd name="T13" fmla="*/ 138 h 526"/>
                <a:gd name="T14" fmla="*/ 514 w 551"/>
                <a:gd name="T15" fmla="*/ 188 h 526"/>
                <a:gd name="T16" fmla="*/ 524 w 551"/>
                <a:gd name="T17" fmla="*/ 239 h 526"/>
                <a:gd name="T18" fmla="*/ 524 w 551"/>
                <a:gd name="T19" fmla="*/ 289 h 526"/>
                <a:gd name="T20" fmla="*/ 514 w 551"/>
                <a:gd name="T21" fmla="*/ 338 h 526"/>
                <a:gd name="T22" fmla="*/ 495 w 551"/>
                <a:gd name="T23" fmla="*/ 384 h 526"/>
                <a:gd name="T24" fmla="*/ 503 w 551"/>
                <a:gd name="T25" fmla="*/ 386 h 526"/>
                <a:gd name="T26" fmla="*/ 508 w 551"/>
                <a:gd name="T27" fmla="*/ 390 h 526"/>
                <a:gd name="T28" fmla="*/ 514 w 551"/>
                <a:gd name="T29" fmla="*/ 394 h 526"/>
                <a:gd name="T30" fmla="*/ 534 w 551"/>
                <a:gd name="T31" fmla="*/ 409 h 526"/>
                <a:gd name="T32" fmla="*/ 545 w 551"/>
                <a:gd name="T33" fmla="*/ 423 h 526"/>
                <a:gd name="T34" fmla="*/ 551 w 551"/>
                <a:gd name="T35" fmla="*/ 439 h 526"/>
                <a:gd name="T36" fmla="*/ 549 w 551"/>
                <a:gd name="T37" fmla="*/ 454 h 526"/>
                <a:gd name="T38" fmla="*/ 541 w 551"/>
                <a:gd name="T39" fmla="*/ 470 h 526"/>
                <a:gd name="T40" fmla="*/ 528 w 551"/>
                <a:gd name="T41" fmla="*/ 479 h 526"/>
                <a:gd name="T42" fmla="*/ 512 w 551"/>
                <a:gd name="T43" fmla="*/ 485 h 526"/>
                <a:gd name="T44" fmla="*/ 497 w 551"/>
                <a:gd name="T45" fmla="*/ 483 h 526"/>
                <a:gd name="T46" fmla="*/ 481 w 551"/>
                <a:gd name="T47" fmla="*/ 475 h 526"/>
                <a:gd name="T48" fmla="*/ 462 w 551"/>
                <a:gd name="T49" fmla="*/ 460 h 526"/>
                <a:gd name="T50" fmla="*/ 454 w 551"/>
                <a:gd name="T51" fmla="*/ 454 h 526"/>
                <a:gd name="T52" fmla="*/ 450 w 551"/>
                <a:gd name="T53" fmla="*/ 446 h 526"/>
                <a:gd name="T54" fmla="*/ 421 w 551"/>
                <a:gd name="T55" fmla="*/ 473 h 526"/>
                <a:gd name="T56" fmla="*/ 386 w 551"/>
                <a:gd name="T57" fmla="*/ 495 h 526"/>
                <a:gd name="T58" fmla="*/ 344 w 551"/>
                <a:gd name="T59" fmla="*/ 512 h 526"/>
                <a:gd name="T60" fmla="*/ 299 w 551"/>
                <a:gd name="T61" fmla="*/ 524 h 526"/>
                <a:gd name="T62" fmla="*/ 252 w 551"/>
                <a:gd name="T63" fmla="*/ 526 h 526"/>
                <a:gd name="T64" fmla="*/ 208 w 551"/>
                <a:gd name="T65" fmla="*/ 520 h 526"/>
                <a:gd name="T66" fmla="*/ 165 w 551"/>
                <a:gd name="T67" fmla="*/ 506 h 526"/>
                <a:gd name="T68" fmla="*/ 126 w 551"/>
                <a:gd name="T69" fmla="*/ 487 h 526"/>
                <a:gd name="T70" fmla="*/ 89 w 551"/>
                <a:gd name="T71" fmla="*/ 460 h 526"/>
                <a:gd name="T72" fmla="*/ 56 w 551"/>
                <a:gd name="T73" fmla="*/ 427 h 526"/>
                <a:gd name="T74" fmla="*/ 31 w 551"/>
                <a:gd name="T75" fmla="*/ 388 h 526"/>
                <a:gd name="T76" fmla="*/ 12 w 551"/>
                <a:gd name="T77" fmla="*/ 343 h 526"/>
                <a:gd name="T78" fmla="*/ 2 w 551"/>
                <a:gd name="T79" fmla="*/ 299 h 526"/>
                <a:gd name="T80" fmla="*/ 0 w 551"/>
                <a:gd name="T81" fmla="*/ 254 h 526"/>
                <a:gd name="T82" fmla="*/ 6 w 551"/>
                <a:gd name="T83" fmla="*/ 210 h 526"/>
                <a:gd name="T84" fmla="*/ 18 w 551"/>
                <a:gd name="T85" fmla="*/ 167 h 526"/>
                <a:gd name="T86" fmla="*/ 39 w 551"/>
                <a:gd name="T87" fmla="*/ 126 h 526"/>
                <a:gd name="T88" fmla="*/ 64 w 551"/>
                <a:gd name="T89" fmla="*/ 89 h 526"/>
                <a:gd name="T90" fmla="*/ 99 w 551"/>
                <a:gd name="T91" fmla="*/ 58 h 526"/>
                <a:gd name="T92" fmla="*/ 138 w 551"/>
                <a:gd name="T93" fmla="*/ 31 h 526"/>
                <a:gd name="T94" fmla="*/ 183 w 551"/>
                <a:gd name="T95" fmla="*/ 14 h 526"/>
                <a:gd name="T96" fmla="*/ 227 w 551"/>
                <a:gd name="T97" fmla="*/ 2 h 526"/>
                <a:gd name="T98" fmla="*/ 272 w 551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1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7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3" y="386"/>
                  </a:lnTo>
                  <a:lnTo>
                    <a:pt x="508" y="390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3"/>
                  </a:lnTo>
                  <a:lnTo>
                    <a:pt x="551" y="439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2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3"/>
                  </a:lnTo>
                  <a:lnTo>
                    <a:pt x="386" y="495"/>
                  </a:lnTo>
                  <a:lnTo>
                    <a:pt x="344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6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8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8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3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4" name="Freeform 5383"/>
            <p:cNvSpPr>
              <a:spLocks/>
            </p:cNvSpPr>
            <p:nvPr/>
          </p:nvSpPr>
          <p:spPr bwMode="auto">
            <a:xfrm>
              <a:off x="26946497" y="4626698"/>
              <a:ext cx="871538" cy="835025"/>
            </a:xfrm>
            <a:custGeom>
              <a:avLst/>
              <a:gdLst>
                <a:gd name="T0" fmla="*/ 272 w 549"/>
                <a:gd name="T1" fmla="*/ 0 h 526"/>
                <a:gd name="T2" fmla="*/ 316 w 549"/>
                <a:gd name="T3" fmla="*/ 6 h 526"/>
                <a:gd name="T4" fmla="*/ 359 w 549"/>
                <a:gd name="T5" fmla="*/ 19 h 526"/>
                <a:gd name="T6" fmla="*/ 400 w 549"/>
                <a:gd name="T7" fmla="*/ 39 h 526"/>
                <a:gd name="T8" fmla="*/ 435 w 549"/>
                <a:gd name="T9" fmla="*/ 66 h 526"/>
                <a:gd name="T10" fmla="*/ 468 w 549"/>
                <a:gd name="T11" fmla="*/ 99 h 526"/>
                <a:gd name="T12" fmla="*/ 493 w 549"/>
                <a:gd name="T13" fmla="*/ 138 h 526"/>
                <a:gd name="T14" fmla="*/ 514 w 549"/>
                <a:gd name="T15" fmla="*/ 188 h 526"/>
                <a:gd name="T16" fmla="*/ 524 w 549"/>
                <a:gd name="T17" fmla="*/ 239 h 526"/>
                <a:gd name="T18" fmla="*/ 524 w 549"/>
                <a:gd name="T19" fmla="*/ 289 h 526"/>
                <a:gd name="T20" fmla="*/ 514 w 549"/>
                <a:gd name="T21" fmla="*/ 338 h 526"/>
                <a:gd name="T22" fmla="*/ 495 w 549"/>
                <a:gd name="T23" fmla="*/ 384 h 526"/>
                <a:gd name="T24" fmla="*/ 501 w 549"/>
                <a:gd name="T25" fmla="*/ 386 h 526"/>
                <a:gd name="T26" fmla="*/ 508 w 549"/>
                <a:gd name="T27" fmla="*/ 388 h 526"/>
                <a:gd name="T28" fmla="*/ 514 w 549"/>
                <a:gd name="T29" fmla="*/ 394 h 526"/>
                <a:gd name="T30" fmla="*/ 534 w 549"/>
                <a:gd name="T31" fmla="*/ 409 h 526"/>
                <a:gd name="T32" fmla="*/ 545 w 549"/>
                <a:gd name="T33" fmla="*/ 421 h 526"/>
                <a:gd name="T34" fmla="*/ 549 w 549"/>
                <a:gd name="T35" fmla="*/ 437 h 526"/>
                <a:gd name="T36" fmla="*/ 549 w 549"/>
                <a:gd name="T37" fmla="*/ 454 h 526"/>
                <a:gd name="T38" fmla="*/ 541 w 549"/>
                <a:gd name="T39" fmla="*/ 470 h 526"/>
                <a:gd name="T40" fmla="*/ 528 w 549"/>
                <a:gd name="T41" fmla="*/ 479 h 526"/>
                <a:gd name="T42" fmla="*/ 512 w 549"/>
                <a:gd name="T43" fmla="*/ 485 h 526"/>
                <a:gd name="T44" fmla="*/ 497 w 549"/>
                <a:gd name="T45" fmla="*/ 483 h 526"/>
                <a:gd name="T46" fmla="*/ 481 w 549"/>
                <a:gd name="T47" fmla="*/ 475 h 526"/>
                <a:gd name="T48" fmla="*/ 460 w 549"/>
                <a:gd name="T49" fmla="*/ 460 h 526"/>
                <a:gd name="T50" fmla="*/ 454 w 549"/>
                <a:gd name="T51" fmla="*/ 454 h 526"/>
                <a:gd name="T52" fmla="*/ 450 w 549"/>
                <a:gd name="T53" fmla="*/ 446 h 526"/>
                <a:gd name="T54" fmla="*/ 421 w 549"/>
                <a:gd name="T55" fmla="*/ 471 h 526"/>
                <a:gd name="T56" fmla="*/ 386 w 549"/>
                <a:gd name="T57" fmla="*/ 495 h 526"/>
                <a:gd name="T58" fmla="*/ 343 w 549"/>
                <a:gd name="T59" fmla="*/ 512 h 526"/>
                <a:gd name="T60" fmla="*/ 299 w 549"/>
                <a:gd name="T61" fmla="*/ 524 h 526"/>
                <a:gd name="T62" fmla="*/ 252 w 549"/>
                <a:gd name="T63" fmla="*/ 526 h 526"/>
                <a:gd name="T64" fmla="*/ 208 w 549"/>
                <a:gd name="T65" fmla="*/ 520 h 526"/>
                <a:gd name="T66" fmla="*/ 165 w 549"/>
                <a:gd name="T67" fmla="*/ 506 h 526"/>
                <a:gd name="T68" fmla="*/ 124 w 549"/>
                <a:gd name="T69" fmla="*/ 487 h 526"/>
                <a:gd name="T70" fmla="*/ 89 w 549"/>
                <a:gd name="T71" fmla="*/ 460 h 526"/>
                <a:gd name="T72" fmla="*/ 56 w 549"/>
                <a:gd name="T73" fmla="*/ 427 h 526"/>
                <a:gd name="T74" fmla="*/ 31 w 549"/>
                <a:gd name="T75" fmla="*/ 386 h 526"/>
                <a:gd name="T76" fmla="*/ 12 w 549"/>
                <a:gd name="T77" fmla="*/ 343 h 526"/>
                <a:gd name="T78" fmla="*/ 2 w 549"/>
                <a:gd name="T79" fmla="*/ 299 h 526"/>
                <a:gd name="T80" fmla="*/ 0 w 549"/>
                <a:gd name="T81" fmla="*/ 254 h 526"/>
                <a:gd name="T82" fmla="*/ 6 w 549"/>
                <a:gd name="T83" fmla="*/ 210 h 526"/>
                <a:gd name="T84" fmla="*/ 17 w 549"/>
                <a:gd name="T85" fmla="*/ 167 h 526"/>
                <a:gd name="T86" fmla="*/ 39 w 549"/>
                <a:gd name="T87" fmla="*/ 126 h 526"/>
                <a:gd name="T88" fmla="*/ 64 w 549"/>
                <a:gd name="T89" fmla="*/ 89 h 526"/>
                <a:gd name="T90" fmla="*/ 99 w 549"/>
                <a:gd name="T91" fmla="*/ 58 h 526"/>
                <a:gd name="T92" fmla="*/ 138 w 549"/>
                <a:gd name="T93" fmla="*/ 31 h 526"/>
                <a:gd name="T94" fmla="*/ 180 w 549"/>
                <a:gd name="T95" fmla="*/ 14 h 526"/>
                <a:gd name="T96" fmla="*/ 227 w 549"/>
                <a:gd name="T97" fmla="*/ 2 h 526"/>
                <a:gd name="T98" fmla="*/ 272 w 549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9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5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1" y="386"/>
                  </a:lnTo>
                  <a:lnTo>
                    <a:pt x="508" y="388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1"/>
                  </a:lnTo>
                  <a:lnTo>
                    <a:pt x="549" y="437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0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1"/>
                  </a:lnTo>
                  <a:lnTo>
                    <a:pt x="386" y="495"/>
                  </a:lnTo>
                  <a:lnTo>
                    <a:pt x="343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4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6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7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0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EF6F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5" name="Freeform 5384"/>
            <p:cNvSpPr>
              <a:spLocks/>
            </p:cNvSpPr>
            <p:nvPr/>
          </p:nvSpPr>
          <p:spPr bwMode="auto">
            <a:xfrm>
              <a:off x="27041747" y="4721948"/>
              <a:ext cx="641350" cy="644525"/>
            </a:xfrm>
            <a:custGeom>
              <a:avLst/>
              <a:gdLst>
                <a:gd name="T0" fmla="*/ 183 w 404"/>
                <a:gd name="T1" fmla="*/ 0 h 406"/>
                <a:gd name="T2" fmla="*/ 221 w 404"/>
                <a:gd name="T3" fmla="*/ 0 h 406"/>
                <a:gd name="T4" fmla="*/ 260 w 404"/>
                <a:gd name="T5" fmla="*/ 8 h 406"/>
                <a:gd name="T6" fmla="*/ 297 w 404"/>
                <a:gd name="T7" fmla="*/ 23 h 406"/>
                <a:gd name="T8" fmla="*/ 330 w 404"/>
                <a:gd name="T9" fmla="*/ 45 h 406"/>
                <a:gd name="T10" fmla="*/ 357 w 404"/>
                <a:gd name="T11" fmla="*/ 72 h 406"/>
                <a:gd name="T12" fmla="*/ 380 w 404"/>
                <a:gd name="T13" fmla="*/ 107 h 406"/>
                <a:gd name="T14" fmla="*/ 396 w 404"/>
                <a:gd name="T15" fmla="*/ 144 h 406"/>
                <a:gd name="T16" fmla="*/ 404 w 404"/>
                <a:gd name="T17" fmla="*/ 184 h 406"/>
                <a:gd name="T18" fmla="*/ 404 w 404"/>
                <a:gd name="T19" fmla="*/ 223 h 406"/>
                <a:gd name="T20" fmla="*/ 396 w 404"/>
                <a:gd name="T21" fmla="*/ 260 h 406"/>
                <a:gd name="T22" fmla="*/ 382 w 404"/>
                <a:gd name="T23" fmla="*/ 297 h 406"/>
                <a:gd name="T24" fmla="*/ 359 w 404"/>
                <a:gd name="T25" fmla="*/ 330 h 406"/>
                <a:gd name="T26" fmla="*/ 332 w 404"/>
                <a:gd name="T27" fmla="*/ 359 h 406"/>
                <a:gd name="T28" fmla="*/ 299 w 404"/>
                <a:gd name="T29" fmla="*/ 380 h 406"/>
                <a:gd name="T30" fmla="*/ 260 w 404"/>
                <a:gd name="T31" fmla="*/ 398 h 406"/>
                <a:gd name="T32" fmla="*/ 221 w 404"/>
                <a:gd name="T33" fmla="*/ 406 h 406"/>
                <a:gd name="T34" fmla="*/ 183 w 404"/>
                <a:gd name="T35" fmla="*/ 404 h 406"/>
                <a:gd name="T36" fmla="*/ 144 w 404"/>
                <a:gd name="T37" fmla="*/ 398 h 406"/>
                <a:gd name="T38" fmla="*/ 107 w 404"/>
                <a:gd name="T39" fmla="*/ 382 h 406"/>
                <a:gd name="T40" fmla="*/ 74 w 404"/>
                <a:gd name="T41" fmla="*/ 361 h 406"/>
                <a:gd name="T42" fmla="*/ 47 w 404"/>
                <a:gd name="T43" fmla="*/ 332 h 406"/>
                <a:gd name="T44" fmla="*/ 23 w 404"/>
                <a:gd name="T45" fmla="*/ 299 h 406"/>
                <a:gd name="T46" fmla="*/ 8 w 404"/>
                <a:gd name="T47" fmla="*/ 260 h 406"/>
                <a:gd name="T48" fmla="*/ 0 w 404"/>
                <a:gd name="T49" fmla="*/ 221 h 406"/>
                <a:gd name="T50" fmla="*/ 0 w 404"/>
                <a:gd name="T51" fmla="*/ 183 h 406"/>
                <a:gd name="T52" fmla="*/ 8 w 404"/>
                <a:gd name="T53" fmla="*/ 144 h 406"/>
                <a:gd name="T54" fmla="*/ 22 w 404"/>
                <a:gd name="T55" fmla="*/ 109 h 406"/>
                <a:gd name="T56" fmla="*/ 45 w 404"/>
                <a:gd name="T57" fmla="*/ 76 h 406"/>
                <a:gd name="T58" fmla="*/ 72 w 404"/>
                <a:gd name="T59" fmla="*/ 47 h 406"/>
                <a:gd name="T60" fmla="*/ 107 w 404"/>
                <a:gd name="T61" fmla="*/ 23 h 406"/>
                <a:gd name="T62" fmla="*/ 144 w 404"/>
                <a:gd name="T63" fmla="*/ 8 h 406"/>
                <a:gd name="T64" fmla="*/ 183 w 404"/>
                <a:gd name="T65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4" h="406">
                  <a:moveTo>
                    <a:pt x="183" y="0"/>
                  </a:moveTo>
                  <a:lnTo>
                    <a:pt x="221" y="0"/>
                  </a:lnTo>
                  <a:lnTo>
                    <a:pt x="260" y="8"/>
                  </a:lnTo>
                  <a:lnTo>
                    <a:pt x="297" y="23"/>
                  </a:lnTo>
                  <a:lnTo>
                    <a:pt x="330" y="45"/>
                  </a:lnTo>
                  <a:lnTo>
                    <a:pt x="357" y="72"/>
                  </a:lnTo>
                  <a:lnTo>
                    <a:pt x="380" y="107"/>
                  </a:lnTo>
                  <a:lnTo>
                    <a:pt x="396" y="144"/>
                  </a:lnTo>
                  <a:lnTo>
                    <a:pt x="404" y="184"/>
                  </a:lnTo>
                  <a:lnTo>
                    <a:pt x="404" y="223"/>
                  </a:lnTo>
                  <a:lnTo>
                    <a:pt x="396" y="260"/>
                  </a:lnTo>
                  <a:lnTo>
                    <a:pt x="382" y="297"/>
                  </a:lnTo>
                  <a:lnTo>
                    <a:pt x="359" y="330"/>
                  </a:lnTo>
                  <a:lnTo>
                    <a:pt x="332" y="359"/>
                  </a:lnTo>
                  <a:lnTo>
                    <a:pt x="299" y="380"/>
                  </a:lnTo>
                  <a:lnTo>
                    <a:pt x="260" y="398"/>
                  </a:lnTo>
                  <a:lnTo>
                    <a:pt x="221" y="406"/>
                  </a:lnTo>
                  <a:lnTo>
                    <a:pt x="183" y="404"/>
                  </a:lnTo>
                  <a:lnTo>
                    <a:pt x="144" y="398"/>
                  </a:lnTo>
                  <a:lnTo>
                    <a:pt x="107" y="382"/>
                  </a:lnTo>
                  <a:lnTo>
                    <a:pt x="74" y="361"/>
                  </a:lnTo>
                  <a:lnTo>
                    <a:pt x="47" y="332"/>
                  </a:lnTo>
                  <a:lnTo>
                    <a:pt x="23" y="299"/>
                  </a:lnTo>
                  <a:lnTo>
                    <a:pt x="8" y="260"/>
                  </a:lnTo>
                  <a:lnTo>
                    <a:pt x="0" y="221"/>
                  </a:lnTo>
                  <a:lnTo>
                    <a:pt x="0" y="183"/>
                  </a:lnTo>
                  <a:lnTo>
                    <a:pt x="8" y="144"/>
                  </a:lnTo>
                  <a:lnTo>
                    <a:pt x="22" y="109"/>
                  </a:lnTo>
                  <a:lnTo>
                    <a:pt x="45" y="76"/>
                  </a:lnTo>
                  <a:lnTo>
                    <a:pt x="72" y="47"/>
                  </a:lnTo>
                  <a:lnTo>
                    <a:pt x="107" y="23"/>
                  </a:lnTo>
                  <a:lnTo>
                    <a:pt x="144" y="8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9973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6" name="Freeform 5385"/>
            <p:cNvSpPr>
              <a:spLocks/>
            </p:cNvSpPr>
            <p:nvPr/>
          </p:nvSpPr>
          <p:spPr bwMode="auto">
            <a:xfrm>
              <a:off x="27519584" y="4907685"/>
              <a:ext cx="68263" cy="66675"/>
            </a:xfrm>
            <a:custGeom>
              <a:avLst/>
              <a:gdLst>
                <a:gd name="T0" fmla="*/ 25 w 43"/>
                <a:gd name="T1" fmla="*/ 0 h 42"/>
                <a:gd name="T2" fmla="*/ 31 w 43"/>
                <a:gd name="T3" fmla="*/ 2 h 42"/>
                <a:gd name="T4" fmla="*/ 37 w 43"/>
                <a:gd name="T5" fmla="*/ 5 h 42"/>
                <a:gd name="T6" fmla="*/ 41 w 43"/>
                <a:gd name="T7" fmla="*/ 11 h 42"/>
                <a:gd name="T8" fmla="*/ 43 w 43"/>
                <a:gd name="T9" fmla="*/ 17 h 42"/>
                <a:gd name="T10" fmla="*/ 43 w 43"/>
                <a:gd name="T11" fmla="*/ 25 h 42"/>
                <a:gd name="T12" fmla="*/ 41 w 43"/>
                <a:gd name="T13" fmla="*/ 31 h 42"/>
                <a:gd name="T14" fmla="*/ 37 w 43"/>
                <a:gd name="T15" fmla="*/ 36 h 42"/>
                <a:gd name="T16" fmla="*/ 31 w 43"/>
                <a:gd name="T17" fmla="*/ 40 h 42"/>
                <a:gd name="T18" fmla="*/ 25 w 43"/>
                <a:gd name="T19" fmla="*/ 42 h 42"/>
                <a:gd name="T20" fmla="*/ 19 w 43"/>
                <a:gd name="T21" fmla="*/ 42 h 42"/>
                <a:gd name="T22" fmla="*/ 12 w 43"/>
                <a:gd name="T23" fmla="*/ 40 h 42"/>
                <a:gd name="T24" fmla="*/ 6 w 43"/>
                <a:gd name="T25" fmla="*/ 36 h 42"/>
                <a:gd name="T26" fmla="*/ 2 w 43"/>
                <a:gd name="T27" fmla="*/ 31 h 42"/>
                <a:gd name="T28" fmla="*/ 0 w 43"/>
                <a:gd name="T29" fmla="*/ 25 h 42"/>
                <a:gd name="T30" fmla="*/ 0 w 43"/>
                <a:gd name="T31" fmla="*/ 17 h 42"/>
                <a:gd name="T32" fmla="*/ 2 w 43"/>
                <a:gd name="T33" fmla="*/ 11 h 42"/>
                <a:gd name="T34" fmla="*/ 6 w 43"/>
                <a:gd name="T35" fmla="*/ 5 h 42"/>
                <a:gd name="T36" fmla="*/ 12 w 43"/>
                <a:gd name="T37" fmla="*/ 2 h 42"/>
                <a:gd name="T38" fmla="*/ 17 w 43"/>
                <a:gd name="T39" fmla="*/ 0 h 42"/>
                <a:gd name="T40" fmla="*/ 25 w 43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2">
                  <a:moveTo>
                    <a:pt x="25" y="0"/>
                  </a:moveTo>
                  <a:lnTo>
                    <a:pt x="31" y="2"/>
                  </a:lnTo>
                  <a:lnTo>
                    <a:pt x="37" y="5"/>
                  </a:lnTo>
                  <a:lnTo>
                    <a:pt x="41" y="11"/>
                  </a:lnTo>
                  <a:lnTo>
                    <a:pt x="43" y="17"/>
                  </a:lnTo>
                  <a:lnTo>
                    <a:pt x="43" y="25"/>
                  </a:lnTo>
                  <a:lnTo>
                    <a:pt x="41" y="31"/>
                  </a:lnTo>
                  <a:lnTo>
                    <a:pt x="37" y="36"/>
                  </a:lnTo>
                  <a:lnTo>
                    <a:pt x="31" y="40"/>
                  </a:lnTo>
                  <a:lnTo>
                    <a:pt x="25" y="42"/>
                  </a:lnTo>
                  <a:lnTo>
                    <a:pt x="19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6" y="5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7" name="Freeform 5386"/>
            <p:cNvSpPr>
              <a:spLocks/>
            </p:cNvSpPr>
            <p:nvPr/>
          </p:nvSpPr>
          <p:spPr bwMode="auto">
            <a:xfrm>
              <a:off x="27546572" y="4971185"/>
              <a:ext cx="101600" cy="104775"/>
            </a:xfrm>
            <a:custGeom>
              <a:avLst/>
              <a:gdLst>
                <a:gd name="T0" fmla="*/ 33 w 64"/>
                <a:gd name="T1" fmla="*/ 0 h 66"/>
                <a:gd name="T2" fmla="*/ 49 w 64"/>
                <a:gd name="T3" fmla="*/ 6 h 66"/>
                <a:gd name="T4" fmla="*/ 60 w 64"/>
                <a:gd name="T5" fmla="*/ 18 h 66"/>
                <a:gd name="T6" fmla="*/ 64 w 64"/>
                <a:gd name="T7" fmla="*/ 35 h 66"/>
                <a:gd name="T8" fmla="*/ 60 w 64"/>
                <a:gd name="T9" fmla="*/ 51 h 66"/>
                <a:gd name="T10" fmla="*/ 49 w 64"/>
                <a:gd name="T11" fmla="*/ 62 h 66"/>
                <a:gd name="T12" fmla="*/ 31 w 64"/>
                <a:gd name="T13" fmla="*/ 66 h 66"/>
                <a:gd name="T14" fmla="*/ 16 w 64"/>
                <a:gd name="T15" fmla="*/ 62 h 66"/>
                <a:gd name="T16" fmla="*/ 4 w 64"/>
                <a:gd name="T17" fmla="*/ 49 h 66"/>
                <a:gd name="T18" fmla="*/ 0 w 64"/>
                <a:gd name="T19" fmla="*/ 33 h 66"/>
                <a:gd name="T20" fmla="*/ 4 w 64"/>
                <a:gd name="T21" fmla="*/ 16 h 66"/>
                <a:gd name="T22" fmla="*/ 18 w 64"/>
                <a:gd name="T23" fmla="*/ 4 h 66"/>
                <a:gd name="T24" fmla="*/ 33 w 64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33" y="0"/>
                  </a:moveTo>
                  <a:lnTo>
                    <a:pt x="49" y="6"/>
                  </a:lnTo>
                  <a:lnTo>
                    <a:pt x="60" y="18"/>
                  </a:lnTo>
                  <a:lnTo>
                    <a:pt x="64" y="35"/>
                  </a:lnTo>
                  <a:lnTo>
                    <a:pt x="60" y="51"/>
                  </a:lnTo>
                  <a:lnTo>
                    <a:pt x="49" y="62"/>
                  </a:lnTo>
                  <a:lnTo>
                    <a:pt x="31" y="66"/>
                  </a:lnTo>
                  <a:lnTo>
                    <a:pt x="16" y="62"/>
                  </a:lnTo>
                  <a:lnTo>
                    <a:pt x="4" y="49"/>
                  </a:lnTo>
                  <a:lnTo>
                    <a:pt x="0" y="33"/>
                  </a:lnTo>
                  <a:lnTo>
                    <a:pt x="4" y="16"/>
                  </a:lnTo>
                  <a:lnTo>
                    <a:pt x="1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8" name="Freeform 5387"/>
            <p:cNvSpPr>
              <a:spLocks/>
            </p:cNvSpPr>
            <p:nvPr/>
          </p:nvSpPr>
          <p:spPr bwMode="auto">
            <a:xfrm>
              <a:off x="27457672" y="4977535"/>
              <a:ext cx="71438" cy="71438"/>
            </a:xfrm>
            <a:custGeom>
              <a:avLst/>
              <a:gdLst>
                <a:gd name="T0" fmla="*/ 25 w 45"/>
                <a:gd name="T1" fmla="*/ 0 h 45"/>
                <a:gd name="T2" fmla="*/ 33 w 45"/>
                <a:gd name="T3" fmla="*/ 2 h 45"/>
                <a:gd name="T4" fmla="*/ 37 w 45"/>
                <a:gd name="T5" fmla="*/ 6 h 45"/>
                <a:gd name="T6" fmla="*/ 43 w 45"/>
                <a:gd name="T7" fmla="*/ 12 h 45"/>
                <a:gd name="T8" fmla="*/ 45 w 45"/>
                <a:gd name="T9" fmla="*/ 18 h 45"/>
                <a:gd name="T10" fmla="*/ 45 w 45"/>
                <a:gd name="T11" fmla="*/ 25 h 45"/>
                <a:gd name="T12" fmla="*/ 43 w 45"/>
                <a:gd name="T13" fmla="*/ 31 h 45"/>
                <a:gd name="T14" fmla="*/ 39 w 45"/>
                <a:gd name="T15" fmla="*/ 37 h 45"/>
                <a:gd name="T16" fmla="*/ 33 w 45"/>
                <a:gd name="T17" fmla="*/ 41 h 45"/>
                <a:gd name="T18" fmla="*/ 27 w 45"/>
                <a:gd name="T19" fmla="*/ 43 h 45"/>
                <a:gd name="T20" fmla="*/ 19 w 45"/>
                <a:gd name="T21" fmla="*/ 45 h 45"/>
                <a:gd name="T22" fmla="*/ 14 w 45"/>
                <a:gd name="T23" fmla="*/ 43 h 45"/>
                <a:gd name="T24" fmla="*/ 8 w 45"/>
                <a:gd name="T25" fmla="*/ 39 h 45"/>
                <a:gd name="T26" fmla="*/ 4 w 45"/>
                <a:gd name="T27" fmla="*/ 33 h 45"/>
                <a:gd name="T28" fmla="*/ 2 w 45"/>
                <a:gd name="T29" fmla="*/ 25 h 45"/>
                <a:gd name="T30" fmla="*/ 0 w 45"/>
                <a:gd name="T31" fmla="*/ 20 h 45"/>
                <a:gd name="T32" fmla="*/ 2 w 45"/>
                <a:gd name="T33" fmla="*/ 12 h 45"/>
                <a:gd name="T34" fmla="*/ 6 w 45"/>
                <a:gd name="T35" fmla="*/ 8 h 45"/>
                <a:gd name="T36" fmla="*/ 12 w 45"/>
                <a:gd name="T37" fmla="*/ 2 h 45"/>
                <a:gd name="T38" fmla="*/ 19 w 45"/>
                <a:gd name="T39" fmla="*/ 0 h 45"/>
                <a:gd name="T40" fmla="*/ 25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5" y="0"/>
                  </a:moveTo>
                  <a:lnTo>
                    <a:pt x="33" y="2"/>
                  </a:lnTo>
                  <a:lnTo>
                    <a:pt x="37" y="6"/>
                  </a:lnTo>
                  <a:lnTo>
                    <a:pt x="43" y="12"/>
                  </a:lnTo>
                  <a:lnTo>
                    <a:pt x="45" y="18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39" y="37"/>
                  </a:lnTo>
                  <a:lnTo>
                    <a:pt x="33" y="41"/>
                  </a:lnTo>
                  <a:lnTo>
                    <a:pt x="27" y="43"/>
                  </a:lnTo>
                  <a:lnTo>
                    <a:pt x="19" y="45"/>
                  </a:lnTo>
                  <a:lnTo>
                    <a:pt x="14" y="43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9" name="Freeform 5388"/>
            <p:cNvSpPr>
              <a:spLocks/>
            </p:cNvSpPr>
            <p:nvPr/>
          </p:nvSpPr>
          <p:spPr bwMode="auto">
            <a:xfrm>
              <a:off x="27041747" y="4866410"/>
              <a:ext cx="609600" cy="500063"/>
            </a:xfrm>
            <a:custGeom>
              <a:avLst/>
              <a:gdLst>
                <a:gd name="T0" fmla="*/ 33 w 384"/>
                <a:gd name="T1" fmla="*/ 0 h 315"/>
                <a:gd name="T2" fmla="*/ 35 w 384"/>
                <a:gd name="T3" fmla="*/ 4 h 315"/>
                <a:gd name="T4" fmla="*/ 41 w 384"/>
                <a:gd name="T5" fmla="*/ 16 h 315"/>
                <a:gd name="T6" fmla="*/ 51 w 384"/>
                <a:gd name="T7" fmla="*/ 31 h 315"/>
                <a:gd name="T8" fmla="*/ 64 w 384"/>
                <a:gd name="T9" fmla="*/ 55 h 315"/>
                <a:gd name="T10" fmla="*/ 82 w 384"/>
                <a:gd name="T11" fmla="*/ 78 h 315"/>
                <a:gd name="T12" fmla="*/ 103 w 384"/>
                <a:gd name="T13" fmla="*/ 103 h 315"/>
                <a:gd name="T14" fmla="*/ 130 w 384"/>
                <a:gd name="T15" fmla="*/ 128 h 315"/>
                <a:gd name="T16" fmla="*/ 161 w 384"/>
                <a:gd name="T17" fmla="*/ 154 h 315"/>
                <a:gd name="T18" fmla="*/ 196 w 384"/>
                <a:gd name="T19" fmla="*/ 175 h 315"/>
                <a:gd name="T20" fmla="*/ 237 w 384"/>
                <a:gd name="T21" fmla="*/ 190 h 315"/>
                <a:gd name="T22" fmla="*/ 281 w 384"/>
                <a:gd name="T23" fmla="*/ 202 h 315"/>
                <a:gd name="T24" fmla="*/ 330 w 384"/>
                <a:gd name="T25" fmla="*/ 204 h 315"/>
                <a:gd name="T26" fmla="*/ 384 w 384"/>
                <a:gd name="T27" fmla="*/ 198 h 315"/>
                <a:gd name="T28" fmla="*/ 363 w 384"/>
                <a:gd name="T29" fmla="*/ 235 h 315"/>
                <a:gd name="T30" fmla="*/ 334 w 384"/>
                <a:gd name="T31" fmla="*/ 266 h 315"/>
                <a:gd name="T32" fmla="*/ 299 w 384"/>
                <a:gd name="T33" fmla="*/ 289 h 315"/>
                <a:gd name="T34" fmla="*/ 260 w 384"/>
                <a:gd name="T35" fmla="*/ 307 h 315"/>
                <a:gd name="T36" fmla="*/ 221 w 384"/>
                <a:gd name="T37" fmla="*/ 315 h 315"/>
                <a:gd name="T38" fmla="*/ 183 w 384"/>
                <a:gd name="T39" fmla="*/ 313 h 315"/>
                <a:gd name="T40" fmla="*/ 144 w 384"/>
                <a:gd name="T41" fmla="*/ 307 h 315"/>
                <a:gd name="T42" fmla="*/ 107 w 384"/>
                <a:gd name="T43" fmla="*/ 291 h 315"/>
                <a:gd name="T44" fmla="*/ 74 w 384"/>
                <a:gd name="T45" fmla="*/ 270 h 315"/>
                <a:gd name="T46" fmla="*/ 47 w 384"/>
                <a:gd name="T47" fmla="*/ 241 h 315"/>
                <a:gd name="T48" fmla="*/ 23 w 384"/>
                <a:gd name="T49" fmla="*/ 208 h 315"/>
                <a:gd name="T50" fmla="*/ 6 w 384"/>
                <a:gd name="T51" fmla="*/ 165 h 315"/>
                <a:gd name="T52" fmla="*/ 0 w 384"/>
                <a:gd name="T53" fmla="*/ 123 h 315"/>
                <a:gd name="T54" fmla="*/ 2 w 384"/>
                <a:gd name="T55" fmla="*/ 80 h 315"/>
                <a:gd name="T56" fmla="*/ 14 w 384"/>
                <a:gd name="T57" fmla="*/ 37 h 315"/>
                <a:gd name="T58" fmla="*/ 33 w 384"/>
                <a:gd name="T5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4" h="315">
                  <a:moveTo>
                    <a:pt x="33" y="0"/>
                  </a:moveTo>
                  <a:lnTo>
                    <a:pt x="35" y="4"/>
                  </a:lnTo>
                  <a:lnTo>
                    <a:pt x="41" y="16"/>
                  </a:lnTo>
                  <a:lnTo>
                    <a:pt x="51" y="31"/>
                  </a:lnTo>
                  <a:lnTo>
                    <a:pt x="64" y="55"/>
                  </a:lnTo>
                  <a:lnTo>
                    <a:pt x="82" y="78"/>
                  </a:lnTo>
                  <a:lnTo>
                    <a:pt x="103" y="103"/>
                  </a:lnTo>
                  <a:lnTo>
                    <a:pt x="130" y="128"/>
                  </a:lnTo>
                  <a:lnTo>
                    <a:pt x="161" y="154"/>
                  </a:lnTo>
                  <a:lnTo>
                    <a:pt x="196" y="175"/>
                  </a:lnTo>
                  <a:lnTo>
                    <a:pt x="237" y="190"/>
                  </a:lnTo>
                  <a:lnTo>
                    <a:pt x="281" y="202"/>
                  </a:lnTo>
                  <a:lnTo>
                    <a:pt x="330" y="204"/>
                  </a:lnTo>
                  <a:lnTo>
                    <a:pt x="384" y="198"/>
                  </a:lnTo>
                  <a:lnTo>
                    <a:pt x="363" y="235"/>
                  </a:lnTo>
                  <a:lnTo>
                    <a:pt x="334" y="266"/>
                  </a:lnTo>
                  <a:lnTo>
                    <a:pt x="299" y="289"/>
                  </a:lnTo>
                  <a:lnTo>
                    <a:pt x="260" y="307"/>
                  </a:lnTo>
                  <a:lnTo>
                    <a:pt x="221" y="315"/>
                  </a:lnTo>
                  <a:lnTo>
                    <a:pt x="183" y="313"/>
                  </a:lnTo>
                  <a:lnTo>
                    <a:pt x="144" y="307"/>
                  </a:lnTo>
                  <a:lnTo>
                    <a:pt x="107" y="291"/>
                  </a:lnTo>
                  <a:lnTo>
                    <a:pt x="74" y="270"/>
                  </a:lnTo>
                  <a:lnTo>
                    <a:pt x="47" y="241"/>
                  </a:lnTo>
                  <a:lnTo>
                    <a:pt x="23" y="208"/>
                  </a:lnTo>
                  <a:lnTo>
                    <a:pt x="6" y="165"/>
                  </a:lnTo>
                  <a:lnTo>
                    <a:pt x="0" y="123"/>
                  </a:lnTo>
                  <a:lnTo>
                    <a:pt x="2" y="80"/>
                  </a:lnTo>
                  <a:lnTo>
                    <a:pt x="14" y="3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C676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30" name="Freeform 5389"/>
            <p:cNvSpPr>
              <a:spLocks noEditPoints="1"/>
            </p:cNvSpPr>
            <p:nvPr/>
          </p:nvSpPr>
          <p:spPr bwMode="auto">
            <a:xfrm>
              <a:off x="27035397" y="4715598"/>
              <a:ext cx="654050" cy="657225"/>
            </a:xfrm>
            <a:custGeom>
              <a:avLst/>
              <a:gdLst>
                <a:gd name="T0" fmla="*/ 150 w 412"/>
                <a:gd name="T1" fmla="*/ 16 h 414"/>
                <a:gd name="T2" fmla="*/ 78 w 412"/>
                <a:gd name="T3" fmla="*/ 55 h 414"/>
                <a:gd name="T4" fmla="*/ 29 w 412"/>
                <a:gd name="T5" fmla="*/ 115 h 414"/>
                <a:gd name="T6" fmla="*/ 8 w 412"/>
                <a:gd name="T7" fmla="*/ 187 h 414"/>
                <a:gd name="T8" fmla="*/ 16 w 412"/>
                <a:gd name="T9" fmla="*/ 264 h 414"/>
                <a:gd name="T10" fmla="*/ 53 w 412"/>
                <a:gd name="T11" fmla="*/ 334 h 414"/>
                <a:gd name="T12" fmla="*/ 113 w 412"/>
                <a:gd name="T13" fmla="*/ 382 h 414"/>
                <a:gd name="T14" fmla="*/ 187 w 412"/>
                <a:gd name="T15" fmla="*/ 404 h 414"/>
                <a:gd name="T16" fmla="*/ 262 w 412"/>
                <a:gd name="T17" fmla="*/ 396 h 414"/>
                <a:gd name="T18" fmla="*/ 334 w 412"/>
                <a:gd name="T19" fmla="*/ 359 h 414"/>
                <a:gd name="T20" fmla="*/ 382 w 412"/>
                <a:gd name="T21" fmla="*/ 299 h 414"/>
                <a:gd name="T22" fmla="*/ 404 w 412"/>
                <a:gd name="T23" fmla="*/ 227 h 414"/>
                <a:gd name="T24" fmla="*/ 396 w 412"/>
                <a:gd name="T25" fmla="*/ 150 h 414"/>
                <a:gd name="T26" fmla="*/ 359 w 412"/>
                <a:gd name="T27" fmla="*/ 80 h 414"/>
                <a:gd name="T28" fmla="*/ 299 w 412"/>
                <a:gd name="T29" fmla="*/ 31 h 414"/>
                <a:gd name="T30" fmla="*/ 225 w 412"/>
                <a:gd name="T31" fmla="*/ 10 h 414"/>
                <a:gd name="T32" fmla="*/ 187 w 412"/>
                <a:gd name="T33" fmla="*/ 0 h 414"/>
                <a:gd name="T34" fmla="*/ 266 w 412"/>
                <a:gd name="T35" fmla="*/ 8 h 414"/>
                <a:gd name="T36" fmla="*/ 336 w 412"/>
                <a:gd name="T37" fmla="*/ 45 h 414"/>
                <a:gd name="T38" fmla="*/ 388 w 412"/>
                <a:gd name="T39" fmla="*/ 109 h 414"/>
                <a:gd name="T40" fmla="*/ 412 w 412"/>
                <a:gd name="T41" fmla="*/ 187 h 414"/>
                <a:gd name="T42" fmla="*/ 404 w 412"/>
                <a:gd name="T43" fmla="*/ 266 h 414"/>
                <a:gd name="T44" fmla="*/ 367 w 412"/>
                <a:gd name="T45" fmla="*/ 336 h 414"/>
                <a:gd name="T46" fmla="*/ 305 w 412"/>
                <a:gd name="T47" fmla="*/ 388 h 414"/>
                <a:gd name="T48" fmla="*/ 225 w 412"/>
                <a:gd name="T49" fmla="*/ 414 h 414"/>
                <a:gd name="T50" fmla="*/ 146 w 412"/>
                <a:gd name="T51" fmla="*/ 406 h 414"/>
                <a:gd name="T52" fmla="*/ 76 w 412"/>
                <a:gd name="T53" fmla="*/ 369 h 414"/>
                <a:gd name="T54" fmla="*/ 24 w 412"/>
                <a:gd name="T55" fmla="*/ 305 h 414"/>
                <a:gd name="T56" fmla="*/ 0 w 412"/>
                <a:gd name="T57" fmla="*/ 225 h 414"/>
                <a:gd name="T58" fmla="*/ 8 w 412"/>
                <a:gd name="T59" fmla="*/ 148 h 414"/>
                <a:gd name="T60" fmla="*/ 45 w 412"/>
                <a:gd name="T61" fmla="*/ 76 h 414"/>
                <a:gd name="T62" fmla="*/ 107 w 412"/>
                <a:gd name="T63" fmla="*/ 24 h 414"/>
                <a:gd name="T64" fmla="*/ 187 w 412"/>
                <a:gd name="T6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2" h="414">
                  <a:moveTo>
                    <a:pt x="187" y="8"/>
                  </a:moveTo>
                  <a:lnTo>
                    <a:pt x="150" y="16"/>
                  </a:lnTo>
                  <a:lnTo>
                    <a:pt x="113" y="31"/>
                  </a:lnTo>
                  <a:lnTo>
                    <a:pt x="78" y="55"/>
                  </a:lnTo>
                  <a:lnTo>
                    <a:pt x="51" y="82"/>
                  </a:lnTo>
                  <a:lnTo>
                    <a:pt x="29" y="115"/>
                  </a:lnTo>
                  <a:lnTo>
                    <a:pt x="16" y="150"/>
                  </a:lnTo>
                  <a:lnTo>
                    <a:pt x="8" y="187"/>
                  </a:lnTo>
                  <a:lnTo>
                    <a:pt x="8" y="225"/>
                  </a:lnTo>
                  <a:lnTo>
                    <a:pt x="16" y="264"/>
                  </a:lnTo>
                  <a:lnTo>
                    <a:pt x="31" y="301"/>
                  </a:lnTo>
                  <a:lnTo>
                    <a:pt x="53" y="334"/>
                  </a:lnTo>
                  <a:lnTo>
                    <a:pt x="82" y="361"/>
                  </a:lnTo>
                  <a:lnTo>
                    <a:pt x="113" y="382"/>
                  </a:lnTo>
                  <a:lnTo>
                    <a:pt x="150" y="396"/>
                  </a:lnTo>
                  <a:lnTo>
                    <a:pt x="187" y="404"/>
                  </a:lnTo>
                  <a:lnTo>
                    <a:pt x="225" y="404"/>
                  </a:lnTo>
                  <a:lnTo>
                    <a:pt x="262" y="396"/>
                  </a:lnTo>
                  <a:lnTo>
                    <a:pt x="301" y="382"/>
                  </a:lnTo>
                  <a:lnTo>
                    <a:pt x="334" y="359"/>
                  </a:lnTo>
                  <a:lnTo>
                    <a:pt x="361" y="332"/>
                  </a:lnTo>
                  <a:lnTo>
                    <a:pt x="382" y="299"/>
                  </a:lnTo>
                  <a:lnTo>
                    <a:pt x="396" y="264"/>
                  </a:lnTo>
                  <a:lnTo>
                    <a:pt x="404" y="227"/>
                  </a:lnTo>
                  <a:lnTo>
                    <a:pt x="404" y="188"/>
                  </a:lnTo>
                  <a:lnTo>
                    <a:pt x="396" y="150"/>
                  </a:lnTo>
                  <a:lnTo>
                    <a:pt x="381" y="113"/>
                  </a:lnTo>
                  <a:lnTo>
                    <a:pt x="359" y="80"/>
                  </a:lnTo>
                  <a:lnTo>
                    <a:pt x="330" y="53"/>
                  </a:lnTo>
                  <a:lnTo>
                    <a:pt x="299" y="31"/>
                  </a:lnTo>
                  <a:lnTo>
                    <a:pt x="262" y="16"/>
                  </a:lnTo>
                  <a:lnTo>
                    <a:pt x="225" y="10"/>
                  </a:lnTo>
                  <a:lnTo>
                    <a:pt x="187" y="8"/>
                  </a:lnTo>
                  <a:close/>
                  <a:moveTo>
                    <a:pt x="187" y="0"/>
                  </a:moveTo>
                  <a:lnTo>
                    <a:pt x="227" y="0"/>
                  </a:lnTo>
                  <a:lnTo>
                    <a:pt x="266" y="8"/>
                  </a:lnTo>
                  <a:lnTo>
                    <a:pt x="303" y="24"/>
                  </a:lnTo>
                  <a:lnTo>
                    <a:pt x="336" y="45"/>
                  </a:lnTo>
                  <a:lnTo>
                    <a:pt x="365" y="74"/>
                  </a:lnTo>
                  <a:lnTo>
                    <a:pt x="388" y="109"/>
                  </a:lnTo>
                  <a:lnTo>
                    <a:pt x="404" y="148"/>
                  </a:lnTo>
                  <a:lnTo>
                    <a:pt x="412" y="187"/>
                  </a:lnTo>
                  <a:lnTo>
                    <a:pt x="412" y="227"/>
                  </a:lnTo>
                  <a:lnTo>
                    <a:pt x="404" y="266"/>
                  </a:lnTo>
                  <a:lnTo>
                    <a:pt x="388" y="303"/>
                  </a:lnTo>
                  <a:lnTo>
                    <a:pt x="367" y="336"/>
                  </a:lnTo>
                  <a:lnTo>
                    <a:pt x="338" y="365"/>
                  </a:lnTo>
                  <a:lnTo>
                    <a:pt x="305" y="388"/>
                  </a:lnTo>
                  <a:lnTo>
                    <a:pt x="266" y="406"/>
                  </a:lnTo>
                  <a:lnTo>
                    <a:pt x="225" y="414"/>
                  </a:lnTo>
                  <a:lnTo>
                    <a:pt x="185" y="414"/>
                  </a:lnTo>
                  <a:lnTo>
                    <a:pt x="146" y="406"/>
                  </a:lnTo>
                  <a:lnTo>
                    <a:pt x="109" y="390"/>
                  </a:lnTo>
                  <a:lnTo>
                    <a:pt x="76" y="369"/>
                  </a:lnTo>
                  <a:lnTo>
                    <a:pt x="47" y="340"/>
                  </a:lnTo>
                  <a:lnTo>
                    <a:pt x="24" y="305"/>
                  </a:lnTo>
                  <a:lnTo>
                    <a:pt x="8" y="266"/>
                  </a:lnTo>
                  <a:lnTo>
                    <a:pt x="0" y="225"/>
                  </a:lnTo>
                  <a:lnTo>
                    <a:pt x="0" y="187"/>
                  </a:lnTo>
                  <a:lnTo>
                    <a:pt x="8" y="148"/>
                  </a:lnTo>
                  <a:lnTo>
                    <a:pt x="24" y="111"/>
                  </a:lnTo>
                  <a:lnTo>
                    <a:pt x="45" y="76"/>
                  </a:lnTo>
                  <a:lnTo>
                    <a:pt x="74" y="49"/>
                  </a:lnTo>
                  <a:lnTo>
                    <a:pt x="107" y="24"/>
                  </a:lnTo>
                  <a:lnTo>
                    <a:pt x="14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63424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31" name="227 Grupo"/>
          <p:cNvGrpSpPr>
            <a:grpSpLocks noChangeAspect="1"/>
          </p:cNvGrpSpPr>
          <p:nvPr/>
        </p:nvGrpSpPr>
        <p:grpSpPr>
          <a:xfrm>
            <a:off x="6563299" y="3134528"/>
            <a:ext cx="207804" cy="189941"/>
            <a:chOff x="25061527" y="3696280"/>
            <a:chExt cx="1108075" cy="1012825"/>
          </a:xfrm>
        </p:grpSpPr>
        <p:sp>
          <p:nvSpPr>
            <p:cNvPr id="32" name="Freeform 5390"/>
            <p:cNvSpPr>
              <a:spLocks/>
            </p:cNvSpPr>
            <p:nvPr/>
          </p:nvSpPr>
          <p:spPr bwMode="auto">
            <a:xfrm>
              <a:off x="25812414" y="3748668"/>
              <a:ext cx="357188" cy="763588"/>
            </a:xfrm>
            <a:custGeom>
              <a:avLst/>
              <a:gdLst>
                <a:gd name="T0" fmla="*/ 0 w 225"/>
                <a:gd name="T1" fmla="*/ 0 h 481"/>
                <a:gd name="T2" fmla="*/ 225 w 225"/>
                <a:gd name="T3" fmla="*/ 403 h 481"/>
                <a:gd name="T4" fmla="*/ 35 w 225"/>
                <a:gd name="T5" fmla="*/ 481 h 481"/>
                <a:gd name="T6" fmla="*/ 0 w 225"/>
                <a:gd name="T7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81">
                  <a:moveTo>
                    <a:pt x="0" y="0"/>
                  </a:moveTo>
                  <a:lnTo>
                    <a:pt x="225" y="403"/>
                  </a:lnTo>
                  <a:lnTo>
                    <a:pt x="35" y="4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33" name="Freeform 5391"/>
            <p:cNvSpPr>
              <a:spLocks/>
            </p:cNvSpPr>
            <p:nvPr/>
          </p:nvSpPr>
          <p:spPr bwMode="auto">
            <a:xfrm>
              <a:off x="25061527" y="3696280"/>
              <a:ext cx="1025525" cy="1012825"/>
            </a:xfrm>
            <a:custGeom>
              <a:avLst/>
              <a:gdLst>
                <a:gd name="T0" fmla="*/ 458 w 646"/>
                <a:gd name="T1" fmla="*/ 0 h 638"/>
                <a:gd name="T2" fmla="*/ 460 w 646"/>
                <a:gd name="T3" fmla="*/ 6 h 638"/>
                <a:gd name="T4" fmla="*/ 467 w 646"/>
                <a:gd name="T5" fmla="*/ 19 h 638"/>
                <a:gd name="T6" fmla="*/ 475 w 646"/>
                <a:gd name="T7" fmla="*/ 41 h 638"/>
                <a:gd name="T8" fmla="*/ 489 w 646"/>
                <a:gd name="T9" fmla="*/ 70 h 638"/>
                <a:gd name="T10" fmla="*/ 504 w 646"/>
                <a:gd name="T11" fmla="*/ 103 h 638"/>
                <a:gd name="T12" fmla="*/ 520 w 646"/>
                <a:gd name="T13" fmla="*/ 140 h 638"/>
                <a:gd name="T14" fmla="*/ 537 w 646"/>
                <a:gd name="T15" fmla="*/ 178 h 638"/>
                <a:gd name="T16" fmla="*/ 557 w 646"/>
                <a:gd name="T17" fmla="*/ 219 h 638"/>
                <a:gd name="T18" fmla="*/ 574 w 646"/>
                <a:gd name="T19" fmla="*/ 260 h 638"/>
                <a:gd name="T20" fmla="*/ 592 w 646"/>
                <a:gd name="T21" fmla="*/ 297 h 638"/>
                <a:gd name="T22" fmla="*/ 609 w 646"/>
                <a:gd name="T23" fmla="*/ 332 h 638"/>
                <a:gd name="T24" fmla="*/ 625 w 646"/>
                <a:gd name="T25" fmla="*/ 363 h 638"/>
                <a:gd name="T26" fmla="*/ 636 w 646"/>
                <a:gd name="T27" fmla="*/ 386 h 638"/>
                <a:gd name="T28" fmla="*/ 646 w 646"/>
                <a:gd name="T29" fmla="*/ 403 h 638"/>
                <a:gd name="T30" fmla="*/ 646 w 646"/>
                <a:gd name="T31" fmla="*/ 405 h 638"/>
                <a:gd name="T32" fmla="*/ 644 w 646"/>
                <a:gd name="T33" fmla="*/ 411 h 638"/>
                <a:gd name="T34" fmla="*/ 636 w 646"/>
                <a:gd name="T35" fmla="*/ 423 h 638"/>
                <a:gd name="T36" fmla="*/ 626 w 646"/>
                <a:gd name="T37" fmla="*/ 436 h 638"/>
                <a:gd name="T38" fmla="*/ 609 w 646"/>
                <a:gd name="T39" fmla="*/ 452 h 638"/>
                <a:gd name="T40" fmla="*/ 584 w 646"/>
                <a:gd name="T41" fmla="*/ 471 h 638"/>
                <a:gd name="T42" fmla="*/ 551 w 646"/>
                <a:gd name="T43" fmla="*/ 493 h 638"/>
                <a:gd name="T44" fmla="*/ 508 w 646"/>
                <a:gd name="T45" fmla="*/ 516 h 638"/>
                <a:gd name="T46" fmla="*/ 452 w 646"/>
                <a:gd name="T47" fmla="*/ 539 h 638"/>
                <a:gd name="T48" fmla="*/ 388 w 646"/>
                <a:gd name="T49" fmla="*/ 564 h 638"/>
                <a:gd name="T50" fmla="*/ 334 w 646"/>
                <a:gd name="T51" fmla="*/ 586 h 638"/>
                <a:gd name="T52" fmla="*/ 287 w 646"/>
                <a:gd name="T53" fmla="*/ 603 h 638"/>
                <a:gd name="T54" fmla="*/ 250 w 646"/>
                <a:gd name="T55" fmla="*/ 617 h 638"/>
                <a:gd name="T56" fmla="*/ 223 w 646"/>
                <a:gd name="T57" fmla="*/ 626 h 638"/>
                <a:gd name="T58" fmla="*/ 202 w 646"/>
                <a:gd name="T59" fmla="*/ 634 h 638"/>
                <a:gd name="T60" fmla="*/ 190 w 646"/>
                <a:gd name="T61" fmla="*/ 638 h 638"/>
                <a:gd name="T62" fmla="*/ 186 w 646"/>
                <a:gd name="T63" fmla="*/ 638 h 638"/>
                <a:gd name="T64" fmla="*/ 0 w 646"/>
                <a:gd name="T65" fmla="*/ 200 h 638"/>
                <a:gd name="T66" fmla="*/ 458 w 646"/>
                <a:gd name="T67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6" h="638">
                  <a:moveTo>
                    <a:pt x="458" y="0"/>
                  </a:moveTo>
                  <a:lnTo>
                    <a:pt x="460" y="6"/>
                  </a:lnTo>
                  <a:lnTo>
                    <a:pt x="467" y="19"/>
                  </a:lnTo>
                  <a:lnTo>
                    <a:pt x="475" y="41"/>
                  </a:lnTo>
                  <a:lnTo>
                    <a:pt x="489" y="70"/>
                  </a:lnTo>
                  <a:lnTo>
                    <a:pt x="504" y="103"/>
                  </a:lnTo>
                  <a:lnTo>
                    <a:pt x="520" y="140"/>
                  </a:lnTo>
                  <a:lnTo>
                    <a:pt x="537" y="178"/>
                  </a:lnTo>
                  <a:lnTo>
                    <a:pt x="557" y="219"/>
                  </a:lnTo>
                  <a:lnTo>
                    <a:pt x="574" y="260"/>
                  </a:lnTo>
                  <a:lnTo>
                    <a:pt x="592" y="297"/>
                  </a:lnTo>
                  <a:lnTo>
                    <a:pt x="609" y="332"/>
                  </a:lnTo>
                  <a:lnTo>
                    <a:pt x="625" y="363"/>
                  </a:lnTo>
                  <a:lnTo>
                    <a:pt x="636" y="386"/>
                  </a:lnTo>
                  <a:lnTo>
                    <a:pt x="646" y="403"/>
                  </a:lnTo>
                  <a:lnTo>
                    <a:pt x="646" y="405"/>
                  </a:lnTo>
                  <a:lnTo>
                    <a:pt x="644" y="411"/>
                  </a:lnTo>
                  <a:lnTo>
                    <a:pt x="636" y="423"/>
                  </a:lnTo>
                  <a:lnTo>
                    <a:pt x="626" y="436"/>
                  </a:lnTo>
                  <a:lnTo>
                    <a:pt x="609" y="452"/>
                  </a:lnTo>
                  <a:lnTo>
                    <a:pt x="584" y="471"/>
                  </a:lnTo>
                  <a:lnTo>
                    <a:pt x="551" y="493"/>
                  </a:lnTo>
                  <a:lnTo>
                    <a:pt x="508" y="516"/>
                  </a:lnTo>
                  <a:lnTo>
                    <a:pt x="452" y="539"/>
                  </a:lnTo>
                  <a:lnTo>
                    <a:pt x="388" y="564"/>
                  </a:lnTo>
                  <a:lnTo>
                    <a:pt x="334" y="586"/>
                  </a:lnTo>
                  <a:lnTo>
                    <a:pt x="287" y="603"/>
                  </a:lnTo>
                  <a:lnTo>
                    <a:pt x="250" y="617"/>
                  </a:lnTo>
                  <a:lnTo>
                    <a:pt x="223" y="626"/>
                  </a:lnTo>
                  <a:lnTo>
                    <a:pt x="202" y="634"/>
                  </a:lnTo>
                  <a:lnTo>
                    <a:pt x="190" y="638"/>
                  </a:lnTo>
                  <a:lnTo>
                    <a:pt x="186" y="638"/>
                  </a:lnTo>
                  <a:lnTo>
                    <a:pt x="0" y="20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79F1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34" name="261 Grupo"/>
          <p:cNvGrpSpPr>
            <a:grpSpLocks noChangeAspect="1"/>
          </p:cNvGrpSpPr>
          <p:nvPr/>
        </p:nvGrpSpPr>
        <p:grpSpPr>
          <a:xfrm>
            <a:off x="8533125" y="2363107"/>
            <a:ext cx="344295" cy="392816"/>
            <a:chOff x="34406757" y="6061338"/>
            <a:chExt cx="3228975" cy="3684032"/>
          </a:xfrm>
        </p:grpSpPr>
        <p:sp>
          <p:nvSpPr>
            <p:cNvPr id="35" name="Freeform 401"/>
            <p:cNvSpPr>
              <a:spLocks/>
            </p:cNvSpPr>
            <p:nvPr/>
          </p:nvSpPr>
          <p:spPr bwMode="auto">
            <a:xfrm>
              <a:off x="37213457" y="7669475"/>
              <a:ext cx="422275" cy="73025"/>
            </a:xfrm>
            <a:custGeom>
              <a:avLst/>
              <a:gdLst>
                <a:gd name="T0" fmla="*/ 242 w 266"/>
                <a:gd name="T1" fmla="*/ 0 h 46"/>
                <a:gd name="T2" fmla="*/ 250 w 266"/>
                <a:gd name="T3" fmla="*/ 0 h 46"/>
                <a:gd name="T4" fmla="*/ 256 w 266"/>
                <a:gd name="T5" fmla="*/ 4 h 46"/>
                <a:gd name="T6" fmla="*/ 262 w 266"/>
                <a:gd name="T7" fmla="*/ 9 h 46"/>
                <a:gd name="T8" fmla="*/ 266 w 266"/>
                <a:gd name="T9" fmla="*/ 15 h 46"/>
                <a:gd name="T10" fmla="*/ 266 w 266"/>
                <a:gd name="T11" fmla="*/ 23 h 46"/>
                <a:gd name="T12" fmla="*/ 266 w 266"/>
                <a:gd name="T13" fmla="*/ 31 h 46"/>
                <a:gd name="T14" fmla="*/ 262 w 266"/>
                <a:gd name="T15" fmla="*/ 37 h 46"/>
                <a:gd name="T16" fmla="*/ 256 w 266"/>
                <a:gd name="T17" fmla="*/ 42 h 46"/>
                <a:gd name="T18" fmla="*/ 250 w 266"/>
                <a:gd name="T19" fmla="*/ 46 h 46"/>
                <a:gd name="T20" fmla="*/ 242 w 266"/>
                <a:gd name="T21" fmla="*/ 46 h 46"/>
                <a:gd name="T22" fmla="*/ 25 w 266"/>
                <a:gd name="T23" fmla="*/ 46 h 46"/>
                <a:gd name="T24" fmla="*/ 17 w 266"/>
                <a:gd name="T25" fmla="*/ 46 h 46"/>
                <a:gd name="T26" fmla="*/ 11 w 266"/>
                <a:gd name="T27" fmla="*/ 42 h 46"/>
                <a:gd name="T28" fmla="*/ 6 w 266"/>
                <a:gd name="T29" fmla="*/ 37 h 46"/>
                <a:gd name="T30" fmla="*/ 2 w 266"/>
                <a:gd name="T31" fmla="*/ 31 h 46"/>
                <a:gd name="T32" fmla="*/ 0 w 266"/>
                <a:gd name="T33" fmla="*/ 23 h 46"/>
                <a:gd name="T34" fmla="*/ 2 w 266"/>
                <a:gd name="T35" fmla="*/ 15 h 46"/>
                <a:gd name="T36" fmla="*/ 6 w 266"/>
                <a:gd name="T37" fmla="*/ 9 h 46"/>
                <a:gd name="T38" fmla="*/ 11 w 266"/>
                <a:gd name="T39" fmla="*/ 4 h 46"/>
                <a:gd name="T40" fmla="*/ 17 w 266"/>
                <a:gd name="T41" fmla="*/ 0 h 46"/>
                <a:gd name="T42" fmla="*/ 25 w 266"/>
                <a:gd name="T43" fmla="*/ 0 h 46"/>
                <a:gd name="T44" fmla="*/ 242 w 266"/>
                <a:gd name="T4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6" h="46">
                  <a:moveTo>
                    <a:pt x="242" y="0"/>
                  </a:moveTo>
                  <a:lnTo>
                    <a:pt x="250" y="0"/>
                  </a:lnTo>
                  <a:lnTo>
                    <a:pt x="256" y="4"/>
                  </a:lnTo>
                  <a:lnTo>
                    <a:pt x="262" y="9"/>
                  </a:lnTo>
                  <a:lnTo>
                    <a:pt x="266" y="15"/>
                  </a:lnTo>
                  <a:lnTo>
                    <a:pt x="266" y="23"/>
                  </a:lnTo>
                  <a:lnTo>
                    <a:pt x="266" y="31"/>
                  </a:lnTo>
                  <a:lnTo>
                    <a:pt x="262" y="37"/>
                  </a:lnTo>
                  <a:lnTo>
                    <a:pt x="256" y="42"/>
                  </a:lnTo>
                  <a:lnTo>
                    <a:pt x="250" y="46"/>
                  </a:lnTo>
                  <a:lnTo>
                    <a:pt x="242" y="46"/>
                  </a:lnTo>
                  <a:lnTo>
                    <a:pt x="25" y="46"/>
                  </a:lnTo>
                  <a:lnTo>
                    <a:pt x="17" y="46"/>
                  </a:lnTo>
                  <a:lnTo>
                    <a:pt x="11" y="42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9"/>
                  </a:lnTo>
                  <a:lnTo>
                    <a:pt x="11" y="4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36" name="Freeform 402"/>
            <p:cNvSpPr>
              <a:spLocks/>
            </p:cNvSpPr>
            <p:nvPr/>
          </p:nvSpPr>
          <p:spPr bwMode="auto">
            <a:xfrm>
              <a:off x="37102332" y="6917000"/>
              <a:ext cx="376238" cy="249238"/>
            </a:xfrm>
            <a:custGeom>
              <a:avLst/>
              <a:gdLst>
                <a:gd name="T0" fmla="*/ 213 w 237"/>
                <a:gd name="T1" fmla="*/ 0 h 157"/>
                <a:gd name="T2" fmla="*/ 225 w 237"/>
                <a:gd name="T3" fmla="*/ 2 h 157"/>
                <a:gd name="T4" fmla="*/ 233 w 237"/>
                <a:gd name="T5" fmla="*/ 12 h 157"/>
                <a:gd name="T6" fmla="*/ 237 w 237"/>
                <a:gd name="T7" fmla="*/ 24 h 157"/>
                <a:gd name="T8" fmla="*/ 233 w 237"/>
                <a:gd name="T9" fmla="*/ 35 h 157"/>
                <a:gd name="T10" fmla="*/ 225 w 237"/>
                <a:gd name="T11" fmla="*/ 45 h 157"/>
                <a:gd name="T12" fmla="*/ 37 w 237"/>
                <a:gd name="T13" fmla="*/ 154 h 157"/>
                <a:gd name="T14" fmla="*/ 31 w 237"/>
                <a:gd name="T15" fmla="*/ 157 h 157"/>
                <a:gd name="T16" fmla="*/ 25 w 237"/>
                <a:gd name="T17" fmla="*/ 157 h 157"/>
                <a:gd name="T18" fmla="*/ 17 w 237"/>
                <a:gd name="T19" fmla="*/ 157 h 157"/>
                <a:gd name="T20" fmla="*/ 14 w 237"/>
                <a:gd name="T21" fmla="*/ 154 h 157"/>
                <a:gd name="T22" fmla="*/ 8 w 237"/>
                <a:gd name="T23" fmla="*/ 150 h 157"/>
                <a:gd name="T24" fmla="*/ 4 w 237"/>
                <a:gd name="T25" fmla="*/ 146 h 157"/>
                <a:gd name="T26" fmla="*/ 0 w 237"/>
                <a:gd name="T27" fmla="*/ 134 h 157"/>
                <a:gd name="T28" fmla="*/ 4 w 237"/>
                <a:gd name="T29" fmla="*/ 123 h 157"/>
                <a:gd name="T30" fmla="*/ 12 w 237"/>
                <a:gd name="T31" fmla="*/ 113 h 157"/>
                <a:gd name="T32" fmla="*/ 200 w 237"/>
                <a:gd name="T33" fmla="*/ 2 h 157"/>
                <a:gd name="T34" fmla="*/ 213 w 237"/>
                <a:gd name="T3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157">
                  <a:moveTo>
                    <a:pt x="213" y="0"/>
                  </a:moveTo>
                  <a:lnTo>
                    <a:pt x="225" y="2"/>
                  </a:lnTo>
                  <a:lnTo>
                    <a:pt x="233" y="12"/>
                  </a:lnTo>
                  <a:lnTo>
                    <a:pt x="237" y="24"/>
                  </a:lnTo>
                  <a:lnTo>
                    <a:pt x="233" y="35"/>
                  </a:lnTo>
                  <a:lnTo>
                    <a:pt x="225" y="45"/>
                  </a:lnTo>
                  <a:lnTo>
                    <a:pt x="37" y="154"/>
                  </a:lnTo>
                  <a:lnTo>
                    <a:pt x="31" y="157"/>
                  </a:lnTo>
                  <a:lnTo>
                    <a:pt x="25" y="157"/>
                  </a:lnTo>
                  <a:lnTo>
                    <a:pt x="17" y="157"/>
                  </a:lnTo>
                  <a:lnTo>
                    <a:pt x="14" y="154"/>
                  </a:lnTo>
                  <a:lnTo>
                    <a:pt x="8" y="150"/>
                  </a:lnTo>
                  <a:lnTo>
                    <a:pt x="4" y="146"/>
                  </a:lnTo>
                  <a:lnTo>
                    <a:pt x="0" y="134"/>
                  </a:lnTo>
                  <a:lnTo>
                    <a:pt x="4" y="123"/>
                  </a:lnTo>
                  <a:lnTo>
                    <a:pt x="12" y="113"/>
                  </a:lnTo>
                  <a:lnTo>
                    <a:pt x="200" y="2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37" name="Freeform 403"/>
            <p:cNvSpPr>
              <a:spLocks/>
            </p:cNvSpPr>
            <p:nvPr/>
          </p:nvSpPr>
          <p:spPr bwMode="auto">
            <a:xfrm>
              <a:off x="36649895" y="6280413"/>
              <a:ext cx="246063" cy="377825"/>
            </a:xfrm>
            <a:custGeom>
              <a:avLst/>
              <a:gdLst>
                <a:gd name="T0" fmla="*/ 132 w 155"/>
                <a:gd name="T1" fmla="*/ 0 h 238"/>
                <a:gd name="T2" fmla="*/ 143 w 155"/>
                <a:gd name="T3" fmla="*/ 4 h 238"/>
                <a:gd name="T4" fmla="*/ 153 w 155"/>
                <a:gd name="T5" fmla="*/ 13 h 238"/>
                <a:gd name="T6" fmla="*/ 155 w 155"/>
                <a:gd name="T7" fmla="*/ 25 h 238"/>
                <a:gd name="T8" fmla="*/ 153 w 155"/>
                <a:gd name="T9" fmla="*/ 37 h 238"/>
                <a:gd name="T10" fmla="*/ 44 w 155"/>
                <a:gd name="T11" fmla="*/ 225 h 238"/>
                <a:gd name="T12" fmla="*/ 41 w 155"/>
                <a:gd name="T13" fmla="*/ 231 h 238"/>
                <a:gd name="T14" fmla="*/ 35 w 155"/>
                <a:gd name="T15" fmla="*/ 234 h 238"/>
                <a:gd name="T16" fmla="*/ 29 w 155"/>
                <a:gd name="T17" fmla="*/ 236 h 238"/>
                <a:gd name="T18" fmla="*/ 23 w 155"/>
                <a:gd name="T19" fmla="*/ 238 h 238"/>
                <a:gd name="T20" fmla="*/ 17 w 155"/>
                <a:gd name="T21" fmla="*/ 236 h 238"/>
                <a:gd name="T22" fmla="*/ 11 w 155"/>
                <a:gd name="T23" fmla="*/ 234 h 238"/>
                <a:gd name="T24" fmla="*/ 4 w 155"/>
                <a:gd name="T25" fmla="*/ 225 h 238"/>
                <a:gd name="T26" fmla="*/ 0 w 155"/>
                <a:gd name="T27" fmla="*/ 213 h 238"/>
                <a:gd name="T28" fmla="*/ 4 w 155"/>
                <a:gd name="T29" fmla="*/ 201 h 238"/>
                <a:gd name="T30" fmla="*/ 110 w 155"/>
                <a:gd name="T31" fmla="*/ 13 h 238"/>
                <a:gd name="T32" fmla="*/ 120 w 155"/>
                <a:gd name="T33" fmla="*/ 4 h 238"/>
                <a:gd name="T34" fmla="*/ 132 w 155"/>
                <a:gd name="T3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38">
                  <a:moveTo>
                    <a:pt x="132" y="0"/>
                  </a:moveTo>
                  <a:lnTo>
                    <a:pt x="143" y="4"/>
                  </a:lnTo>
                  <a:lnTo>
                    <a:pt x="153" y="13"/>
                  </a:lnTo>
                  <a:lnTo>
                    <a:pt x="155" y="25"/>
                  </a:lnTo>
                  <a:lnTo>
                    <a:pt x="153" y="37"/>
                  </a:lnTo>
                  <a:lnTo>
                    <a:pt x="44" y="225"/>
                  </a:lnTo>
                  <a:lnTo>
                    <a:pt x="41" y="231"/>
                  </a:lnTo>
                  <a:lnTo>
                    <a:pt x="35" y="234"/>
                  </a:lnTo>
                  <a:lnTo>
                    <a:pt x="29" y="236"/>
                  </a:lnTo>
                  <a:lnTo>
                    <a:pt x="23" y="238"/>
                  </a:lnTo>
                  <a:lnTo>
                    <a:pt x="17" y="236"/>
                  </a:lnTo>
                  <a:lnTo>
                    <a:pt x="11" y="234"/>
                  </a:lnTo>
                  <a:lnTo>
                    <a:pt x="4" y="225"/>
                  </a:lnTo>
                  <a:lnTo>
                    <a:pt x="0" y="213"/>
                  </a:lnTo>
                  <a:lnTo>
                    <a:pt x="4" y="201"/>
                  </a:lnTo>
                  <a:lnTo>
                    <a:pt x="110" y="13"/>
                  </a:lnTo>
                  <a:lnTo>
                    <a:pt x="120" y="4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38" name="Freeform 404"/>
            <p:cNvSpPr>
              <a:spLocks/>
            </p:cNvSpPr>
            <p:nvPr/>
          </p:nvSpPr>
          <p:spPr bwMode="auto">
            <a:xfrm>
              <a:off x="34494070" y="6883663"/>
              <a:ext cx="374650" cy="249238"/>
            </a:xfrm>
            <a:custGeom>
              <a:avLst/>
              <a:gdLst>
                <a:gd name="T0" fmla="*/ 25 w 236"/>
                <a:gd name="T1" fmla="*/ 0 h 157"/>
                <a:gd name="T2" fmla="*/ 37 w 236"/>
                <a:gd name="T3" fmla="*/ 4 h 157"/>
                <a:gd name="T4" fmla="*/ 225 w 236"/>
                <a:gd name="T5" fmla="*/ 112 h 157"/>
                <a:gd name="T6" fmla="*/ 235 w 236"/>
                <a:gd name="T7" fmla="*/ 122 h 157"/>
                <a:gd name="T8" fmla="*/ 236 w 236"/>
                <a:gd name="T9" fmla="*/ 134 h 157"/>
                <a:gd name="T10" fmla="*/ 233 w 236"/>
                <a:gd name="T11" fmla="*/ 145 h 157"/>
                <a:gd name="T12" fmla="*/ 229 w 236"/>
                <a:gd name="T13" fmla="*/ 149 h 157"/>
                <a:gd name="T14" fmla="*/ 225 w 236"/>
                <a:gd name="T15" fmla="*/ 153 h 157"/>
                <a:gd name="T16" fmla="*/ 219 w 236"/>
                <a:gd name="T17" fmla="*/ 157 h 157"/>
                <a:gd name="T18" fmla="*/ 213 w 236"/>
                <a:gd name="T19" fmla="*/ 157 h 157"/>
                <a:gd name="T20" fmla="*/ 207 w 236"/>
                <a:gd name="T21" fmla="*/ 157 h 157"/>
                <a:gd name="T22" fmla="*/ 202 w 236"/>
                <a:gd name="T23" fmla="*/ 153 h 157"/>
                <a:gd name="T24" fmla="*/ 13 w 236"/>
                <a:gd name="T25" fmla="*/ 45 h 157"/>
                <a:gd name="T26" fmla="*/ 4 w 236"/>
                <a:gd name="T27" fmla="*/ 35 h 157"/>
                <a:gd name="T28" fmla="*/ 0 w 236"/>
                <a:gd name="T29" fmla="*/ 23 h 157"/>
                <a:gd name="T30" fmla="*/ 4 w 236"/>
                <a:gd name="T31" fmla="*/ 12 h 157"/>
                <a:gd name="T32" fmla="*/ 13 w 236"/>
                <a:gd name="T33" fmla="*/ 2 h 157"/>
                <a:gd name="T34" fmla="*/ 25 w 236"/>
                <a:gd name="T3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157">
                  <a:moveTo>
                    <a:pt x="25" y="0"/>
                  </a:moveTo>
                  <a:lnTo>
                    <a:pt x="37" y="4"/>
                  </a:lnTo>
                  <a:lnTo>
                    <a:pt x="225" y="112"/>
                  </a:lnTo>
                  <a:lnTo>
                    <a:pt x="235" y="122"/>
                  </a:lnTo>
                  <a:lnTo>
                    <a:pt x="236" y="134"/>
                  </a:lnTo>
                  <a:lnTo>
                    <a:pt x="233" y="145"/>
                  </a:lnTo>
                  <a:lnTo>
                    <a:pt x="229" y="149"/>
                  </a:lnTo>
                  <a:lnTo>
                    <a:pt x="225" y="153"/>
                  </a:lnTo>
                  <a:lnTo>
                    <a:pt x="219" y="157"/>
                  </a:lnTo>
                  <a:lnTo>
                    <a:pt x="213" y="157"/>
                  </a:lnTo>
                  <a:lnTo>
                    <a:pt x="207" y="157"/>
                  </a:lnTo>
                  <a:lnTo>
                    <a:pt x="202" y="153"/>
                  </a:lnTo>
                  <a:lnTo>
                    <a:pt x="13" y="45"/>
                  </a:lnTo>
                  <a:lnTo>
                    <a:pt x="4" y="35"/>
                  </a:lnTo>
                  <a:lnTo>
                    <a:pt x="0" y="23"/>
                  </a:lnTo>
                  <a:lnTo>
                    <a:pt x="4" y="12"/>
                  </a:lnTo>
                  <a:lnTo>
                    <a:pt x="13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39" name="Freeform 405"/>
            <p:cNvSpPr>
              <a:spLocks/>
            </p:cNvSpPr>
            <p:nvPr/>
          </p:nvSpPr>
          <p:spPr bwMode="auto">
            <a:xfrm>
              <a:off x="37102332" y="8213988"/>
              <a:ext cx="376238" cy="249238"/>
            </a:xfrm>
            <a:custGeom>
              <a:avLst/>
              <a:gdLst>
                <a:gd name="T0" fmla="*/ 25 w 237"/>
                <a:gd name="T1" fmla="*/ 0 h 157"/>
                <a:gd name="T2" fmla="*/ 37 w 237"/>
                <a:gd name="T3" fmla="*/ 4 h 157"/>
                <a:gd name="T4" fmla="*/ 225 w 237"/>
                <a:gd name="T5" fmla="*/ 113 h 157"/>
                <a:gd name="T6" fmla="*/ 233 w 237"/>
                <a:gd name="T7" fmla="*/ 122 h 157"/>
                <a:gd name="T8" fmla="*/ 237 w 237"/>
                <a:gd name="T9" fmla="*/ 134 h 157"/>
                <a:gd name="T10" fmla="*/ 233 w 237"/>
                <a:gd name="T11" fmla="*/ 146 h 157"/>
                <a:gd name="T12" fmla="*/ 229 w 237"/>
                <a:gd name="T13" fmla="*/ 149 h 157"/>
                <a:gd name="T14" fmla="*/ 225 w 237"/>
                <a:gd name="T15" fmla="*/ 153 h 157"/>
                <a:gd name="T16" fmla="*/ 219 w 237"/>
                <a:gd name="T17" fmla="*/ 157 h 157"/>
                <a:gd name="T18" fmla="*/ 213 w 237"/>
                <a:gd name="T19" fmla="*/ 157 h 157"/>
                <a:gd name="T20" fmla="*/ 206 w 237"/>
                <a:gd name="T21" fmla="*/ 157 h 157"/>
                <a:gd name="T22" fmla="*/ 200 w 237"/>
                <a:gd name="T23" fmla="*/ 153 h 157"/>
                <a:gd name="T24" fmla="*/ 12 w 237"/>
                <a:gd name="T25" fmla="*/ 45 h 157"/>
                <a:gd name="T26" fmla="*/ 4 w 237"/>
                <a:gd name="T27" fmla="*/ 35 h 157"/>
                <a:gd name="T28" fmla="*/ 0 w 237"/>
                <a:gd name="T29" fmla="*/ 23 h 157"/>
                <a:gd name="T30" fmla="*/ 4 w 237"/>
                <a:gd name="T31" fmla="*/ 12 h 157"/>
                <a:gd name="T32" fmla="*/ 14 w 237"/>
                <a:gd name="T33" fmla="*/ 2 h 157"/>
                <a:gd name="T34" fmla="*/ 25 w 237"/>
                <a:gd name="T3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157">
                  <a:moveTo>
                    <a:pt x="25" y="0"/>
                  </a:moveTo>
                  <a:lnTo>
                    <a:pt x="37" y="4"/>
                  </a:lnTo>
                  <a:lnTo>
                    <a:pt x="225" y="113"/>
                  </a:lnTo>
                  <a:lnTo>
                    <a:pt x="233" y="122"/>
                  </a:lnTo>
                  <a:lnTo>
                    <a:pt x="237" y="134"/>
                  </a:lnTo>
                  <a:lnTo>
                    <a:pt x="233" y="146"/>
                  </a:lnTo>
                  <a:lnTo>
                    <a:pt x="229" y="149"/>
                  </a:lnTo>
                  <a:lnTo>
                    <a:pt x="225" y="153"/>
                  </a:lnTo>
                  <a:lnTo>
                    <a:pt x="219" y="157"/>
                  </a:lnTo>
                  <a:lnTo>
                    <a:pt x="213" y="157"/>
                  </a:lnTo>
                  <a:lnTo>
                    <a:pt x="206" y="157"/>
                  </a:lnTo>
                  <a:lnTo>
                    <a:pt x="200" y="153"/>
                  </a:lnTo>
                  <a:lnTo>
                    <a:pt x="12" y="45"/>
                  </a:lnTo>
                  <a:lnTo>
                    <a:pt x="4" y="35"/>
                  </a:lnTo>
                  <a:lnTo>
                    <a:pt x="0" y="23"/>
                  </a:lnTo>
                  <a:lnTo>
                    <a:pt x="4" y="12"/>
                  </a:lnTo>
                  <a:lnTo>
                    <a:pt x="14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0" name="Freeform 406"/>
            <p:cNvSpPr>
              <a:spLocks/>
            </p:cNvSpPr>
            <p:nvPr/>
          </p:nvSpPr>
          <p:spPr bwMode="auto">
            <a:xfrm>
              <a:off x="34494070" y="8247325"/>
              <a:ext cx="374650" cy="250825"/>
            </a:xfrm>
            <a:custGeom>
              <a:avLst/>
              <a:gdLst>
                <a:gd name="T0" fmla="*/ 213 w 236"/>
                <a:gd name="T1" fmla="*/ 0 h 158"/>
                <a:gd name="T2" fmla="*/ 225 w 236"/>
                <a:gd name="T3" fmla="*/ 2 h 158"/>
                <a:gd name="T4" fmla="*/ 233 w 236"/>
                <a:gd name="T5" fmla="*/ 12 h 158"/>
                <a:gd name="T6" fmla="*/ 236 w 236"/>
                <a:gd name="T7" fmla="*/ 24 h 158"/>
                <a:gd name="T8" fmla="*/ 235 w 236"/>
                <a:gd name="T9" fmla="*/ 35 h 158"/>
                <a:gd name="T10" fmla="*/ 225 w 236"/>
                <a:gd name="T11" fmla="*/ 45 h 158"/>
                <a:gd name="T12" fmla="*/ 37 w 236"/>
                <a:gd name="T13" fmla="*/ 154 h 158"/>
                <a:gd name="T14" fmla="*/ 31 w 236"/>
                <a:gd name="T15" fmla="*/ 158 h 158"/>
                <a:gd name="T16" fmla="*/ 25 w 236"/>
                <a:gd name="T17" fmla="*/ 158 h 158"/>
                <a:gd name="T18" fmla="*/ 19 w 236"/>
                <a:gd name="T19" fmla="*/ 158 h 158"/>
                <a:gd name="T20" fmla="*/ 13 w 236"/>
                <a:gd name="T21" fmla="*/ 154 h 158"/>
                <a:gd name="T22" fmla="*/ 8 w 236"/>
                <a:gd name="T23" fmla="*/ 150 h 158"/>
                <a:gd name="T24" fmla="*/ 4 w 236"/>
                <a:gd name="T25" fmla="*/ 146 h 158"/>
                <a:gd name="T26" fmla="*/ 0 w 236"/>
                <a:gd name="T27" fmla="*/ 134 h 158"/>
                <a:gd name="T28" fmla="*/ 4 w 236"/>
                <a:gd name="T29" fmla="*/ 123 h 158"/>
                <a:gd name="T30" fmla="*/ 13 w 236"/>
                <a:gd name="T31" fmla="*/ 113 h 158"/>
                <a:gd name="T32" fmla="*/ 202 w 236"/>
                <a:gd name="T33" fmla="*/ 2 h 158"/>
                <a:gd name="T34" fmla="*/ 213 w 236"/>
                <a:gd name="T3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158">
                  <a:moveTo>
                    <a:pt x="213" y="0"/>
                  </a:moveTo>
                  <a:lnTo>
                    <a:pt x="225" y="2"/>
                  </a:lnTo>
                  <a:lnTo>
                    <a:pt x="233" y="12"/>
                  </a:lnTo>
                  <a:lnTo>
                    <a:pt x="236" y="24"/>
                  </a:lnTo>
                  <a:lnTo>
                    <a:pt x="235" y="35"/>
                  </a:lnTo>
                  <a:lnTo>
                    <a:pt x="225" y="45"/>
                  </a:lnTo>
                  <a:lnTo>
                    <a:pt x="37" y="154"/>
                  </a:lnTo>
                  <a:lnTo>
                    <a:pt x="31" y="158"/>
                  </a:lnTo>
                  <a:lnTo>
                    <a:pt x="25" y="158"/>
                  </a:lnTo>
                  <a:lnTo>
                    <a:pt x="19" y="158"/>
                  </a:lnTo>
                  <a:lnTo>
                    <a:pt x="13" y="154"/>
                  </a:lnTo>
                  <a:lnTo>
                    <a:pt x="8" y="150"/>
                  </a:lnTo>
                  <a:lnTo>
                    <a:pt x="4" y="146"/>
                  </a:lnTo>
                  <a:lnTo>
                    <a:pt x="0" y="134"/>
                  </a:lnTo>
                  <a:lnTo>
                    <a:pt x="4" y="123"/>
                  </a:lnTo>
                  <a:lnTo>
                    <a:pt x="13" y="113"/>
                  </a:lnTo>
                  <a:lnTo>
                    <a:pt x="202" y="2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1" name="Freeform 407"/>
            <p:cNvSpPr>
              <a:spLocks/>
            </p:cNvSpPr>
            <p:nvPr/>
          </p:nvSpPr>
          <p:spPr bwMode="auto">
            <a:xfrm>
              <a:off x="35075095" y="6245488"/>
              <a:ext cx="250825" cy="379413"/>
            </a:xfrm>
            <a:custGeom>
              <a:avLst/>
              <a:gdLst>
                <a:gd name="T0" fmla="*/ 26 w 158"/>
                <a:gd name="T1" fmla="*/ 0 h 239"/>
                <a:gd name="T2" fmla="*/ 37 w 158"/>
                <a:gd name="T3" fmla="*/ 4 h 239"/>
                <a:gd name="T4" fmla="*/ 45 w 158"/>
                <a:gd name="T5" fmla="*/ 14 h 239"/>
                <a:gd name="T6" fmla="*/ 154 w 158"/>
                <a:gd name="T7" fmla="*/ 202 h 239"/>
                <a:gd name="T8" fmla="*/ 158 w 158"/>
                <a:gd name="T9" fmla="*/ 214 h 239"/>
                <a:gd name="T10" fmla="*/ 154 w 158"/>
                <a:gd name="T11" fmla="*/ 227 h 239"/>
                <a:gd name="T12" fmla="*/ 144 w 158"/>
                <a:gd name="T13" fmla="*/ 235 h 239"/>
                <a:gd name="T14" fmla="*/ 138 w 158"/>
                <a:gd name="T15" fmla="*/ 237 h 239"/>
                <a:gd name="T16" fmla="*/ 132 w 158"/>
                <a:gd name="T17" fmla="*/ 239 h 239"/>
                <a:gd name="T18" fmla="*/ 127 w 158"/>
                <a:gd name="T19" fmla="*/ 237 h 239"/>
                <a:gd name="T20" fmla="*/ 121 w 158"/>
                <a:gd name="T21" fmla="*/ 235 h 239"/>
                <a:gd name="T22" fmla="*/ 117 w 158"/>
                <a:gd name="T23" fmla="*/ 231 h 239"/>
                <a:gd name="T24" fmla="*/ 111 w 158"/>
                <a:gd name="T25" fmla="*/ 225 h 239"/>
                <a:gd name="T26" fmla="*/ 4 w 158"/>
                <a:gd name="T27" fmla="*/ 37 h 239"/>
                <a:gd name="T28" fmla="*/ 0 w 158"/>
                <a:gd name="T29" fmla="*/ 26 h 239"/>
                <a:gd name="T30" fmla="*/ 4 w 158"/>
                <a:gd name="T31" fmla="*/ 14 h 239"/>
                <a:gd name="T32" fmla="*/ 12 w 158"/>
                <a:gd name="T33" fmla="*/ 4 h 239"/>
                <a:gd name="T34" fmla="*/ 26 w 158"/>
                <a:gd name="T3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239">
                  <a:moveTo>
                    <a:pt x="26" y="0"/>
                  </a:moveTo>
                  <a:lnTo>
                    <a:pt x="37" y="4"/>
                  </a:lnTo>
                  <a:lnTo>
                    <a:pt x="45" y="14"/>
                  </a:lnTo>
                  <a:lnTo>
                    <a:pt x="154" y="202"/>
                  </a:lnTo>
                  <a:lnTo>
                    <a:pt x="158" y="214"/>
                  </a:lnTo>
                  <a:lnTo>
                    <a:pt x="154" y="227"/>
                  </a:lnTo>
                  <a:lnTo>
                    <a:pt x="144" y="235"/>
                  </a:lnTo>
                  <a:lnTo>
                    <a:pt x="138" y="237"/>
                  </a:lnTo>
                  <a:lnTo>
                    <a:pt x="132" y="239"/>
                  </a:lnTo>
                  <a:lnTo>
                    <a:pt x="127" y="237"/>
                  </a:lnTo>
                  <a:lnTo>
                    <a:pt x="121" y="235"/>
                  </a:lnTo>
                  <a:lnTo>
                    <a:pt x="117" y="231"/>
                  </a:lnTo>
                  <a:lnTo>
                    <a:pt x="111" y="225"/>
                  </a:lnTo>
                  <a:lnTo>
                    <a:pt x="4" y="37"/>
                  </a:lnTo>
                  <a:lnTo>
                    <a:pt x="0" y="26"/>
                  </a:lnTo>
                  <a:lnTo>
                    <a:pt x="4" y="14"/>
                  </a:lnTo>
                  <a:lnTo>
                    <a:pt x="12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2" name="Freeform 408"/>
            <p:cNvSpPr>
              <a:spLocks/>
            </p:cNvSpPr>
            <p:nvPr/>
          </p:nvSpPr>
          <p:spPr bwMode="auto">
            <a:xfrm>
              <a:off x="35962507" y="6061338"/>
              <a:ext cx="77788" cy="422275"/>
            </a:xfrm>
            <a:custGeom>
              <a:avLst/>
              <a:gdLst>
                <a:gd name="T0" fmla="*/ 23 w 49"/>
                <a:gd name="T1" fmla="*/ 0 h 266"/>
                <a:gd name="T2" fmla="*/ 31 w 49"/>
                <a:gd name="T3" fmla="*/ 0 h 266"/>
                <a:gd name="T4" fmla="*/ 39 w 49"/>
                <a:gd name="T5" fmla="*/ 4 h 266"/>
                <a:gd name="T6" fmla="*/ 43 w 49"/>
                <a:gd name="T7" fmla="*/ 10 h 266"/>
                <a:gd name="T8" fmla="*/ 47 w 49"/>
                <a:gd name="T9" fmla="*/ 16 h 266"/>
                <a:gd name="T10" fmla="*/ 49 w 49"/>
                <a:gd name="T11" fmla="*/ 23 h 266"/>
                <a:gd name="T12" fmla="*/ 49 w 49"/>
                <a:gd name="T13" fmla="*/ 241 h 266"/>
                <a:gd name="T14" fmla="*/ 47 w 49"/>
                <a:gd name="T15" fmla="*/ 248 h 266"/>
                <a:gd name="T16" fmla="*/ 43 w 49"/>
                <a:gd name="T17" fmla="*/ 256 h 266"/>
                <a:gd name="T18" fmla="*/ 39 w 49"/>
                <a:gd name="T19" fmla="*/ 260 h 266"/>
                <a:gd name="T20" fmla="*/ 31 w 49"/>
                <a:gd name="T21" fmla="*/ 264 h 266"/>
                <a:gd name="T22" fmla="*/ 23 w 49"/>
                <a:gd name="T23" fmla="*/ 266 h 266"/>
                <a:gd name="T24" fmla="*/ 16 w 49"/>
                <a:gd name="T25" fmla="*/ 264 h 266"/>
                <a:gd name="T26" fmla="*/ 10 w 49"/>
                <a:gd name="T27" fmla="*/ 260 h 266"/>
                <a:gd name="T28" fmla="*/ 4 w 49"/>
                <a:gd name="T29" fmla="*/ 256 h 266"/>
                <a:gd name="T30" fmla="*/ 2 w 49"/>
                <a:gd name="T31" fmla="*/ 248 h 266"/>
                <a:gd name="T32" fmla="*/ 0 w 49"/>
                <a:gd name="T33" fmla="*/ 241 h 266"/>
                <a:gd name="T34" fmla="*/ 0 w 49"/>
                <a:gd name="T35" fmla="*/ 23 h 266"/>
                <a:gd name="T36" fmla="*/ 2 w 49"/>
                <a:gd name="T37" fmla="*/ 16 h 266"/>
                <a:gd name="T38" fmla="*/ 4 w 49"/>
                <a:gd name="T39" fmla="*/ 10 h 266"/>
                <a:gd name="T40" fmla="*/ 10 w 49"/>
                <a:gd name="T41" fmla="*/ 4 h 266"/>
                <a:gd name="T42" fmla="*/ 16 w 49"/>
                <a:gd name="T43" fmla="*/ 0 h 266"/>
                <a:gd name="T44" fmla="*/ 23 w 49"/>
                <a:gd name="T4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66">
                  <a:moveTo>
                    <a:pt x="23" y="0"/>
                  </a:moveTo>
                  <a:lnTo>
                    <a:pt x="31" y="0"/>
                  </a:lnTo>
                  <a:lnTo>
                    <a:pt x="39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3"/>
                  </a:lnTo>
                  <a:lnTo>
                    <a:pt x="49" y="241"/>
                  </a:lnTo>
                  <a:lnTo>
                    <a:pt x="47" y="248"/>
                  </a:lnTo>
                  <a:lnTo>
                    <a:pt x="43" y="256"/>
                  </a:lnTo>
                  <a:lnTo>
                    <a:pt x="39" y="260"/>
                  </a:lnTo>
                  <a:lnTo>
                    <a:pt x="31" y="264"/>
                  </a:lnTo>
                  <a:lnTo>
                    <a:pt x="23" y="266"/>
                  </a:lnTo>
                  <a:lnTo>
                    <a:pt x="16" y="264"/>
                  </a:lnTo>
                  <a:lnTo>
                    <a:pt x="10" y="260"/>
                  </a:lnTo>
                  <a:lnTo>
                    <a:pt x="4" y="256"/>
                  </a:lnTo>
                  <a:lnTo>
                    <a:pt x="2" y="248"/>
                  </a:lnTo>
                  <a:lnTo>
                    <a:pt x="0" y="241"/>
                  </a:lnTo>
                  <a:lnTo>
                    <a:pt x="0" y="23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3" name="Freeform 409"/>
            <p:cNvSpPr>
              <a:spLocks/>
            </p:cNvSpPr>
            <p:nvPr/>
          </p:nvSpPr>
          <p:spPr bwMode="auto">
            <a:xfrm>
              <a:off x="34406757" y="7669475"/>
              <a:ext cx="422275" cy="73025"/>
            </a:xfrm>
            <a:custGeom>
              <a:avLst/>
              <a:gdLst>
                <a:gd name="T0" fmla="*/ 24 w 266"/>
                <a:gd name="T1" fmla="*/ 0 h 46"/>
                <a:gd name="T2" fmla="*/ 241 w 266"/>
                <a:gd name="T3" fmla="*/ 0 h 46"/>
                <a:gd name="T4" fmla="*/ 249 w 266"/>
                <a:gd name="T5" fmla="*/ 0 h 46"/>
                <a:gd name="T6" fmla="*/ 257 w 266"/>
                <a:gd name="T7" fmla="*/ 4 h 46"/>
                <a:gd name="T8" fmla="*/ 260 w 266"/>
                <a:gd name="T9" fmla="*/ 9 h 46"/>
                <a:gd name="T10" fmla="*/ 264 w 266"/>
                <a:gd name="T11" fmla="*/ 15 h 46"/>
                <a:gd name="T12" fmla="*/ 266 w 266"/>
                <a:gd name="T13" fmla="*/ 23 h 46"/>
                <a:gd name="T14" fmla="*/ 264 w 266"/>
                <a:gd name="T15" fmla="*/ 31 h 46"/>
                <a:gd name="T16" fmla="*/ 260 w 266"/>
                <a:gd name="T17" fmla="*/ 37 h 46"/>
                <a:gd name="T18" fmla="*/ 257 w 266"/>
                <a:gd name="T19" fmla="*/ 42 h 46"/>
                <a:gd name="T20" fmla="*/ 249 w 266"/>
                <a:gd name="T21" fmla="*/ 46 h 46"/>
                <a:gd name="T22" fmla="*/ 241 w 266"/>
                <a:gd name="T23" fmla="*/ 46 h 46"/>
                <a:gd name="T24" fmla="*/ 24 w 266"/>
                <a:gd name="T25" fmla="*/ 46 h 46"/>
                <a:gd name="T26" fmla="*/ 16 w 266"/>
                <a:gd name="T27" fmla="*/ 46 h 46"/>
                <a:gd name="T28" fmla="*/ 10 w 266"/>
                <a:gd name="T29" fmla="*/ 42 h 46"/>
                <a:gd name="T30" fmla="*/ 4 w 266"/>
                <a:gd name="T31" fmla="*/ 37 h 46"/>
                <a:gd name="T32" fmla="*/ 0 w 266"/>
                <a:gd name="T33" fmla="*/ 31 h 46"/>
                <a:gd name="T34" fmla="*/ 0 w 266"/>
                <a:gd name="T35" fmla="*/ 23 h 46"/>
                <a:gd name="T36" fmla="*/ 0 w 266"/>
                <a:gd name="T37" fmla="*/ 15 h 46"/>
                <a:gd name="T38" fmla="*/ 4 w 266"/>
                <a:gd name="T39" fmla="*/ 9 h 46"/>
                <a:gd name="T40" fmla="*/ 10 w 266"/>
                <a:gd name="T41" fmla="*/ 4 h 46"/>
                <a:gd name="T42" fmla="*/ 16 w 266"/>
                <a:gd name="T43" fmla="*/ 0 h 46"/>
                <a:gd name="T44" fmla="*/ 24 w 266"/>
                <a:gd name="T4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6" h="46">
                  <a:moveTo>
                    <a:pt x="24" y="0"/>
                  </a:moveTo>
                  <a:lnTo>
                    <a:pt x="241" y="0"/>
                  </a:lnTo>
                  <a:lnTo>
                    <a:pt x="249" y="0"/>
                  </a:lnTo>
                  <a:lnTo>
                    <a:pt x="257" y="4"/>
                  </a:lnTo>
                  <a:lnTo>
                    <a:pt x="260" y="9"/>
                  </a:lnTo>
                  <a:lnTo>
                    <a:pt x="264" y="15"/>
                  </a:lnTo>
                  <a:lnTo>
                    <a:pt x="266" y="23"/>
                  </a:lnTo>
                  <a:lnTo>
                    <a:pt x="264" y="31"/>
                  </a:lnTo>
                  <a:lnTo>
                    <a:pt x="260" y="37"/>
                  </a:lnTo>
                  <a:lnTo>
                    <a:pt x="257" y="42"/>
                  </a:lnTo>
                  <a:lnTo>
                    <a:pt x="249" y="46"/>
                  </a:lnTo>
                  <a:lnTo>
                    <a:pt x="241" y="46"/>
                  </a:lnTo>
                  <a:lnTo>
                    <a:pt x="24" y="46"/>
                  </a:lnTo>
                  <a:lnTo>
                    <a:pt x="16" y="46"/>
                  </a:lnTo>
                  <a:lnTo>
                    <a:pt x="10" y="42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9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BA2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4" name="Freeform 410"/>
            <p:cNvSpPr>
              <a:spLocks/>
            </p:cNvSpPr>
            <p:nvPr/>
          </p:nvSpPr>
          <p:spPr bwMode="auto">
            <a:xfrm>
              <a:off x="35116370" y="6821750"/>
              <a:ext cx="1809750" cy="2244725"/>
            </a:xfrm>
            <a:custGeom>
              <a:avLst/>
              <a:gdLst>
                <a:gd name="T0" fmla="*/ 648 w 1140"/>
                <a:gd name="T1" fmla="*/ 6 h 1414"/>
                <a:gd name="T2" fmla="*/ 791 w 1140"/>
                <a:gd name="T3" fmla="*/ 45 h 1414"/>
                <a:gd name="T4" fmla="*/ 919 w 1140"/>
                <a:gd name="T5" fmla="*/ 119 h 1414"/>
                <a:gd name="T6" fmla="*/ 1022 w 1140"/>
                <a:gd name="T7" fmla="*/ 221 h 1414"/>
                <a:gd name="T8" fmla="*/ 1096 w 1140"/>
                <a:gd name="T9" fmla="*/ 349 h 1414"/>
                <a:gd name="T10" fmla="*/ 1135 w 1140"/>
                <a:gd name="T11" fmla="*/ 493 h 1414"/>
                <a:gd name="T12" fmla="*/ 1135 w 1140"/>
                <a:gd name="T13" fmla="*/ 648 h 1414"/>
                <a:gd name="T14" fmla="*/ 1096 w 1140"/>
                <a:gd name="T15" fmla="*/ 790 h 1414"/>
                <a:gd name="T16" fmla="*/ 1032 w 1140"/>
                <a:gd name="T17" fmla="*/ 914 h 1414"/>
                <a:gd name="T18" fmla="*/ 977 w 1140"/>
                <a:gd name="T19" fmla="*/ 1009 h 1414"/>
                <a:gd name="T20" fmla="*/ 937 w 1140"/>
                <a:gd name="T21" fmla="*/ 1079 h 1414"/>
                <a:gd name="T22" fmla="*/ 908 w 1140"/>
                <a:gd name="T23" fmla="*/ 1135 h 1414"/>
                <a:gd name="T24" fmla="*/ 886 w 1140"/>
                <a:gd name="T25" fmla="*/ 1186 h 1414"/>
                <a:gd name="T26" fmla="*/ 871 w 1140"/>
                <a:gd name="T27" fmla="*/ 1240 h 1414"/>
                <a:gd name="T28" fmla="*/ 855 w 1140"/>
                <a:gd name="T29" fmla="*/ 1317 h 1414"/>
                <a:gd name="T30" fmla="*/ 832 w 1140"/>
                <a:gd name="T31" fmla="*/ 1378 h 1414"/>
                <a:gd name="T32" fmla="*/ 793 w 1140"/>
                <a:gd name="T33" fmla="*/ 1407 h 1414"/>
                <a:gd name="T34" fmla="*/ 731 w 1140"/>
                <a:gd name="T35" fmla="*/ 1414 h 1414"/>
                <a:gd name="T36" fmla="*/ 661 w 1140"/>
                <a:gd name="T37" fmla="*/ 1414 h 1414"/>
                <a:gd name="T38" fmla="*/ 570 w 1140"/>
                <a:gd name="T39" fmla="*/ 1414 h 1414"/>
                <a:gd name="T40" fmla="*/ 479 w 1140"/>
                <a:gd name="T41" fmla="*/ 1414 h 1414"/>
                <a:gd name="T42" fmla="*/ 409 w 1140"/>
                <a:gd name="T43" fmla="*/ 1414 h 1414"/>
                <a:gd name="T44" fmla="*/ 347 w 1140"/>
                <a:gd name="T45" fmla="*/ 1407 h 1414"/>
                <a:gd name="T46" fmla="*/ 308 w 1140"/>
                <a:gd name="T47" fmla="*/ 1378 h 1414"/>
                <a:gd name="T48" fmla="*/ 285 w 1140"/>
                <a:gd name="T49" fmla="*/ 1317 h 1414"/>
                <a:gd name="T50" fmla="*/ 269 w 1140"/>
                <a:gd name="T51" fmla="*/ 1240 h 1414"/>
                <a:gd name="T52" fmla="*/ 254 w 1140"/>
                <a:gd name="T53" fmla="*/ 1186 h 1414"/>
                <a:gd name="T54" fmla="*/ 232 w 1140"/>
                <a:gd name="T55" fmla="*/ 1135 h 1414"/>
                <a:gd name="T56" fmla="*/ 203 w 1140"/>
                <a:gd name="T57" fmla="*/ 1079 h 1414"/>
                <a:gd name="T58" fmla="*/ 163 w 1140"/>
                <a:gd name="T59" fmla="*/ 1009 h 1414"/>
                <a:gd name="T60" fmla="*/ 108 w 1140"/>
                <a:gd name="T61" fmla="*/ 914 h 1414"/>
                <a:gd name="T62" fmla="*/ 44 w 1140"/>
                <a:gd name="T63" fmla="*/ 790 h 1414"/>
                <a:gd name="T64" fmla="*/ 5 w 1140"/>
                <a:gd name="T65" fmla="*/ 648 h 1414"/>
                <a:gd name="T66" fmla="*/ 5 w 1140"/>
                <a:gd name="T67" fmla="*/ 493 h 1414"/>
                <a:gd name="T68" fmla="*/ 44 w 1140"/>
                <a:gd name="T69" fmla="*/ 349 h 1414"/>
                <a:gd name="T70" fmla="*/ 118 w 1140"/>
                <a:gd name="T71" fmla="*/ 221 h 1414"/>
                <a:gd name="T72" fmla="*/ 221 w 1140"/>
                <a:gd name="T73" fmla="*/ 119 h 1414"/>
                <a:gd name="T74" fmla="*/ 349 w 1140"/>
                <a:gd name="T75" fmla="*/ 45 h 1414"/>
                <a:gd name="T76" fmla="*/ 492 w 1140"/>
                <a:gd name="T77" fmla="*/ 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0" h="1414">
                  <a:moveTo>
                    <a:pt x="570" y="0"/>
                  </a:moveTo>
                  <a:lnTo>
                    <a:pt x="648" y="6"/>
                  </a:lnTo>
                  <a:lnTo>
                    <a:pt x="721" y="22"/>
                  </a:lnTo>
                  <a:lnTo>
                    <a:pt x="791" y="45"/>
                  </a:lnTo>
                  <a:lnTo>
                    <a:pt x="857" y="78"/>
                  </a:lnTo>
                  <a:lnTo>
                    <a:pt x="919" y="119"/>
                  </a:lnTo>
                  <a:lnTo>
                    <a:pt x="974" y="167"/>
                  </a:lnTo>
                  <a:lnTo>
                    <a:pt x="1022" y="221"/>
                  </a:lnTo>
                  <a:lnTo>
                    <a:pt x="1063" y="283"/>
                  </a:lnTo>
                  <a:lnTo>
                    <a:pt x="1096" y="349"/>
                  </a:lnTo>
                  <a:lnTo>
                    <a:pt x="1121" y="419"/>
                  </a:lnTo>
                  <a:lnTo>
                    <a:pt x="1135" y="493"/>
                  </a:lnTo>
                  <a:lnTo>
                    <a:pt x="1140" y="571"/>
                  </a:lnTo>
                  <a:lnTo>
                    <a:pt x="1135" y="648"/>
                  </a:lnTo>
                  <a:lnTo>
                    <a:pt x="1121" y="720"/>
                  </a:lnTo>
                  <a:lnTo>
                    <a:pt x="1096" y="790"/>
                  </a:lnTo>
                  <a:lnTo>
                    <a:pt x="1065" y="856"/>
                  </a:lnTo>
                  <a:lnTo>
                    <a:pt x="1032" y="914"/>
                  </a:lnTo>
                  <a:lnTo>
                    <a:pt x="1003" y="964"/>
                  </a:lnTo>
                  <a:lnTo>
                    <a:pt x="977" y="1009"/>
                  </a:lnTo>
                  <a:lnTo>
                    <a:pt x="956" y="1046"/>
                  </a:lnTo>
                  <a:lnTo>
                    <a:pt x="937" y="1079"/>
                  </a:lnTo>
                  <a:lnTo>
                    <a:pt x="921" y="1108"/>
                  </a:lnTo>
                  <a:lnTo>
                    <a:pt x="908" y="1135"/>
                  </a:lnTo>
                  <a:lnTo>
                    <a:pt x="896" y="1160"/>
                  </a:lnTo>
                  <a:lnTo>
                    <a:pt x="886" y="1186"/>
                  </a:lnTo>
                  <a:lnTo>
                    <a:pt x="877" y="1213"/>
                  </a:lnTo>
                  <a:lnTo>
                    <a:pt x="871" y="1240"/>
                  </a:lnTo>
                  <a:lnTo>
                    <a:pt x="865" y="1273"/>
                  </a:lnTo>
                  <a:lnTo>
                    <a:pt x="855" y="1317"/>
                  </a:lnTo>
                  <a:lnTo>
                    <a:pt x="845" y="1350"/>
                  </a:lnTo>
                  <a:lnTo>
                    <a:pt x="832" y="1378"/>
                  </a:lnTo>
                  <a:lnTo>
                    <a:pt x="814" y="1395"/>
                  </a:lnTo>
                  <a:lnTo>
                    <a:pt x="793" y="1407"/>
                  </a:lnTo>
                  <a:lnTo>
                    <a:pt x="766" y="1412"/>
                  </a:lnTo>
                  <a:lnTo>
                    <a:pt x="731" y="1414"/>
                  </a:lnTo>
                  <a:lnTo>
                    <a:pt x="700" y="1414"/>
                  </a:lnTo>
                  <a:lnTo>
                    <a:pt x="661" y="1414"/>
                  </a:lnTo>
                  <a:lnTo>
                    <a:pt x="617" y="1414"/>
                  </a:lnTo>
                  <a:lnTo>
                    <a:pt x="570" y="1414"/>
                  </a:lnTo>
                  <a:lnTo>
                    <a:pt x="523" y="1414"/>
                  </a:lnTo>
                  <a:lnTo>
                    <a:pt x="479" y="1414"/>
                  </a:lnTo>
                  <a:lnTo>
                    <a:pt x="440" y="1414"/>
                  </a:lnTo>
                  <a:lnTo>
                    <a:pt x="409" y="1414"/>
                  </a:lnTo>
                  <a:lnTo>
                    <a:pt x="374" y="1412"/>
                  </a:lnTo>
                  <a:lnTo>
                    <a:pt x="347" y="1407"/>
                  </a:lnTo>
                  <a:lnTo>
                    <a:pt x="326" y="1395"/>
                  </a:lnTo>
                  <a:lnTo>
                    <a:pt x="308" y="1378"/>
                  </a:lnTo>
                  <a:lnTo>
                    <a:pt x="295" y="1350"/>
                  </a:lnTo>
                  <a:lnTo>
                    <a:pt x="285" y="1317"/>
                  </a:lnTo>
                  <a:lnTo>
                    <a:pt x="275" y="1273"/>
                  </a:lnTo>
                  <a:lnTo>
                    <a:pt x="269" y="1240"/>
                  </a:lnTo>
                  <a:lnTo>
                    <a:pt x="263" y="1213"/>
                  </a:lnTo>
                  <a:lnTo>
                    <a:pt x="254" y="1186"/>
                  </a:lnTo>
                  <a:lnTo>
                    <a:pt x="244" y="1160"/>
                  </a:lnTo>
                  <a:lnTo>
                    <a:pt x="232" y="1135"/>
                  </a:lnTo>
                  <a:lnTo>
                    <a:pt x="219" y="1108"/>
                  </a:lnTo>
                  <a:lnTo>
                    <a:pt x="203" y="1079"/>
                  </a:lnTo>
                  <a:lnTo>
                    <a:pt x="184" y="1046"/>
                  </a:lnTo>
                  <a:lnTo>
                    <a:pt x="163" y="1009"/>
                  </a:lnTo>
                  <a:lnTo>
                    <a:pt x="137" y="964"/>
                  </a:lnTo>
                  <a:lnTo>
                    <a:pt x="108" y="914"/>
                  </a:lnTo>
                  <a:lnTo>
                    <a:pt x="75" y="856"/>
                  </a:lnTo>
                  <a:lnTo>
                    <a:pt x="44" y="790"/>
                  </a:lnTo>
                  <a:lnTo>
                    <a:pt x="19" y="720"/>
                  </a:lnTo>
                  <a:lnTo>
                    <a:pt x="5" y="648"/>
                  </a:lnTo>
                  <a:lnTo>
                    <a:pt x="0" y="571"/>
                  </a:lnTo>
                  <a:lnTo>
                    <a:pt x="5" y="493"/>
                  </a:lnTo>
                  <a:lnTo>
                    <a:pt x="19" y="419"/>
                  </a:lnTo>
                  <a:lnTo>
                    <a:pt x="44" y="349"/>
                  </a:lnTo>
                  <a:lnTo>
                    <a:pt x="77" y="283"/>
                  </a:lnTo>
                  <a:lnTo>
                    <a:pt x="118" y="221"/>
                  </a:lnTo>
                  <a:lnTo>
                    <a:pt x="166" y="167"/>
                  </a:lnTo>
                  <a:lnTo>
                    <a:pt x="221" y="119"/>
                  </a:lnTo>
                  <a:lnTo>
                    <a:pt x="283" y="78"/>
                  </a:lnTo>
                  <a:lnTo>
                    <a:pt x="349" y="45"/>
                  </a:lnTo>
                  <a:lnTo>
                    <a:pt x="419" y="22"/>
                  </a:lnTo>
                  <a:lnTo>
                    <a:pt x="492" y="6"/>
                  </a:lnTo>
                  <a:lnTo>
                    <a:pt x="570" y="0"/>
                  </a:lnTo>
                  <a:close/>
                </a:path>
              </a:pathLst>
            </a:custGeom>
            <a:solidFill>
              <a:srgbClr val="FDD10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5" name="Freeform 411"/>
            <p:cNvSpPr>
              <a:spLocks/>
            </p:cNvSpPr>
            <p:nvPr/>
          </p:nvSpPr>
          <p:spPr bwMode="auto">
            <a:xfrm>
              <a:off x="36021245" y="6821750"/>
              <a:ext cx="904875" cy="2244725"/>
            </a:xfrm>
            <a:custGeom>
              <a:avLst/>
              <a:gdLst>
                <a:gd name="T0" fmla="*/ 0 w 570"/>
                <a:gd name="T1" fmla="*/ 0 h 1414"/>
                <a:gd name="T2" fmla="*/ 78 w 570"/>
                <a:gd name="T3" fmla="*/ 6 h 1414"/>
                <a:gd name="T4" fmla="*/ 151 w 570"/>
                <a:gd name="T5" fmla="*/ 22 h 1414"/>
                <a:gd name="T6" fmla="*/ 221 w 570"/>
                <a:gd name="T7" fmla="*/ 45 h 1414"/>
                <a:gd name="T8" fmla="*/ 287 w 570"/>
                <a:gd name="T9" fmla="*/ 78 h 1414"/>
                <a:gd name="T10" fmla="*/ 349 w 570"/>
                <a:gd name="T11" fmla="*/ 119 h 1414"/>
                <a:gd name="T12" fmla="*/ 404 w 570"/>
                <a:gd name="T13" fmla="*/ 167 h 1414"/>
                <a:gd name="T14" fmla="*/ 452 w 570"/>
                <a:gd name="T15" fmla="*/ 221 h 1414"/>
                <a:gd name="T16" fmla="*/ 493 w 570"/>
                <a:gd name="T17" fmla="*/ 283 h 1414"/>
                <a:gd name="T18" fmla="*/ 526 w 570"/>
                <a:gd name="T19" fmla="*/ 349 h 1414"/>
                <a:gd name="T20" fmla="*/ 551 w 570"/>
                <a:gd name="T21" fmla="*/ 419 h 1414"/>
                <a:gd name="T22" fmla="*/ 565 w 570"/>
                <a:gd name="T23" fmla="*/ 493 h 1414"/>
                <a:gd name="T24" fmla="*/ 570 w 570"/>
                <a:gd name="T25" fmla="*/ 571 h 1414"/>
                <a:gd name="T26" fmla="*/ 565 w 570"/>
                <a:gd name="T27" fmla="*/ 648 h 1414"/>
                <a:gd name="T28" fmla="*/ 551 w 570"/>
                <a:gd name="T29" fmla="*/ 720 h 1414"/>
                <a:gd name="T30" fmla="*/ 526 w 570"/>
                <a:gd name="T31" fmla="*/ 790 h 1414"/>
                <a:gd name="T32" fmla="*/ 495 w 570"/>
                <a:gd name="T33" fmla="*/ 856 h 1414"/>
                <a:gd name="T34" fmla="*/ 462 w 570"/>
                <a:gd name="T35" fmla="*/ 914 h 1414"/>
                <a:gd name="T36" fmla="*/ 433 w 570"/>
                <a:gd name="T37" fmla="*/ 964 h 1414"/>
                <a:gd name="T38" fmla="*/ 407 w 570"/>
                <a:gd name="T39" fmla="*/ 1009 h 1414"/>
                <a:gd name="T40" fmla="*/ 386 w 570"/>
                <a:gd name="T41" fmla="*/ 1046 h 1414"/>
                <a:gd name="T42" fmla="*/ 367 w 570"/>
                <a:gd name="T43" fmla="*/ 1079 h 1414"/>
                <a:gd name="T44" fmla="*/ 351 w 570"/>
                <a:gd name="T45" fmla="*/ 1108 h 1414"/>
                <a:gd name="T46" fmla="*/ 338 w 570"/>
                <a:gd name="T47" fmla="*/ 1135 h 1414"/>
                <a:gd name="T48" fmla="*/ 326 w 570"/>
                <a:gd name="T49" fmla="*/ 1160 h 1414"/>
                <a:gd name="T50" fmla="*/ 316 w 570"/>
                <a:gd name="T51" fmla="*/ 1186 h 1414"/>
                <a:gd name="T52" fmla="*/ 307 w 570"/>
                <a:gd name="T53" fmla="*/ 1213 h 1414"/>
                <a:gd name="T54" fmla="*/ 301 w 570"/>
                <a:gd name="T55" fmla="*/ 1240 h 1414"/>
                <a:gd name="T56" fmla="*/ 295 w 570"/>
                <a:gd name="T57" fmla="*/ 1273 h 1414"/>
                <a:gd name="T58" fmla="*/ 285 w 570"/>
                <a:gd name="T59" fmla="*/ 1317 h 1414"/>
                <a:gd name="T60" fmla="*/ 275 w 570"/>
                <a:gd name="T61" fmla="*/ 1350 h 1414"/>
                <a:gd name="T62" fmla="*/ 262 w 570"/>
                <a:gd name="T63" fmla="*/ 1378 h 1414"/>
                <a:gd name="T64" fmla="*/ 244 w 570"/>
                <a:gd name="T65" fmla="*/ 1395 h 1414"/>
                <a:gd name="T66" fmla="*/ 223 w 570"/>
                <a:gd name="T67" fmla="*/ 1407 h 1414"/>
                <a:gd name="T68" fmla="*/ 196 w 570"/>
                <a:gd name="T69" fmla="*/ 1412 h 1414"/>
                <a:gd name="T70" fmla="*/ 161 w 570"/>
                <a:gd name="T71" fmla="*/ 1414 h 1414"/>
                <a:gd name="T72" fmla="*/ 130 w 570"/>
                <a:gd name="T73" fmla="*/ 1414 h 1414"/>
                <a:gd name="T74" fmla="*/ 91 w 570"/>
                <a:gd name="T75" fmla="*/ 1414 h 1414"/>
                <a:gd name="T76" fmla="*/ 47 w 570"/>
                <a:gd name="T77" fmla="*/ 1414 h 1414"/>
                <a:gd name="T78" fmla="*/ 0 w 570"/>
                <a:gd name="T79" fmla="*/ 1414 h 1414"/>
                <a:gd name="T80" fmla="*/ 0 w 570"/>
                <a:gd name="T81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0" h="1414">
                  <a:moveTo>
                    <a:pt x="0" y="0"/>
                  </a:moveTo>
                  <a:lnTo>
                    <a:pt x="78" y="6"/>
                  </a:lnTo>
                  <a:lnTo>
                    <a:pt x="151" y="22"/>
                  </a:lnTo>
                  <a:lnTo>
                    <a:pt x="221" y="45"/>
                  </a:lnTo>
                  <a:lnTo>
                    <a:pt x="287" y="78"/>
                  </a:lnTo>
                  <a:lnTo>
                    <a:pt x="349" y="119"/>
                  </a:lnTo>
                  <a:lnTo>
                    <a:pt x="404" y="167"/>
                  </a:lnTo>
                  <a:lnTo>
                    <a:pt x="452" y="221"/>
                  </a:lnTo>
                  <a:lnTo>
                    <a:pt x="493" y="283"/>
                  </a:lnTo>
                  <a:lnTo>
                    <a:pt x="526" y="349"/>
                  </a:lnTo>
                  <a:lnTo>
                    <a:pt x="551" y="419"/>
                  </a:lnTo>
                  <a:lnTo>
                    <a:pt x="565" y="493"/>
                  </a:lnTo>
                  <a:lnTo>
                    <a:pt x="570" y="571"/>
                  </a:lnTo>
                  <a:lnTo>
                    <a:pt x="565" y="648"/>
                  </a:lnTo>
                  <a:lnTo>
                    <a:pt x="551" y="720"/>
                  </a:lnTo>
                  <a:lnTo>
                    <a:pt x="526" y="790"/>
                  </a:lnTo>
                  <a:lnTo>
                    <a:pt x="495" y="856"/>
                  </a:lnTo>
                  <a:lnTo>
                    <a:pt x="462" y="914"/>
                  </a:lnTo>
                  <a:lnTo>
                    <a:pt x="433" y="964"/>
                  </a:lnTo>
                  <a:lnTo>
                    <a:pt x="407" y="1009"/>
                  </a:lnTo>
                  <a:lnTo>
                    <a:pt x="386" y="1046"/>
                  </a:lnTo>
                  <a:lnTo>
                    <a:pt x="367" y="1079"/>
                  </a:lnTo>
                  <a:lnTo>
                    <a:pt x="351" y="1108"/>
                  </a:lnTo>
                  <a:lnTo>
                    <a:pt x="338" y="1135"/>
                  </a:lnTo>
                  <a:lnTo>
                    <a:pt x="326" y="1160"/>
                  </a:lnTo>
                  <a:lnTo>
                    <a:pt x="316" y="1186"/>
                  </a:lnTo>
                  <a:lnTo>
                    <a:pt x="307" y="1213"/>
                  </a:lnTo>
                  <a:lnTo>
                    <a:pt x="301" y="1240"/>
                  </a:lnTo>
                  <a:lnTo>
                    <a:pt x="295" y="1273"/>
                  </a:lnTo>
                  <a:lnTo>
                    <a:pt x="285" y="1317"/>
                  </a:lnTo>
                  <a:lnTo>
                    <a:pt x="275" y="1350"/>
                  </a:lnTo>
                  <a:lnTo>
                    <a:pt x="262" y="1378"/>
                  </a:lnTo>
                  <a:lnTo>
                    <a:pt x="244" y="1395"/>
                  </a:lnTo>
                  <a:lnTo>
                    <a:pt x="223" y="1407"/>
                  </a:lnTo>
                  <a:lnTo>
                    <a:pt x="196" y="1412"/>
                  </a:lnTo>
                  <a:lnTo>
                    <a:pt x="161" y="1414"/>
                  </a:lnTo>
                  <a:lnTo>
                    <a:pt x="130" y="1414"/>
                  </a:lnTo>
                  <a:lnTo>
                    <a:pt x="91" y="1414"/>
                  </a:lnTo>
                  <a:lnTo>
                    <a:pt x="47" y="1414"/>
                  </a:lnTo>
                  <a:lnTo>
                    <a:pt x="0" y="14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C1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6" name="Freeform 412"/>
            <p:cNvSpPr>
              <a:spLocks/>
            </p:cNvSpPr>
            <p:nvPr/>
          </p:nvSpPr>
          <p:spPr bwMode="auto">
            <a:xfrm>
              <a:off x="35565632" y="9066475"/>
              <a:ext cx="908050" cy="1857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7" name="Freeform 414"/>
            <p:cNvSpPr>
              <a:spLocks/>
            </p:cNvSpPr>
            <p:nvPr/>
          </p:nvSpPr>
          <p:spPr bwMode="auto">
            <a:xfrm>
              <a:off x="35586270" y="9252213"/>
              <a:ext cx="869950" cy="1841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8" name="Freeform 416"/>
            <p:cNvSpPr>
              <a:spLocks/>
            </p:cNvSpPr>
            <p:nvPr/>
          </p:nvSpPr>
          <p:spPr bwMode="auto">
            <a:xfrm>
              <a:off x="35605320" y="9436363"/>
              <a:ext cx="831850" cy="1857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49" name="Freeform 418"/>
            <p:cNvSpPr>
              <a:spLocks/>
            </p:cNvSpPr>
            <p:nvPr/>
          </p:nvSpPr>
          <p:spPr bwMode="auto">
            <a:xfrm>
              <a:off x="35716445" y="9436713"/>
              <a:ext cx="609600" cy="3086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0" name="Freeform 420"/>
            <p:cNvSpPr>
              <a:spLocks/>
            </p:cNvSpPr>
            <p:nvPr/>
          </p:nvSpPr>
          <p:spPr bwMode="auto">
            <a:xfrm>
              <a:off x="35537057" y="7782188"/>
              <a:ext cx="968375" cy="1287463"/>
            </a:xfrm>
            <a:custGeom>
              <a:avLst/>
              <a:gdLst>
                <a:gd name="T0" fmla="*/ 146 w 610"/>
                <a:gd name="T1" fmla="*/ 2 h 811"/>
                <a:gd name="T2" fmla="*/ 225 w 610"/>
                <a:gd name="T3" fmla="*/ 94 h 811"/>
                <a:gd name="T4" fmla="*/ 297 w 610"/>
                <a:gd name="T5" fmla="*/ 4 h 811"/>
                <a:gd name="T6" fmla="*/ 307 w 610"/>
                <a:gd name="T7" fmla="*/ 0 h 811"/>
                <a:gd name="T8" fmla="*/ 317 w 610"/>
                <a:gd name="T9" fmla="*/ 2 h 811"/>
                <a:gd name="T10" fmla="*/ 402 w 610"/>
                <a:gd name="T11" fmla="*/ 96 h 811"/>
                <a:gd name="T12" fmla="*/ 487 w 610"/>
                <a:gd name="T13" fmla="*/ 4 h 811"/>
                <a:gd name="T14" fmla="*/ 497 w 610"/>
                <a:gd name="T15" fmla="*/ 0 h 811"/>
                <a:gd name="T16" fmla="*/ 507 w 610"/>
                <a:gd name="T17" fmla="*/ 2 h 811"/>
                <a:gd name="T18" fmla="*/ 590 w 610"/>
                <a:gd name="T19" fmla="*/ 97 h 811"/>
                <a:gd name="T20" fmla="*/ 606 w 610"/>
                <a:gd name="T21" fmla="*/ 115 h 811"/>
                <a:gd name="T22" fmla="*/ 608 w 610"/>
                <a:gd name="T23" fmla="*/ 134 h 811"/>
                <a:gd name="T24" fmla="*/ 464 w 610"/>
                <a:gd name="T25" fmla="*/ 798 h 811"/>
                <a:gd name="T26" fmla="*/ 452 w 610"/>
                <a:gd name="T27" fmla="*/ 809 h 811"/>
                <a:gd name="T28" fmla="*/ 435 w 610"/>
                <a:gd name="T29" fmla="*/ 807 h 811"/>
                <a:gd name="T30" fmla="*/ 530 w 610"/>
                <a:gd name="T31" fmla="*/ 355 h 811"/>
                <a:gd name="T32" fmla="*/ 579 w 610"/>
                <a:gd name="T33" fmla="*/ 127 h 811"/>
                <a:gd name="T34" fmla="*/ 579 w 610"/>
                <a:gd name="T35" fmla="*/ 130 h 811"/>
                <a:gd name="T36" fmla="*/ 577 w 610"/>
                <a:gd name="T37" fmla="*/ 127 h 811"/>
                <a:gd name="T38" fmla="*/ 553 w 610"/>
                <a:gd name="T39" fmla="*/ 101 h 811"/>
                <a:gd name="T40" fmla="*/ 414 w 610"/>
                <a:gd name="T41" fmla="*/ 121 h 811"/>
                <a:gd name="T42" fmla="*/ 404 w 610"/>
                <a:gd name="T43" fmla="*/ 127 h 811"/>
                <a:gd name="T44" fmla="*/ 394 w 610"/>
                <a:gd name="T45" fmla="*/ 128 h 811"/>
                <a:gd name="T46" fmla="*/ 386 w 610"/>
                <a:gd name="T47" fmla="*/ 123 h 811"/>
                <a:gd name="T48" fmla="*/ 237 w 610"/>
                <a:gd name="T49" fmla="*/ 121 h 811"/>
                <a:gd name="T50" fmla="*/ 229 w 610"/>
                <a:gd name="T51" fmla="*/ 127 h 811"/>
                <a:gd name="T52" fmla="*/ 220 w 610"/>
                <a:gd name="T53" fmla="*/ 128 h 811"/>
                <a:gd name="T54" fmla="*/ 210 w 610"/>
                <a:gd name="T55" fmla="*/ 123 h 811"/>
                <a:gd name="T56" fmla="*/ 51 w 610"/>
                <a:gd name="T57" fmla="*/ 97 h 811"/>
                <a:gd name="T58" fmla="*/ 33 w 610"/>
                <a:gd name="T59" fmla="*/ 125 h 811"/>
                <a:gd name="T60" fmla="*/ 183 w 610"/>
                <a:gd name="T61" fmla="*/ 796 h 811"/>
                <a:gd name="T62" fmla="*/ 181 w 610"/>
                <a:gd name="T63" fmla="*/ 804 h 811"/>
                <a:gd name="T64" fmla="*/ 171 w 610"/>
                <a:gd name="T65" fmla="*/ 809 h 811"/>
                <a:gd name="T66" fmla="*/ 161 w 610"/>
                <a:gd name="T67" fmla="*/ 811 h 811"/>
                <a:gd name="T68" fmla="*/ 154 w 610"/>
                <a:gd name="T69" fmla="*/ 807 h 811"/>
                <a:gd name="T70" fmla="*/ 0 w 610"/>
                <a:gd name="T71" fmla="*/ 117 h 811"/>
                <a:gd name="T72" fmla="*/ 2 w 610"/>
                <a:gd name="T73" fmla="*/ 109 h 811"/>
                <a:gd name="T74" fmla="*/ 127 w 610"/>
                <a:gd name="T75" fmla="*/ 4 h 811"/>
                <a:gd name="T76" fmla="*/ 136 w 610"/>
                <a:gd name="T77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0" h="811">
                  <a:moveTo>
                    <a:pt x="140" y="0"/>
                  </a:moveTo>
                  <a:lnTo>
                    <a:pt x="146" y="2"/>
                  </a:lnTo>
                  <a:lnTo>
                    <a:pt x="150" y="4"/>
                  </a:lnTo>
                  <a:lnTo>
                    <a:pt x="225" y="94"/>
                  </a:lnTo>
                  <a:lnTo>
                    <a:pt x="293" y="6"/>
                  </a:lnTo>
                  <a:lnTo>
                    <a:pt x="297" y="4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7" y="2"/>
                  </a:lnTo>
                  <a:lnTo>
                    <a:pt x="321" y="4"/>
                  </a:lnTo>
                  <a:lnTo>
                    <a:pt x="402" y="96"/>
                  </a:lnTo>
                  <a:lnTo>
                    <a:pt x="483" y="6"/>
                  </a:lnTo>
                  <a:lnTo>
                    <a:pt x="487" y="4"/>
                  </a:lnTo>
                  <a:lnTo>
                    <a:pt x="491" y="2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7" y="2"/>
                  </a:lnTo>
                  <a:lnTo>
                    <a:pt x="511" y="4"/>
                  </a:lnTo>
                  <a:lnTo>
                    <a:pt x="590" y="97"/>
                  </a:lnTo>
                  <a:lnTo>
                    <a:pt x="600" y="107"/>
                  </a:lnTo>
                  <a:lnTo>
                    <a:pt x="606" y="115"/>
                  </a:lnTo>
                  <a:lnTo>
                    <a:pt x="610" y="123"/>
                  </a:lnTo>
                  <a:lnTo>
                    <a:pt x="608" y="134"/>
                  </a:lnTo>
                  <a:lnTo>
                    <a:pt x="563" y="346"/>
                  </a:lnTo>
                  <a:lnTo>
                    <a:pt x="464" y="798"/>
                  </a:lnTo>
                  <a:lnTo>
                    <a:pt x="460" y="806"/>
                  </a:lnTo>
                  <a:lnTo>
                    <a:pt x="452" y="809"/>
                  </a:lnTo>
                  <a:lnTo>
                    <a:pt x="443" y="811"/>
                  </a:lnTo>
                  <a:lnTo>
                    <a:pt x="435" y="807"/>
                  </a:lnTo>
                  <a:lnTo>
                    <a:pt x="433" y="802"/>
                  </a:lnTo>
                  <a:lnTo>
                    <a:pt x="530" y="355"/>
                  </a:lnTo>
                  <a:lnTo>
                    <a:pt x="577" y="140"/>
                  </a:lnTo>
                  <a:lnTo>
                    <a:pt x="579" y="127"/>
                  </a:lnTo>
                  <a:lnTo>
                    <a:pt x="579" y="128"/>
                  </a:lnTo>
                  <a:lnTo>
                    <a:pt x="579" y="130"/>
                  </a:lnTo>
                  <a:lnTo>
                    <a:pt x="577" y="128"/>
                  </a:lnTo>
                  <a:lnTo>
                    <a:pt x="577" y="127"/>
                  </a:lnTo>
                  <a:lnTo>
                    <a:pt x="573" y="123"/>
                  </a:lnTo>
                  <a:lnTo>
                    <a:pt x="553" y="101"/>
                  </a:lnTo>
                  <a:lnTo>
                    <a:pt x="493" y="31"/>
                  </a:lnTo>
                  <a:lnTo>
                    <a:pt x="414" y="121"/>
                  </a:lnTo>
                  <a:lnTo>
                    <a:pt x="410" y="125"/>
                  </a:lnTo>
                  <a:lnTo>
                    <a:pt x="404" y="127"/>
                  </a:lnTo>
                  <a:lnTo>
                    <a:pt x="400" y="128"/>
                  </a:lnTo>
                  <a:lnTo>
                    <a:pt x="394" y="128"/>
                  </a:lnTo>
                  <a:lnTo>
                    <a:pt x="390" y="127"/>
                  </a:lnTo>
                  <a:lnTo>
                    <a:pt x="386" y="123"/>
                  </a:lnTo>
                  <a:lnTo>
                    <a:pt x="305" y="33"/>
                  </a:lnTo>
                  <a:lnTo>
                    <a:pt x="237" y="121"/>
                  </a:lnTo>
                  <a:lnTo>
                    <a:pt x="235" y="125"/>
                  </a:lnTo>
                  <a:lnTo>
                    <a:pt x="229" y="127"/>
                  </a:lnTo>
                  <a:lnTo>
                    <a:pt x="225" y="128"/>
                  </a:lnTo>
                  <a:lnTo>
                    <a:pt x="220" y="128"/>
                  </a:lnTo>
                  <a:lnTo>
                    <a:pt x="214" y="127"/>
                  </a:lnTo>
                  <a:lnTo>
                    <a:pt x="210" y="123"/>
                  </a:lnTo>
                  <a:lnTo>
                    <a:pt x="132" y="30"/>
                  </a:lnTo>
                  <a:lnTo>
                    <a:pt x="51" y="97"/>
                  </a:lnTo>
                  <a:lnTo>
                    <a:pt x="31" y="113"/>
                  </a:lnTo>
                  <a:lnTo>
                    <a:pt x="33" y="125"/>
                  </a:lnTo>
                  <a:lnTo>
                    <a:pt x="82" y="344"/>
                  </a:lnTo>
                  <a:lnTo>
                    <a:pt x="183" y="796"/>
                  </a:lnTo>
                  <a:lnTo>
                    <a:pt x="183" y="800"/>
                  </a:lnTo>
                  <a:lnTo>
                    <a:pt x="181" y="804"/>
                  </a:lnTo>
                  <a:lnTo>
                    <a:pt x="177" y="807"/>
                  </a:lnTo>
                  <a:lnTo>
                    <a:pt x="171" y="809"/>
                  </a:lnTo>
                  <a:lnTo>
                    <a:pt x="167" y="811"/>
                  </a:lnTo>
                  <a:lnTo>
                    <a:pt x="161" y="811"/>
                  </a:lnTo>
                  <a:lnTo>
                    <a:pt x="158" y="809"/>
                  </a:lnTo>
                  <a:lnTo>
                    <a:pt x="154" y="807"/>
                  </a:lnTo>
                  <a:lnTo>
                    <a:pt x="152" y="804"/>
                  </a:lnTo>
                  <a:lnTo>
                    <a:pt x="0" y="117"/>
                  </a:lnTo>
                  <a:lnTo>
                    <a:pt x="0" y="113"/>
                  </a:lnTo>
                  <a:lnTo>
                    <a:pt x="2" y="109"/>
                  </a:lnTo>
                  <a:lnTo>
                    <a:pt x="4" y="105"/>
                  </a:lnTo>
                  <a:lnTo>
                    <a:pt x="127" y="4"/>
                  </a:lnTo>
                  <a:lnTo>
                    <a:pt x="130" y="2"/>
                  </a:lnTo>
                  <a:lnTo>
                    <a:pt x="136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1" name="Freeform 421"/>
            <p:cNvSpPr>
              <a:spLocks/>
            </p:cNvSpPr>
            <p:nvPr/>
          </p:nvSpPr>
          <p:spPr bwMode="auto">
            <a:xfrm>
              <a:off x="35491020" y="7732975"/>
              <a:ext cx="1054100" cy="317500"/>
            </a:xfrm>
            <a:custGeom>
              <a:avLst/>
              <a:gdLst>
                <a:gd name="T0" fmla="*/ 338 w 664"/>
                <a:gd name="T1" fmla="*/ 0 h 200"/>
                <a:gd name="T2" fmla="*/ 351 w 664"/>
                <a:gd name="T3" fmla="*/ 2 h 200"/>
                <a:gd name="T4" fmla="*/ 365 w 664"/>
                <a:gd name="T5" fmla="*/ 12 h 200"/>
                <a:gd name="T6" fmla="*/ 429 w 664"/>
                <a:gd name="T7" fmla="*/ 86 h 200"/>
                <a:gd name="T8" fmla="*/ 495 w 664"/>
                <a:gd name="T9" fmla="*/ 12 h 200"/>
                <a:gd name="T10" fmla="*/ 509 w 664"/>
                <a:gd name="T11" fmla="*/ 4 h 200"/>
                <a:gd name="T12" fmla="*/ 526 w 664"/>
                <a:gd name="T13" fmla="*/ 0 h 200"/>
                <a:gd name="T14" fmla="*/ 542 w 664"/>
                <a:gd name="T15" fmla="*/ 2 h 200"/>
                <a:gd name="T16" fmla="*/ 555 w 664"/>
                <a:gd name="T17" fmla="*/ 12 h 200"/>
                <a:gd name="T18" fmla="*/ 654 w 664"/>
                <a:gd name="T19" fmla="*/ 127 h 200"/>
                <a:gd name="T20" fmla="*/ 664 w 664"/>
                <a:gd name="T21" fmla="*/ 146 h 200"/>
                <a:gd name="T22" fmla="*/ 664 w 664"/>
                <a:gd name="T23" fmla="*/ 163 h 200"/>
                <a:gd name="T24" fmla="*/ 656 w 664"/>
                <a:gd name="T25" fmla="*/ 181 h 200"/>
                <a:gd name="T26" fmla="*/ 642 w 664"/>
                <a:gd name="T27" fmla="*/ 194 h 200"/>
                <a:gd name="T28" fmla="*/ 627 w 664"/>
                <a:gd name="T29" fmla="*/ 200 h 200"/>
                <a:gd name="T30" fmla="*/ 609 w 664"/>
                <a:gd name="T31" fmla="*/ 198 h 200"/>
                <a:gd name="T32" fmla="*/ 594 w 664"/>
                <a:gd name="T33" fmla="*/ 187 h 200"/>
                <a:gd name="T34" fmla="*/ 524 w 664"/>
                <a:gd name="T35" fmla="*/ 105 h 200"/>
                <a:gd name="T36" fmla="*/ 458 w 664"/>
                <a:gd name="T37" fmla="*/ 179 h 200"/>
                <a:gd name="T38" fmla="*/ 445 w 664"/>
                <a:gd name="T39" fmla="*/ 187 h 200"/>
                <a:gd name="T40" fmla="*/ 429 w 664"/>
                <a:gd name="T41" fmla="*/ 191 h 200"/>
                <a:gd name="T42" fmla="*/ 414 w 664"/>
                <a:gd name="T43" fmla="*/ 187 h 200"/>
                <a:gd name="T44" fmla="*/ 400 w 664"/>
                <a:gd name="T45" fmla="*/ 179 h 200"/>
                <a:gd name="T46" fmla="*/ 338 w 664"/>
                <a:gd name="T47" fmla="*/ 109 h 200"/>
                <a:gd name="T48" fmla="*/ 289 w 664"/>
                <a:gd name="T49" fmla="*/ 169 h 200"/>
                <a:gd name="T50" fmla="*/ 280 w 664"/>
                <a:gd name="T51" fmla="*/ 181 h 200"/>
                <a:gd name="T52" fmla="*/ 266 w 664"/>
                <a:gd name="T53" fmla="*/ 189 h 200"/>
                <a:gd name="T54" fmla="*/ 251 w 664"/>
                <a:gd name="T55" fmla="*/ 191 h 200"/>
                <a:gd name="T56" fmla="*/ 237 w 664"/>
                <a:gd name="T57" fmla="*/ 189 h 200"/>
                <a:gd name="T58" fmla="*/ 223 w 664"/>
                <a:gd name="T59" fmla="*/ 179 h 200"/>
                <a:gd name="T60" fmla="*/ 159 w 664"/>
                <a:gd name="T61" fmla="*/ 101 h 200"/>
                <a:gd name="T62" fmla="*/ 74 w 664"/>
                <a:gd name="T63" fmla="*/ 175 h 200"/>
                <a:gd name="T64" fmla="*/ 55 w 664"/>
                <a:gd name="T65" fmla="*/ 183 h 200"/>
                <a:gd name="T66" fmla="*/ 37 w 664"/>
                <a:gd name="T67" fmla="*/ 183 h 200"/>
                <a:gd name="T68" fmla="*/ 20 w 664"/>
                <a:gd name="T69" fmla="*/ 177 h 200"/>
                <a:gd name="T70" fmla="*/ 8 w 664"/>
                <a:gd name="T71" fmla="*/ 163 h 200"/>
                <a:gd name="T72" fmla="*/ 0 w 664"/>
                <a:gd name="T73" fmla="*/ 148 h 200"/>
                <a:gd name="T74" fmla="*/ 2 w 664"/>
                <a:gd name="T75" fmla="*/ 130 h 200"/>
                <a:gd name="T76" fmla="*/ 14 w 664"/>
                <a:gd name="T77" fmla="*/ 115 h 200"/>
                <a:gd name="T78" fmla="*/ 136 w 664"/>
                <a:gd name="T79" fmla="*/ 12 h 200"/>
                <a:gd name="T80" fmla="*/ 150 w 664"/>
                <a:gd name="T81" fmla="*/ 4 h 200"/>
                <a:gd name="T82" fmla="*/ 165 w 664"/>
                <a:gd name="T83" fmla="*/ 0 h 200"/>
                <a:gd name="T84" fmla="*/ 181 w 664"/>
                <a:gd name="T85" fmla="*/ 2 h 200"/>
                <a:gd name="T86" fmla="*/ 194 w 664"/>
                <a:gd name="T87" fmla="*/ 12 h 200"/>
                <a:gd name="T88" fmla="*/ 253 w 664"/>
                <a:gd name="T89" fmla="*/ 82 h 200"/>
                <a:gd name="T90" fmla="*/ 299 w 664"/>
                <a:gd name="T91" fmla="*/ 22 h 200"/>
                <a:gd name="T92" fmla="*/ 311 w 664"/>
                <a:gd name="T93" fmla="*/ 10 h 200"/>
                <a:gd name="T94" fmla="*/ 322 w 664"/>
                <a:gd name="T95" fmla="*/ 2 h 200"/>
                <a:gd name="T96" fmla="*/ 338 w 664"/>
                <a:gd name="T9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4" h="200">
                  <a:moveTo>
                    <a:pt x="338" y="0"/>
                  </a:moveTo>
                  <a:lnTo>
                    <a:pt x="351" y="2"/>
                  </a:lnTo>
                  <a:lnTo>
                    <a:pt x="365" y="12"/>
                  </a:lnTo>
                  <a:lnTo>
                    <a:pt x="429" y="86"/>
                  </a:lnTo>
                  <a:lnTo>
                    <a:pt x="495" y="12"/>
                  </a:lnTo>
                  <a:lnTo>
                    <a:pt x="509" y="4"/>
                  </a:lnTo>
                  <a:lnTo>
                    <a:pt x="526" y="0"/>
                  </a:lnTo>
                  <a:lnTo>
                    <a:pt x="542" y="2"/>
                  </a:lnTo>
                  <a:lnTo>
                    <a:pt x="555" y="12"/>
                  </a:lnTo>
                  <a:lnTo>
                    <a:pt x="654" y="127"/>
                  </a:lnTo>
                  <a:lnTo>
                    <a:pt x="664" y="146"/>
                  </a:lnTo>
                  <a:lnTo>
                    <a:pt x="664" y="163"/>
                  </a:lnTo>
                  <a:lnTo>
                    <a:pt x="656" y="181"/>
                  </a:lnTo>
                  <a:lnTo>
                    <a:pt x="642" y="194"/>
                  </a:lnTo>
                  <a:lnTo>
                    <a:pt x="627" y="200"/>
                  </a:lnTo>
                  <a:lnTo>
                    <a:pt x="609" y="198"/>
                  </a:lnTo>
                  <a:lnTo>
                    <a:pt x="594" y="187"/>
                  </a:lnTo>
                  <a:lnTo>
                    <a:pt x="524" y="105"/>
                  </a:lnTo>
                  <a:lnTo>
                    <a:pt x="458" y="179"/>
                  </a:lnTo>
                  <a:lnTo>
                    <a:pt x="445" y="187"/>
                  </a:lnTo>
                  <a:lnTo>
                    <a:pt x="429" y="191"/>
                  </a:lnTo>
                  <a:lnTo>
                    <a:pt x="414" y="187"/>
                  </a:lnTo>
                  <a:lnTo>
                    <a:pt x="400" y="179"/>
                  </a:lnTo>
                  <a:lnTo>
                    <a:pt x="338" y="109"/>
                  </a:lnTo>
                  <a:lnTo>
                    <a:pt x="289" y="169"/>
                  </a:lnTo>
                  <a:lnTo>
                    <a:pt x="280" y="181"/>
                  </a:lnTo>
                  <a:lnTo>
                    <a:pt x="266" y="189"/>
                  </a:lnTo>
                  <a:lnTo>
                    <a:pt x="251" y="191"/>
                  </a:lnTo>
                  <a:lnTo>
                    <a:pt x="237" y="189"/>
                  </a:lnTo>
                  <a:lnTo>
                    <a:pt x="223" y="179"/>
                  </a:lnTo>
                  <a:lnTo>
                    <a:pt x="159" y="101"/>
                  </a:lnTo>
                  <a:lnTo>
                    <a:pt x="74" y="175"/>
                  </a:lnTo>
                  <a:lnTo>
                    <a:pt x="55" y="183"/>
                  </a:lnTo>
                  <a:lnTo>
                    <a:pt x="37" y="183"/>
                  </a:lnTo>
                  <a:lnTo>
                    <a:pt x="20" y="177"/>
                  </a:lnTo>
                  <a:lnTo>
                    <a:pt x="8" y="163"/>
                  </a:lnTo>
                  <a:lnTo>
                    <a:pt x="0" y="148"/>
                  </a:lnTo>
                  <a:lnTo>
                    <a:pt x="2" y="130"/>
                  </a:lnTo>
                  <a:lnTo>
                    <a:pt x="14" y="115"/>
                  </a:lnTo>
                  <a:lnTo>
                    <a:pt x="136" y="12"/>
                  </a:lnTo>
                  <a:lnTo>
                    <a:pt x="150" y="4"/>
                  </a:lnTo>
                  <a:lnTo>
                    <a:pt x="165" y="0"/>
                  </a:lnTo>
                  <a:lnTo>
                    <a:pt x="181" y="2"/>
                  </a:lnTo>
                  <a:lnTo>
                    <a:pt x="194" y="12"/>
                  </a:lnTo>
                  <a:lnTo>
                    <a:pt x="253" y="82"/>
                  </a:lnTo>
                  <a:lnTo>
                    <a:pt x="299" y="22"/>
                  </a:lnTo>
                  <a:lnTo>
                    <a:pt x="311" y="10"/>
                  </a:lnTo>
                  <a:lnTo>
                    <a:pt x="322" y="2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52" name="2048 Grupo"/>
          <p:cNvGrpSpPr/>
          <p:nvPr/>
        </p:nvGrpSpPr>
        <p:grpSpPr>
          <a:xfrm rot="13884918">
            <a:off x="5785216" y="2917758"/>
            <a:ext cx="52712" cy="207061"/>
            <a:chOff x="33744549" y="11199284"/>
            <a:chExt cx="265113" cy="846138"/>
          </a:xfrm>
        </p:grpSpPr>
        <p:sp>
          <p:nvSpPr>
            <p:cNvPr id="53" name="Freeform 367"/>
            <p:cNvSpPr>
              <a:spLocks/>
            </p:cNvSpPr>
            <p:nvPr/>
          </p:nvSpPr>
          <p:spPr bwMode="auto">
            <a:xfrm>
              <a:off x="33760424" y="11226272"/>
              <a:ext cx="131763" cy="819150"/>
            </a:xfrm>
            <a:custGeom>
              <a:avLst/>
              <a:gdLst>
                <a:gd name="T0" fmla="*/ 66 w 83"/>
                <a:gd name="T1" fmla="*/ 0 h 516"/>
                <a:gd name="T2" fmla="*/ 83 w 83"/>
                <a:gd name="T3" fmla="*/ 0 h 516"/>
                <a:gd name="T4" fmla="*/ 83 w 83"/>
                <a:gd name="T5" fmla="*/ 332 h 516"/>
                <a:gd name="T6" fmla="*/ 81 w 83"/>
                <a:gd name="T7" fmla="*/ 359 h 516"/>
                <a:gd name="T8" fmla="*/ 77 w 83"/>
                <a:gd name="T9" fmla="*/ 386 h 516"/>
                <a:gd name="T10" fmla="*/ 69 w 83"/>
                <a:gd name="T11" fmla="*/ 412 h 516"/>
                <a:gd name="T12" fmla="*/ 58 w 83"/>
                <a:gd name="T13" fmla="*/ 437 h 516"/>
                <a:gd name="T14" fmla="*/ 17 w 83"/>
                <a:gd name="T15" fmla="*/ 512 h 516"/>
                <a:gd name="T16" fmla="*/ 15 w 83"/>
                <a:gd name="T17" fmla="*/ 514 h 516"/>
                <a:gd name="T18" fmla="*/ 11 w 83"/>
                <a:gd name="T19" fmla="*/ 516 h 516"/>
                <a:gd name="T20" fmla="*/ 7 w 83"/>
                <a:gd name="T21" fmla="*/ 516 h 516"/>
                <a:gd name="T22" fmla="*/ 5 w 83"/>
                <a:gd name="T23" fmla="*/ 514 h 516"/>
                <a:gd name="T24" fmla="*/ 2 w 83"/>
                <a:gd name="T25" fmla="*/ 512 h 516"/>
                <a:gd name="T26" fmla="*/ 0 w 83"/>
                <a:gd name="T27" fmla="*/ 510 h 516"/>
                <a:gd name="T28" fmla="*/ 0 w 83"/>
                <a:gd name="T29" fmla="*/ 507 h 516"/>
                <a:gd name="T30" fmla="*/ 2 w 83"/>
                <a:gd name="T31" fmla="*/ 503 h 516"/>
                <a:gd name="T32" fmla="*/ 42 w 83"/>
                <a:gd name="T33" fmla="*/ 427 h 516"/>
                <a:gd name="T34" fmla="*/ 52 w 83"/>
                <a:gd name="T35" fmla="*/ 406 h 516"/>
                <a:gd name="T36" fmla="*/ 60 w 83"/>
                <a:gd name="T37" fmla="*/ 382 h 516"/>
                <a:gd name="T38" fmla="*/ 66 w 83"/>
                <a:gd name="T39" fmla="*/ 332 h 516"/>
                <a:gd name="T40" fmla="*/ 66 w 83"/>
                <a:gd name="T4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516">
                  <a:moveTo>
                    <a:pt x="66" y="0"/>
                  </a:moveTo>
                  <a:lnTo>
                    <a:pt x="83" y="0"/>
                  </a:lnTo>
                  <a:lnTo>
                    <a:pt x="83" y="332"/>
                  </a:lnTo>
                  <a:lnTo>
                    <a:pt x="81" y="359"/>
                  </a:lnTo>
                  <a:lnTo>
                    <a:pt x="77" y="386"/>
                  </a:lnTo>
                  <a:lnTo>
                    <a:pt x="69" y="412"/>
                  </a:lnTo>
                  <a:lnTo>
                    <a:pt x="58" y="437"/>
                  </a:lnTo>
                  <a:lnTo>
                    <a:pt x="17" y="512"/>
                  </a:lnTo>
                  <a:lnTo>
                    <a:pt x="15" y="514"/>
                  </a:lnTo>
                  <a:lnTo>
                    <a:pt x="11" y="516"/>
                  </a:lnTo>
                  <a:lnTo>
                    <a:pt x="7" y="516"/>
                  </a:lnTo>
                  <a:lnTo>
                    <a:pt x="5" y="514"/>
                  </a:lnTo>
                  <a:lnTo>
                    <a:pt x="2" y="512"/>
                  </a:lnTo>
                  <a:lnTo>
                    <a:pt x="0" y="510"/>
                  </a:lnTo>
                  <a:lnTo>
                    <a:pt x="0" y="507"/>
                  </a:lnTo>
                  <a:lnTo>
                    <a:pt x="2" y="503"/>
                  </a:lnTo>
                  <a:lnTo>
                    <a:pt x="42" y="427"/>
                  </a:lnTo>
                  <a:lnTo>
                    <a:pt x="52" y="406"/>
                  </a:lnTo>
                  <a:lnTo>
                    <a:pt x="60" y="382"/>
                  </a:lnTo>
                  <a:lnTo>
                    <a:pt x="66" y="332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24558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4" name="Freeform 368"/>
            <p:cNvSpPr>
              <a:spLocks/>
            </p:cNvSpPr>
            <p:nvPr/>
          </p:nvSpPr>
          <p:spPr bwMode="auto">
            <a:xfrm>
              <a:off x="33760424" y="11199284"/>
              <a:ext cx="131763" cy="815975"/>
            </a:xfrm>
            <a:custGeom>
              <a:avLst/>
              <a:gdLst>
                <a:gd name="T0" fmla="*/ 7 w 83"/>
                <a:gd name="T1" fmla="*/ 0 h 514"/>
                <a:gd name="T2" fmla="*/ 11 w 83"/>
                <a:gd name="T3" fmla="*/ 0 h 514"/>
                <a:gd name="T4" fmla="*/ 15 w 83"/>
                <a:gd name="T5" fmla="*/ 2 h 514"/>
                <a:gd name="T6" fmla="*/ 17 w 83"/>
                <a:gd name="T7" fmla="*/ 4 h 514"/>
                <a:gd name="T8" fmla="*/ 58 w 83"/>
                <a:gd name="T9" fmla="*/ 79 h 514"/>
                <a:gd name="T10" fmla="*/ 69 w 83"/>
                <a:gd name="T11" fmla="*/ 105 h 514"/>
                <a:gd name="T12" fmla="*/ 77 w 83"/>
                <a:gd name="T13" fmla="*/ 130 h 514"/>
                <a:gd name="T14" fmla="*/ 81 w 83"/>
                <a:gd name="T15" fmla="*/ 157 h 514"/>
                <a:gd name="T16" fmla="*/ 83 w 83"/>
                <a:gd name="T17" fmla="*/ 182 h 514"/>
                <a:gd name="T18" fmla="*/ 83 w 83"/>
                <a:gd name="T19" fmla="*/ 514 h 514"/>
                <a:gd name="T20" fmla="*/ 66 w 83"/>
                <a:gd name="T21" fmla="*/ 514 h 514"/>
                <a:gd name="T22" fmla="*/ 66 w 83"/>
                <a:gd name="T23" fmla="*/ 182 h 514"/>
                <a:gd name="T24" fmla="*/ 60 w 83"/>
                <a:gd name="T25" fmla="*/ 134 h 514"/>
                <a:gd name="T26" fmla="*/ 52 w 83"/>
                <a:gd name="T27" fmla="*/ 110 h 514"/>
                <a:gd name="T28" fmla="*/ 42 w 83"/>
                <a:gd name="T29" fmla="*/ 87 h 514"/>
                <a:gd name="T30" fmla="*/ 2 w 83"/>
                <a:gd name="T31" fmla="*/ 13 h 514"/>
                <a:gd name="T32" fmla="*/ 0 w 83"/>
                <a:gd name="T33" fmla="*/ 8 h 514"/>
                <a:gd name="T34" fmla="*/ 0 w 83"/>
                <a:gd name="T35" fmla="*/ 6 h 514"/>
                <a:gd name="T36" fmla="*/ 2 w 83"/>
                <a:gd name="T37" fmla="*/ 2 h 514"/>
                <a:gd name="T38" fmla="*/ 5 w 83"/>
                <a:gd name="T39" fmla="*/ 0 h 514"/>
                <a:gd name="T40" fmla="*/ 7 w 83"/>
                <a:gd name="T41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514">
                  <a:moveTo>
                    <a:pt x="7" y="0"/>
                  </a:moveTo>
                  <a:lnTo>
                    <a:pt x="11" y="0"/>
                  </a:lnTo>
                  <a:lnTo>
                    <a:pt x="15" y="2"/>
                  </a:lnTo>
                  <a:lnTo>
                    <a:pt x="17" y="4"/>
                  </a:lnTo>
                  <a:lnTo>
                    <a:pt x="58" y="79"/>
                  </a:lnTo>
                  <a:lnTo>
                    <a:pt x="69" y="105"/>
                  </a:lnTo>
                  <a:lnTo>
                    <a:pt x="77" y="130"/>
                  </a:lnTo>
                  <a:lnTo>
                    <a:pt x="81" y="157"/>
                  </a:lnTo>
                  <a:lnTo>
                    <a:pt x="83" y="182"/>
                  </a:lnTo>
                  <a:lnTo>
                    <a:pt x="83" y="514"/>
                  </a:lnTo>
                  <a:lnTo>
                    <a:pt x="66" y="514"/>
                  </a:lnTo>
                  <a:lnTo>
                    <a:pt x="66" y="182"/>
                  </a:lnTo>
                  <a:lnTo>
                    <a:pt x="60" y="134"/>
                  </a:lnTo>
                  <a:lnTo>
                    <a:pt x="52" y="110"/>
                  </a:lnTo>
                  <a:lnTo>
                    <a:pt x="42" y="87"/>
                  </a:lnTo>
                  <a:lnTo>
                    <a:pt x="2" y="13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2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5" name="Freeform 369"/>
            <p:cNvSpPr>
              <a:spLocks/>
            </p:cNvSpPr>
            <p:nvPr/>
          </p:nvSpPr>
          <p:spPr bwMode="auto">
            <a:xfrm>
              <a:off x="33869962" y="11556472"/>
              <a:ext cx="65088" cy="131763"/>
            </a:xfrm>
            <a:custGeom>
              <a:avLst/>
              <a:gdLst>
                <a:gd name="T0" fmla="*/ 0 w 41"/>
                <a:gd name="T1" fmla="*/ 0 h 83"/>
                <a:gd name="T2" fmla="*/ 22 w 41"/>
                <a:gd name="T3" fmla="*/ 6 h 83"/>
                <a:gd name="T4" fmla="*/ 35 w 41"/>
                <a:gd name="T5" fmla="*/ 21 h 83"/>
                <a:gd name="T6" fmla="*/ 41 w 41"/>
                <a:gd name="T7" fmla="*/ 41 h 83"/>
                <a:gd name="T8" fmla="*/ 35 w 41"/>
                <a:gd name="T9" fmla="*/ 62 h 83"/>
                <a:gd name="T10" fmla="*/ 22 w 41"/>
                <a:gd name="T11" fmla="*/ 77 h 83"/>
                <a:gd name="T12" fmla="*/ 0 w 41"/>
                <a:gd name="T13" fmla="*/ 83 h 83"/>
                <a:gd name="T14" fmla="*/ 0 w 41"/>
                <a:gd name="T15" fmla="*/ 66 h 83"/>
                <a:gd name="T16" fmla="*/ 8 w 41"/>
                <a:gd name="T17" fmla="*/ 64 h 83"/>
                <a:gd name="T18" fmla="*/ 14 w 41"/>
                <a:gd name="T19" fmla="*/ 60 h 83"/>
                <a:gd name="T20" fmla="*/ 20 w 41"/>
                <a:gd name="T21" fmla="*/ 56 h 83"/>
                <a:gd name="T22" fmla="*/ 22 w 41"/>
                <a:gd name="T23" fmla="*/ 48 h 83"/>
                <a:gd name="T24" fmla="*/ 24 w 41"/>
                <a:gd name="T25" fmla="*/ 41 h 83"/>
                <a:gd name="T26" fmla="*/ 22 w 41"/>
                <a:gd name="T27" fmla="*/ 35 h 83"/>
                <a:gd name="T28" fmla="*/ 20 w 41"/>
                <a:gd name="T29" fmla="*/ 27 h 83"/>
                <a:gd name="T30" fmla="*/ 14 w 41"/>
                <a:gd name="T31" fmla="*/ 23 h 83"/>
                <a:gd name="T32" fmla="*/ 8 w 41"/>
                <a:gd name="T33" fmla="*/ 19 h 83"/>
                <a:gd name="T34" fmla="*/ 0 w 41"/>
                <a:gd name="T35" fmla="*/ 17 h 83"/>
                <a:gd name="T36" fmla="*/ 0 w 41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83">
                  <a:moveTo>
                    <a:pt x="0" y="0"/>
                  </a:moveTo>
                  <a:lnTo>
                    <a:pt x="22" y="6"/>
                  </a:lnTo>
                  <a:lnTo>
                    <a:pt x="35" y="21"/>
                  </a:lnTo>
                  <a:lnTo>
                    <a:pt x="41" y="41"/>
                  </a:lnTo>
                  <a:lnTo>
                    <a:pt x="35" y="62"/>
                  </a:lnTo>
                  <a:lnTo>
                    <a:pt x="22" y="77"/>
                  </a:lnTo>
                  <a:lnTo>
                    <a:pt x="0" y="83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4" y="60"/>
                  </a:lnTo>
                  <a:lnTo>
                    <a:pt x="20" y="56"/>
                  </a:lnTo>
                  <a:lnTo>
                    <a:pt x="22" y="48"/>
                  </a:lnTo>
                  <a:lnTo>
                    <a:pt x="24" y="41"/>
                  </a:lnTo>
                  <a:lnTo>
                    <a:pt x="22" y="35"/>
                  </a:lnTo>
                  <a:lnTo>
                    <a:pt x="20" y="27"/>
                  </a:lnTo>
                  <a:lnTo>
                    <a:pt x="14" y="23"/>
                  </a:lnTo>
                  <a:lnTo>
                    <a:pt x="8" y="19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6" name="Freeform 370"/>
            <p:cNvSpPr>
              <a:spLocks/>
            </p:cNvSpPr>
            <p:nvPr/>
          </p:nvSpPr>
          <p:spPr bwMode="auto">
            <a:xfrm>
              <a:off x="33771537" y="11254847"/>
              <a:ext cx="209550" cy="301625"/>
            </a:xfrm>
            <a:custGeom>
              <a:avLst/>
              <a:gdLst>
                <a:gd name="T0" fmla="*/ 33 w 132"/>
                <a:gd name="T1" fmla="*/ 0 h 190"/>
                <a:gd name="T2" fmla="*/ 99 w 132"/>
                <a:gd name="T3" fmla="*/ 0 h 190"/>
                <a:gd name="T4" fmla="*/ 117 w 132"/>
                <a:gd name="T5" fmla="*/ 6 h 190"/>
                <a:gd name="T6" fmla="*/ 128 w 132"/>
                <a:gd name="T7" fmla="*/ 17 h 190"/>
                <a:gd name="T8" fmla="*/ 132 w 132"/>
                <a:gd name="T9" fmla="*/ 35 h 190"/>
                <a:gd name="T10" fmla="*/ 132 w 132"/>
                <a:gd name="T11" fmla="*/ 155 h 190"/>
                <a:gd name="T12" fmla="*/ 128 w 132"/>
                <a:gd name="T13" fmla="*/ 172 h 190"/>
                <a:gd name="T14" fmla="*/ 117 w 132"/>
                <a:gd name="T15" fmla="*/ 184 h 190"/>
                <a:gd name="T16" fmla="*/ 99 w 132"/>
                <a:gd name="T17" fmla="*/ 190 h 190"/>
                <a:gd name="T18" fmla="*/ 33 w 132"/>
                <a:gd name="T19" fmla="*/ 190 h 190"/>
                <a:gd name="T20" fmla="*/ 16 w 132"/>
                <a:gd name="T21" fmla="*/ 184 h 190"/>
                <a:gd name="T22" fmla="*/ 4 w 132"/>
                <a:gd name="T23" fmla="*/ 172 h 190"/>
                <a:gd name="T24" fmla="*/ 0 w 132"/>
                <a:gd name="T25" fmla="*/ 155 h 190"/>
                <a:gd name="T26" fmla="*/ 0 w 132"/>
                <a:gd name="T27" fmla="*/ 35 h 190"/>
                <a:gd name="T28" fmla="*/ 4 w 132"/>
                <a:gd name="T29" fmla="*/ 17 h 190"/>
                <a:gd name="T30" fmla="*/ 16 w 132"/>
                <a:gd name="T31" fmla="*/ 6 h 190"/>
                <a:gd name="T32" fmla="*/ 33 w 132"/>
                <a:gd name="T3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190">
                  <a:moveTo>
                    <a:pt x="33" y="0"/>
                  </a:moveTo>
                  <a:lnTo>
                    <a:pt x="99" y="0"/>
                  </a:lnTo>
                  <a:lnTo>
                    <a:pt x="117" y="6"/>
                  </a:lnTo>
                  <a:lnTo>
                    <a:pt x="128" y="17"/>
                  </a:lnTo>
                  <a:lnTo>
                    <a:pt x="132" y="35"/>
                  </a:lnTo>
                  <a:lnTo>
                    <a:pt x="132" y="155"/>
                  </a:lnTo>
                  <a:lnTo>
                    <a:pt x="128" y="172"/>
                  </a:lnTo>
                  <a:lnTo>
                    <a:pt x="117" y="184"/>
                  </a:lnTo>
                  <a:lnTo>
                    <a:pt x="99" y="190"/>
                  </a:lnTo>
                  <a:lnTo>
                    <a:pt x="33" y="190"/>
                  </a:lnTo>
                  <a:lnTo>
                    <a:pt x="16" y="184"/>
                  </a:lnTo>
                  <a:lnTo>
                    <a:pt x="4" y="172"/>
                  </a:lnTo>
                  <a:lnTo>
                    <a:pt x="0" y="155"/>
                  </a:lnTo>
                  <a:lnTo>
                    <a:pt x="0" y="35"/>
                  </a:lnTo>
                  <a:lnTo>
                    <a:pt x="4" y="17"/>
                  </a:lnTo>
                  <a:lnTo>
                    <a:pt x="16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5FB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7" name="Freeform 371"/>
            <p:cNvSpPr>
              <a:spLocks/>
            </p:cNvSpPr>
            <p:nvPr/>
          </p:nvSpPr>
          <p:spPr bwMode="auto">
            <a:xfrm>
              <a:off x="33771537" y="11396134"/>
              <a:ext cx="209550" cy="160338"/>
            </a:xfrm>
            <a:custGeom>
              <a:avLst/>
              <a:gdLst>
                <a:gd name="T0" fmla="*/ 0 w 132"/>
                <a:gd name="T1" fmla="*/ 0 h 101"/>
                <a:gd name="T2" fmla="*/ 132 w 132"/>
                <a:gd name="T3" fmla="*/ 0 h 101"/>
                <a:gd name="T4" fmla="*/ 132 w 132"/>
                <a:gd name="T5" fmla="*/ 66 h 101"/>
                <a:gd name="T6" fmla="*/ 128 w 132"/>
                <a:gd name="T7" fmla="*/ 83 h 101"/>
                <a:gd name="T8" fmla="*/ 117 w 132"/>
                <a:gd name="T9" fmla="*/ 95 h 101"/>
                <a:gd name="T10" fmla="*/ 99 w 132"/>
                <a:gd name="T11" fmla="*/ 101 h 101"/>
                <a:gd name="T12" fmla="*/ 33 w 132"/>
                <a:gd name="T13" fmla="*/ 101 h 101"/>
                <a:gd name="T14" fmla="*/ 16 w 132"/>
                <a:gd name="T15" fmla="*/ 95 h 101"/>
                <a:gd name="T16" fmla="*/ 4 w 132"/>
                <a:gd name="T17" fmla="*/ 83 h 101"/>
                <a:gd name="T18" fmla="*/ 0 w 132"/>
                <a:gd name="T19" fmla="*/ 66 h 101"/>
                <a:gd name="T20" fmla="*/ 0 w 132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01">
                  <a:moveTo>
                    <a:pt x="0" y="0"/>
                  </a:moveTo>
                  <a:lnTo>
                    <a:pt x="132" y="0"/>
                  </a:lnTo>
                  <a:lnTo>
                    <a:pt x="132" y="66"/>
                  </a:lnTo>
                  <a:lnTo>
                    <a:pt x="128" y="83"/>
                  </a:lnTo>
                  <a:lnTo>
                    <a:pt x="117" y="95"/>
                  </a:lnTo>
                  <a:lnTo>
                    <a:pt x="99" y="101"/>
                  </a:lnTo>
                  <a:lnTo>
                    <a:pt x="33" y="101"/>
                  </a:lnTo>
                  <a:lnTo>
                    <a:pt x="16" y="95"/>
                  </a:lnTo>
                  <a:lnTo>
                    <a:pt x="4" y="83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F4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8" name="Freeform 372"/>
            <p:cNvSpPr>
              <a:spLocks/>
            </p:cNvSpPr>
            <p:nvPr/>
          </p:nvSpPr>
          <p:spPr bwMode="auto">
            <a:xfrm>
              <a:off x="33771537" y="11688234"/>
              <a:ext cx="209550" cy="298450"/>
            </a:xfrm>
            <a:custGeom>
              <a:avLst/>
              <a:gdLst>
                <a:gd name="T0" fmla="*/ 33 w 132"/>
                <a:gd name="T1" fmla="*/ 0 h 188"/>
                <a:gd name="T2" fmla="*/ 99 w 132"/>
                <a:gd name="T3" fmla="*/ 0 h 188"/>
                <a:gd name="T4" fmla="*/ 117 w 132"/>
                <a:gd name="T5" fmla="*/ 4 h 188"/>
                <a:gd name="T6" fmla="*/ 128 w 132"/>
                <a:gd name="T7" fmla="*/ 16 h 188"/>
                <a:gd name="T8" fmla="*/ 132 w 132"/>
                <a:gd name="T9" fmla="*/ 33 h 188"/>
                <a:gd name="T10" fmla="*/ 132 w 132"/>
                <a:gd name="T11" fmla="*/ 153 h 188"/>
                <a:gd name="T12" fmla="*/ 128 w 132"/>
                <a:gd name="T13" fmla="*/ 171 h 188"/>
                <a:gd name="T14" fmla="*/ 117 w 132"/>
                <a:gd name="T15" fmla="*/ 185 h 188"/>
                <a:gd name="T16" fmla="*/ 99 w 132"/>
                <a:gd name="T17" fmla="*/ 188 h 188"/>
                <a:gd name="T18" fmla="*/ 33 w 132"/>
                <a:gd name="T19" fmla="*/ 188 h 188"/>
                <a:gd name="T20" fmla="*/ 16 w 132"/>
                <a:gd name="T21" fmla="*/ 185 h 188"/>
                <a:gd name="T22" fmla="*/ 4 w 132"/>
                <a:gd name="T23" fmla="*/ 171 h 188"/>
                <a:gd name="T24" fmla="*/ 0 w 132"/>
                <a:gd name="T25" fmla="*/ 153 h 188"/>
                <a:gd name="T26" fmla="*/ 0 w 132"/>
                <a:gd name="T27" fmla="*/ 33 h 188"/>
                <a:gd name="T28" fmla="*/ 4 w 132"/>
                <a:gd name="T29" fmla="*/ 16 h 188"/>
                <a:gd name="T30" fmla="*/ 16 w 132"/>
                <a:gd name="T31" fmla="*/ 4 h 188"/>
                <a:gd name="T32" fmla="*/ 33 w 132"/>
                <a:gd name="T3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188">
                  <a:moveTo>
                    <a:pt x="33" y="0"/>
                  </a:moveTo>
                  <a:lnTo>
                    <a:pt x="99" y="0"/>
                  </a:lnTo>
                  <a:lnTo>
                    <a:pt x="117" y="4"/>
                  </a:lnTo>
                  <a:lnTo>
                    <a:pt x="128" y="16"/>
                  </a:lnTo>
                  <a:lnTo>
                    <a:pt x="132" y="33"/>
                  </a:lnTo>
                  <a:lnTo>
                    <a:pt x="132" y="153"/>
                  </a:lnTo>
                  <a:lnTo>
                    <a:pt x="128" y="171"/>
                  </a:lnTo>
                  <a:lnTo>
                    <a:pt x="117" y="185"/>
                  </a:lnTo>
                  <a:lnTo>
                    <a:pt x="99" y="188"/>
                  </a:lnTo>
                  <a:lnTo>
                    <a:pt x="33" y="188"/>
                  </a:lnTo>
                  <a:lnTo>
                    <a:pt x="16" y="185"/>
                  </a:lnTo>
                  <a:lnTo>
                    <a:pt x="4" y="171"/>
                  </a:lnTo>
                  <a:lnTo>
                    <a:pt x="0" y="153"/>
                  </a:lnTo>
                  <a:lnTo>
                    <a:pt x="0" y="33"/>
                  </a:lnTo>
                  <a:lnTo>
                    <a:pt x="4" y="16"/>
                  </a:lnTo>
                  <a:lnTo>
                    <a:pt x="1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5FB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59" name="Freeform 373"/>
            <p:cNvSpPr>
              <a:spLocks/>
            </p:cNvSpPr>
            <p:nvPr/>
          </p:nvSpPr>
          <p:spPr bwMode="auto">
            <a:xfrm>
              <a:off x="33771537" y="11827934"/>
              <a:ext cx="209550" cy="158750"/>
            </a:xfrm>
            <a:custGeom>
              <a:avLst/>
              <a:gdLst>
                <a:gd name="T0" fmla="*/ 0 w 132"/>
                <a:gd name="T1" fmla="*/ 0 h 100"/>
                <a:gd name="T2" fmla="*/ 132 w 132"/>
                <a:gd name="T3" fmla="*/ 0 h 100"/>
                <a:gd name="T4" fmla="*/ 132 w 132"/>
                <a:gd name="T5" fmla="*/ 65 h 100"/>
                <a:gd name="T6" fmla="*/ 128 w 132"/>
                <a:gd name="T7" fmla="*/ 83 h 100"/>
                <a:gd name="T8" fmla="*/ 117 w 132"/>
                <a:gd name="T9" fmla="*/ 97 h 100"/>
                <a:gd name="T10" fmla="*/ 99 w 132"/>
                <a:gd name="T11" fmla="*/ 100 h 100"/>
                <a:gd name="T12" fmla="*/ 33 w 132"/>
                <a:gd name="T13" fmla="*/ 100 h 100"/>
                <a:gd name="T14" fmla="*/ 16 w 132"/>
                <a:gd name="T15" fmla="*/ 97 h 100"/>
                <a:gd name="T16" fmla="*/ 4 w 132"/>
                <a:gd name="T17" fmla="*/ 83 h 100"/>
                <a:gd name="T18" fmla="*/ 0 w 132"/>
                <a:gd name="T19" fmla="*/ 65 h 100"/>
                <a:gd name="T20" fmla="*/ 0 w 132"/>
                <a:gd name="T2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00">
                  <a:moveTo>
                    <a:pt x="0" y="0"/>
                  </a:moveTo>
                  <a:lnTo>
                    <a:pt x="132" y="0"/>
                  </a:lnTo>
                  <a:lnTo>
                    <a:pt x="132" y="65"/>
                  </a:lnTo>
                  <a:lnTo>
                    <a:pt x="128" y="83"/>
                  </a:lnTo>
                  <a:lnTo>
                    <a:pt x="117" y="97"/>
                  </a:lnTo>
                  <a:lnTo>
                    <a:pt x="99" y="100"/>
                  </a:lnTo>
                  <a:lnTo>
                    <a:pt x="33" y="100"/>
                  </a:lnTo>
                  <a:lnTo>
                    <a:pt x="16" y="97"/>
                  </a:lnTo>
                  <a:lnTo>
                    <a:pt x="4" y="83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F4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0" name="Freeform 374"/>
            <p:cNvSpPr>
              <a:spLocks noEditPoints="1"/>
            </p:cNvSpPr>
            <p:nvPr/>
          </p:nvSpPr>
          <p:spPr bwMode="auto">
            <a:xfrm>
              <a:off x="33744549" y="11226272"/>
              <a:ext cx="265113" cy="357188"/>
            </a:xfrm>
            <a:custGeom>
              <a:avLst/>
              <a:gdLst>
                <a:gd name="T0" fmla="*/ 50 w 167"/>
                <a:gd name="T1" fmla="*/ 18 h 225"/>
                <a:gd name="T2" fmla="*/ 33 w 167"/>
                <a:gd name="T3" fmla="*/ 24 h 225"/>
                <a:gd name="T4" fmla="*/ 21 w 167"/>
                <a:gd name="T5" fmla="*/ 35 h 225"/>
                <a:gd name="T6" fmla="*/ 17 w 167"/>
                <a:gd name="T7" fmla="*/ 53 h 225"/>
                <a:gd name="T8" fmla="*/ 17 w 167"/>
                <a:gd name="T9" fmla="*/ 173 h 225"/>
                <a:gd name="T10" fmla="*/ 21 w 167"/>
                <a:gd name="T11" fmla="*/ 190 h 225"/>
                <a:gd name="T12" fmla="*/ 33 w 167"/>
                <a:gd name="T13" fmla="*/ 202 h 225"/>
                <a:gd name="T14" fmla="*/ 50 w 167"/>
                <a:gd name="T15" fmla="*/ 208 h 225"/>
                <a:gd name="T16" fmla="*/ 116 w 167"/>
                <a:gd name="T17" fmla="*/ 208 h 225"/>
                <a:gd name="T18" fmla="*/ 134 w 167"/>
                <a:gd name="T19" fmla="*/ 202 h 225"/>
                <a:gd name="T20" fmla="*/ 145 w 167"/>
                <a:gd name="T21" fmla="*/ 190 h 225"/>
                <a:gd name="T22" fmla="*/ 149 w 167"/>
                <a:gd name="T23" fmla="*/ 173 h 225"/>
                <a:gd name="T24" fmla="*/ 149 w 167"/>
                <a:gd name="T25" fmla="*/ 53 h 225"/>
                <a:gd name="T26" fmla="*/ 145 w 167"/>
                <a:gd name="T27" fmla="*/ 35 h 225"/>
                <a:gd name="T28" fmla="*/ 134 w 167"/>
                <a:gd name="T29" fmla="*/ 24 h 225"/>
                <a:gd name="T30" fmla="*/ 116 w 167"/>
                <a:gd name="T31" fmla="*/ 18 h 225"/>
                <a:gd name="T32" fmla="*/ 50 w 167"/>
                <a:gd name="T33" fmla="*/ 18 h 225"/>
                <a:gd name="T34" fmla="*/ 43 w 167"/>
                <a:gd name="T35" fmla="*/ 0 h 225"/>
                <a:gd name="T36" fmla="*/ 124 w 167"/>
                <a:gd name="T37" fmla="*/ 0 h 225"/>
                <a:gd name="T38" fmla="*/ 142 w 167"/>
                <a:gd name="T39" fmla="*/ 4 h 225"/>
                <a:gd name="T40" fmla="*/ 155 w 167"/>
                <a:gd name="T41" fmla="*/ 14 h 225"/>
                <a:gd name="T42" fmla="*/ 165 w 167"/>
                <a:gd name="T43" fmla="*/ 27 h 225"/>
                <a:gd name="T44" fmla="*/ 167 w 167"/>
                <a:gd name="T45" fmla="*/ 45 h 225"/>
                <a:gd name="T46" fmla="*/ 167 w 167"/>
                <a:gd name="T47" fmla="*/ 183 h 225"/>
                <a:gd name="T48" fmla="*/ 165 w 167"/>
                <a:gd name="T49" fmla="*/ 198 h 225"/>
                <a:gd name="T50" fmla="*/ 155 w 167"/>
                <a:gd name="T51" fmla="*/ 214 h 225"/>
                <a:gd name="T52" fmla="*/ 142 w 167"/>
                <a:gd name="T53" fmla="*/ 221 h 225"/>
                <a:gd name="T54" fmla="*/ 124 w 167"/>
                <a:gd name="T55" fmla="*/ 225 h 225"/>
                <a:gd name="T56" fmla="*/ 43 w 167"/>
                <a:gd name="T57" fmla="*/ 225 h 225"/>
                <a:gd name="T58" fmla="*/ 25 w 167"/>
                <a:gd name="T59" fmla="*/ 221 h 225"/>
                <a:gd name="T60" fmla="*/ 12 w 167"/>
                <a:gd name="T61" fmla="*/ 214 h 225"/>
                <a:gd name="T62" fmla="*/ 2 w 167"/>
                <a:gd name="T63" fmla="*/ 198 h 225"/>
                <a:gd name="T64" fmla="*/ 0 w 167"/>
                <a:gd name="T65" fmla="*/ 183 h 225"/>
                <a:gd name="T66" fmla="*/ 0 w 167"/>
                <a:gd name="T67" fmla="*/ 45 h 225"/>
                <a:gd name="T68" fmla="*/ 2 w 167"/>
                <a:gd name="T69" fmla="*/ 27 h 225"/>
                <a:gd name="T70" fmla="*/ 12 w 167"/>
                <a:gd name="T71" fmla="*/ 14 h 225"/>
                <a:gd name="T72" fmla="*/ 25 w 167"/>
                <a:gd name="T73" fmla="*/ 4 h 225"/>
                <a:gd name="T74" fmla="*/ 43 w 167"/>
                <a:gd name="T7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7" h="225">
                  <a:moveTo>
                    <a:pt x="50" y="18"/>
                  </a:moveTo>
                  <a:lnTo>
                    <a:pt x="33" y="24"/>
                  </a:lnTo>
                  <a:lnTo>
                    <a:pt x="21" y="35"/>
                  </a:lnTo>
                  <a:lnTo>
                    <a:pt x="17" y="53"/>
                  </a:lnTo>
                  <a:lnTo>
                    <a:pt x="17" y="173"/>
                  </a:lnTo>
                  <a:lnTo>
                    <a:pt x="21" y="190"/>
                  </a:lnTo>
                  <a:lnTo>
                    <a:pt x="33" y="202"/>
                  </a:lnTo>
                  <a:lnTo>
                    <a:pt x="50" y="208"/>
                  </a:lnTo>
                  <a:lnTo>
                    <a:pt x="116" y="208"/>
                  </a:lnTo>
                  <a:lnTo>
                    <a:pt x="134" y="202"/>
                  </a:lnTo>
                  <a:lnTo>
                    <a:pt x="145" y="190"/>
                  </a:lnTo>
                  <a:lnTo>
                    <a:pt x="149" y="173"/>
                  </a:lnTo>
                  <a:lnTo>
                    <a:pt x="149" y="53"/>
                  </a:lnTo>
                  <a:lnTo>
                    <a:pt x="145" y="35"/>
                  </a:lnTo>
                  <a:lnTo>
                    <a:pt x="134" y="24"/>
                  </a:lnTo>
                  <a:lnTo>
                    <a:pt x="116" y="18"/>
                  </a:lnTo>
                  <a:lnTo>
                    <a:pt x="50" y="18"/>
                  </a:lnTo>
                  <a:close/>
                  <a:moveTo>
                    <a:pt x="43" y="0"/>
                  </a:moveTo>
                  <a:lnTo>
                    <a:pt x="124" y="0"/>
                  </a:lnTo>
                  <a:lnTo>
                    <a:pt x="142" y="4"/>
                  </a:lnTo>
                  <a:lnTo>
                    <a:pt x="155" y="14"/>
                  </a:lnTo>
                  <a:lnTo>
                    <a:pt x="165" y="27"/>
                  </a:lnTo>
                  <a:lnTo>
                    <a:pt x="167" y="45"/>
                  </a:lnTo>
                  <a:lnTo>
                    <a:pt x="167" y="183"/>
                  </a:lnTo>
                  <a:lnTo>
                    <a:pt x="165" y="198"/>
                  </a:lnTo>
                  <a:lnTo>
                    <a:pt x="155" y="214"/>
                  </a:lnTo>
                  <a:lnTo>
                    <a:pt x="142" y="221"/>
                  </a:lnTo>
                  <a:lnTo>
                    <a:pt x="124" y="225"/>
                  </a:lnTo>
                  <a:lnTo>
                    <a:pt x="43" y="225"/>
                  </a:lnTo>
                  <a:lnTo>
                    <a:pt x="25" y="221"/>
                  </a:lnTo>
                  <a:lnTo>
                    <a:pt x="12" y="214"/>
                  </a:lnTo>
                  <a:lnTo>
                    <a:pt x="2" y="198"/>
                  </a:lnTo>
                  <a:lnTo>
                    <a:pt x="0" y="183"/>
                  </a:lnTo>
                  <a:lnTo>
                    <a:pt x="0" y="45"/>
                  </a:lnTo>
                  <a:lnTo>
                    <a:pt x="2" y="27"/>
                  </a:lnTo>
                  <a:lnTo>
                    <a:pt x="12" y="14"/>
                  </a:lnTo>
                  <a:lnTo>
                    <a:pt x="25" y="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1" name="Freeform 375"/>
            <p:cNvSpPr>
              <a:spLocks noEditPoints="1"/>
            </p:cNvSpPr>
            <p:nvPr/>
          </p:nvSpPr>
          <p:spPr bwMode="auto">
            <a:xfrm>
              <a:off x="33744549" y="11658072"/>
              <a:ext cx="265113" cy="357188"/>
            </a:xfrm>
            <a:custGeom>
              <a:avLst/>
              <a:gdLst>
                <a:gd name="T0" fmla="*/ 50 w 167"/>
                <a:gd name="T1" fmla="*/ 19 h 225"/>
                <a:gd name="T2" fmla="*/ 33 w 167"/>
                <a:gd name="T3" fmla="*/ 23 h 225"/>
                <a:gd name="T4" fmla="*/ 21 w 167"/>
                <a:gd name="T5" fmla="*/ 35 h 225"/>
                <a:gd name="T6" fmla="*/ 17 w 167"/>
                <a:gd name="T7" fmla="*/ 52 h 225"/>
                <a:gd name="T8" fmla="*/ 17 w 167"/>
                <a:gd name="T9" fmla="*/ 172 h 225"/>
                <a:gd name="T10" fmla="*/ 21 w 167"/>
                <a:gd name="T11" fmla="*/ 190 h 225"/>
                <a:gd name="T12" fmla="*/ 33 w 167"/>
                <a:gd name="T13" fmla="*/ 204 h 225"/>
                <a:gd name="T14" fmla="*/ 50 w 167"/>
                <a:gd name="T15" fmla="*/ 207 h 225"/>
                <a:gd name="T16" fmla="*/ 116 w 167"/>
                <a:gd name="T17" fmla="*/ 207 h 225"/>
                <a:gd name="T18" fmla="*/ 134 w 167"/>
                <a:gd name="T19" fmla="*/ 204 h 225"/>
                <a:gd name="T20" fmla="*/ 145 w 167"/>
                <a:gd name="T21" fmla="*/ 190 h 225"/>
                <a:gd name="T22" fmla="*/ 149 w 167"/>
                <a:gd name="T23" fmla="*/ 172 h 225"/>
                <a:gd name="T24" fmla="*/ 149 w 167"/>
                <a:gd name="T25" fmla="*/ 52 h 225"/>
                <a:gd name="T26" fmla="*/ 145 w 167"/>
                <a:gd name="T27" fmla="*/ 35 h 225"/>
                <a:gd name="T28" fmla="*/ 134 w 167"/>
                <a:gd name="T29" fmla="*/ 23 h 225"/>
                <a:gd name="T30" fmla="*/ 116 w 167"/>
                <a:gd name="T31" fmla="*/ 19 h 225"/>
                <a:gd name="T32" fmla="*/ 50 w 167"/>
                <a:gd name="T33" fmla="*/ 19 h 225"/>
                <a:gd name="T34" fmla="*/ 43 w 167"/>
                <a:gd name="T35" fmla="*/ 0 h 225"/>
                <a:gd name="T36" fmla="*/ 124 w 167"/>
                <a:gd name="T37" fmla="*/ 0 h 225"/>
                <a:gd name="T38" fmla="*/ 142 w 167"/>
                <a:gd name="T39" fmla="*/ 4 h 225"/>
                <a:gd name="T40" fmla="*/ 155 w 167"/>
                <a:gd name="T41" fmla="*/ 13 h 225"/>
                <a:gd name="T42" fmla="*/ 165 w 167"/>
                <a:gd name="T43" fmla="*/ 27 h 225"/>
                <a:gd name="T44" fmla="*/ 167 w 167"/>
                <a:gd name="T45" fmla="*/ 44 h 225"/>
                <a:gd name="T46" fmla="*/ 167 w 167"/>
                <a:gd name="T47" fmla="*/ 182 h 225"/>
                <a:gd name="T48" fmla="*/ 165 w 167"/>
                <a:gd name="T49" fmla="*/ 198 h 225"/>
                <a:gd name="T50" fmla="*/ 155 w 167"/>
                <a:gd name="T51" fmla="*/ 213 h 225"/>
                <a:gd name="T52" fmla="*/ 142 w 167"/>
                <a:gd name="T53" fmla="*/ 221 h 225"/>
                <a:gd name="T54" fmla="*/ 124 w 167"/>
                <a:gd name="T55" fmla="*/ 225 h 225"/>
                <a:gd name="T56" fmla="*/ 43 w 167"/>
                <a:gd name="T57" fmla="*/ 225 h 225"/>
                <a:gd name="T58" fmla="*/ 25 w 167"/>
                <a:gd name="T59" fmla="*/ 221 h 225"/>
                <a:gd name="T60" fmla="*/ 12 w 167"/>
                <a:gd name="T61" fmla="*/ 213 h 225"/>
                <a:gd name="T62" fmla="*/ 2 w 167"/>
                <a:gd name="T63" fmla="*/ 198 h 225"/>
                <a:gd name="T64" fmla="*/ 0 w 167"/>
                <a:gd name="T65" fmla="*/ 182 h 225"/>
                <a:gd name="T66" fmla="*/ 0 w 167"/>
                <a:gd name="T67" fmla="*/ 44 h 225"/>
                <a:gd name="T68" fmla="*/ 2 w 167"/>
                <a:gd name="T69" fmla="*/ 27 h 225"/>
                <a:gd name="T70" fmla="*/ 12 w 167"/>
                <a:gd name="T71" fmla="*/ 13 h 225"/>
                <a:gd name="T72" fmla="*/ 25 w 167"/>
                <a:gd name="T73" fmla="*/ 4 h 225"/>
                <a:gd name="T74" fmla="*/ 43 w 167"/>
                <a:gd name="T7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7" h="225">
                  <a:moveTo>
                    <a:pt x="50" y="19"/>
                  </a:moveTo>
                  <a:lnTo>
                    <a:pt x="33" y="23"/>
                  </a:lnTo>
                  <a:lnTo>
                    <a:pt x="21" y="35"/>
                  </a:lnTo>
                  <a:lnTo>
                    <a:pt x="17" y="52"/>
                  </a:lnTo>
                  <a:lnTo>
                    <a:pt x="17" y="172"/>
                  </a:lnTo>
                  <a:lnTo>
                    <a:pt x="21" y="190"/>
                  </a:lnTo>
                  <a:lnTo>
                    <a:pt x="33" y="204"/>
                  </a:lnTo>
                  <a:lnTo>
                    <a:pt x="50" y="207"/>
                  </a:lnTo>
                  <a:lnTo>
                    <a:pt x="116" y="207"/>
                  </a:lnTo>
                  <a:lnTo>
                    <a:pt x="134" y="204"/>
                  </a:lnTo>
                  <a:lnTo>
                    <a:pt x="145" y="190"/>
                  </a:lnTo>
                  <a:lnTo>
                    <a:pt x="149" y="172"/>
                  </a:lnTo>
                  <a:lnTo>
                    <a:pt x="149" y="52"/>
                  </a:lnTo>
                  <a:lnTo>
                    <a:pt x="145" y="35"/>
                  </a:lnTo>
                  <a:lnTo>
                    <a:pt x="134" y="23"/>
                  </a:lnTo>
                  <a:lnTo>
                    <a:pt x="116" y="19"/>
                  </a:lnTo>
                  <a:lnTo>
                    <a:pt x="50" y="19"/>
                  </a:lnTo>
                  <a:close/>
                  <a:moveTo>
                    <a:pt x="43" y="0"/>
                  </a:moveTo>
                  <a:lnTo>
                    <a:pt x="124" y="0"/>
                  </a:lnTo>
                  <a:lnTo>
                    <a:pt x="142" y="4"/>
                  </a:lnTo>
                  <a:lnTo>
                    <a:pt x="155" y="13"/>
                  </a:lnTo>
                  <a:lnTo>
                    <a:pt x="165" y="27"/>
                  </a:lnTo>
                  <a:lnTo>
                    <a:pt x="167" y="44"/>
                  </a:lnTo>
                  <a:lnTo>
                    <a:pt x="167" y="182"/>
                  </a:lnTo>
                  <a:lnTo>
                    <a:pt x="165" y="198"/>
                  </a:lnTo>
                  <a:lnTo>
                    <a:pt x="155" y="213"/>
                  </a:lnTo>
                  <a:lnTo>
                    <a:pt x="142" y="221"/>
                  </a:lnTo>
                  <a:lnTo>
                    <a:pt x="124" y="225"/>
                  </a:lnTo>
                  <a:lnTo>
                    <a:pt x="43" y="225"/>
                  </a:lnTo>
                  <a:lnTo>
                    <a:pt x="25" y="221"/>
                  </a:lnTo>
                  <a:lnTo>
                    <a:pt x="12" y="213"/>
                  </a:lnTo>
                  <a:lnTo>
                    <a:pt x="2" y="198"/>
                  </a:lnTo>
                  <a:lnTo>
                    <a:pt x="0" y="182"/>
                  </a:lnTo>
                  <a:lnTo>
                    <a:pt x="0" y="44"/>
                  </a:lnTo>
                  <a:lnTo>
                    <a:pt x="2" y="27"/>
                  </a:lnTo>
                  <a:lnTo>
                    <a:pt x="12" y="13"/>
                  </a:lnTo>
                  <a:lnTo>
                    <a:pt x="25" y="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62" name="225 Grupo"/>
          <p:cNvGrpSpPr/>
          <p:nvPr/>
        </p:nvGrpSpPr>
        <p:grpSpPr>
          <a:xfrm>
            <a:off x="4864842" y="2938037"/>
            <a:ext cx="515045" cy="545412"/>
            <a:chOff x="32151357" y="11165153"/>
            <a:chExt cx="1373188" cy="1454150"/>
          </a:xfrm>
        </p:grpSpPr>
        <p:sp>
          <p:nvSpPr>
            <p:cNvPr id="63" name="Rectangle 154"/>
            <p:cNvSpPr>
              <a:spLocks noChangeArrowheads="1"/>
            </p:cNvSpPr>
            <p:nvPr/>
          </p:nvSpPr>
          <p:spPr bwMode="auto">
            <a:xfrm>
              <a:off x="32668882" y="11165153"/>
              <a:ext cx="855663" cy="1241425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4" name="Freeform 155"/>
            <p:cNvSpPr>
              <a:spLocks/>
            </p:cNvSpPr>
            <p:nvPr/>
          </p:nvSpPr>
          <p:spPr bwMode="auto">
            <a:xfrm>
              <a:off x="33040357" y="11731891"/>
              <a:ext cx="314325" cy="317500"/>
            </a:xfrm>
            <a:prstGeom prst="ellipse">
              <a:avLst/>
            </a:pr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5" name="Freeform 156"/>
            <p:cNvSpPr>
              <a:spLocks/>
            </p:cNvSpPr>
            <p:nvPr/>
          </p:nvSpPr>
          <p:spPr bwMode="auto">
            <a:xfrm>
              <a:off x="32924470" y="11541391"/>
              <a:ext cx="315913" cy="314325"/>
            </a:xfrm>
            <a:prstGeom prst="ellipse">
              <a:avLst/>
            </a:pr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6" name="Freeform 158"/>
            <p:cNvSpPr>
              <a:spLocks/>
            </p:cNvSpPr>
            <p:nvPr/>
          </p:nvSpPr>
          <p:spPr bwMode="auto">
            <a:xfrm>
              <a:off x="32837157" y="11706491"/>
              <a:ext cx="314325" cy="314325"/>
            </a:xfrm>
            <a:prstGeom prst="ellipse">
              <a:avLst/>
            </a:pr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7" name="Rectangle 162"/>
            <p:cNvSpPr>
              <a:spLocks noChangeArrowheads="1"/>
            </p:cNvSpPr>
            <p:nvPr/>
          </p:nvSpPr>
          <p:spPr bwMode="auto">
            <a:xfrm>
              <a:off x="32791120" y="11250878"/>
              <a:ext cx="609600" cy="65088"/>
            </a:xfrm>
            <a:prstGeom prst="rect">
              <a:avLst/>
            </a:prstGeom>
            <a:solidFill>
              <a:srgbClr val="EAF0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8" name="Rectangle 163"/>
            <p:cNvSpPr>
              <a:spLocks noChangeArrowheads="1"/>
            </p:cNvSpPr>
            <p:nvPr/>
          </p:nvSpPr>
          <p:spPr bwMode="auto">
            <a:xfrm>
              <a:off x="32791120" y="11377878"/>
              <a:ext cx="609600" cy="68263"/>
            </a:xfrm>
            <a:prstGeom prst="rect">
              <a:avLst/>
            </a:prstGeom>
            <a:solidFill>
              <a:srgbClr val="EAF0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69" name="Rectangle 164"/>
            <p:cNvSpPr>
              <a:spLocks noChangeArrowheads="1"/>
            </p:cNvSpPr>
            <p:nvPr/>
          </p:nvSpPr>
          <p:spPr bwMode="auto">
            <a:xfrm>
              <a:off x="32791120" y="12206553"/>
              <a:ext cx="609600" cy="66675"/>
            </a:xfrm>
            <a:prstGeom prst="rect">
              <a:avLst/>
            </a:prstGeom>
            <a:solidFill>
              <a:srgbClr val="EAF0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0" name="Rectangle 165"/>
            <p:cNvSpPr>
              <a:spLocks noChangeArrowheads="1"/>
            </p:cNvSpPr>
            <p:nvPr/>
          </p:nvSpPr>
          <p:spPr bwMode="auto">
            <a:xfrm>
              <a:off x="32151357" y="11362003"/>
              <a:ext cx="889000" cy="12573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1" name="Rectangle 166"/>
            <p:cNvSpPr>
              <a:spLocks noChangeArrowheads="1"/>
            </p:cNvSpPr>
            <p:nvPr/>
          </p:nvSpPr>
          <p:spPr bwMode="auto">
            <a:xfrm>
              <a:off x="32260895" y="12012878"/>
              <a:ext cx="77788" cy="66675"/>
            </a:xfrm>
            <a:prstGeom prst="rect">
              <a:avLst/>
            </a:prstGeom>
            <a:solidFill>
              <a:srgbClr val="48A8D5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2" name="Rectangle 167"/>
            <p:cNvSpPr>
              <a:spLocks noChangeArrowheads="1"/>
            </p:cNvSpPr>
            <p:nvPr/>
          </p:nvSpPr>
          <p:spPr bwMode="auto">
            <a:xfrm>
              <a:off x="32351382" y="11981128"/>
              <a:ext cx="76200" cy="98425"/>
            </a:xfrm>
            <a:prstGeom prst="rect">
              <a:avLst/>
            </a:prstGeom>
            <a:solidFill>
              <a:srgbClr val="5EBBD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3" name="Rectangle 168"/>
            <p:cNvSpPr>
              <a:spLocks noChangeArrowheads="1"/>
            </p:cNvSpPr>
            <p:nvPr/>
          </p:nvSpPr>
          <p:spPr bwMode="auto">
            <a:xfrm>
              <a:off x="32440282" y="11911278"/>
              <a:ext cx="77788" cy="168275"/>
            </a:xfrm>
            <a:prstGeom prst="rect">
              <a:avLst/>
            </a:prstGeom>
            <a:solidFill>
              <a:srgbClr val="74CCE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4" name="Rectangle 169"/>
            <p:cNvSpPr>
              <a:spLocks noChangeArrowheads="1"/>
            </p:cNvSpPr>
            <p:nvPr/>
          </p:nvSpPr>
          <p:spPr bwMode="auto">
            <a:xfrm>
              <a:off x="32529182" y="11935091"/>
              <a:ext cx="77788" cy="144463"/>
            </a:xfrm>
            <a:prstGeom prst="rect">
              <a:avLst/>
            </a:prstGeom>
            <a:solidFill>
              <a:srgbClr val="8BDC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5" name="Freeform 170"/>
            <p:cNvSpPr>
              <a:spLocks/>
            </p:cNvSpPr>
            <p:nvPr/>
          </p:nvSpPr>
          <p:spPr bwMode="auto">
            <a:xfrm>
              <a:off x="32619670" y="12009703"/>
              <a:ext cx="76200" cy="73025"/>
            </a:xfrm>
            <a:custGeom>
              <a:avLst/>
              <a:gdLst>
                <a:gd name="T0" fmla="*/ 0 w 48"/>
                <a:gd name="T1" fmla="*/ 0 h 46"/>
                <a:gd name="T2" fmla="*/ 48 w 48"/>
                <a:gd name="T3" fmla="*/ 0 h 46"/>
                <a:gd name="T4" fmla="*/ 48 w 48"/>
                <a:gd name="T5" fmla="*/ 46 h 46"/>
                <a:gd name="T6" fmla="*/ 0 w 48"/>
                <a:gd name="T7" fmla="*/ 44 h 46"/>
                <a:gd name="T8" fmla="*/ 0 w 48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6">
                  <a:moveTo>
                    <a:pt x="0" y="0"/>
                  </a:moveTo>
                  <a:lnTo>
                    <a:pt x="48" y="0"/>
                  </a:lnTo>
                  <a:lnTo>
                    <a:pt x="48" y="46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EAF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6" name="Rectangle 171"/>
            <p:cNvSpPr>
              <a:spLocks noChangeArrowheads="1"/>
            </p:cNvSpPr>
            <p:nvPr/>
          </p:nvSpPr>
          <p:spPr bwMode="auto">
            <a:xfrm>
              <a:off x="32705395" y="11981128"/>
              <a:ext cx="76200" cy="98425"/>
            </a:xfrm>
            <a:prstGeom prst="rect">
              <a:avLst/>
            </a:prstGeom>
            <a:solidFill>
              <a:srgbClr val="74CCE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7" name="Rectangle 172"/>
            <p:cNvSpPr>
              <a:spLocks noChangeArrowheads="1"/>
            </p:cNvSpPr>
            <p:nvPr/>
          </p:nvSpPr>
          <p:spPr bwMode="auto">
            <a:xfrm>
              <a:off x="32794295" y="11935091"/>
              <a:ext cx="77788" cy="144463"/>
            </a:xfrm>
            <a:prstGeom prst="rect">
              <a:avLst/>
            </a:prstGeom>
            <a:solidFill>
              <a:srgbClr val="8BDC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8" name="Freeform 173"/>
            <p:cNvSpPr>
              <a:spLocks/>
            </p:cNvSpPr>
            <p:nvPr/>
          </p:nvSpPr>
          <p:spPr bwMode="auto">
            <a:xfrm>
              <a:off x="32883195" y="11836666"/>
              <a:ext cx="77788" cy="246063"/>
            </a:xfrm>
            <a:custGeom>
              <a:avLst/>
              <a:gdLst>
                <a:gd name="T0" fmla="*/ 0 w 49"/>
                <a:gd name="T1" fmla="*/ 0 h 155"/>
                <a:gd name="T2" fmla="*/ 49 w 49"/>
                <a:gd name="T3" fmla="*/ 0 h 155"/>
                <a:gd name="T4" fmla="*/ 49 w 49"/>
                <a:gd name="T5" fmla="*/ 155 h 155"/>
                <a:gd name="T6" fmla="*/ 0 w 49"/>
                <a:gd name="T7" fmla="*/ 153 h 155"/>
                <a:gd name="T8" fmla="*/ 0 w 4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5">
                  <a:moveTo>
                    <a:pt x="0" y="0"/>
                  </a:moveTo>
                  <a:lnTo>
                    <a:pt x="49" y="0"/>
                  </a:lnTo>
                  <a:lnTo>
                    <a:pt x="49" y="155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EAF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79" name="Rectangle 174"/>
            <p:cNvSpPr>
              <a:spLocks noChangeArrowheads="1"/>
            </p:cNvSpPr>
            <p:nvPr/>
          </p:nvSpPr>
          <p:spPr bwMode="auto">
            <a:xfrm>
              <a:off x="32233907" y="12184328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0" name="Rectangle 175"/>
            <p:cNvSpPr>
              <a:spLocks noChangeArrowheads="1"/>
            </p:cNvSpPr>
            <p:nvPr/>
          </p:nvSpPr>
          <p:spPr bwMode="auto">
            <a:xfrm>
              <a:off x="32233907" y="12224016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1" name="Rectangle 176"/>
            <p:cNvSpPr>
              <a:spLocks noChangeArrowheads="1"/>
            </p:cNvSpPr>
            <p:nvPr/>
          </p:nvSpPr>
          <p:spPr bwMode="auto">
            <a:xfrm>
              <a:off x="32233907" y="12262116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2" name="Rectangle 177"/>
            <p:cNvSpPr>
              <a:spLocks noChangeArrowheads="1"/>
            </p:cNvSpPr>
            <p:nvPr/>
          </p:nvSpPr>
          <p:spPr bwMode="auto">
            <a:xfrm>
              <a:off x="32233907" y="12301803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3" name="Rectangle 178"/>
            <p:cNvSpPr>
              <a:spLocks noChangeArrowheads="1"/>
            </p:cNvSpPr>
            <p:nvPr/>
          </p:nvSpPr>
          <p:spPr bwMode="auto">
            <a:xfrm>
              <a:off x="32233907" y="12338316"/>
              <a:ext cx="333375" cy="25400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4" name="Rectangle 179"/>
            <p:cNvSpPr>
              <a:spLocks noChangeArrowheads="1"/>
            </p:cNvSpPr>
            <p:nvPr/>
          </p:nvSpPr>
          <p:spPr bwMode="auto">
            <a:xfrm>
              <a:off x="32233907" y="12378003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5" name="Rectangle 180"/>
            <p:cNvSpPr>
              <a:spLocks noChangeArrowheads="1"/>
            </p:cNvSpPr>
            <p:nvPr/>
          </p:nvSpPr>
          <p:spPr bwMode="auto">
            <a:xfrm>
              <a:off x="32233907" y="12419278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6" name="Rectangle 181"/>
            <p:cNvSpPr>
              <a:spLocks noChangeArrowheads="1"/>
            </p:cNvSpPr>
            <p:nvPr/>
          </p:nvSpPr>
          <p:spPr bwMode="auto">
            <a:xfrm>
              <a:off x="32233907" y="12455791"/>
              <a:ext cx="166688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7" name="Rectangle 182"/>
            <p:cNvSpPr>
              <a:spLocks noChangeArrowheads="1"/>
            </p:cNvSpPr>
            <p:nvPr/>
          </p:nvSpPr>
          <p:spPr bwMode="auto">
            <a:xfrm>
              <a:off x="32624432" y="12184328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8" name="Rectangle 183"/>
            <p:cNvSpPr>
              <a:spLocks noChangeArrowheads="1"/>
            </p:cNvSpPr>
            <p:nvPr/>
          </p:nvSpPr>
          <p:spPr bwMode="auto">
            <a:xfrm>
              <a:off x="32624432" y="12224016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89" name="Freeform 184"/>
            <p:cNvSpPr>
              <a:spLocks/>
            </p:cNvSpPr>
            <p:nvPr/>
          </p:nvSpPr>
          <p:spPr bwMode="auto">
            <a:xfrm>
              <a:off x="32624432" y="12262116"/>
              <a:ext cx="333375" cy="23813"/>
            </a:xfrm>
            <a:custGeom>
              <a:avLst/>
              <a:gdLst>
                <a:gd name="T0" fmla="*/ 0 w 210"/>
                <a:gd name="T1" fmla="*/ 0 h 15"/>
                <a:gd name="T2" fmla="*/ 210 w 210"/>
                <a:gd name="T3" fmla="*/ 0 h 15"/>
                <a:gd name="T4" fmla="*/ 210 w 210"/>
                <a:gd name="T5" fmla="*/ 15 h 15"/>
                <a:gd name="T6" fmla="*/ 0 w 210"/>
                <a:gd name="T7" fmla="*/ 13 h 15"/>
                <a:gd name="T8" fmla="*/ 0 w 21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">
                  <a:moveTo>
                    <a:pt x="0" y="0"/>
                  </a:moveTo>
                  <a:lnTo>
                    <a:pt x="210" y="0"/>
                  </a:lnTo>
                  <a:lnTo>
                    <a:pt x="210" y="15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D9D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0" name="Rectangle 185"/>
            <p:cNvSpPr>
              <a:spLocks noChangeArrowheads="1"/>
            </p:cNvSpPr>
            <p:nvPr/>
          </p:nvSpPr>
          <p:spPr bwMode="auto">
            <a:xfrm>
              <a:off x="32624432" y="12301803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1" name="Freeform 186"/>
            <p:cNvSpPr>
              <a:spLocks/>
            </p:cNvSpPr>
            <p:nvPr/>
          </p:nvSpPr>
          <p:spPr bwMode="auto">
            <a:xfrm>
              <a:off x="32624432" y="12338316"/>
              <a:ext cx="333375" cy="25400"/>
            </a:xfrm>
            <a:custGeom>
              <a:avLst/>
              <a:gdLst>
                <a:gd name="T0" fmla="*/ 0 w 210"/>
                <a:gd name="T1" fmla="*/ 0 h 16"/>
                <a:gd name="T2" fmla="*/ 210 w 210"/>
                <a:gd name="T3" fmla="*/ 2 h 16"/>
                <a:gd name="T4" fmla="*/ 210 w 210"/>
                <a:gd name="T5" fmla="*/ 16 h 16"/>
                <a:gd name="T6" fmla="*/ 0 w 210"/>
                <a:gd name="T7" fmla="*/ 16 h 16"/>
                <a:gd name="T8" fmla="*/ 0 w 21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6">
                  <a:moveTo>
                    <a:pt x="0" y="0"/>
                  </a:moveTo>
                  <a:lnTo>
                    <a:pt x="210" y="2"/>
                  </a:lnTo>
                  <a:lnTo>
                    <a:pt x="210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D9D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2" name="Rectangle 187"/>
            <p:cNvSpPr>
              <a:spLocks noChangeArrowheads="1"/>
            </p:cNvSpPr>
            <p:nvPr/>
          </p:nvSpPr>
          <p:spPr bwMode="auto">
            <a:xfrm>
              <a:off x="32624432" y="12378003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3" name="Rectangle 188"/>
            <p:cNvSpPr>
              <a:spLocks noChangeArrowheads="1"/>
            </p:cNvSpPr>
            <p:nvPr/>
          </p:nvSpPr>
          <p:spPr bwMode="auto">
            <a:xfrm>
              <a:off x="32624432" y="12419278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4" name="Rectangle 189"/>
            <p:cNvSpPr>
              <a:spLocks noChangeArrowheads="1"/>
            </p:cNvSpPr>
            <p:nvPr/>
          </p:nvSpPr>
          <p:spPr bwMode="auto">
            <a:xfrm>
              <a:off x="32624432" y="12455791"/>
              <a:ext cx="234950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5" name="Freeform 190"/>
            <p:cNvSpPr>
              <a:spLocks/>
            </p:cNvSpPr>
            <p:nvPr/>
          </p:nvSpPr>
          <p:spPr bwMode="auto">
            <a:xfrm>
              <a:off x="32259307" y="11498528"/>
              <a:ext cx="701675" cy="282575"/>
            </a:xfrm>
            <a:custGeom>
              <a:avLst/>
              <a:gdLst>
                <a:gd name="T0" fmla="*/ 430 w 442"/>
                <a:gd name="T1" fmla="*/ 0 h 178"/>
                <a:gd name="T2" fmla="*/ 442 w 442"/>
                <a:gd name="T3" fmla="*/ 17 h 178"/>
                <a:gd name="T4" fmla="*/ 263 w 442"/>
                <a:gd name="T5" fmla="*/ 139 h 178"/>
                <a:gd name="T6" fmla="*/ 161 w 442"/>
                <a:gd name="T7" fmla="*/ 69 h 178"/>
                <a:gd name="T8" fmla="*/ 13 w 442"/>
                <a:gd name="T9" fmla="*/ 178 h 178"/>
                <a:gd name="T10" fmla="*/ 0 w 442"/>
                <a:gd name="T11" fmla="*/ 161 h 178"/>
                <a:gd name="T12" fmla="*/ 161 w 442"/>
                <a:gd name="T13" fmla="*/ 42 h 178"/>
                <a:gd name="T14" fmla="*/ 263 w 442"/>
                <a:gd name="T15" fmla="*/ 114 h 178"/>
                <a:gd name="T16" fmla="*/ 430 w 442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2" h="178">
                  <a:moveTo>
                    <a:pt x="430" y="0"/>
                  </a:moveTo>
                  <a:lnTo>
                    <a:pt x="442" y="17"/>
                  </a:lnTo>
                  <a:lnTo>
                    <a:pt x="263" y="139"/>
                  </a:lnTo>
                  <a:lnTo>
                    <a:pt x="161" y="69"/>
                  </a:lnTo>
                  <a:lnTo>
                    <a:pt x="13" y="178"/>
                  </a:lnTo>
                  <a:lnTo>
                    <a:pt x="0" y="161"/>
                  </a:lnTo>
                  <a:lnTo>
                    <a:pt x="161" y="42"/>
                  </a:lnTo>
                  <a:lnTo>
                    <a:pt x="263" y="114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FEBD0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6" name="Freeform 191"/>
            <p:cNvSpPr>
              <a:spLocks/>
            </p:cNvSpPr>
            <p:nvPr/>
          </p:nvSpPr>
          <p:spPr bwMode="auto">
            <a:xfrm>
              <a:off x="32875257" y="11498528"/>
              <a:ext cx="88900" cy="88900"/>
            </a:xfrm>
            <a:custGeom>
              <a:avLst/>
              <a:gdLst>
                <a:gd name="T0" fmla="*/ 0 w 56"/>
                <a:gd name="T1" fmla="*/ 0 h 56"/>
                <a:gd name="T2" fmla="*/ 56 w 56"/>
                <a:gd name="T3" fmla="*/ 0 h 56"/>
                <a:gd name="T4" fmla="*/ 56 w 56"/>
                <a:gd name="T5" fmla="*/ 56 h 56"/>
                <a:gd name="T6" fmla="*/ 38 w 56"/>
                <a:gd name="T7" fmla="*/ 56 h 56"/>
                <a:gd name="T8" fmla="*/ 38 w 56"/>
                <a:gd name="T9" fmla="*/ 17 h 56"/>
                <a:gd name="T10" fmla="*/ 0 w 56"/>
                <a:gd name="T11" fmla="*/ 17 h 56"/>
                <a:gd name="T12" fmla="*/ 0 w 5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0" y="0"/>
                  </a:moveTo>
                  <a:lnTo>
                    <a:pt x="56" y="0"/>
                  </a:lnTo>
                  <a:lnTo>
                    <a:pt x="56" y="56"/>
                  </a:lnTo>
                  <a:lnTo>
                    <a:pt x="38" y="56"/>
                  </a:lnTo>
                  <a:lnTo>
                    <a:pt x="3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BD0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7" name="Freeform 192"/>
            <p:cNvSpPr>
              <a:spLocks/>
            </p:cNvSpPr>
            <p:nvPr/>
          </p:nvSpPr>
          <p:spPr bwMode="auto">
            <a:xfrm>
              <a:off x="32637132" y="11654103"/>
              <a:ext cx="77788" cy="77788"/>
            </a:xfrm>
            <a:prstGeom prst="ellipse">
              <a:avLst/>
            </a:prstGeom>
            <a:solidFill>
              <a:srgbClr val="43ECB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98" name="Freeform 193"/>
            <p:cNvSpPr>
              <a:spLocks/>
            </p:cNvSpPr>
            <p:nvPr/>
          </p:nvSpPr>
          <p:spPr bwMode="auto">
            <a:xfrm>
              <a:off x="32476795" y="11550916"/>
              <a:ext cx="74613" cy="73025"/>
            </a:xfrm>
            <a:prstGeom prst="ellipse">
              <a:avLst/>
            </a:prstGeom>
            <a:solidFill>
              <a:srgbClr val="43ECB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99" name="256 Grupo"/>
          <p:cNvGrpSpPr/>
          <p:nvPr/>
        </p:nvGrpSpPr>
        <p:grpSpPr>
          <a:xfrm>
            <a:off x="4323802" y="2801716"/>
            <a:ext cx="406677" cy="287591"/>
            <a:chOff x="33491182" y="10292821"/>
            <a:chExt cx="1084263" cy="766763"/>
          </a:xfrm>
        </p:grpSpPr>
        <p:sp>
          <p:nvSpPr>
            <p:cNvPr id="100" name="Rectangle 376"/>
            <p:cNvSpPr>
              <a:spLocks noChangeArrowheads="1"/>
            </p:cNvSpPr>
            <p:nvPr/>
          </p:nvSpPr>
          <p:spPr bwMode="auto">
            <a:xfrm>
              <a:off x="33491182" y="10292821"/>
              <a:ext cx="1084263" cy="766763"/>
            </a:xfrm>
            <a:prstGeom prst="rect">
              <a:avLst/>
            </a:prstGeom>
            <a:solidFill>
              <a:srgbClr val="FEBD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1" name="Rectangle 377"/>
            <p:cNvSpPr>
              <a:spLocks noChangeArrowheads="1"/>
            </p:cNvSpPr>
            <p:nvPr/>
          </p:nvSpPr>
          <p:spPr bwMode="auto">
            <a:xfrm>
              <a:off x="33491182" y="10292821"/>
              <a:ext cx="1084263" cy="23813"/>
            </a:xfrm>
            <a:prstGeom prst="rect">
              <a:avLst/>
            </a:prstGeom>
            <a:solidFill>
              <a:srgbClr val="FB533B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2" name="Rectangle 378"/>
            <p:cNvSpPr>
              <a:spLocks noChangeArrowheads="1"/>
            </p:cNvSpPr>
            <p:nvPr/>
          </p:nvSpPr>
          <p:spPr bwMode="auto">
            <a:xfrm>
              <a:off x="33951557" y="10424583"/>
              <a:ext cx="165100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3" name="Rectangle 379"/>
            <p:cNvSpPr>
              <a:spLocks noChangeArrowheads="1"/>
            </p:cNvSpPr>
            <p:nvPr/>
          </p:nvSpPr>
          <p:spPr bwMode="auto">
            <a:xfrm>
              <a:off x="34332557" y="10424583"/>
              <a:ext cx="120650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4" name="Rectangle 380"/>
            <p:cNvSpPr>
              <a:spLocks noChangeArrowheads="1"/>
            </p:cNvSpPr>
            <p:nvPr/>
          </p:nvSpPr>
          <p:spPr bwMode="auto">
            <a:xfrm>
              <a:off x="33578494" y="10424583"/>
              <a:ext cx="61913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05" name="2047 Grupo"/>
          <p:cNvGrpSpPr>
            <a:grpSpLocks noChangeAspect="1"/>
          </p:cNvGrpSpPr>
          <p:nvPr/>
        </p:nvGrpSpPr>
        <p:grpSpPr>
          <a:xfrm rot="15115983">
            <a:off x="5551862" y="2681343"/>
            <a:ext cx="113962" cy="202441"/>
            <a:chOff x="30929541" y="3030640"/>
            <a:chExt cx="1277938" cy="2270125"/>
          </a:xfrm>
        </p:grpSpPr>
        <p:sp>
          <p:nvSpPr>
            <p:cNvPr id="106" name="Freeform 3102"/>
            <p:cNvSpPr>
              <a:spLocks noEditPoints="1"/>
            </p:cNvSpPr>
            <p:nvPr/>
          </p:nvSpPr>
          <p:spPr bwMode="auto">
            <a:xfrm>
              <a:off x="31037491" y="3135415"/>
              <a:ext cx="1169988" cy="2165350"/>
            </a:xfrm>
            <a:custGeom>
              <a:avLst/>
              <a:gdLst>
                <a:gd name="T0" fmla="*/ 239 w 737"/>
                <a:gd name="T1" fmla="*/ 412 h 1364"/>
                <a:gd name="T2" fmla="*/ 295 w 737"/>
                <a:gd name="T3" fmla="*/ 427 h 1364"/>
                <a:gd name="T4" fmla="*/ 304 w 737"/>
                <a:gd name="T5" fmla="*/ 433 h 1364"/>
                <a:gd name="T6" fmla="*/ 312 w 737"/>
                <a:gd name="T7" fmla="*/ 443 h 1364"/>
                <a:gd name="T8" fmla="*/ 324 w 737"/>
                <a:gd name="T9" fmla="*/ 462 h 1364"/>
                <a:gd name="T10" fmla="*/ 332 w 737"/>
                <a:gd name="T11" fmla="*/ 466 h 1364"/>
                <a:gd name="T12" fmla="*/ 337 w 737"/>
                <a:gd name="T13" fmla="*/ 472 h 1364"/>
                <a:gd name="T14" fmla="*/ 361 w 737"/>
                <a:gd name="T15" fmla="*/ 522 h 1364"/>
                <a:gd name="T16" fmla="*/ 370 w 737"/>
                <a:gd name="T17" fmla="*/ 522 h 1364"/>
                <a:gd name="T18" fmla="*/ 401 w 737"/>
                <a:gd name="T19" fmla="*/ 528 h 1364"/>
                <a:gd name="T20" fmla="*/ 434 w 737"/>
                <a:gd name="T21" fmla="*/ 549 h 1364"/>
                <a:gd name="T22" fmla="*/ 446 w 737"/>
                <a:gd name="T23" fmla="*/ 567 h 1364"/>
                <a:gd name="T24" fmla="*/ 454 w 737"/>
                <a:gd name="T25" fmla="*/ 563 h 1364"/>
                <a:gd name="T26" fmla="*/ 465 w 737"/>
                <a:gd name="T27" fmla="*/ 565 h 1364"/>
                <a:gd name="T28" fmla="*/ 479 w 737"/>
                <a:gd name="T29" fmla="*/ 573 h 1364"/>
                <a:gd name="T30" fmla="*/ 737 w 737"/>
                <a:gd name="T31" fmla="*/ 1223 h 1364"/>
                <a:gd name="T32" fmla="*/ 733 w 737"/>
                <a:gd name="T33" fmla="*/ 1248 h 1364"/>
                <a:gd name="T34" fmla="*/ 718 w 737"/>
                <a:gd name="T35" fmla="*/ 1258 h 1364"/>
                <a:gd name="T36" fmla="*/ 718 w 737"/>
                <a:gd name="T37" fmla="*/ 1287 h 1364"/>
                <a:gd name="T38" fmla="*/ 696 w 737"/>
                <a:gd name="T39" fmla="*/ 1306 h 1364"/>
                <a:gd name="T40" fmla="*/ 551 w 737"/>
                <a:gd name="T41" fmla="*/ 1364 h 1364"/>
                <a:gd name="T42" fmla="*/ 530 w 737"/>
                <a:gd name="T43" fmla="*/ 1362 h 1364"/>
                <a:gd name="T44" fmla="*/ 508 w 737"/>
                <a:gd name="T45" fmla="*/ 1341 h 1364"/>
                <a:gd name="T46" fmla="*/ 500 w 737"/>
                <a:gd name="T47" fmla="*/ 1343 h 1364"/>
                <a:gd name="T48" fmla="*/ 489 w 737"/>
                <a:gd name="T49" fmla="*/ 1343 h 1364"/>
                <a:gd name="T50" fmla="*/ 475 w 737"/>
                <a:gd name="T51" fmla="*/ 1333 h 1364"/>
                <a:gd name="T52" fmla="*/ 359 w 737"/>
                <a:gd name="T53" fmla="*/ 1042 h 1364"/>
                <a:gd name="T54" fmla="*/ 217 w 737"/>
                <a:gd name="T55" fmla="*/ 685 h 1364"/>
                <a:gd name="T56" fmla="*/ 221 w 737"/>
                <a:gd name="T57" fmla="*/ 658 h 1364"/>
                <a:gd name="T58" fmla="*/ 237 w 737"/>
                <a:gd name="T59" fmla="*/ 648 h 1364"/>
                <a:gd name="T60" fmla="*/ 233 w 737"/>
                <a:gd name="T61" fmla="*/ 625 h 1364"/>
                <a:gd name="T62" fmla="*/ 246 w 737"/>
                <a:gd name="T63" fmla="*/ 582 h 1364"/>
                <a:gd name="T64" fmla="*/ 268 w 737"/>
                <a:gd name="T65" fmla="*/ 559 h 1364"/>
                <a:gd name="T66" fmla="*/ 250 w 737"/>
                <a:gd name="T67" fmla="*/ 507 h 1364"/>
                <a:gd name="T68" fmla="*/ 250 w 737"/>
                <a:gd name="T69" fmla="*/ 497 h 1364"/>
                <a:gd name="T70" fmla="*/ 258 w 737"/>
                <a:gd name="T71" fmla="*/ 487 h 1364"/>
                <a:gd name="T72" fmla="*/ 229 w 737"/>
                <a:gd name="T73" fmla="*/ 418 h 1364"/>
                <a:gd name="T74" fmla="*/ 231 w 737"/>
                <a:gd name="T75" fmla="*/ 412 h 1364"/>
                <a:gd name="T76" fmla="*/ 209 w 737"/>
                <a:gd name="T77" fmla="*/ 0 h 1364"/>
                <a:gd name="T78" fmla="*/ 221 w 737"/>
                <a:gd name="T79" fmla="*/ 4 h 1364"/>
                <a:gd name="T80" fmla="*/ 229 w 737"/>
                <a:gd name="T81" fmla="*/ 14 h 1364"/>
                <a:gd name="T82" fmla="*/ 231 w 737"/>
                <a:gd name="T83" fmla="*/ 16 h 1364"/>
                <a:gd name="T84" fmla="*/ 240 w 737"/>
                <a:gd name="T85" fmla="*/ 14 h 1364"/>
                <a:gd name="T86" fmla="*/ 256 w 737"/>
                <a:gd name="T87" fmla="*/ 18 h 1364"/>
                <a:gd name="T88" fmla="*/ 266 w 737"/>
                <a:gd name="T89" fmla="*/ 30 h 1364"/>
                <a:gd name="T90" fmla="*/ 361 w 737"/>
                <a:gd name="T91" fmla="*/ 268 h 1364"/>
                <a:gd name="T92" fmla="*/ 357 w 737"/>
                <a:gd name="T93" fmla="*/ 295 h 1364"/>
                <a:gd name="T94" fmla="*/ 306 w 737"/>
                <a:gd name="T95" fmla="*/ 319 h 1364"/>
                <a:gd name="T96" fmla="*/ 124 w 737"/>
                <a:gd name="T97" fmla="*/ 390 h 1364"/>
                <a:gd name="T98" fmla="*/ 112 w 737"/>
                <a:gd name="T99" fmla="*/ 388 h 1364"/>
                <a:gd name="T100" fmla="*/ 99 w 737"/>
                <a:gd name="T101" fmla="*/ 381 h 1364"/>
                <a:gd name="T102" fmla="*/ 2 w 737"/>
                <a:gd name="T103" fmla="*/ 134 h 1364"/>
                <a:gd name="T104" fmla="*/ 6 w 737"/>
                <a:gd name="T105" fmla="*/ 109 h 1364"/>
                <a:gd name="T106" fmla="*/ 17 w 737"/>
                <a:gd name="T107" fmla="*/ 99 h 1364"/>
                <a:gd name="T108" fmla="*/ 15 w 737"/>
                <a:gd name="T109" fmla="*/ 92 h 1364"/>
                <a:gd name="T110" fmla="*/ 19 w 737"/>
                <a:gd name="T111" fmla="*/ 78 h 1364"/>
                <a:gd name="T112" fmla="*/ 29 w 737"/>
                <a:gd name="T113" fmla="*/ 70 h 1364"/>
                <a:gd name="T114" fmla="*/ 209 w 737"/>
                <a:gd name="T115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7" h="1364">
                  <a:moveTo>
                    <a:pt x="235" y="410"/>
                  </a:moveTo>
                  <a:lnTo>
                    <a:pt x="239" y="412"/>
                  </a:lnTo>
                  <a:lnTo>
                    <a:pt x="270" y="419"/>
                  </a:lnTo>
                  <a:lnTo>
                    <a:pt x="295" y="427"/>
                  </a:lnTo>
                  <a:lnTo>
                    <a:pt x="301" y="431"/>
                  </a:lnTo>
                  <a:lnTo>
                    <a:pt x="304" y="433"/>
                  </a:lnTo>
                  <a:lnTo>
                    <a:pt x="308" y="439"/>
                  </a:lnTo>
                  <a:lnTo>
                    <a:pt x="312" y="443"/>
                  </a:lnTo>
                  <a:lnTo>
                    <a:pt x="320" y="462"/>
                  </a:lnTo>
                  <a:lnTo>
                    <a:pt x="324" y="462"/>
                  </a:lnTo>
                  <a:lnTo>
                    <a:pt x="328" y="464"/>
                  </a:lnTo>
                  <a:lnTo>
                    <a:pt x="332" y="466"/>
                  </a:lnTo>
                  <a:lnTo>
                    <a:pt x="336" y="468"/>
                  </a:lnTo>
                  <a:lnTo>
                    <a:pt x="337" y="472"/>
                  </a:lnTo>
                  <a:lnTo>
                    <a:pt x="359" y="524"/>
                  </a:lnTo>
                  <a:lnTo>
                    <a:pt x="361" y="522"/>
                  </a:lnTo>
                  <a:lnTo>
                    <a:pt x="365" y="522"/>
                  </a:lnTo>
                  <a:lnTo>
                    <a:pt x="370" y="522"/>
                  </a:lnTo>
                  <a:lnTo>
                    <a:pt x="386" y="522"/>
                  </a:lnTo>
                  <a:lnTo>
                    <a:pt x="401" y="528"/>
                  </a:lnTo>
                  <a:lnTo>
                    <a:pt x="419" y="536"/>
                  </a:lnTo>
                  <a:lnTo>
                    <a:pt x="434" y="549"/>
                  </a:lnTo>
                  <a:lnTo>
                    <a:pt x="446" y="567"/>
                  </a:lnTo>
                  <a:lnTo>
                    <a:pt x="446" y="567"/>
                  </a:lnTo>
                  <a:lnTo>
                    <a:pt x="448" y="565"/>
                  </a:lnTo>
                  <a:lnTo>
                    <a:pt x="454" y="563"/>
                  </a:lnTo>
                  <a:lnTo>
                    <a:pt x="458" y="563"/>
                  </a:lnTo>
                  <a:lnTo>
                    <a:pt x="465" y="565"/>
                  </a:lnTo>
                  <a:lnTo>
                    <a:pt x="473" y="567"/>
                  </a:lnTo>
                  <a:lnTo>
                    <a:pt x="479" y="573"/>
                  </a:lnTo>
                  <a:lnTo>
                    <a:pt x="483" y="581"/>
                  </a:lnTo>
                  <a:lnTo>
                    <a:pt x="737" y="1223"/>
                  </a:lnTo>
                  <a:lnTo>
                    <a:pt x="737" y="1236"/>
                  </a:lnTo>
                  <a:lnTo>
                    <a:pt x="733" y="1248"/>
                  </a:lnTo>
                  <a:lnTo>
                    <a:pt x="722" y="1258"/>
                  </a:lnTo>
                  <a:lnTo>
                    <a:pt x="718" y="1258"/>
                  </a:lnTo>
                  <a:lnTo>
                    <a:pt x="722" y="1273"/>
                  </a:lnTo>
                  <a:lnTo>
                    <a:pt x="718" y="1287"/>
                  </a:lnTo>
                  <a:lnTo>
                    <a:pt x="710" y="1298"/>
                  </a:lnTo>
                  <a:lnTo>
                    <a:pt x="696" y="1306"/>
                  </a:lnTo>
                  <a:lnTo>
                    <a:pt x="557" y="1362"/>
                  </a:lnTo>
                  <a:lnTo>
                    <a:pt x="551" y="1364"/>
                  </a:lnTo>
                  <a:lnTo>
                    <a:pt x="543" y="1364"/>
                  </a:lnTo>
                  <a:lnTo>
                    <a:pt x="530" y="1362"/>
                  </a:lnTo>
                  <a:lnTo>
                    <a:pt x="518" y="1353"/>
                  </a:lnTo>
                  <a:lnTo>
                    <a:pt x="508" y="1341"/>
                  </a:lnTo>
                  <a:lnTo>
                    <a:pt x="506" y="1343"/>
                  </a:lnTo>
                  <a:lnTo>
                    <a:pt x="500" y="1343"/>
                  </a:lnTo>
                  <a:lnTo>
                    <a:pt x="497" y="1343"/>
                  </a:lnTo>
                  <a:lnTo>
                    <a:pt x="489" y="1343"/>
                  </a:lnTo>
                  <a:lnTo>
                    <a:pt x="481" y="1339"/>
                  </a:lnTo>
                  <a:lnTo>
                    <a:pt x="475" y="1333"/>
                  </a:lnTo>
                  <a:lnTo>
                    <a:pt x="471" y="1327"/>
                  </a:lnTo>
                  <a:lnTo>
                    <a:pt x="359" y="1042"/>
                  </a:lnTo>
                  <a:lnTo>
                    <a:pt x="223" y="695"/>
                  </a:lnTo>
                  <a:lnTo>
                    <a:pt x="217" y="685"/>
                  </a:lnTo>
                  <a:lnTo>
                    <a:pt x="217" y="672"/>
                  </a:lnTo>
                  <a:lnTo>
                    <a:pt x="221" y="658"/>
                  </a:lnTo>
                  <a:lnTo>
                    <a:pt x="233" y="650"/>
                  </a:lnTo>
                  <a:lnTo>
                    <a:pt x="237" y="648"/>
                  </a:lnTo>
                  <a:lnTo>
                    <a:pt x="237" y="648"/>
                  </a:lnTo>
                  <a:lnTo>
                    <a:pt x="233" y="625"/>
                  </a:lnTo>
                  <a:lnTo>
                    <a:pt x="237" y="602"/>
                  </a:lnTo>
                  <a:lnTo>
                    <a:pt x="246" y="582"/>
                  </a:lnTo>
                  <a:lnTo>
                    <a:pt x="258" y="567"/>
                  </a:lnTo>
                  <a:lnTo>
                    <a:pt x="268" y="559"/>
                  </a:lnTo>
                  <a:lnTo>
                    <a:pt x="271" y="559"/>
                  </a:lnTo>
                  <a:lnTo>
                    <a:pt x="250" y="507"/>
                  </a:lnTo>
                  <a:lnTo>
                    <a:pt x="250" y="501"/>
                  </a:lnTo>
                  <a:lnTo>
                    <a:pt x="250" y="497"/>
                  </a:lnTo>
                  <a:lnTo>
                    <a:pt x="252" y="491"/>
                  </a:lnTo>
                  <a:lnTo>
                    <a:pt x="258" y="487"/>
                  </a:lnTo>
                  <a:lnTo>
                    <a:pt x="250" y="472"/>
                  </a:lnTo>
                  <a:lnTo>
                    <a:pt x="229" y="418"/>
                  </a:lnTo>
                  <a:lnTo>
                    <a:pt x="229" y="414"/>
                  </a:lnTo>
                  <a:lnTo>
                    <a:pt x="231" y="412"/>
                  </a:lnTo>
                  <a:lnTo>
                    <a:pt x="235" y="410"/>
                  </a:lnTo>
                  <a:close/>
                  <a:moveTo>
                    <a:pt x="209" y="0"/>
                  </a:moveTo>
                  <a:lnTo>
                    <a:pt x="215" y="0"/>
                  </a:lnTo>
                  <a:lnTo>
                    <a:pt x="221" y="4"/>
                  </a:lnTo>
                  <a:lnTo>
                    <a:pt x="227" y="8"/>
                  </a:lnTo>
                  <a:lnTo>
                    <a:pt x="229" y="14"/>
                  </a:lnTo>
                  <a:lnTo>
                    <a:pt x="231" y="16"/>
                  </a:lnTo>
                  <a:lnTo>
                    <a:pt x="231" y="16"/>
                  </a:lnTo>
                  <a:lnTo>
                    <a:pt x="237" y="14"/>
                  </a:lnTo>
                  <a:lnTo>
                    <a:pt x="240" y="14"/>
                  </a:lnTo>
                  <a:lnTo>
                    <a:pt x="248" y="14"/>
                  </a:lnTo>
                  <a:lnTo>
                    <a:pt x="256" y="18"/>
                  </a:lnTo>
                  <a:lnTo>
                    <a:pt x="262" y="24"/>
                  </a:lnTo>
                  <a:lnTo>
                    <a:pt x="266" y="30"/>
                  </a:lnTo>
                  <a:lnTo>
                    <a:pt x="341" y="222"/>
                  </a:lnTo>
                  <a:lnTo>
                    <a:pt x="361" y="268"/>
                  </a:lnTo>
                  <a:lnTo>
                    <a:pt x="361" y="284"/>
                  </a:lnTo>
                  <a:lnTo>
                    <a:pt x="357" y="295"/>
                  </a:lnTo>
                  <a:lnTo>
                    <a:pt x="345" y="303"/>
                  </a:lnTo>
                  <a:lnTo>
                    <a:pt x="306" y="319"/>
                  </a:lnTo>
                  <a:lnTo>
                    <a:pt x="130" y="388"/>
                  </a:lnTo>
                  <a:lnTo>
                    <a:pt x="124" y="390"/>
                  </a:lnTo>
                  <a:lnTo>
                    <a:pt x="120" y="390"/>
                  </a:lnTo>
                  <a:lnTo>
                    <a:pt x="112" y="388"/>
                  </a:lnTo>
                  <a:lnTo>
                    <a:pt x="105" y="387"/>
                  </a:lnTo>
                  <a:lnTo>
                    <a:pt x="99" y="381"/>
                  </a:lnTo>
                  <a:lnTo>
                    <a:pt x="95" y="373"/>
                  </a:lnTo>
                  <a:lnTo>
                    <a:pt x="2" y="134"/>
                  </a:lnTo>
                  <a:lnTo>
                    <a:pt x="0" y="121"/>
                  </a:lnTo>
                  <a:lnTo>
                    <a:pt x="6" y="109"/>
                  </a:lnTo>
                  <a:lnTo>
                    <a:pt x="15" y="101"/>
                  </a:lnTo>
                  <a:lnTo>
                    <a:pt x="17" y="99"/>
                  </a:lnTo>
                  <a:lnTo>
                    <a:pt x="17" y="97"/>
                  </a:lnTo>
                  <a:lnTo>
                    <a:pt x="15" y="92"/>
                  </a:lnTo>
                  <a:lnTo>
                    <a:pt x="15" y="84"/>
                  </a:lnTo>
                  <a:lnTo>
                    <a:pt x="19" y="78"/>
                  </a:lnTo>
                  <a:lnTo>
                    <a:pt x="23" y="74"/>
                  </a:lnTo>
                  <a:lnTo>
                    <a:pt x="29" y="70"/>
                  </a:lnTo>
                  <a:lnTo>
                    <a:pt x="202" y="2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3030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7" name="Freeform 3103"/>
            <p:cNvSpPr>
              <a:spLocks/>
            </p:cNvSpPr>
            <p:nvPr/>
          </p:nvSpPr>
          <p:spPr bwMode="auto">
            <a:xfrm>
              <a:off x="31293079" y="3681515"/>
              <a:ext cx="225425" cy="301625"/>
            </a:xfrm>
            <a:custGeom>
              <a:avLst/>
              <a:gdLst>
                <a:gd name="T0" fmla="*/ 4 w 142"/>
                <a:gd name="T1" fmla="*/ 0 h 190"/>
                <a:gd name="T2" fmla="*/ 10 w 142"/>
                <a:gd name="T3" fmla="*/ 2 h 190"/>
                <a:gd name="T4" fmla="*/ 64 w 142"/>
                <a:gd name="T5" fmla="*/ 17 h 190"/>
                <a:gd name="T6" fmla="*/ 70 w 142"/>
                <a:gd name="T7" fmla="*/ 21 h 190"/>
                <a:gd name="T8" fmla="*/ 76 w 142"/>
                <a:gd name="T9" fmla="*/ 23 h 190"/>
                <a:gd name="T10" fmla="*/ 79 w 142"/>
                <a:gd name="T11" fmla="*/ 29 h 190"/>
                <a:gd name="T12" fmla="*/ 83 w 142"/>
                <a:gd name="T13" fmla="*/ 33 h 190"/>
                <a:gd name="T14" fmla="*/ 142 w 142"/>
                <a:gd name="T15" fmla="*/ 182 h 190"/>
                <a:gd name="T16" fmla="*/ 142 w 142"/>
                <a:gd name="T17" fmla="*/ 186 h 190"/>
                <a:gd name="T18" fmla="*/ 140 w 142"/>
                <a:gd name="T19" fmla="*/ 188 h 190"/>
                <a:gd name="T20" fmla="*/ 138 w 142"/>
                <a:gd name="T21" fmla="*/ 190 h 190"/>
                <a:gd name="T22" fmla="*/ 132 w 142"/>
                <a:gd name="T23" fmla="*/ 188 h 190"/>
                <a:gd name="T24" fmla="*/ 78 w 142"/>
                <a:gd name="T25" fmla="*/ 172 h 190"/>
                <a:gd name="T26" fmla="*/ 72 w 142"/>
                <a:gd name="T27" fmla="*/ 169 h 190"/>
                <a:gd name="T28" fmla="*/ 66 w 142"/>
                <a:gd name="T29" fmla="*/ 165 h 190"/>
                <a:gd name="T30" fmla="*/ 62 w 142"/>
                <a:gd name="T31" fmla="*/ 161 h 190"/>
                <a:gd name="T32" fmla="*/ 58 w 142"/>
                <a:gd name="T33" fmla="*/ 157 h 190"/>
                <a:gd name="T34" fmla="*/ 0 w 142"/>
                <a:gd name="T35" fmla="*/ 8 h 190"/>
                <a:gd name="T36" fmla="*/ 0 w 142"/>
                <a:gd name="T37" fmla="*/ 4 h 190"/>
                <a:gd name="T38" fmla="*/ 2 w 142"/>
                <a:gd name="T39" fmla="*/ 2 h 190"/>
                <a:gd name="T40" fmla="*/ 4 w 142"/>
                <a:gd name="T4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190">
                  <a:moveTo>
                    <a:pt x="4" y="0"/>
                  </a:moveTo>
                  <a:lnTo>
                    <a:pt x="10" y="2"/>
                  </a:lnTo>
                  <a:lnTo>
                    <a:pt x="64" y="17"/>
                  </a:lnTo>
                  <a:lnTo>
                    <a:pt x="70" y="21"/>
                  </a:lnTo>
                  <a:lnTo>
                    <a:pt x="76" y="23"/>
                  </a:lnTo>
                  <a:lnTo>
                    <a:pt x="79" y="29"/>
                  </a:lnTo>
                  <a:lnTo>
                    <a:pt x="83" y="33"/>
                  </a:lnTo>
                  <a:lnTo>
                    <a:pt x="142" y="182"/>
                  </a:lnTo>
                  <a:lnTo>
                    <a:pt x="142" y="186"/>
                  </a:lnTo>
                  <a:lnTo>
                    <a:pt x="140" y="188"/>
                  </a:lnTo>
                  <a:lnTo>
                    <a:pt x="138" y="190"/>
                  </a:lnTo>
                  <a:lnTo>
                    <a:pt x="132" y="188"/>
                  </a:lnTo>
                  <a:lnTo>
                    <a:pt x="78" y="172"/>
                  </a:lnTo>
                  <a:lnTo>
                    <a:pt x="72" y="169"/>
                  </a:lnTo>
                  <a:lnTo>
                    <a:pt x="66" y="165"/>
                  </a:lnTo>
                  <a:lnTo>
                    <a:pt x="62" y="161"/>
                  </a:lnTo>
                  <a:lnTo>
                    <a:pt x="58" y="157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693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8" name="Freeform 3104"/>
            <p:cNvSpPr>
              <a:spLocks/>
            </p:cNvSpPr>
            <p:nvPr/>
          </p:nvSpPr>
          <p:spPr bwMode="auto">
            <a:xfrm>
              <a:off x="31323241" y="3764065"/>
              <a:ext cx="274638" cy="415925"/>
            </a:xfrm>
            <a:custGeom>
              <a:avLst/>
              <a:gdLst>
                <a:gd name="T0" fmla="*/ 76 w 173"/>
                <a:gd name="T1" fmla="*/ 0 h 262"/>
                <a:gd name="T2" fmla="*/ 82 w 173"/>
                <a:gd name="T3" fmla="*/ 2 h 262"/>
                <a:gd name="T4" fmla="*/ 86 w 173"/>
                <a:gd name="T5" fmla="*/ 6 h 262"/>
                <a:gd name="T6" fmla="*/ 90 w 173"/>
                <a:gd name="T7" fmla="*/ 10 h 262"/>
                <a:gd name="T8" fmla="*/ 171 w 173"/>
                <a:gd name="T9" fmla="*/ 217 h 262"/>
                <a:gd name="T10" fmla="*/ 173 w 173"/>
                <a:gd name="T11" fmla="*/ 223 h 262"/>
                <a:gd name="T12" fmla="*/ 171 w 173"/>
                <a:gd name="T13" fmla="*/ 229 h 262"/>
                <a:gd name="T14" fmla="*/ 167 w 173"/>
                <a:gd name="T15" fmla="*/ 235 h 262"/>
                <a:gd name="T16" fmla="*/ 161 w 173"/>
                <a:gd name="T17" fmla="*/ 237 h 262"/>
                <a:gd name="T18" fmla="*/ 103 w 173"/>
                <a:gd name="T19" fmla="*/ 260 h 262"/>
                <a:gd name="T20" fmla="*/ 97 w 173"/>
                <a:gd name="T21" fmla="*/ 262 h 262"/>
                <a:gd name="T22" fmla="*/ 91 w 173"/>
                <a:gd name="T23" fmla="*/ 260 h 262"/>
                <a:gd name="T24" fmla="*/ 88 w 173"/>
                <a:gd name="T25" fmla="*/ 256 h 262"/>
                <a:gd name="T26" fmla="*/ 84 w 173"/>
                <a:gd name="T27" fmla="*/ 252 h 262"/>
                <a:gd name="T28" fmla="*/ 2 w 173"/>
                <a:gd name="T29" fmla="*/ 45 h 262"/>
                <a:gd name="T30" fmla="*/ 0 w 173"/>
                <a:gd name="T31" fmla="*/ 39 h 262"/>
                <a:gd name="T32" fmla="*/ 2 w 173"/>
                <a:gd name="T33" fmla="*/ 33 h 262"/>
                <a:gd name="T34" fmla="*/ 6 w 173"/>
                <a:gd name="T35" fmla="*/ 27 h 262"/>
                <a:gd name="T36" fmla="*/ 12 w 173"/>
                <a:gd name="T37" fmla="*/ 25 h 262"/>
                <a:gd name="T38" fmla="*/ 70 w 173"/>
                <a:gd name="T39" fmla="*/ 2 h 262"/>
                <a:gd name="T40" fmla="*/ 76 w 173"/>
                <a:gd name="T4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262">
                  <a:moveTo>
                    <a:pt x="76" y="0"/>
                  </a:moveTo>
                  <a:lnTo>
                    <a:pt x="82" y="2"/>
                  </a:lnTo>
                  <a:lnTo>
                    <a:pt x="86" y="6"/>
                  </a:lnTo>
                  <a:lnTo>
                    <a:pt x="90" y="10"/>
                  </a:lnTo>
                  <a:lnTo>
                    <a:pt x="171" y="217"/>
                  </a:lnTo>
                  <a:lnTo>
                    <a:pt x="173" y="223"/>
                  </a:lnTo>
                  <a:lnTo>
                    <a:pt x="171" y="229"/>
                  </a:lnTo>
                  <a:lnTo>
                    <a:pt x="167" y="235"/>
                  </a:lnTo>
                  <a:lnTo>
                    <a:pt x="161" y="237"/>
                  </a:lnTo>
                  <a:lnTo>
                    <a:pt x="103" y="260"/>
                  </a:lnTo>
                  <a:lnTo>
                    <a:pt x="97" y="262"/>
                  </a:lnTo>
                  <a:lnTo>
                    <a:pt x="91" y="260"/>
                  </a:lnTo>
                  <a:lnTo>
                    <a:pt x="88" y="256"/>
                  </a:lnTo>
                  <a:lnTo>
                    <a:pt x="84" y="252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2" y="33"/>
                  </a:lnTo>
                  <a:lnTo>
                    <a:pt x="6" y="27"/>
                  </a:lnTo>
                  <a:lnTo>
                    <a:pt x="12" y="25"/>
                  </a:lnTo>
                  <a:lnTo>
                    <a:pt x="70" y="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09" name="Freeform 3105"/>
            <p:cNvSpPr>
              <a:spLocks/>
            </p:cNvSpPr>
            <p:nvPr/>
          </p:nvSpPr>
          <p:spPr bwMode="auto">
            <a:xfrm>
              <a:off x="31296254" y="3859315"/>
              <a:ext cx="776288" cy="1336675"/>
            </a:xfrm>
            <a:custGeom>
              <a:avLst/>
              <a:gdLst>
                <a:gd name="T0" fmla="*/ 140 w 489"/>
                <a:gd name="T1" fmla="*/ 0 h 842"/>
                <a:gd name="T2" fmla="*/ 153 w 489"/>
                <a:gd name="T3" fmla="*/ 2 h 842"/>
                <a:gd name="T4" fmla="*/ 171 w 489"/>
                <a:gd name="T5" fmla="*/ 6 h 842"/>
                <a:gd name="T6" fmla="*/ 188 w 489"/>
                <a:gd name="T7" fmla="*/ 14 h 842"/>
                <a:gd name="T8" fmla="*/ 204 w 489"/>
                <a:gd name="T9" fmla="*/ 28 h 842"/>
                <a:gd name="T10" fmla="*/ 213 w 489"/>
                <a:gd name="T11" fmla="*/ 45 h 842"/>
                <a:gd name="T12" fmla="*/ 487 w 489"/>
                <a:gd name="T13" fmla="*/ 736 h 842"/>
                <a:gd name="T14" fmla="*/ 489 w 489"/>
                <a:gd name="T15" fmla="*/ 751 h 842"/>
                <a:gd name="T16" fmla="*/ 487 w 489"/>
                <a:gd name="T17" fmla="*/ 765 h 842"/>
                <a:gd name="T18" fmla="*/ 479 w 489"/>
                <a:gd name="T19" fmla="*/ 776 h 842"/>
                <a:gd name="T20" fmla="*/ 465 w 489"/>
                <a:gd name="T21" fmla="*/ 784 h 842"/>
                <a:gd name="T22" fmla="*/ 326 w 489"/>
                <a:gd name="T23" fmla="*/ 840 h 842"/>
                <a:gd name="T24" fmla="*/ 312 w 489"/>
                <a:gd name="T25" fmla="*/ 842 h 842"/>
                <a:gd name="T26" fmla="*/ 297 w 489"/>
                <a:gd name="T27" fmla="*/ 840 h 842"/>
                <a:gd name="T28" fmla="*/ 285 w 489"/>
                <a:gd name="T29" fmla="*/ 831 h 842"/>
                <a:gd name="T30" fmla="*/ 277 w 489"/>
                <a:gd name="T31" fmla="*/ 819 h 842"/>
                <a:gd name="T32" fmla="*/ 4 w 489"/>
                <a:gd name="T33" fmla="*/ 126 h 842"/>
                <a:gd name="T34" fmla="*/ 0 w 489"/>
                <a:gd name="T35" fmla="*/ 103 h 842"/>
                <a:gd name="T36" fmla="*/ 6 w 489"/>
                <a:gd name="T37" fmla="*/ 80 h 842"/>
                <a:gd name="T38" fmla="*/ 15 w 489"/>
                <a:gd name="T39" fmla="*/ 60 h 842"/>
                <a:gd name="T40" fmla="*/ 27 w 489"/>
                <a:gd name="T41" fmla="*/ 45 h 842"/>
                <a:gd name="T42" fmla="*/ 37 w 489"/>
                <a:gd name="T43" fmla="*/ 37 h 842"/>
                <a:gd name="T44" fmla="*/ 130 w 489"/>
                <a:gd name="T45" fmla="*/ 0 h 842"/>
                <a:gd name="T46" fmla="*/ 140 w 489"/>
                <a:gd name="T47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9" h="842">
                  <a:moveTo>
                    <a:pt x="140" y="0"/>
                  </a:moveTo>
                  <a:lnTo>
                    <a:pt x="153" y="2"/>
                  </a:lnTo>
                  <a:lnTo>
                    <a:pt x="171" y="6"/>
                  </a:lnTo>
                  <a:lnTo>
                    <a:pt x="188" y="14"/>
                  </a:lnTo>
                  <a:lnTo>
                    <a:pt x="204" y="28"/>
                  </a:lnTo>
                  <a:lnTo>
                    <a:pt x="213" y="45"/>
                  </a:lnTo>
                  <a:lnTo>
                    <a:pt x="487" y="736"/>
                  </a:lnTo>
                  <a:lnTo>
                    <a:pt x="489" y="751"/>
                  </a:lnTo>
                  <a:lnTo>
                    <a:pt x="487" y="765"/>
                  </a:lnTo>
                  <a:lnTo>
                    <a:pt x="479" y="776"/>
                  </a:lnTo>
                  <a:lnTo>
                    <a:pt x="465" y="784"/>
                  </a:lnTo>
                  <a:lnTo>
                    <a:pt x="326" y="840"/>
                  </a:lnTo>
                  <a:lnTo>
                    <a:pt x="312" y="842"/>
                  </a:lnTo>
                  <a:lnTo>
                    <a:pt x="297" y="840"/>
                  </a:lnTo>
                  <a:lnTo>
                    <a:pt x="285" y="831"/>
                  </a:lnTo>
                  <a:lnTo>
                    <a:pt x="277" y="819"/>
                  </a:lnTo>
                  <a:lnTo>
                    <a:pt x="4" y="126"/>
                  </a:lnTo>
                  <a:lnTo>
                    <a:pt x="0" y="103"/>
                  </a:lnTo>
                  <a:lnTo>
                    <a:pt x="6" y="80"/>
                  </a:lnTo>
                  <a:lnTo>
                    <a:pt x="15" y="60"/>
                  </a:lnTo>
                  <a:lnTo>
                    <a:pt x="27" y="45"/>
                  </a:lnTo>
                  <a:lnTo>
                    <a:pt x="37" y="37"/>
                  </a:lnTo>
                  <a:lnTo>
                    <a:pt x="13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F693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0" name="Freeform 3106"/>
            <p:cNvSpPr>
              <a:spLocks/>
            </p:cNvSpPr>
            <p:nvPr/>
          </p:nvSpPr>
          <p:spPr bwMode="auto">
            <a:xfrm>
              <a:off x="31270854" y="3924402"/>
              <a:ext cx="828675" cy="1238250"/>
            </a:xfrm>
            <a:custGeom>
              <a:avLst/>
              <a:gdLst>
                <a:gd name="T0" fmla="*/ 247 w 522"/>
                <a:gd name="T1" fmla="*/ 0 h 780"/>
                <a:gd name="T2" fmla="*/ 258 w 522"/>
                <a:gd name="T3" fmla="*/ 6 h 780"/>
                <a:gd name="T4" fmla="*/ 268 w 522"/>
                <a:gd name="T5" fmla="*/ 18 h 780"/>
                <a:gd name="T6" fmla="*/ 520 w 522"/>
                <a:gd name="T7" fmla="*/ 660 h 780"/>
                <a:gd name="T8" fmla="*/ 522 w 522"/>
                <a:gd name="T9" fmla="*/ 673 h 780"/>
                <a:gd name="T10" fmla="*/ 516 w 522"/>
                <a:gd name="T11" fmla="*/ 685 h 780"/>
                <a:gd name="T12" fmla="*/ 507 w 522"/>
                <a:gd name="T13" fmla="*/ 695 h 780"/>
                <a:gd name="T14" fmla="*/ 291 w 522"/>
                <a:gd name="T15" fmla="*/ 780 h 780"/>
                <a:gd name="T16" fmla="*/ 276 w 522"/>
                <a:gd name="T17" fmla="*/ 780 h 780"/>
                <a:gd name="T18" fmla="*/ 264 w 522"/>
                <a:gd name="T19" fmla="*/ 776 h 780"/>
                <a:gd name="T20" fmla="*/ 256 w 522"/>
                <a:gd name="T21" fmla="*/ 764 h 780"/>
                <a:gd name="T22" fmla="*/ 2 w 522"/>
                <a:gd name="T23" fmla="*/ 122 h 780"/>
                <a:gd name="T24" fmla="*/ 0 w 522"/>
                <a:gd name="T25" fmla="*/ 109 h 780"/>
                <a:gd name="T26" fmla="*/ 6 w 522"/>
                <a:gd name="T27" fmla="*/ 95 h 780"/>
                <a:gd name="T28" fmla="*/ 18 w 522"/>
                <a:gd name="T29" fmla="*/ 87 h 780"/>
                <a:gd name="T30" fmla="*/ 233 w 522"/>
                <a:gd name="T31" fmla="*/ 2 h 780"/>
                <a:gd name="T32" fmla="*/ 247 w 522"/>
                <a:gd name="T33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2" h="780">
                  <a:moveTo>
                    <a:pt x="247" y="0"/>
                  </a:moveTo>
                  <a:lnTo>
                    <a:pt x="258" y="6"/>
                  </a:lnTo>
                  <a:lnTo>
                    <a:pt x="268" y="18"/>
                  </a:lnTo>
                  <a:lnTo>
                    <a:pt x="520" y="660"/>
                  </a:lnTo>
                  <a:lnTo>
                    <a:pt x="522" y="673"/>
                  </a:lnTo>
                  <a:lnTo>
                    <a:pt x="516" y="685"/>
                  </a:lnTo>
                  <a:lnTo>
                    <a:pt x="507" y="695"/>
                  </a:lnTo>
                  <a:lnTo>
                    <a:pt x="291" y="780"/>
                  </a:lnTo>
                  <a:lnTo>
                    <a:pt x="276" y="780"/>
                  </a:lnTo>
                  <a:lnTo>
                    <a:pt x="264" y="776"/>
                  </a:lnTo>
                  <a:lnTo>
                    <a:pt x="256" y="764"/>
                  </a:lnTo>
                  <a:lnTo>
                    <a:pt x="2" y="122"/>
                  </a:lnTo>
                  <a:lnTo>
                    <a:pt x="0" y="109"/>
                  </a:lnTo>
                  <a:lnTo>
                    <a:pt x="6" y="95"/>
                  </a:lnTo>
                  <a:lnTo>
                    <a:pt x="18" y="87"/>
                  </a:lnTo>
                  <a:lnTo>
                    <a:pt x="233" y="2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FBD4A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1" name="Freeform 3107"/>
            <p:cNvSpPr>
              <a:spLocks/>
            </p:cNvSpPr>
            <p:nvPr/>
          </p:nvSpPr>
          <p:spPr bwMode="auto">
            <a:xfrm>
              <a:off x="31280379" y="3970440"/>
              <a:ext cx="809625" cy="1149350"/>
            </a:xfrm>
            <a:custGeom>
              <a:avLst/>
              <a:gdLst>
                <a:gd name="T0" fmla="*/ 266 w 510"/>
                <a:gd name="T1" fmla="*/ 0 h 724"/>
                <a:gd name="T2" fmla="*/ 510 w 510"/>
                <a:gd name="T3" fmla="*/ 619 h 724"/>
                <a:gd name="T4" fmla="*/ 247 w 510"/>
                <a:gd name="T5" fmla="*/ 724 h 724"/>
                <a:gd name="T6" fmla="*/ 0 w 510"/>
                <a:gd name="T7" fmla="*/ 103 h 724"/>
                <a:gd name="T8" fmla="*/ 266 w 510"/>
                <a:gd name="T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724">
                  <a:moveTo>
                    <a:pt x="266" y="0"/>
                  </a:moveTo>
                  <a:lnTo>
                    <a:pt x="510" y="619"/>
                  </a:lnTo>
                  <a:lnTo>
                    <a:pt x="247" y="724"/>
                  </a:lnTo>
                  <a:lnTo>
                    <a:pt x="0" y="103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693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2" name="Freeform 3108"/>
            <p:cNvSpPr>
              <a:spLocks/>
            </p:cNvSpPr>
            <p:nvPr/>
          </p:nvSpPr>
          <p:spPr bwMode="auto">
            <a:xfrm>
              <a:off x="30929541" y="3052865"/>
              <a:ext cx="573088" cy="596900"/>
            </a:xfrm>
            <a:custGeom>
              <a:avLst/>
              <a:gdLst>
                <a:gd name="T0" fmla="*/ 244 w 361"/>
                <a:gd name="T1" fmla="*/ 0 h 376"/>
                <a:gd name="T2" fmla="*/ 258 w 361"/>
                <a:gd name="T3" fmla="*/ 6 h 376"/>
                <a:gd name="T4" fmla="*/ 266 w 361"/>
                <a:gd name="T5" fmla="*/ 18 h 376"/>
                <a:gd name="T6" fmla="*/ 359 w 361"/>
                <a:gd name="T7" fmla="*/ 254 h 376"/>
                <a:gd name="T8" fmla="*/ 361 w 361"/>
                <a:gd name="T9" fmla="*/ 270 h 376"/>
                <a:gd name="T10" fmla="*/ 355 w 361"/>
                <a:gd name="T11" fmla="*/ 281 h 376"/>
                <a:gd name="T12" fmla="*/ 345 w 361"/>
                <a:gd name="T13" fmla="*/ 289 h 376"/>
                <a:gd name="T14" fmla="*/ 130 w 361"/>
                <a:gd name="T15" fmla="*/ 374 h 376"/>
                <a:gd name="T16" fmla="*/ 116 w 361"/>
                <a:gd name="T17" fmla="*/ 376 h 376"/>
                <a:gd name="T18" fmla="*/ 103 w 361"/>
                <a:gd name="T19" fmla="*/ 371 h 376"/>
                <a:gd name="T20" fmla="*/ 95 w 361"/>
                <a:gd name="T21" fmla="*/ 359 h 376"/>
                <a:gd name="T22" fmla="*/ 0 w 361"/>
                <a:gd name="T23" fmla="*/ 120 h 376"/>
                <a:gd name="T24" fmla="*/ 0 w 361"/>
                <a:gd name="T25" fmla="*/ 107 h 376"/>
                <a:gd name="T26" fmla="*/ 4 w 361"/>
                <a:gd name="T27" fmla="*/ 95 h 376"/>
                <a:gd name="T28" fmla="*/ 16 w 361"/>
                <a:gd name="T29" fmla="*/ 87 h 376"/>
                <a:gd name="T30" fmla="*/ 231 w 361"/>
                <a:gd name="T31" fmla="*/ 2 h 376"/>
                <a:gd name="T32" fmla="*/ 244 w 361"/>
                <a:gd name="T3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1" h="376">
                  <a:moveTo>
                    <a:pt x="244" y="0"/>
                  </a:moveTo>
                  <a:lnTo>
                    <a:pt x="258" y="6"/>
                  </a:lnTo>
                  <a:lnTo>
                    <a:pt x="266" y="18"/>
                  </a:lnTo>
                  <a:lnTo>
                    <a:pt x="359" y="254"/>
                  </a:lnTo>
                  <a:lnTo>
                    <a:pt x="361" y="270"/>
                  </a:lnTo>
                  <a:lnTo>
                    <a:pt x="355" y="281"/>
                  </a:lnTo>
                  <a:lnTo>
                    <a:pt x="345" y="289"/>
                  </a:lnTo>
                  <a:lnTo>
                    <a:pt x="130" y="374"/>
                  </a:lnTo>
                  <a:lnTo>
                    <a:pt x="116" y="376"/>
                  </a:lnTo>
                  <a:lnTo>
                    <a:pt x="103" y="371"/>
                  </a:lnTo>
                  <a:lnTo>
                    <a:pt x="95" y="359"/>
                  </a:lnTo>
                  <a:lnTo>
                    <a:pt x="0" y="120"/>
                  </a:lnTo>
                  <a:lnTo>
                    <a:pt x="0" y="107"/>
                  </a:lnTo>
                  <a:lnTo>
                    <a:pt x="4" y="95"/>
                  </a:lnTo>
                  <a:lnTo>
                    <a:pt x="16" y="87"/>
                  </a:lnTo>
                  <a:lnTo>
                    <a:pt x="231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FBD4A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3" name="Freeform 3110"/>
            <p:cNvSpPr>
              <a:spLocks/>
            </p:cNvSpPr>
            <p:nvPr/>
          </p:nvSpPr>
          <p:spPr bwMode="auto">
            <a:xfrm>
              <a:off x="30954941" y="3030640"/>
              <a:ext cx="482600" cy="539750"/>
            </a:xfrm>
            <a:custGeom>
              <a:avLst/>
              <a:gdLst>
                <a:gd name="T0" fmla="*/ 192 w 304"/>
                <a:gd name="T1" fmla="*/ 0 h 340"/>
                <a:gd name="T2" fmla="*/ 199 w 304"/>
                <a:gd name="T3" fmla="*/ 0 h 340"/>
                <a:gd name="T4" fmla="*/ 205 w 304"/>
                <a:gd name="T5" fmla="*/ 4 h 340"/>
                <a:gd name="T6" fmla="*/ 209 w 304"/>
                <a:gd name="T7" fmla="*/ 8 h 340"/>
                <a:gd name="T8" fmla="*/ 213 w 304"/>
                <a:gd name="T9" fmla="*/ 14 h 340"/>
                <a:gd name="T10" fmla="*/ 304 w 304"/>
                <a:gd name="T11" fmla="*/ 243 h 340"/>
                <a:gd name="T12" fmla="*/ 304 w 304"/>
                <a:gd name="T13" fmla="*/ 249 h 340"/>
                <a:gd name="T14" fmla="*/ 304 w 304"/>
                <a:gd name="T15" fmla="*/ 257 h 340"/>
                <a:gd name="T16" fmla="*/ 302 w 304"/>
                <a:gd name="T17" fmla="*/ 262 h 340"/>
                <a:gd name="T18" fmla="*/ 298 w 304"/>
                <a:gd name="T19" fmla="*/ 268 h 340"/>
                <a:gd name="T20" fmla="*/ 292 w 304"/>
                <a:gd name="T21" fmla="*/ 270 h 340"/>
                <a:gd name="T22" fmla="*/ 118 w 304"/>
                <a:gd name="T23" fmla="*/ 340 h 340"/>
                <a:gd name="T24" fmla="*/ 112 w 304"/>
                <a:gd name="T25" fmla="*/ 340 h 340"/>
                <a:gd name="T26" fmla="*/ 104 w 304"/>
                <a:gd name="T27" fmla="*/ 340 h 340"/>
                <a:gd name="T28" fmla="*/ 98 w 304"/>
                <a:gd name="T29" fmla="*/ 338 h 340"/>
                <a:gd name="T30" fmla="*/ 95 w 304"/>
                <a:gd name="T31" fmla="*/ 332 h 340"/>
                <a:gd name="T32" fmla="*/ 91 w 304"/>
                <a:gd name="T33" fmla="*/ 326 h 340"/>
                <a:gd name="T34" fmla="*/ 0 w 304"/>
                <a:gd name="T35" fmla="*/ 97 h 340"/>
                <a:gd name="T36" fmla="*/ 0 w 304"/>
                <a:gd name="T37" fmla="*/ 92 h 340"/>
                <a:gd name="T38" fmla="*/ 0 w 304"/>
                <a:gd name="T39" fmla="*/ 84 h 340"/>
                <a:gd name="T40" fmla="*/ 1 w 304"/>
                <a:gd name="T41" fmla="*/ 78 h 340"/>
                <a:gd name="T42" fmla="*/ 7 w 304"/>
                <a:gd name="T43" fmla="*/ 74 h 340"/>
                <a:gd name="T44" fmla="*/ 13 w 304"/>
                <a:gd name="T45" fmla="*/ 70 h 340"/>
                <a:gd name="T46" fmla="*/ 186 w 304"/>
                <a:gd name="T47" fmla="*/ 2 h 340"/>
                <a:gd name="T48" fmla="*/ 192 w 304"/>
                <a:gd name="T4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4" h="340">
                  <a:moveTo>
                    <a:pt x="192" y="0"/>
                  </a:moveTo>
                  <a:lnTo>
                    <a:pt x="199" y="0"/>
                  </a:lnTo>
                  <a:lnTo>
                    <a:pt x="205" y="4"/>
                  </a:lnTo>
                  <a:lnTo>
                    <a:pt x="209" y="8"/>
                  </a:lnTo>
                  <a:lnTo>
                    <a:pt x="213" y="14"/>
                  </a:lnTo>
                  <a:lnTo>
                    <a:pt x="304" y="243"/>
                  </a:lnTo>
                  <a:lnTo>
                    <a:pt x="304" y="249"/>
                  </a:lnTo>
                  <a:lnTo>
                    <a:pt x="304" y="257"/>
                  </a:lnTo>
                  <a:lnTo>
                    <a:pt x="302" y="262"/>
                  </a:lnTo>
                  <a:lnTo>
                    <a:pt x="298" y="268"/>
                  </a:lnTo>
                  <a:lnTo>
                    <a:pt x="292" y="270"/>
                  </a:lnTo>
                  <a:lnTo>
                    <a:pt x="118" y="340"/>
                  </a:lnTo>
                  <a:lnTo>
                    <a:pt x="112" y="340"/>
                  </a:lnTo>
                  <a:lnTo>
                    <a:pt x="104" y="340"/>
                  </a:lnTo>
                  <a:lnTo>
                    <a:pt x="98" y="338"/>
                  </a:lnTo>
                  <a:lnTo>
                    <a:pt x="95" y="332"/>
                  </a:lnTo>
                  <a:lnTo>
                    <a:pt x="91" y="326"/>
                  </a:lnTo>
                  <a:lnTo>
                    <a:pt x="0" y="97"/>
                  </a:lnTo>
                  <a:lnTo>
                    <a:pt x="0" y="92"/>
                  </a:lnTo>
                  <a:lnTo>
                    <a:pt x="0" y="84"/>
                  </a:lnTo>
                  <a:lnTo>
                    <a:pt x="1" y="78"/>
                  </a:lnTo>
                  <a:lnTo>
                    <a:pt x="7" y="74"/>
                  </a:lnTo>
                  <a:lnTo>
                    <a:pt x="13" y="70"/>
                  </a:lnTo>
                  <a:lnTo>
                    <a:pt x="186" y="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693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14" name="20 Grupo"/>
          <p:cNvGrpSpPr/>
          <p:nvPr/>
        </p:nvGrpSpPr>
        <p:grpSpPr>
          <a:xfrm flipV="1">
            <a:off x="4701292" y="3112290"/>
            <a:ext cx="831217" cy="1030685"/>
            <a:chOff x="13058409" y="4560881"/>
            <a:chExt cx="2216150" cy="2747963"/>
          </a:xfrm>
        </p:grpSpPr>
        <p:sp>
          <p:nvSpPr>
            <p:cNvPr id="115" name="Freeform 79"/>
            <p:cNvSpPr>
              <a:spLocks/>
            </p:cNvSpPr>
            <p:nvPr/>
          </p:nvSpPr>
          <p:spPr bwMode="auto">
            <a:xfrm>
              <a:off x="14498272" y="6637331"/>
              <a:ext cx="452438" cy="508000"/>
            </a:xfrm>
            <a:custGeom>
              <a:avLst/>
              <a:gdLst>
                <a:gd name="T0" fmla="*/ 173 w 285"/>
                <a:gd name="T1" fmla="*/ 0 h 320"/>
                <a:gd name="T2" fmla="*/ 196 w 285"/>
                <a:gd name="T3" fmla="*/ 2 h 320"/>
                <a:gd name="T4" fmla="*/ 219 w 285"/>
                <a:gd name="T5" fmla="*/ 9 h 320"/>
                <a:gd name="T6" fmla="*/ 246 w 285"/>
                <a:gd name="T7" fmla="*/ 25 h 320"/>
                <a:gd name="T8" fmla="*/ 268 w 285"/>
                <a:gd name="T9" fmla="*/ 46 h 320"/>
                <a:gd name="T10" fmla="*/ 281 w 285"/>
                <a:gd name="T11" fmla="*/ 71 h 320"/>
                <a:gd name="T12" fmla="*/ 285 w 285"/>
                <a:gd name="T13" fmla="*/ 103 h 320"/>
                <a:gd name="T14" fmla="*/ 281 w 285"/>
                <a:gd name="T15" fmla="*/ 138 h 320"/>
                <a:gd name="T16" fmla="*/ 268 w 285"/>
                <a:gd name="T17" fmla="*/ 178 h 320"/>
                <a:gd name="T18" fmla="*/ 254 w 285"/>
                <a:gd name="T19" fmla="*/ 250 h 320"/>
                <a:gd name="T20" fmla="*/ 248 w 285"/>
                <a:gd name="T21" fmla="*/ 262 h 320"/>
                <a:gd name="T22" fmla="*/ 239 w 285"/>
                <a:gd name="T23" fmla="*/ 268 h 320"/>
                <a:gd name="T24" fmla="*/ 227 w 285"/>
                <a:gd name="T25" fmla="*/ 268 h 320"/>
                <a:gd name="T26" fmla="*/ 217 w 285"/>
                <a:gd name="T27" fmla="*/ 264 h 320"/>
                <a:gd name="T28" fmla="*/ 212 w 285"/>
                <a:gd name="T29" fmla="*/ 254 h 320"/>
                <a:gd name="T30" fmla="*/ 212 w 285"/>
                <a:gd name="T31" fmla="*/ 241 h 320"/>
                <a:gd name="T32" fmla="*/ 217 w 285"/>
                <a:gd name="T33" fmla="*/ 211 h 320"/>
                <a:gd name="T34" fmla="*/ 215 w 285"/>
                <a:gd name="T35" fmla="*/ 211 h 320"/>
                <a:gd name="T36" fmla="*/ 212 w 285"/>
                <a:gd name="T37" fmla="*/ 213 h 320"/>
                <a:gd name="T38" fmla="*/ 192 w 285"/>
                <a:gd name="T39" fmla="*/ 272 h 320"/>
                <a:gd name="T40" fmla="*/ 186 w 285"/>
                <a:gd name="T41" fmla="*/ 281 h 320"/>
                <a:gd name="T42" fmla="*/ 175 w 285"/>
                <a:gd name="T43" fmla="*/ 287 h 320"/>
                <a:gd name="T44" fmla="*/ 165 w 285"/>
                <a:gd name="T45" fmla="*/ 285 h 320"/>
                <a:gd name="T46" fmla="*/ 155 w 285"/>
                <a:gd name="T47" fmla="*/ 279 h 320"/>
                <a:gd name="T48" fmla="*/ 151 w 285"/>
                <a:gd name="T49" fmla="*/ 270 h 320"/>
                <a:gd name="T50" fmla="*/ 151 w 285"/>
                <a:gd name="T51" fmla="*/ 258 h 320"/>
                <a:gd name="T52" fmla="*/ 165 w 285"/>
                <a:gd name="T53" fmla="*/ 211 h 320"/>
                <a:gd name="T54" fmla="*/ 163 w 285"/>
                <a:gd name="T55" fmla="*/ 209 h 320"/>
                <a:gd name="T56" fmla="*/ 161 w 285"/>
                <a:gd name="T57" fmla="*/ 209 h 320"/>
                <a:gd name="T58" fmla="*/ 138 w 285"/>
                <a:gd name="T59" fmla="*/ 268 h 320"/>
                <a:gd name="T60" fmla="*/ 130 w 285"/>
                <a:gd name="T61" fmla="*/ 277 h 320"/>
                <a:gd name="T62" fmla="*/ 120 w 285"/>
                <a:gd name="T63" fmla="*/ 281 h 320"/>
                <a:gd name="T64" fmla="*/ 109 w 285"/>
                <a:gd name="T65" fmla="*/ 279 h 320"/>
                <a:gd name="T66" fmla="*/ 101 w 285"/>
                <a:gd name="T67" fmla="*/ 274 h 320"/>
                <a:gd name="T68" fmla="*/ 95 w 285"/>
                <a:gd name="T69" fmla="*/ 264 h 320"/>
                <a:gd name="T70" fmla="*/ 97 w 285"/>
                <a:gd name="T71" fmla="*/ 252 h 320"/>
                <a:gd name="T72" fmla="*/ 124 w 285"/>
                <a:gd name="T73" fmla="*/ 184 h 320"/>
                <a:gd name="T74" fmla="*/ 120 w 285"/>
                <a:gd name="T75" fmla="*/ 178 h 320"/>
                <a:gd name="T76" fmla="*/ 50 w 285"/>
                <a:gd name="T77" fmla="*/ 309 h 320"/>
                <a:gd name="T78" fmla="*/ 43 w 285"/>
                <a:gd name="T79" fmla="*/ 318 h 320"/>
                <a:gd name="T80" fmla="*/ 33 w 285"/>
                <a:gd name="T81" fmla="*/ 320 h 320"/>
                <a:gd name="T82" fmla="*/ 21 w 285"/>
                <a:gd name="T83" fmla="*/ 318 h 320"/>
                <a:gd name="T84" fmla="*/ 13 w 285"/>
                <a:gd name="T85" fmla="*/ 310 h 320"/>
                <a:gd name="T86" fmla="*/ 10 w 285"/>
                <a:gd name="T87" fmla="*/ 301 h 320"/>
                <a:gd name="T88" fmla="*/ 13 w 285"/>
                <a:gd name="T89" fmla="*/ 289 h 320"/>
                <a:gd name="T90" fmla="*/ 91 w 285"/>
                <a:gd name="T91" fmla="*/ 139 h 320"/>
                <a:gd name="T92" fmla="*/ 101 w 285"/>
                <a:gd name="T93" fmla="*/ 118 h 320"/>
                <a:gd name="T94" fmla="*/ 112 w 285"/>
                <a:gd name="T95" fmla="*/ 91 h 320"/>
                <a:gd name="T96" fmla="*/ 50 w 285"/>
                <a:gd name="T97" fmla="*/ 134 h 320"/>
                <a:gd name="T98" fmla="*/ 35 w 285"/>
                <a:gd name="T99" fmla="*/ 139 h 320"/>
                <a:gd name="T100" fmla="*/ 21 w 285"/>
                <a:gd name="T101" fmla="*/ 139 h 320"/>
                <a:gd name="T102" fmla="*/ 11 w 285"/>
                <a:gd name="T103" fmla="*/ 132 h 320"/>
                <a:gd name="T104" fmla="*/ 4 w 285"/>
                <a:gd name="T105" fmla="*/ 124 h 320"/>
                <a:gd name="T106" fmla="*/ 0 w 285"/>
                <a:gd name="T107" fmla="*/ 114 h 320"/>
                <a:gd name="T108" fmla="*/ 134 w 285"/>
                <a:gd name="T109" fmla="*/ 9 h 320"/>
                <a:gd name="T110" fmla="*/ 151 w 285"/>
                <a:gd name="T111" fmla="*/ 2 h 320"/>
                <a:gd name="T112" fmla="*/ 173 w 285"/>
                <a:gd name="T1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0">
                  <a:moveTo>
                    <a:pt x="173" y="0"/>
                  </a:moveTo>
                  <a:lnTo>
                    <a:pt x="196" y="2"/>
                  </a:lnTo>
                  <a:lnTo>
                    <a:pt x="219" y="9"/>
                  </a:lnTo>
                  <a:lnTo>
                    <a:pt x="246" y="25"/>
                  </a:lnTo>
                  <a:lnTo>
                    <a:pt x="268" y="46"/>
                  </a:lnTo>
                  <a:lnTo>
                    <a:pt x="281" y="71"/>
                  </a:lnTo>
                  <a:lnTo>
                    <a:pt x="285" y="103"/>
                  </a:lnTo>
                  <a:lnTo>
                    <a:pt x="281" y="138"/>
                  </a:lnTo>
                  <a:lnTo>
                    <a:pt x="268" y="178"/>
                  </a:lnTo>
                  <a:lnTo>
                    <a:pt x="254" y="250"/>
                  </a:lnTo>
                  <a:lnTo>
                    <a:pt x="248" y="262"/>
                  </a:lnTo>
                  <a:lnTo>
                    <a:pt x="239" y="268"/>
                  </a:lnTo>
                  <a:lnTo>
                    <a:pt x="227" y="268"/>
                  </a:lnTo>
                  <a:lnTo>
                    <a:pt x="217" y="264"/>
                  </a:lnTo>
                  <a:lnTo>
                    <a:pt x="212" y="254"/>
                  </a:lnTo>
                  <a:lnTo>
                    <a:pt x="212" y="241"/>
                  </a:lnTo>
                  <a:lnTo>
                    <a:pt x="217" y="211"/>
                  </a:lnTo>
                  <a:lnTo>
                    <a:pt x="215" y="211"/>
                  </a:lnTo>
                  <a:lnTo>
                    <a:pt x="212" y="213"/>
                  </a:lnTo>
                  <a:lnTo>
                    <a:pt x="192" y="272"/>
                  </a:lnTo>
                  <a:lnTo>
                    <a:pt x="186" y="281"/>
                  </a:lnTo>
                  <a:lnTo>
                    <a:pt x="175" y="287"/>
                  </a:lnTo>
                  <a:lnTo>
                    <a:pt x="165" y="285"/>
                  </a:lnTo>
                  <a:lnTo>
                    <a:pt x="155" y="279"/>
                  </a:lnTo>
                  <a:lnTo>
                    <a:pt x="151" y="270"/>
                  </a:lnTo>
                  <a:lnTo>
                    <a:pt x="151" y="258"/>
                  </a:lnTo>
                  <a:lnTo>
                    <a:pt x="165" y="211"/>
                  </a:lnTo>
                  <a:lnTo>
                    <a:pt x="163" y="209"/>
                  </a:lnTo>
                  <a:lnTo>
                    <a:pt x="161" y="209"/>
                  </a:lnTo>
                  <a:lnTo>
                    <a:pt x="138" y="268"/>
                  </a:lnTo>
                  <a:lnTo>
                    <a:pt x="130" y="277"/>
                  </a:lnTo>
                  <a:lnTo>
                    <a:pt x="120" y="281"/>
                  </a:lnTo>
                  <a:lnTo>
                    <a:pt x="109" y="279"/>
                  </a:lnTo>
                  <a:lnTo>
                    <a:pt x="101" y="274"/>
                  </a:lnTo>
                  <a:lnTo>
                    <a:pt x="95" y="264"/>
                  </a:lnTo>
                  <a:lnTo>
                    <a:pt x="97" y="252"/>
                  </a:lnTo>
                  <a:lnTo>
                    <a:pt x="124" y="184"/>
                  </a:lnTo>
                  <a:lnTo>
                    <a:pt x="120" y="178"/>
                  </a:lnTo>
                  <a:lnTo>
                    <a:pt x="50" y="309"/>
                  </a:lnTo>
                  <a:lnTo>
                    <a:pt x="43" y="318"/>
                  </a:lnTo>
                  <a:lnTo>
                    <a:pt x="33" y="320"/>
                  </a:lnTo>
                  <a:lnTo>
                    <a:pt x="21" y="318"/>
                  </a:lnTo>
                  <a:lnTo>
                    <a:pt x="13" y="310"/>
                  </a:lnTo>
                  <a:lnTo>
                    <a:pt x="10" y="301"/>
                  </a:lnTo>
                  <a:lnTo>
                    <a:pt x="13" y="289"/>
                  </a:lnTo>
                  <a:lnTo>
                    <a:pt x="91" y="139"/>
                  </a:lnTo>
                  <a:lnTo>
                    <a:pt x="101" y="118"/>
                  </a:lnTo>
                  <a:lnTo>
                    <a:pt x="112" y="91"/>
                  </a:lnTo>
                  <a:lnTo>
                    <a:pt x="50" y="134"/>
                  </a:lnTo>
                  <a:lnTo>
                    <a:pt x="35" y="139"/>
                  </a:lnTo>
                  <a:lnTo>
                    <a:pt x="21" y="139"/>
                  </a:lnTo>
                  <a:lnTo>
                    <a:pt x="11" y="132"/>
                  </a:lnTo>
                  <a:lnTo>
                    <a:pt x="4" y="124"/>
                  </a:lnTo>
                  <a:lnTo>
                    <a:pt x="0" y="114"/>
                  </a:lnTo>
                  <a:lnTo>
                    <a:pt x="134" y="9"/>
                  </a:lnTo>
                  <a:lnTo>
                    <a:pt x="151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6" name="Freeform 80"/>
            <p:cNvSpPr>
              <a:spLocks/>
            </p:cNvSpPr>
            <p:nvPr/>
          </p:nvSpPr>
          <p:spPr bwMode="auto">
            <a:xfrm>
              <a:off x="14433184" y="4986331"/>
              <a:ext cx="841375" cy="1782763"/>
            </a:xfrm>
            <a:custGeom>
              <a:avLst/>
              <a:gdLst>
                <a:gd name="T0" fmla="*/ 107 w 530"/>
                <a:gd name="T1" fmla="*/ 0 h 1123"/>
                <a:gd name="T2" fmla="*/ 200 w 530"/>
                <a:gd name="T3" fmla="*/ 64 h 1123"/>
                <a:gd name="T4" fmla="*/ 278 w 530"/>
                <a:gd name="T5" fmla="*/ 128 h 1123"/>
                <a:gd name="T6" fmla="*/ 346 w 530"/>
                <a:gd name="T7" fmla="*/ 194 h 1123"/>
                <a:gd name="T8" fmla="*/ 400 w 530"/>
                <a:gd name="T9" fmla="*/ 260 h 1123"/>
                <a:gd name="T10" fmla="*/ 445 w 530"/>
                <a:gd name="T11" fmla="*/ 328 h 1123"/>
                <a:gd name="T12" fmla="*/ 480 w 530"/>
                <a:gd name="T13" fmla="*/ 396 h 1123"/>
                <a:gd name="T14" fmla="*/ 505 w 530"/>
                <a:gd name="T15" fmla="*/ 464 h 1123"/>
                <a:gd name="T16" fmla="*/ 520 w 530"/>
                <a:gd name="T17" fmla="*/ 532 h 1123"/>
                <a:gd name="T18" fmla="*/ 528 w 530"/>
                <a:gd name="T19" fmla="*/ 602 h 1123"/>
                <a:gd name="T20" fmla="*/ 530 w 530"/>
                <a:gd name="T21" fmla="*/ 659 h 1123"/>
                <a:gd name="T22" fmla="*/ 526 w 530"/>
                <a:gd name="T23" fmla="*/ 711 h 1123"/>
                <a:gd name="T24" fmla="*/ 517 w 530"/>
                <a:gd name="T25" fmla="*/ 756 h 1123"/>
                <a:gd name="T26" fmla="*/ 503 w 530"/>
                <a:gd name="T27" fmla="*/ 799 h 1123"/>
                <a:gd name="T28" fmla="*/ 487 w 530"/>
                <a:gd name="T29" fmla="*/ 839 h 1123"/>
                <a:gd name="T30" fmla="*/ 466 w 530"/>
                <a:gd name="T31" fmla="*/ 878 h 1123"/>
                <a:gd name="T32" fmla="*/ 443 w 530"/>
                <a:gd name="T33" fmla="*/ 919 h 1123"/>
                <a:gd name="T34" fmla="*/ 418 w 530"/>
                <a:gd name="T35" fmla="*/ 962 h 1123"/>
                <a:gd name="T36" fmla="*/ 390 w 530"/>
                <a:gd name="T37" fmla="*/ 1010 h 1123"/>
                <a:gd name="T38" fmla="*/ 363 w 530"/>
                <a:gd name="T39" fmla="*/ 1061 h 1123"/>
                <a:gd name="T40" fmla="*/ 352 w 530"/>
                <a:gd name="T41" fmla="*/ 1057 h 1123"/>
                <a:gd name="T42" fmla="*/ 317 w 530"/>
                <a:gd name="T43" fmla="*/ 1123 h 1123"/>
                <a:gd name="T44" fmla="*/ 167 w 530"/>
                <a:gd name="T45" fmla="*/ 1043 h 1123"/>
                <a:gd name="T46" fmla="*/ 202 w 530"/>
                <a:gd name="T47" fmla="*/ 977 h 1123"/>
                <a:gd name="T48" fmla="*/ 185 w 530"/>
                <a:gd name="T49" fmla="*/ 970 h 1123"/>
                <a:gd name="T50" fmla="*/ 212 w 530"/>
                <a:gd name="T51" fmla="*/ 921 h 1123"/>
                <a:gd name="T52" fmla="*/ 237 w 530"/>
                <a:gd name="T53" fmla="*/ 878 h 1123"/>
                <a:gd name="T54" fmla="*/ 262 w 530"/>
                <a:gd name="T55" fmla="*/ 841 h 1123"/>
                <a:gd name="T56" fmla="*/ 282 w 530"/>
                <a:gd name="T57" fmla="*/ 808 h 1123"/>
                <a:gd name="T58" fmla="*/ 301 w 530"/>
                <a:gd name="T59" fmla="*/ 775 h 1123"/>
                <a:gd name="T60" fmla="*/ 315 w 530"/>
                <a:gd name="T61" fmla="*/ 740 h 1123"/>
                <a:gd name="T62" fmla="*/ 324 w 530"/>
                <a:gd name="T63" fmla="*/ 703 h 1123"/>
                <a:gd name="T64" fmla="*/ 330 w 530"/>
                <a:gd name="T65" fmla="*/ 663 h 1123"/>
                <a:gd name="T66" fmla="*/ 330 w 530"/>
                <a:gd name="T67" fmla="*/ 616 h 1123"/>
                <a:gd name="T68" fmla="*/ 322 w 530"/>
                <a:gd name="T69" fmla="*/ 560 h 1123"/>
                <a:gd name="T70" fmla="*/ 307 w 530"/>
                <a:gd name="T71" fmla="*/ 505 h 1123"/>
                <a:gd name="T72" fmla="*/ 282 w 530"/>
                <a:gd name="T73" fmla="*/ 449 h 1123"/>
                <a:gd name="T74" fmla="*/ 249 w 530"/>
                <a:gd name="T75" fmla="*/ 393 h 1123"/>
                <a:gd name="T76" fmla="*/ 204 w 530"/>
                <a:gd name="T77" fmla="*/ 338 h 1123"/>
                <a:gd name="T78" fmla="*/ 148 w 530"/>
                <a:gd name="T79" fmla="*/ 282 h 1123"/>
                <a:gd name="T80" fmla="*/ 80 w 530"/>
                <a:gd name="T81" fmla="*/ 226 h 1123"/>
                <a:gd name="T82" fmla="*/ 0 w 530"/>
                <a:gd name="T83" fmla="*/ 169 h 1123"/>
                <a:gd name="T84" fmla="*/ 107 w 530"/>
                <a:gd name="T85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0" h="1123">
                  <a:moveTo>
                    <a:pt x="107" y="0"/>
                  </a:moveTo>
                  <a:lnTo>
                    <a:pt x="200" y="64"/>
                  </a:lnTo>
                  <a:lnTo>
                    <a:pt x="278" y="128"/>
                  </a:lnTo>
                  <a:lnTo>
                    <a:pt x="346" y="194"/>
                  </a:lnTo>
                  <a:lnTo>
                    <a:pt x="400" y="260"/>
                  </a:lnTo>
                  <a:lnTo>
                    <a:pt x="445" y="328"/>
                  </a:lnTo>
                  <a:lnTo>
                    <a:pt x="480" y="396"/>
                  </a:lnTo>
                  <a:lnTo>
                    <a:pt x="505" y="464"/>
                  </a:lnTo>
                  <a:lnTo>
                    <a:pt x="520" y="532"/>
                  </a:lnTo>
                  <a:lnTo>
                    <a:pt x="528" y="602"/>
                  </a:lnTo>
                  <a:lnTo>
                    <a:pt x="530" y="659"/>
                  </a:lnTo>
                  <a:lnTo>
                    <a:pt x="526" y="711"/>
                  </a:lnTo>
                  <a:lnTo>
                    <a:pt x="517" y="756"/>
                  </a:lnTo>
                  <a:lnTo>
                    <a:pt x="503" y="799"/>
                  </a:lnTo>
                  <a:lnTo>
                    <a:pt x="487" y="839"/>
                  </a:lnTo>
                  <a:lnTo>
                    <a:pt x="466" y="878"/>
                  </a:lnTo>
                  <a:lnTo>
                    <a:pt x="443" y="919"/>
                  </a:lnTo>
                  <a:lnTo>
                    <a:pt x="418" y="962"/>
                  </a:lnTo>
                  <a:lnTo>
                    <a:pt x="390" y="1010"/>
                  </a:lnTo>
                  <a:lnTo>
                    <a:pt x="363" y="1061"/>
                  </a:lnTo>
                  <a:lnTo>
                    <a:pt x="352" y="1057"/>
                  </a:lnTo>
                  <a:lnTo>
                    <a:pt x="317" y="1123"/>
                  </a:lnTo>
                  <a:lnTo>
                    <a:pt x="167" y="1043"/>
                  </a:lnTo>
                  <a:lnTo>
                    <a:pt x="202" y="977"/>
                  </a:lnTo>
                  <a:lnTo>
                    <a:pt x="185" y="970"/>
                  </a:lnTo>
                  <a:lnTo>
                    <a:pt x="212" y="921"/>
                  </a:lnTo>
                  <a:lnTo>
                    <a:pt x="237" y="878"/>
                  </a:lnTo>
                  <a:lnTo>
                    <a:pt x="262" y="841"/>
                  </a:lnTo>
                  <a:lnTo>
                    <a:pt x="282" y="808"/>
                  </a:lnTo>
                  <a:lnTo>
                    <a:pt x="301" y="775"/>
                  </a:lnTo>
                  <a:lnTo>
                    <a:pt x="315" y="740"/>
                  </a:lnTo>
                  <a:lnTo>
                    <a:pt x="324" y="703"/>
                  </a:lnTo>
                  <a:lnTo>
                    <a:pt x="330" y="663"/>
                  </a:lnTo>
                  <a:lnTo>
                    <a:pt x="330" y="616"/>
                  </a:lnTo>
                  <a:lnTo>
                    <a:pt x="322" y="560"/>
                  </a:lnTo>
                  <a:lnTo>
                    <a:pt x="307" y="505"/>
                  </a:lnTo>
                  <a:lnTo>
                    <a:pt x="282" y="449"/>
                  </a:lnTo>
                  <a:lnTo>
                    <a:pt x="249" y="393"/>
                  </a:lnTo>
                  <a:lnTo>
                    <a:pt x="204" y="338"/>
                  </a:lnTo>
                  <a:lnTo>
                    <a:pt x="148" y="282"/>
                  </a:lnTo>
                  <a:lnTo>
                    <a:pt x="80" y="226"/>
                  </a:lnTo>
                  <a:lnTo>
                    <a:pt x="0" y="16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7" name="Freeform 81"/>
            <p:cNvSpPr>
              <a:spLocks/>
            </p:cNvSpPr>
            <p:nvPr/>
          </p:nvSpPr>
          <p:spPr bwMode="auto">
            <a:xfrm>
              <a:off x="13401309" y="6797669"/>
              <a:ext cx="452438" cy="511175"/>
            </a:xfrm>
            <a:custGeom>
              <a:avLst/>
              <a:gdLst>
                <a:gd name="T0" fmla="*/ 112 w 285"/>
                <a:gd name="T1" fmla="*/ 0 h 322"/>
                <a:gd name="T2" fmla="*/ 134 w 285"/>
                <a:gd name="T3" fmla="*/ 2 h 322"/>
                <a:gd name="T4" fmla="*/ 151 w 285"/>
                <a:gd name="T5" fmla="*/ 9 h 322"/>
                <a:gd name="T6" fmla="*/ 285 w 285"/>
                <a:gd name="T7" fmla="*/ 114 h 322"/>
                <a:gd name="T8" fmla="*/ 281 w 285"/>
                <a:gd name="T9" fmla="*/ 124 h 322"/>
                <a:gd name="T10" fmla="*/ 273 w 285"/>
                <a:gd name="T11" fmla="*/ 134 h 322"/>
                <a:gd name="T12" fmla="*/ 264 w 285"/>
                <a:gd name="T13" fmla="*/ 140 h 322"/>
                <a:gd name="T14" fmla="*/ 250 w 285"/>
                <a:gd name="T15" fmla="*/ 141 h 322"/>
                <a:gd name="T16" fmla="*/ 235 w 285"/>
                <a:gd name="T17" fmla="*/ 134 h 322"/>
                <a:gd name="T18" fmla="*/ 172 w 285"/>
                <a:gd name="T19" fmla="*/ 91 h 322"/>
                <a:gd name="T20" fmla="*/ 184 w 285"/>
                <a:gd name="T21" fmla="*/ 118 h 322"/>
                <a:gd name="T22" fmla="*/ 194 w 285"/>
                <a:gd name="T23" fmla="*/ 141 h 322"/>
                <a:gd name="T24" fmla="*/ 271 w 285"/>
                <a:gd name="T25" fmla="*/ 289 h 322"/>
                <a:gd name="T26" fmla="*/ 275 w 285"/>
                <a:gd name="T27" fmla="*/ 303 h 322"/>
                <a:gd name="T28" fmla="*/ 271 w 285"/>
                <a:gd name="T29" fmla="*/ 312 h 322"/>
                <a:gd name="T30" fmla="*/ 262 w 285"/>
                <a:gd name="T31" fmla="*/ 320 h 322"/>
                <a:gd name="T32" fmla="*/ 252 w 285"/>
                <a:gd name="T33" fmla="*/ 322 h 322"/>
                <a:gd name="T34" fmla="*/ 242 w 285"/>
                <a:gd name="T35" fmla="*/ 320 h 322"/>
                <a:gd name="T36" fmla="*/ 233 w 285"/>
                <a:gd name="T37" fmla="*/ 311 h 322"/>
                <a:gd name="T38" fmla="*/ 165 w 285"/>
                <a:gd name="T39" fmla="*/ 178 h 322"/>
                <a:gd name="T40" fmla="*/ 161 w 285"/>
                <a:gd name="T41" fmla="*/ 184 h 322"/>
                <a:gd name="T42" fmla="*/ 188 w 285"/>
                <a:gd name="T43" fmla="*/ 252 h 322"/>
                <a:gd name="T44" fmla="*/ 190 w 285"/>
                <a:gd name="T45" fmla="*/ 266 h 322"/>
                <a:gd name="T46" fmla="*/ 184 w 285"/>
                <a:gd name="T47" fmla="*/ 276 h 322"/>
                <a:gd name="T48" fmla="*/ 176 w 285"/>
                <a:gd name="T49" fmla="*/ 281 h 322"/>
                <a:gd name="T50" fmla="*/ 165 w 285"/>
                <a:gd name="T51" fmla="*/ 283 h 322"/>
                <a:gd name="T52" fmla="*/ 155 w 285"/>
                <a:gd name="T53" fmla="*/ 279 h 322"/>
                <a:gd name="T54" fmla="*/ 147 w 285"/>
                <a:gd name="T55" fmla="*/ 270 h 322"/>
                <a:gd name="T56" fmla="*/ 124 w 285"/>
                <a:gd name="T57" fmla="*/ 209 h 322"/>
                <a:gd name="T58" fmla="*/ 122 w 285"/>
                <a:gd name="T59" fmla="*/ 211 h 322"/>
                <a:gd name="T60" fmla="*/ 120 w 285"/>
                <a:gd name="T61" fmla="*/ 211 h 322"/>
                <a:gd name="T62" fmla="*/ 134 w 285"/>
                <a:gd name="T63" fmla="*/ 260 h 322"/>
                <a:gd name="T64" fmla="*/ 134 w 285"/>
                <a:gd name="T65" fmla="*/ 272 h 322"/>
                <a:gd name="T66" fmla="*/ 128 w 285"/>
                <a:gd name="T67" fmla="*/ 281 h 322"/>
                <a:gd name="T68" fmla="*/ 120 w 285"/>
                <a:gd name="T69" fmla="*/ 287 h 322"/>
                <a:gd name="T70" fmla="*/ 108 w 285"/>
                <a:gd name="T71" fmla="*/ 287 h 322"/>
                <a:gd name="T72" fmla="*/ 99 w 285"/>
                <a:gd name="T73" fmla="*/ 283 h 322"/>
                <a:gd name="T74" fmla="*/ 93 w 285"/>
                <a:gd name="T75" fmla="*/ 272 h 322"/>
                <a:gd name="T76" fmla="*/ 73 w 285"/>
                <a:gd name="T77" fmla="*/ 213 h 322"/>
                <a:gd name="T78" fmla="*/ 69 w 285"/>
                <a:gd name="T79" fmla="*/ 213 h 322"/>
                <a:gd name="T80" fmla="*/ 68 w 285"/>
                <a:gd name="T81" fmla="*/ 211 h 322"/>
                <a:gd name="T82" fmla="*/ 73 w 285"/>
                <a:gd name="T83" fmla="*/ 243 h 322"/>
                <a:gd name="T84" fmla="*/ 73 w 285"/>
                <a:gd name="T85" fmla="*/ 256 h 322"/>
                <a:gd name="T86" fmla="*/ 68 w 285"/>
                <a:gd name="T87" fmla="*/ 264 h 322"/>
                <a:gd name="T88" fmla="*/ 58 w 285"/>
                <a:gd name="T89" fmla="*/ 270 h 322"/>
                <a:gd name="T90" fmla="*/ 46 w 285"/>
                <a:gd name="T91" fmla="*/ 270 h 322"/>
                <a:gd name="T92" fmla="*/ 36 w 285"/>
                <a:gd name="T93" fmla="*/ 264 h 322"/>
                <a:gd name="T94" fmla="*/ 31 w 285"/>
                <a:gd name="T95" fmla="*/ 252 h 322"/>
                <a:gd name="T96" fmla="*/ 17 w 285"/>
                <a:gd name="T97" fmla="*/ 180 h 322"/>
                <a:gd name="T98" fmla="*/ 3 w 285"/>
                <a:gd name="T99" fmla="*/ 140 h 322"/>
                <a:gd name="T100" fmla="*/ 0 w 285"/>
                <a:gd name="T101" fmla="*/ 103 h 322"/>
                <a:gd name="T102" fmla="*/ 3 w 285"/>
                <a:gd name="T103" fmla="*/ 72 h 322"/>
                <a:gd name="T104" fmla="*/ 17 w 285"/>
                <a:gd name="T105" fmla="*/ 46 h 322"/>
                <a:gd name="T106" fmla="*/ 38 w 285"/>
                <a:gd name="T107" fmla="*/ 27 h 322"/>
                <a:gd name="T108" fmla="*/ 66 w 285"/>
                <a:gd name="T109" fmla="*/ 11 h 322"/>
                <a:gd name="T110" fmla="*/ 89 w 285"/>
                <a:gd name="T111" fmla="*/ 4 h 322"/>
                <a:gd name="T112" fmla="*/ 112 w 285"/>
                <a:gd name="T1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2">
                  <a:moveTo>
                    <a:pt x="112" y="0"/>
                  </a:moveTo>
                  <a:lnTo>
                    <a:pt x="134" y="2"/>
                  </a:lnTo>
                  <a:lnTo>
                    <a:pt x="151" y="9"/>
                  </a:lnTo>
                  <a:lnTo>
                    <a:pt x="285" y="114"/>
                  </a:lnTo>
                  <a:lnTo>
                    <a:pt x="281" y="124"/>
                  </a:lnTo>
                  <a:lnTo>
                    <a:pt x="273" y="134"/>
                  </a:lnTo>
                  <a:lnTo>
                    <a:pt x="264" y="140"/>
                  </a:lnTo>
                  <a:lnTo>
                    <a:pt x="250" y="141"/>
                  </a:lnTo>
                  <a:lnTo>
                    <a:pt x="235" y="134"/>
                  </a:lnTo>
                  <a:lnTo>
                    <a:pt x="172" y="91"/>
                  </a:lnTo>
                  <a:lnTo>
                    <a:pt x="184" y="118"/>
                  </a:lnTo>
                  <a:lnTo>
                    <a:pt x="194" y="141"/>
                  </a:lnTo>
                  <a:lnTo>
                    <a:pt x="271" y="289"/>
                  </a:lnTo>
                  <a:lnTo>
                    <a:pt x="275" y="303"/>
                  </a:lnTo>
                  <a:lnTo>
                    <a:pt x="271" y="312"/>
                  </a:lnTo>
                  <a:lnTo>
                    <a:pt x="262" y="320"/>
                  </a:lnTo>
                  <a:lnTo>
                    <a:pt x="252" y="322"/>
                  </a:lnTo>
                  <a:lnTo>
                    <a:pt x="242" y="320"/>
                  </a:lnTo>
                  <a:lnTo>
                    <a:pt x="233" y="311"/>
                  </a:lnTo>
                  <a:lnTo>
                    <a:pt x="165" y="178"/>
                  </a:lnTo>
                  <a:lnTo>
                    <a:pt x="161" y="184"/>
                  </a:lnTo>
                  <a:lnTo>
                    <a:pt x="188" y="252"/>
                  </a:lnTo>
                  <a:lnTo>
                    <a:pt x="190" y="266"/>
                  </a:lnTo>
                  <a:lnTo>
                    <a:pt x="184" y="276"/>
                  </a:lnTo>
                  <a:lnTo>
                    <a:pt x="176" y="281"/>
                  </a:lnTo>
                  <a:lnTo>
                    <a:pt x="165" y="283"/>
                  </a:lnTo>
                  <a:lnTo>
                    <a:pt x="155" y="279"/>
                  </a:lnTo>
                  <a:lnTo>
                    <a:pt x="147" y="270"/>
                  </a:lnTo>
                  <a:lnTo>
                    <a:pt x="124" y="209"/>
                  </a:lnTo>
                  <a:lnTo>
                    <a:pt x="122" y="211"/>
                  </a:lnTo>
                  <a:lnTo>
                    <a:pt x="120" y="211"/>
                  </a:lnTo>
                  <a:lnTo>
                    <a:pt x="134" y="260"/>
                  </a:lnTo>
                  <a:lnTo>
                    <a:pt x="134" y="272"/>
                  </a:lnTo>
                  <a:lnTo>
                    <a:pt x="128" y="281"/>
                  </a:lnTo>
                  <a:lnTo>
                    <a:pt x="120" y="287"/>
                  </a:lnTo>
                  <a:lnTo>
                    <a:pt x="108" y="287"/>
                  </a:lnTo>
                  <a:lnTo>
                    <a:pt x="99" y="283"/>
                  </a:lnTo>
                  <a:lnTo>
                    <a:pt x="93" y="272"/>
                  </a:lnTo>
                  <a:lnTo>
                    <a:pt x="73" y="213"/>
                  </a:lnTo>
                  <a:lnTo>
                    <a:pt x="69" y="213"/>
                  </a:lnTo>
                  <a:lnTo>
                    <a:pt x="68" y="211"/>
                  </a:lnTo>
                  <a:lnTo>
                    <a:pt x="73" y="243"/>
                  </a:lnTo>
                  <a:lnTo>
                    <a:pt x="73" y="256"/>
                  </a:lnTo>
                  <a:lnTo>
                    <a:pt x="68" y="264"/>
                  </a:lnTo>
                  <a:lnTo>
                    <a:pt x="58" y="270"/>
                  </a:lnTo>
                  <a:lnTo>
                    <a:pt x="46" y="270"/>
                  </a:lnTo>
                  <a:lnTo>
                    <a:pt x="36" y="264"/>
                  </a:lnTo>
                  <a:lnTo>
                    <a:pt x="31" y="252"/>
                  </a:lnTo>
                  <a:lnTo>
                    <a:pt x="17" y="180"/>
                  </a:lnTo>
                  <a:lnTo>
                    <a:pt x="3" y="140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17" y="46"/>
                  </a:lnTo>
                  <a:lnTo>
                    <a:pt x="38" y="27"/>
                  </a:lnTo>
                  <a:lnTo>
                    <a:pt x="66" y="11"/>
                  </a:lnTo>
                  <a:lnTo>
                    <a:pt x="89" y="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8" name="Freeform 82"/>
            <p:cNvSpPr>
              <a:spLocks/>
            </p:cNvSpPr>
            <p:nvPr/>
          </p:nvSpPr>
          <p:spPr bwMode="auto">
            <a:xfrm>
              <a:off x="13058409" y="4959344"/>
              <a:ext cx="841375" cy="1973263"/>
            </a:xfrm>
            <a:custGeom>
              <a:avLst/>
              <a:gdLst>
                <a:gd name="T0" fmla="*/ 421 w 530"/>
                <a:gd name="T1" fmla="*/ 0 h 1243"/>
                <a:gd name="T2" fmla="*/ 530 w 530"/>
                <a:gd name="T3" fmla="*/ 169 h 1243"/>
                <a:gd name="T4" fmla="*/ 449 w 530"/>
                <a:gd name="T5" fmla="*/ 225 h 1243"/>
                <a:gd name="T6" fmla="*/ 381 w 530"/>
                <a:gd name="T7" fmla="*/ 279 h 1243"/>
                <a:gd name="T8" fmla="*/ 326 w 530"/>
                <a:gd name="T9" fmla="*/ 336 h 1243"/>
                <a:gd name="T10" fmla="*/ 282 w 530"/>
                <a:gd name="T11" fmla="*/ 392 h 1243"/>
                <a:gd name="T12" fmla="*/ 247 w 530"/>
                <a:gd name="T13" fmla="*/ 448 h 1243"/>
                <a:gd name="T14" fmla="*/ 223 w 530"/>
                <a:gd name="T15" fmla="*/ 503 h 1243"/>
                <a:gd name="T16" fmla="*/ 208 w 530"/>
                <a:gd name="T17" fmla="*/ 559 h 1243"/>
                <a:gd name="T18" fmla="*/ 200 w 530"/>
                <a:gd name="T19" fmla="*/ 614 h 1243"/>
                <a:gd name="T20" fmla="*/ 202 w 530"/>
                <a:gd name="T21" fmla="*/ 691 h 1243"/>
                <a:gd name="T22" fmla="*/ 214 w 530"/>
                <a:gd name="T23" fmla="*/ 771 h 1243"/>
                <a:gd name="T24" fmla="*/ 237 w 530"/>
                <a:gd name="T25" fmla="*/ 851 h 1243"/>
                <a:gd name="T26" fmla="*/ 268 w 530"/>
                <a:gd name="T27" fmla="*/ 930 h 1243"/>
                <a:gd name="T28" fmla="*/ 303 w 530"/>
                <a:gd name="T29" fmla="*/ 1010 h 1243"/>
                <a:gd name="T30" fmla="*/ 344 w 530"/>
                <a:gd name="T31" fmla="*/ 1090 h 1243"/>
                <a:gd name="T32" fmla="*/ 326 w 530"/>
                <a:gd name="T33" fmla="*/ 1099 h 1243"/>
                <a:gd name="T34" fmla="*/ 361 w 530"/>
                <a:gd name="T35" fmla="*/ 1165 h 1243"/>
                <a:gd name="T36" fmla="*/ 212 w 530"/>
                <a:gd name="T37" fmla="*/ 1243 h 1243"/>
                <a:gd name="T38" fmla="*/ 177 w 530"/>
                <a:gd name="T39" fmla="*/ 1177 h 1243"/>
                <a:gd name="T40" fmla="*/ 167 w 530"/>
                <a:gd name="T41" fmla="*/ 1183 h 1243"/>
                <a:gd name="T42" fmla="*/ 126 w 530"/>
                <a:gd name="T43" fmla="*/ 1103 h 1243"/>
                <a:gd name="T44" fmla="*/ 89 w 530"/>
                <a:gd name="T45" fmla="*/ 1022 h 1243"/>
                <a:gd name="T46" fmla="*/ 56 w 530"/>
                <a:gd name="T47" fmla="*/ 940 h 1243"/>
                <a:gd name="T48" fmla="*/ 29 w 530"/>
                <a:gd name="T49" fmla="*/ 856 h 1243"/>
                <a:gd name="T50" fmla="*/ 10 w 530"/>
                <a:gd name="T51" fmla="*/ 773 h 1243"/>
                <a:gd name="T52" fmla="*/ 0 w 530"/>
                <a:gd name="T53" fmla="*/ 687 h 1243"/>
                <a:gd name="T54" fmla="*/ 0 w 530"/>
                <a:gd name="T55" fmla="*/ 602 h 1243"/>
                <a:gd name="T56" fmla="*/ 8 w 530"/>
                <a:gd name="T57" fmla="*/ 532 h 1243"/>
                <a:gd name="T58" fmla="*/ 25 w 530"/>
                <a:gd name="T59" fmla="*/ 464 h 1243"/>
                <a:gd name="T60" fmla="*/ 49 w 530"/>
                <a:gd name="T61" fmla="*/ 394 h 1243"/>
                <a:gd name="T62" fmla="*/ 84 w 530"/>
                <a:gd name="T63" fmla="*/ 326 h 1243"/>
                <a:gd name="T64" fmla="*/ 128 w 530"/>
                <a:gd name="T65" fmla="*/ 260 h 1243"/>
                <a:gd name="T66" fmla="*/ 184 w 530"/>
                <a:gd name="T67" fmla="*/ 194 h 1243"/>
                <a:gd name="T68" fmla="*/ 251 w 530"/>
                <a:gd name="T69" fmla="*/ 128 h 1243"/>
                <a:gd name="T70" fmla="*/ 330 w 530"/>
                <a:gd name="T71" fmla="*/ 64 h 1243"/>
                <a:gd name="T72" fmla="*/ 421 w 530"/>
                <a:gd name="T73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0" h="1243">
                  <a:moveTo>
                    <a:pt x="421" y="0"/>
                  </a:moveTo>
                  <a:lnTo>
                    <a:pt x="530" y="169"/>
                  </a:lnTo>
                  <a:lnTo>
                    <a:pt x="449" y="225"/>
                  </a:lnTo>
                  <a:lnTo>
                    <a:pt x="381" y="279"/>
                  </a:lnTo>
                  <a:lnTo>
                    <a:pt x="326" y="336"/>
                  </a:lnTo>
                  <a:lnTo>
                    <a:pt x="282" y="392"/>
                  </a:lnTo>
                  <a:lnTo>
                    <a:pt x="247" y="448"/>
                  </a:lnTo>
                  <a:lnTo>
                    <a:pt x="223" y="503"/>
                  </a:lnTo>
                  <a:lnTo>
                    <a:pt x="208" y="559"/>
                  </a:lnTo>
                  <a:lnTo>
                    <a:pt x="200" y="614"/>
                  </a:lnTo>
                  <a:lnTo>
                    <a:pt x="202" y="691"/>
                  </a:lnTo>
                  <a:lnTo>
                    <a:pt x="214" y="771"/>
                  </a:lnTo>
                  <a:lnTo>
                    <a:pt x="237" y="851"/>
                  </a:lnTo>
                  <a:lnTo>
                    <a:pt x="268" y="930"/>
                  </a:lnTo>
                  <a:lnTo>
                    <a:pt x="303" y="1010"/>
                  </a:lnTo>
                  <a:lnTo>
                    <a:pt x="344" y="1090"/>
                  </a:lnTo>
                  <a:lnTo>
                    <a:pt x="326" y="1099"/>
                  </a:lnTo>
                  <a:lnTo>
                    <a:pt x="361" y="1165"/>
                  </a:lnTo>
                  <a:lnTo>
                    <a:pt x="212" y="1243"/>
                  </a:lnTo>
                  <a:lnTo>
                    <a:pt x="177" y="1177"/>
                  </a:lnTo>
                  <a:lnTo>
                    <a:pt x="167" y="1183"/>
                  </a:lnTo>
                  <a:lnTo>
                    <a:pt x="126" y="1103"/>
                  </a:lnTo>
                  <a:lnTo>
                    <a:pt x="89" y="1022"/>
                  </a:lnTo>
                  <a:lnTo>
                    <a:pt x="56" y="940"/>
                  </a:lnTo>
                  <a:lnTo>
                    <a:pt x="29" y="856"/>
                  </a:lnTo>
                  <a:lnTo>
                    <a:pt x="10" y="773"/>
                  </a:lnTo>
                  <a:lnTo>
                    <a:pt x="0" y="687"/>
                  </a:lnTo>
                  <a:lnTo>
                    <a:pt x="0" y="602"/>
                  </a:lnTo>
                  <a:lnTo>
                    <a:pt x="8" y="532"/>
                  </a:lnTo>
                  <a:lnTo>
                    <a:pt x="25" y="464"/>
                  </a:lnTo>
                  <a:lnTo>
                    <a:pt x="49" y="394"/>
                  </a:lnTo>
                  <a:lnTo>
                    <a:pt x="84" y="326"/>
                  </a:lnTo>
                  <a:lnTo>
                    <a:pt x="128" y="260"/>
                  </a:lnTo>
                  <a:lnTo>
                    <a:pt x="184" y="194"/>
                  </a:lnTo>
                  <a:lnTo>
                    <a:pt x="251" y="128"/>
                  </a:lnTo>
                  <a:lnTo>
                    <a:pt x="330" y="64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9" name="Freeform 83"/>
            <p:cNvSpPr>
              <a:spLocks/>
            </p:cNvSpPr>
            <p:nvPr/>
          </p:nvSpPr>
          <p:spPr bwMode="auto">
            <a:xfrm>
              <a:off x="13464809" y="4914894"/>
              <a:ext cx="1381125" cy="719138"/>
            </a:xfrm>
            <a:custGeom>
              <a:avLst/>
              <a:gdLst>
                <a:gd name="T0" fmla="*/ 435 w 870"/>
                <a:gd name="T1" fmla="*/ 0 h 453"/>
                <a:gd name="T2" fmla="*/ 505 w 870"/>
                <a:gd name="T3" fmla="*/ 2 h 453"/>
                <a:gd name="T4" fmla="*/ 573 w 870"/>
                <a:gd name="T5" fmla="*/ 12 h 453"/>
                <a:gd name="T6" fmla="*/ 635 w 870"/>
                <a:gd name="T7" fmla="*/ 26 h 453"/>
                <a:gd name="T8" fmla="*/ 692 w 870"/>
                <a:gd name="T9" fmla="*/ 43 h 453"/>
                <a:gd name="T10" fmla="*/ 742 w 870"/>
                <a:gd name="T11" fmla="*/ 67 h 453"/>
                <a:gd name="T12" fmla="*/ 787 w 870"/>
                <a:gd name="T13" fmla="*/ 92 h 453"/>
                <a:gd name="T14" fmla="*/ 822 w 870"/>
                <a:gd name="T15" fmla="*/ 123 h 453"/>
                <a:gd name="T16" fmla="*/ 849 w 870"/>
                <a:gd name="T17" fmla="*/ 154 h 453"/>
                <a:gd name="T18" fmla="*/ 864 w 870"/>
                <a:gd name="T19" fmla="*/ 189 h 453"/>
                <a:gd name="T20" fmla="*/ 870 w 870"/>
                <a:gd name="T21" fmla="*/ 226 h 453"/>
                <a:gd name="T22" fmla="*/ 864 w 870"/>
                <a:gd name="T23" fmla="*/ 263 h 453"/>
                <a:gd name="T24" fmla="*/ 849 w 870"/>
                <a:gd name="T25" fmla="*/ 298 h 453"/>
                <a:gd name="T26" fmla="*/ 822 w 870"/>
                <a:gd name="T27" fmla="*/ 331 h 453"/>
                <a:gd name="T28" fmla="*/ 787 w 870"/>
                <a:gd name="T29" fmla="*/ 360 h 453"/>
                <a:gd name="T30" fmla="*/ 742 w 870"/>
                <a:gd name="T31" fmla="*/ 387 h 453"/>
                <a:gd name="T32" fmla="*/ 692 w 870"/>
                <a:gd name="T33" fmla="*/ 410 h 453"/>
                <a:gd name="T34" fmla="*/ 635 w 870"/>
                <a:gd name="T35" fmla="*/ 428 h 453"/>
                <a:gd name="T36" fmla="*/ 573 w 870"/>
                <a:gd name="T37" fmla="*/ 441 h 453"/>
                <a:gd name="T38" fmla="*/ 505 w 870"/>
                <a:gd name="T39" fmla="*/ 449 h 453"/>
                <a:gd name="T40" fmla="*/ 435 w 870"/>
                <a:gd name="T41" fmla="*/ 453 h 453"/>
                <a:gd name="T42" fmla="*/ 365 w 870"/>
                <a:gd name="T43" fmla="*/ 449 h 453"/>
                <a:gd name="T44" fmla="*/ 297 w 870"/>
                <a:gd name="T45" fmla="*/ 441 h 453"/>
                <a:gd name="T46" fmla="*/ 235 w 870"/>
                <a:gd name="T47" fmla="*/ 428 h 453"/>
                <a:gd name="T48" fmla="*/ 179 w 870"/>
                <a:gd name="T49" fmla="*/ 410 h 453"/>
                <a:gd name="T50" fmla="*/ 128 w 870"/>
                <a:gd name="T51" fmla="*/ 387 h 453"/>
                <a:gd name="T52" fmla="*/ 84 w 870"/>
                <a:gd name="T53" fmla="*/ 360 h 453"/>
                <a:gd name="T54" fmla="*/ 49 w 870"/>
                <a:gd name="T55" fmla="*/ 331 h 453"/>
                <a:gd name="T56" fmla="*/ 22 w 870"/>
                <a:gd name="T57" fmla="*/ 298 h 453"/>
                <a:gd name="T58" fmla="*/ 6 w 870"/>
                <a:gd name="T59" fmla="*/ 263 h 453"/>
                <a:gd name="T60" fmla="*/ 0 w 870"/>
                <a:gd name="T61" fmla="*/ 226 h 453"/>
                <a:gd name="T62" fmla="*/ 6 w 870"/>
                <a:gd name="T63" fmla="*/ 189 h 453"/>
                <a:gd name="T64" fmla="*/ 22 w 870"/>
                <a:gd name="T65" fmla="*/ 154 h 453"/>
                <a:gd name="T66" fmla="*/ 49 w 870"/>
                <a:gd name="T67" fmla="*/ 123 h 453"/>
                <a:gd name="T68" fmla="*/ 84 w 870"/>
                <a:gd name="T69" fmla="*/ 92 h 453"/>
                <a:gd name="T70" fmla="*/ 128 w 870"/>
                <a:gd name="T71" fmla="*/ 67 h 453"/>
                <a:gd name="T72" fmla="*/ 179 w 870"/>
                <a:gd name="T73" fmla="*/ 43 h 453"/>
                <a:gd name="T74" fmla="*/ 235 w 870"/>
                <a:gd name="T75" fmla="*/ 26 h 453"/>
                <a:gd name="T76" fmla="*/ 297 w 870"/>
                <a:gd name="T77" fmla="*/ 12 h 453"/>
                <a:gd name="T78" fmla="*/ 365 w 870"/>
                <a:gd name="T79" fmla="*/ 2 h 453"/>
                <a:gd name="T80" fmla="*/ 435 w 870"/>
                <a:gd name="T8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453">
                  <a:moveTo>
                    <a:pt x="435" y="0"/>
                  </a:moveTo>
                  <a:lnTo>
                    <a:pt x="505" y="2"/>
                  </a:lnTo>
                  <a:lnTo>
                    <a:pt x="573" y="12"/>
                  </a:lnTo>
                  <a:lnTo>
                    <a:pt x="635" y="26"/>
                  </a:lnTo>
                  <a:lnTo>
                    <a:pt x="692" y="43"/>
                  </a:lnTo>
                  <a:lnTo>
                    <a:pt x="742" y="67"/>
                  </a:lnTo>
                  <a:lnTo>
                    <a:pt x="787" y="92"/>
                  </a:lnTo>
                  <a:lnTo>
                    <a:pt x="822" y="123"/>
                  </a:lnTo>
                  <a:lnTo>
                    <a:pt x="849" y="154"/>
                  </a:lnTo>
                  <a:lnTo>
                    <a:pt x="864" y="189"/>
                  </a:lnTo>
                  <a:lnTo>
                    <a:pt x="870" y="226"/>
                  </a:lnTo>
                  <a:lnTo>
                    <a:pt x="864" y="263"/>
                  </a:lnTo>
                  <a:lnTo>
                    <a:pt x="849" y="298"/>
                  </a:lnTo>
                  <a:lnTo>
                    <a:pt x="822" y="331"/>
                  </a:lnTo>
                  <a:lnTo>
                    <a:pt x="787" y="360"/>
                  </a:lnTo>
                  <a:lnTo>
                    <a:pt x="742" y="387"/>
                  </a:lnTo>
                  <a:lnTo>
                    <a:pt x="692" y="410"/>
                  </a:lnTo>
                  <a:lnTo>
                    <a:pt x="635" y="428"/>
                  </a:lnTo>
                  <a:lnTo>
                    <a:pt x="573" y="441"/>
                  </a:lnTo>
                  <a:lnTo>
                    <a:pt x="505" y="449"/>
                  </a:lnTo>
                  <a:lnTo>
                    <a:pt x="435" y="453"/>
                  </a:lnTo>
                  <a:lnTo>
                    <a:pt x="365" y="449"/>
                  </a:lnTo>
                  <a:lnTo>
                    <a:pt x="297" y="441"/>
                  </a:lnTo>
                  <a:lnTo>
                    <a:pt x="235" y="428"/>
                  </a:lnTo>
                  <a:lnTo>
                    <a:pt x="179" y="410"/>
                  </a:lnTo>
                  <a:lnTo>
                    <a:pt x="128" y="387"/>
                  </a:lnTo>
                  <a:lnTo>
                    <a:pt x="84" y="360"/>
                  </a:lnTo>
                  <a:lnTo>
                    <a:pt x="49" y="331"/>
                  </a:lnTo>
                  <a:lnTo>
                    <a:pt x="22" y="298"/>
                  </a:lnTo>
                  <a:lnTo>
                    <a:pt x="6" y="263"/>
                  </a:lnTo>
                  <a:lnTo>
                    <a:pt x="0" y="226"/>
                  </a:lnTo>
                  <a:lnTo>
                    <a:pt x="6" y="189"/>
                  </a:lnTo>
                  <a:lnTo>
                    <a:pt x="22" y="154"/>
                  </a:lnTo>
                  <a:lnTo>
                    <a:pt x="49" y="123"/>
                  </a:lnTo>
                  <a:lnTo>
                    <a:pt x="84" y="92"/>
                  </a:lnTo>
                  <a:lnTo>
                    <a:pt x="128" y="67"/>
                  </a:lnTo>
                  <a:lnTo>
                    <a:pt x="179" y="43"/>
                  </a:lnTo>
                  <a:lnTo>
                    <a:pt x="235" y="26"/>
                  </a:lnTo>
                  <a:lnTo>
                    <a:pt x="297" y="12"/>
                  </a:lnTo>
                  <a:lnTo>
                    <a:pt x="365" y="2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0" name="Freeform 84"/>
            <p:cNvSpPr>
              <a:spLocks/>
            </p:cNvSpPr>
            <p:nvPr/>
          </p:nvSpPr>
          <p:spPr bwMode="auto">
            <a:xfrm>
              <a:off x="13582284" y="4560881"/>
              <a:ext cx="1146175" cy="1109663"/>
            </a:xfrm>
            <a:custGeom>
              <a:avLst/>
              <a:gdLst>
                <a:gd name="T0" fmla="*/ 427 w 722"/>
                <a:gd name="T1" fmla="*/ 4 h 699"/>
                <a:gd name="T2" fmla="*/ 538 w 722"/>
                <a:gd name="T3" fmla="*/ 35 h 699"/>
                <a:gd name="T4" fmla="*/ 623 w 722"/>
                <a:gd name="T5" fmla="*/ 91 h 699"/>
                <a:gd name="T6" fmla="*/ 684 w 722"/>
                <a:gd name="T7" fmla="*/ 165 h 699"/>
                <a:gd name="T8" fmla="*/ 715 w 722"/>
                <a:gd name="T9" fmla="*/ 251 h 699"/>
                <a:gd name="T10" fmla="*/ 722 w 722"/>
                <a:gd name="T11" fmla="*/ 344 h 699"/>
                <a:gd name="T12" fmla="*/ 703 w 722"/>
                <a:gd name="T13" fmla="*/ 429 h 699"/>
                <a:gd name="T14" fmla="*/ 656 w 722"/>
                <a:gd name="T15" fmla="*/ 509 h 699"/>
                <a:gd name="T16" fmla="*/ 585 w 722"/>
                <a:gd name="T17" fmla="*/ 577 h 699"/>
                <a:gd name="T18" fmla="*/ 550 w 722"/>
                <a:gd name="T19" fmla="*/ 612 h 699"/>
                <a:gd name="T20" fmla="*/ 583 w 722"/>
                <a:gd name="T21" fmla="*/ 616 h 699"/>
                <a:gd name="T22" fmla="*/ 639 w 722"/>
                <a:gd name="T23" fmla="*/ 608 h 699"/>
                <a:gd name="T24" fmla="*/ 575 w 722"/>
                <a:gd name="T25" fmla="*/ 643 h 699"/>
                <a:gd name="T26" fmla="*/ 517 w 722"/>
                <a:gd name="T27" fmla="*/ 653 h 699"/>
                <a:gd name="T28" fmla="*/ 445 w 722"/>
                <a:gd name="T29" fmla="*/ 657 h 699"/>
                <a:gd name="T30" fmla="*/ 495 w 722"/>
                <a:gd name="T31" fmla="*/ 672 h 699"/>
                <a:gd name="T32" fmla="*/ 554 w 722"/>
                <a:gd name="T33" fmla="*/ 676 h 699"/>
                <a:gd name="T34" fmla="*/ 460 w 722"/>
                <a:gd name="T35" fmla="*/ 698 h 699"/>
                <a:gd name="T36" fmla="*/ 363 w 722"/>
                <a:gd name="T37" fmla="*/ 690 h 699"/>
                <a:gd name="T38" fmla="*/ 260 w 722"/>
                <a:gd name="T39" fmla="*/ 699 h 699"/>
                <a:gd name="T40" fmla="*/ 161 w 722"/>
                <a:gd name="T41" fmla="*/ 680 h 699"/>
                <a:gd name="T42" fmla="*/ 221 w 722"/>
                <a:gd name="T43" fmla="*/ 676 h 699"/>
                <a:gd name="T44" fmla="*/ 270 w 722"/>
                <a:gd name="T45" fmla="*/ 661 h 699"/>
                <a:gd name="T46" fmla="*/ 200 w 722"/>
                <a:gd name="T47" fmla="*/ 657 h 699"/>
                <a:gd name="T48" fmla="*/ 140 w 722"/>
                <a:gd name="T49" fmla="*/ 647 h 699"/>
                <a:gd name="T50" fmla="*/ 76 w 722"/>
                <a:gd name="T51" fmla="*/ 612 h 699"/>
                <a:gd name="T52" fmla="*/ 132 w 722"/>
                <a:gd name="T53" fmla="*/ 620 h 699"/>
                <a:gd name="T54" fmla="*/ 167 w 722"/>
                <a:gd name="T55" fmla="*/ 616 h 699"/>
                <a:gd name="T56" fmla="*/ 132 w 722"/>
                <a:gd name="T57" fmla="*/ 585 h 699"/>
                <a:gd name="T58" fmla="*/ 62 w 722"/>
                <a:gd name="T59" fmla="*/ 515 h 699"/>
                <a:gd name="T60" fmla="*/ 18 w 722"/>
                <a:gd name="T61" fmla="*/ 427 h 699"/>
                <a:gd name="T62" fmla="*/ 0 w 722"/>
                <a:gd name="T63" fmla="*/ 328 h 699"/>
                <a:gd name="T64" fmla="*/ 10 w 722"/>
                <a:gd name="T65" fmla="*/ 241 h 699"/>
                <a:gd name="T66" fmla="*/ 43 w 722"/>
                <a:gd name="T67" fmla="*/ 157 h 699"/>
                <a:gd name="T68" fmla="*/ 101 w 722"/>
                <a:gd name="T69" fmla="*/ 87 h 699"/>
                <a:gd name="T70" fmla="*/ 185 w 722"/>
                <a:gd name="T71" fmla="*/ 35 h 699"/>
                <a:gd name="T72" fmla="*/ 295 w 722"/>
                <a:gd name="T73" fmla="*/ 4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2" h="699">
                  <a:moveTo>
                    <a:pt x="361" y="0"/>
                  </a:moveTo>
                  <a:lnTo>
                    <a:pt x="427" y="4"/>
                  </a:lnTo>
                  <a:lnTo>
                    <a:pt x="486" y="17"/>
                  </a:lnTo>
                  <a:lnTo>
                    <a:pt x="538" y="35"/>
                  </a:lnTo>
                  <a:lnTo>
                    <a:pt x="585" y="60"/>
                  </a:lnTo>
                  <a:lnTo>
                    <a:pt x="623" y="91"/>
                  </a:lnTo>
                  <a:lnTo>
                    <a:pt x="656" y="126"/>
                  </a:lnTo>
                  <a:lnTo>
                    <a:pt x="684" y="165"/>
                  </a:lnTo>
                  <a:lnTo>
                    <a:pt x="703" y="206"/>
                  </a:lnTo>
                  <a:lnTo>
                    <a:pt x="715" y="251"/>
                  </a:lnTo>
                  <a:lnTo>
                    <a:pt x="722" y="297"/>
                  </a:lnTo>
                  <a:lnTo>
                    <a:pt x="722" y="344"/>
                  </a:lnTo>
                  <a:lnTo>
                    <a:pt x="715" y="387"/>
                  </a:lnTo>
                  <a:lnTo>
                    <a:pt x="703" y="429"/>
                  </a:lnTo>
                  <a:lnTo>
                    <a:pt x="684" y="470"/>
                  </a:lnTo>
                  <a:lnTo>
                    <a:pt x="656" y="509"/>
                  </a:lnTo>
                  <a:lnTo>
                    <a:pt x="623" y="544"/>
                  </a:lnTo>
                  <a:lnTo>
                    <a:pt x="585" y="577"/>
                  </a:lnTo>
                  <a:lnTo>
                    <a:pt x="538" y="606"/>
                  </a:lnTo>
                  <a:lnTo>
                    <a:pt x="550" y="612"/>
                  </a:lnTo>
                  <a:lnTo>
                    <a:pt x="563" y="616"/>
                  </a:lnTo>
                  <a:lnTo>
                    <a:pt x="583" y="616"/>
                  </a:lnTo>
                  <a:lnTo>
                    <a:pt x="608" y="614"/>
                  </a:lnTo>
                  <a:lnTo>
                    <a:pt x="639" y="608"/>
                  </a:lnTo>
                  <a:lnTo>
                    <a:pt x="606" y="630"/>
                  </a:lnTo>
                  <a:lnTo>
                    <a:pt x="575" y="643"/>
                  </a:lnTo>
                  <a:lnTo>
                    <a:pt x="546" y="649"/>
                  </a:lnTo>
                  <a:lnTo>
                    <a:pt x="517" y="653"/>
                  </a:lnTo>
                  <a:lnTo>
                    <a:pt x="484" y="655"/>
                  </a:lnTo>
                  <a:lnTo>
                    <a:pt x="445" y="657"/>
                  </a:lnTo>
                  <a:lnTo>
                    <a:pt x="470" y="668"/>
                  </a:lnTo>
                  <a:lnTo>
                    <a:pt x="495" y="672"/>
                  </a:lnTo>
                  <a:lnTo>
                    <a:pt x="522" y="674"/>
                  </a:lnTo>
                  <a:lnTo>
                    <a:pt x="554" y="676"/>
                  </a:lnTo>
                  <a:lnTo>
                    <a:pt x="509" y="690"/>
                  </a:lnTo>
                  <a:lnTo>
                    <a:pt x="460" y="698"/>
                  </a:lnTo>
                  <a:lnTo>
                    <a:pt x="412" y="696"/>
                  </a:lnTo>
                  <a:lnTo>
                    <a:pt x="363" y="690"/>
                  </a:lnTo>
                  <a:lnTo>
                    <a:pt x="313" y="699"/>
                  </a:lnTo>
                  <a:lnTo>
                    <a:pt x="260" y="699"/>
                  </a:lnTo>
                  <a:lnTo>
                    <a:pt x="210" y="694"/>
                  </a:lnTo>
                  <a:lnTo>
                    <a:pt x="161" y="680"/>
                  </a:lnTo>
                  <a:lnTo>
                    <a:pt x="194" y="678"/>
                  </a:lnTo>
                  <a:lnTo>
                    <a:pt x="221" y="676"/>
                  </a:lnTo>
                  <a:lnTo>
                    <a:pt x="245" y="670"/>
                  </a:lnTo>
                  <a:lnTo>
                    <a:pt x="270" y="661"/>
                  </a:lnTo>
                  <a:lnTo>
                    <a:pt x="233" y="659"/>
                  </a:lnTo>
                  <a:lnTo>
                    <a:pt x="200" y="657"/>
                  </a:lnTo>
                  <a:lnTo>
                    <a:pt x="169" y="653"/>
                  </a:lnTo>
                  <a:lnTo>
                    <a:pt x="140" y="647"/>
                  </a:lnTo>
                  <a:lnTo>
                    <a:pt x="109" y="633"/>
                  </a:lnTo>
                  <a:lnTo>
                    <a:pt x="76" y="612"/>
                  </a:lnTo>
                  <a:lnTo>
                    <a:pt x="109" y="618"/>
                  </a:lnTo>
                  <a:lnTo>
                    <a:pt x="132" y="620"/>
                  </a:lnTo>
                  <a:lnTo>
                    <a:pt x="152" y="620"/>
                  </a:lnTo>
                  <a:lnTo>
                    <a:pt x="167" y="616"/>
                  </a:lnTo>
                  <a:lnTo>
                    <a:pt x="177" y="610"/>
                  </a:lnTo>
                  <a:lnTo>
                    <a:pt x="132" y="585"/>
                  </a:lnTo>
                  <a:lnTo>
                    <a:pt x="93" y="554"/>
                  </a:lnTo>
                  <a:lnTo>
                    <a:pt x="62" y="515"/>
                  </a:lnTo>
                  <a:lnTo>
                    <a:pt x="35" y="474"/>
                  </a:lnTo>
                  <a:lnTo>
                    <a:pt x="18" y="427"/>
                  </a:lnTo>
                  <a:lnTo>
                    <a:pt x="4" y="379"/>
                  </a:lnTo>
                  <a:lnTo>
                    <a:pt x="0" y="328"/>
                  </a:lnTo>
                  <a:lnTo>
                    <a:pt x="2" y="284"/>
                  </a:lnTo>
                  <a:lnTo>
                    <a:pt x="10" y="241"/>
                  </a:lnTo>
                  <a:lnTo>
                    <a:pt x="23" y="198"/>
                  </a:lnTo>
                  <a:lnTo>
                    <a:pt x="43" y="157"/>
                  </a:lnTo>
                  <a:lnTo>
                    <a:pt x="68" y="120"/>
                  </a:lnTo>
                  <a:lnTo>
                    <a:pt x="101" y="87"/>
                  </a:lnTo>
                  <a:lnTo>
                    <a:pt x="140" y="58"/>
                  </a:lnTo>
                  <a:lnTo>
                    <a:pt x="185" y="35"/>
                  </a:lnTo>
                  <a:lnTo>
                    <a:pt x="237" y="16"/>
                  </a:lnTo>
                  <a:lnTo>
                    <a:pt x="295" y="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3030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21" name="229 Grupo"/>
          <p:cNvGrpSpPr>
            <a:grpSpLocks noChangeAspect="1"/>
          </p:cNvGrpSpPr>
          <p:nvPr/>
        </p:nvGrpSpPr>
        <p:grpSpPr>
          <a:xfrm>
            <a:off x="6596882" y="2310325"/>
            <a:ext cx="214470" cy="206678"/>
            <a:chOff x="26946497" y="4626698"/>
            <a:chExt cx="917575" cy="884237"/>
          </a:xfrm>
        </p:grpSpPr>
        <p:sp>
          <p:nvSpPr>
            <p:cNvPr id="122" name="Freeform 5382"/>
            <p:cNvSpPr>
              <a:spLocks/>
            </p:cNvSpPr>
            <p:nvPr/>
          </p:nvSpPr>
          <p:spPr bwMode="auto">
            <a:xfrm>
              <a:off x="26989359" y="4675910"/>
              <a:ext cx="874713" cy="835025"/>
            </a:xfrm>
            <a:custGeom>
              <a:avLst/>
              <a:gdLst>
                <a:gd name="T0" fmla="*/ 272 w 551"/>
                <a:gd name="T1" fmla="*/ 0 h 526"/>
                <a:gd name="T2" fmla="*/ 316 w 551"/>
                <a:gd name="T3" fmla="*/ 6 h 526"/>
                <a:gd name="T4" fmla="*/ 359 w 551"/>
                <a:gd name="T5" fmla="*/ 19 h 526"/>
                <a:gd name="T6" fmla="*/ 400 w 551"/>
                <a:gd name="T7" fmla="*/ 39 h 526"/>
                <a:gd name="T8" fmla="*/ 437 w 551"/>
                <a:gd name="T9" fmla="*/ 66 h 526"/>
                <a:gd name="T10" fmla="*/ 468 w 551"/>
                <a:gd name="T11" fmla="*/ 99 h 526"/>
                <a:gd name="T12" fmla="*/ 493 w 551"/>
                <a:gd name="T13" fmla="*/ 138 h 526"/>
                <a:gd name="T14" fmla="*/ 514 w 551"/>
                <a:gd name="T15" fmla="*/ 188 h 526"/>
                <a:gd name="T16" fmla="*/ 524 w 551"/>
                <a:gd name="T17" fmla="*/ 239 h 526"/>
                <a:gd name="T18" fmla="*/ 524 w 551"/>
                <a:gd name="T19" fmla="*/ 289 h 526"/>
                <a:gd name="T20" fmla="*/ 514 w 551"/>
                <a:gd name="T21" fmla="*/ 338 h 526"/>
                <a:gd name="T22" fmla="*/ 495 w 551"/>
                <a:gd name="T23" fmla="*/ 384 h 526"/>
                <a:gd name="T24" fmla="*/ 503 w 551"/>
                <a:gd name="T25" fmla="*/ 386 h 526"/>
                <a:gd name="T26" fmla="*/ 508 w 551"/>
                <a:gd name="T27" fmla="*/ 390 h 526"/>
                <a:gd name="T28" fmla="*/ 514 w 551"/>
                <a:gd name="T29" fmla="*/ 394 h 526"/>
                <a:gd name="T30" fmla="*/ 534 w 551"/>
                <a:gd name="T31" fmla="*/ 409 h 526"/>
                <a:gd name="T32" fmla="*/ 545 w 551"/>
                <a:gd name="T33" fmla="*/ 423 h 526"/>
                <a:gd name="T34" fmla="*/ 551 w 551"/>
                <a:gd name="T35" fmla="*/ 439 h 526"/>
                <a:gd name="T36" fmla="*/ 549 w 551"/>
                <a:gd name="T37" fmla="*/ 454 h 526"/>
                <a:gd name="T38" fmla="*/ 541 w 551"/>
                <a:gd name="T39" fmla="*/ 470 h 526"/>
                <a:gd name="T40" fmla="*/ 528 w 551"/>
                <a:gd name="T41" fmla="*/ 479 h 526"/>
                <a:gd name="T42" fmla="*/ 512 w 551"/>
                <a:gd name="T43" fmla="*/ 485 h 526"/>
                <a:gd name="T44" fmla="*/ 497 w 551"/>
                <a:gd name="T45" fmla="*/ 483 h 526"/>
                <a:gd name="T46" fmla="*/ 481 w 551"/>
                <a:gd name="T47" fmla="*/ 475 h 526"/>
                <a:gd name="T48" fmla="*/ 462 w 551"/>
                <a:gd name="T49" fmla="*/ 460 h 526"/>
                <a:gd name="T50" fmla="*/ 454 w 551"/>
                <a:gd name="T51" fmla="*/ 454 h 526"/>
                <a:gd name="T52" fmla="*/ 450 w 551"/>
                <a:gd name="T53" fmla="*/ 446 h 526"/>
                <a:gd name="T54" fmla="*/ 421 w 551"/>
                <a:gd name="T55" fmla="*/ 473 h 526"/>
                <a:gd name="T56" fmla="*/ 386 w 551"/>
                <a:gd name="T57" fmla="*/ 495 h 526"/>
                <a:gd name="T58" fmla="*/ 344 w 551"/>
                <a:gd name="T59" fmla="*/ 512 h 526"/>
                <a:gd name="T60" fmla="*/ 299 w 551"/>
                <a:gd name="T61" fmla="*/ 524 h 526"/>
                <a:gd name="T62" fmla="*/ 252 w 551"/>
                <a:gd name="T63" fmla="*/ 526 h 526"/>
                <a:gd name="T64" fmla="*/ 208 w 551"/>
                <a:gd name="T65" fmla="*/ 520 h 526"/>
                <a:gd name="T66" fmla="*/ 165 w 551"/>
                <a:gd name="T67" fmla="*/ 506 h 526"/>
                <a:gd name="T68" fmla="*/ 126 w 551"/>
                <a:gd name="T69" fmla="*/ 487 h 526"/>
                <a:gd name="T70" fmla="*/ 89 w 551"/>
                <a:gd name="T71" fmla="*/ 460 h 526"/>
                <a:gd name="T72" fmla="*/ 56 w 551"/>
                <a:gd name="T73" fmla="*/ 427 h 526"/>
                <a:gd name="T74" fmla="*/ 31 w 551"/>
                <a:gd name="T75" fmla="*/ 388 h 526"/>
                <a:gd name="T76" fmla="*/ 12 w 551"/>
                <a:gd name="T77" fmla="*/ 343 h 526"/>
                <a:gd name="T78" fmla="*/ 2 w 551"/>
                <a:gd name="T79" fmla="*/ 299 h 526"/>
                <a:gd name="T80" fmla="*/ 0 w 551"/>
                <a:gd name="T81" fmla="*/ 254 h 526"/>
                <a:gd name="T82" fmla="*/ 6 w 551"/>
                <a:gd name="T83" fmla="*/ 210 h 526"/>
                <a:gd name="T84" fmla="*/ 18 w 551"/>
                <a:gd name="T85" fmla="*/ 167 h 526"/>
                <a:gd name="T86" fmla="*/ 39 w 551"/>
                <a:gd name="T87" fmla="*/ 126 h 526"/>
                <a:gd name="T88" fmla="*/ 64 w 551"/>
                <a:gd name="T89" fmla="*/ 89 h 526"/>
                <a:gd name="T90" fmla="*/ 99 w 551"/>
                <a:gd name="T91" fmla="*/ 58 h 526"/>
                <a:gd name="T92" fmla="*/ 138 w 551"/>
                <a:gd name="T93" fmla="*/ 31 h 526"/>
                <a:gd name="T94" fmla="*/ 183 w 551"/>
                <a:gd name="T95" fmla="*/ 14 h 526"/>
                <a:gd name="T96" fmla="*/ 227 w 551"/>
                <a:gd name="T97" fmla="*/ 2 h 526"/>
                <a:gd name="T98" fmla="*/ 272 w 551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1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7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3" y="386"/>
                  </a:lnTo>
                  <a:lnTo>
                    <a:pt x="508" y="390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3"/>
                  </a:lnTo>
                  <a:lnTo>
                    <a:pt x="551" y="439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2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3"/>
                  </a:lnTo>
                  <a:lnTo>
                    <a:pt x="386" y="495"/>
                  </a:lnTo>
                  <a:lnTo>
                    <a:pt x="344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6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8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8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3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3" name="Freeform 5383"/>
            <p:cNvSpPr>
              <a:spLocks/>
            </p:cNvSpPr>
            <p:nvPr/>
          </p:nvSpPr>
          <p:spPr bwMode="auto">
            <a:xfrm>
              <a:off x="26946497" y="4626698"/>
              <a:ext cx="871538" cy="835025"/>
            </a:xfrm>
            <a:custGeom>
              <a:avLst/>
              <a:gdLst>
                <a:gd name="T0" fmla="*/ 272 w 549"/>
                <a:gd name="T1" fmla="*/ 0 h 526"/>
                <a:gd name="T2" fmla="*/ 316 w 549"/>
                <a:gd name="T3" fmla="*/ 6 h 526"/>
                <a:gd name="T4" fmla="*/ 359 w 549"/>
                <a:gd name="T5" fmla="*/ 19 h 526"/>
                <a:gd name="T6" fmla="*/ 400 w 549"/>
                <a:gd name="T7" fmla="*/ 39 h 526"/>
                <a:gd name="T8" fmla="*/ 435 w 549"/>
                <a:gd name="T9" fmla="*/ 66 h 526"/>
                <a:gd name="T10" fmla="*/ 468 w 549"/>
                <a:gd name="T11" fmla="*/ 99 h 526"/>
                <a:gd name="T12" fmla="*/ 493 w 549"/>
                <a:gd name="T13" fmla="*/ 138 h 526"/>
                <a:gd name="T14" fmla="*/ 514 w 549"/>
                <a:gd name="T15" fmla="*/ 188 h 526"/>
                <a:gd name="T16" fmla="*/ 524 w 549"/>
                <a:gd name="T17" fmla="*/ 239 h 526"/>
                <a:gd name="T18" fmla="*/ 524 w 549"/>
                <a:gd name="T19" fmla="*/ 289 h 526"/>
                <a:gd name="T20" fmla="*/ 514 w 549"/>
                <a:gd name="T21" fmla="*/ 338 h 526"/>
                <a:gd name="T22" fmla="*/ 495 w 549"/>
                <a:gd name="T23" fmla="*/ 384 h 526"/>
                <a:gd name="T24" fmla="*/ 501 w 549"/>
                <a:gd name="T25" fmla="*/ 386 h 526"/>
                <a:gd name="T26" fmla="*/ 508 w 549"/>
                <a:gd name="T27" fmla="*/ 388 h 526"/>
                <a:gd name="T28" fmla="*/ 514 w 549"/>
                <a:gd name="T29" fmla="*/ 394 h 526"/>
                <a:gd name="T30" fmla="*/ 534 w 549"/>
                <a:gd name="T31" fmla="*/ 409 h 526"/>
                <a:gd name="T32" fmla="*/ 545 w 549"/>
                <a:gd name="T33" fmla="*/ 421 h 526"/>
                <a:gd name="T34" fmla="*/ 549 w 549"/>
                <a:gd name="T35" fmla="*/ 437 h 526"/>
                <a:gd name="T36" fmla="*/ 549 w 549"/>
                <a:gd name="T37" fmla="*/ 454 h 526"/>
                <a:gd name="T38" fmla="*/ 541 w 549"/>
                <a:gd name="T39" fmla="*/ 470 h 526"/>
                <a:gd name="T40" fmla="*/ 528 w 549"/>
                <a:gd name="T41" fmla="*/ 479 h 526"/>
                <a:gd name="T42" fmla="*/ 512 w 549"/>
                <a:gd name="T43" fmla="*/ 485 h 526"/>
                <a:gd name="T44" fmla="*/ 497 w 549"/>
                <a:gd name="T45" fmla="*/ 483 h 526"/>
                <a:gd name="T46" fmla="*/ 481 w 549"/>
                <a:gd name="T47" fmla="*/ 475 h 526"/>
                <a:gd name="T48" fmla="*/ 460 w 549"/>
                <a:gd name="T49" fmla="*/ 460 h 526"/>
                <a:gd name="T50" fmla="*/ 454 w 549"/>
                <a:gd name="T51" fmla="*/ 454 h 526"/>
                <a:gd name="T52" fmla="*/ 450 w 549"/>
                <a:gd name="T53" fmla="*/ 446 h 526"/>
                <a:gd name="T54" fmla="*/ 421 w 549"/>
                <a:gd name="T55" fmla="*/ 471 h 526"/>
                <a:gd name="T56" fmla="*/ 386 w 549"/>
                <a:gd name="T57" fmla="*/ 495 h 526"/>
                <a:gd name="T58" fmla="*/ 343 w 549"/>
                <a:gd name="T59" fmla="*/ 512 h 526"/>
                <a:gd name="T60" fmla="*/ 299 w 549"/>
                <a:gd name="T61" fmla="*/ 524 h 526"/>
                <a:gd name="T62" fmla="*/ 252 w 549"/>
                <a:gd name="T63" fmla="*/ 526 h 526"/>
                <a:gd name="T64" fmla="*/ 208 w 549"/>
                <a:gd name="T65" fmla="*/ 520 h 526"/>
                <a:gd name="T66" fmla="*/ 165 w 549"/>
                <a:gd name="T67" fmla="*/ 506 h 526"/>
                <a:gd name="T68" fmla="*/ 124 w 549"/>
                <a:gd name="T69" fmla="*/ 487 h 526"/>
                <a:gd name="T70" fmla="*/ 89 w 549"/>
                <a:gd name="T71" fmla="*/ 460 h 526"/>
                <a:gd name="T72" fmla="*/ 56 w 549"/>
                <a:gd name="T73" fmla="*/ 427 h 526"/>
                <a:gd name="T74" fmla="*/ 31 w 549"/>
                <a:gd name="T75" fmla="*/ 386 h 526"/>
                <a:gd name="T76" fmla="*/ 12 w 549"/>
                <a:gd name="T77" fmla="*/ 343 h 526"/>
                <a:gd name="T78" fmla="*/ 2 w 549"/>
                <a:gd name="T79" fmla="*/ 299 h 526"/>
                <a:gd name="T80" fmla="*/ 0 w 549"/>
                <a:gd name="T81" fmla="*/ 254 h 526"/>
                <a:gd name="T82" fmla="*/ 6 w 549"/>
                <a:gd name="T83" fmla="*/ 210 h 526"/>
                <a:gd name="T84" fmla="*/ 17 w 549"/>
                <a:gd name="T85" fmla="*/ 167 h 526"/>
                <a:gd name="T86" fmla="*/ 39 w 549"/>
                <a:gd name="T87" fmla="*/ 126 h 526"/>
                <a:gd name="T88" fmla="*/ 64 w 549"/>
                <a:gd name="T89" fmla="*/ 89 h 526"/>
                <a:gd name="T90" fmla="*/ 99 w 549"/>
                <a:gd name="T91" fmla="*/ 58 h 526"/>
                <a:gd name="T92" fmla="*/ 138 w 549"/>
                <a:gd name="T93" fmla="*/ 31 h 526"/>
                <a:gd name="T94" fmla="*/ 180 w 549"/>
                <a:gd name="T95" fmla="*/ 14 h 526"/>
                <a:gd name="T96" fmla="*/ 227 w 549"/>
                <a:gd name="T97" fmla="*/ 2 h 526"/>
                <a:gd name="T98" fmla="*/ 272 w 549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9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5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1" y="386"/>
                  </a:lnTo>
                  <a:lnTo>
                    <a:pt x="508" y="388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1"/>
                  </a:lnTo>
                  <a:lnTo>
                    <a:pt x="549" y="437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0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1"/>
                  </a:lnTo>
                  <a:lnTo>
                    <a:pt x="386" y="495"/>
                  </a:lnTo>
                  <a:lnTo>
                    <a:pt x="343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4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6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7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0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EF6F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4" name="Freeform 5384"/>
            <p:cNvSpPr>
              <a:spLocks/>
            </p:cNvSpPr>
            <p:nvPr/>
          </p:nvSpPr>
          <p:spPr bwMode="auto">
            <a:xfrm>
              <a:off x="27041747" y="4721948"/>
              <a:ext cx="641350" cy="644525"/>
            </a:xfrm>
            <a:custGeom>
              <a:avLst/>
              <a:gdLst>
                <a:gd name="T0" fmla="*/ 183 w 404"/>
                <a:gd name="T1" fmla="*/ 0 h 406"/>
                <a:gd name="T2" fmla="*/ 221 w 404"/>
                <a:gd name="T3" fmla="*/ 0 h 406"/>
                <a:gd name="T4" fmla="*/ 260 w 404"/>
                <a:gd name="T5" fmla="*/ 8 h 406"/>
                <a:gd name="T6" fmla="*/ 297 w 404"/>
                <a:gd name="T7" fmla="*/ 23 h 406"/>
                <a:gd name="T8" fmla="*/ 330 w 404"/>
                <a:gd name="T9" fmla="*/ 45 h 406"/>
                <a:gd name="T10" fmla="*/ 357 w 404"/>
                <a:gd name="T11" fmla="*/ 72 h 406"/>
                <a:gd name="T12" fmla="*/ 380 w 404"/>
                <a:gd name="T13" fmla="*/ 107 h 406"/>
                <a:gd name="T14" fmla="*/ 396 w 404"/>
                <a:gd name="T15" fmla="*/ 144 h 406"/>
                <a:gd name="T16" fmla="*/ 404 w 404"/>
                <a:gd name="T17" fmla="*/ 184 h 406"/>
                <a:gd name="T18" fmla="*/ 404 w 404"/>
                <a:gd name="T19" fmla="*/ 223 h 406"/>
                <a:gd name="T20" fmla="*/ 396 w 404"/>
                <a:gd name="T21" fmla="*/ 260 h 406"/>
                <a:gd name="T22" fmla="*/ 382 w 404"/>
                <a:gd name="T23" fmla="*/ 297 h 406"/>
                <a:gd name="T24" fmla="*/ 359 w 404"/>
                <a:gd name="T25" fmla="*/ 330 h 406"/>
                <a:gd name="T26" fmla="*/ 332 w 404"/>
                <a:gd name="T27" fmla="*/ 359 h 406"/>
                <a:gd name="T28" fmla="*/ 299 w 404"/>
                <a:gd name="T29" fmla="*/ 380 h 406"/>
                <a:gd name="T30" fmla="*/ 260 w 404"/>
                <a:gd name="T31" fmla="*/ 398 h 406"/>
                <a:gd name="T32" fmla="*/ 221 w 404"/>
                <a:gd name="T33" fmla="*/ 406 h 406"/>
                <a:gd name="T34" fmla="*/ 183 w 404"/>
                <a:gd name="T35" fmla="*/ 404 h 406"/>
                <a:gd name="T36" fmla="*/ 144 w 404"/>
                <a:gd name="T37" fmla="*/ 398 h 406"/>
                <a:gd name="T38" fmla="*/ 107 w 404"/>
                <a:gd name="T39" fmla="*/ 382 h 406"/>
                <a:gd name="T40" fmla="*/ 74 w 404"/>
                <a:gd name="T41" fmla="*/ 361 h 406"/>
                <a:gd name="T42" fmla="*/ 47 w 404"/>
                <a:gd name="T43" fmla="*/ 332 h 406"/>
                <a:gd name="T44" fmla="*/ 23 w 404"/>
                <a:gd name="T45" fmla="*/ 299 h 406"/>
                <a:gd name="T46" fmla="*/ 8 w 404"/>
                <a:gd name="T47" fmla="*/ 260 h 406"/>
                <a:gd name="T48" fmla="*/ 0 w 404"/>
                <a:gd name="T49" fmla="*/ 221 h 406"/>
                <a:gd name="T50" fmla="*/ 0 w 404"/>
                <a:gd name="T51" fmla="*/ 183 h 406"/>
                <a:gd name="T52" fmla="*/ 8 w 404"/>
                <a:gd name="T53" fmla="*/ 144 h 406"/>
                <a:gd name="T54" fmla="*/ 22 w 404"/>
                <a:gd name="T55" fmla="*/ 109 h 406"/>
                <a:gd name="T56" fmla="*/ 45 w 404"/>
                <a:gd name="T57" fmla="*/ 76 h 406"/>
                <a:gd name="T58" fmla="*/ 72 w 404"/>
                <a:gd name="T59" fmla="*/ 47 h 406"/>
                <a:gd name="T60" fmla="*/ 107 w 404"/>
                <a:gd name="T61" fmla="*/ 23 h 406"/>
                <a:gd name="T62" fmla="*/ 144 w 404"/>
                <a:gd name="T63" fmla="*/ 8 h 406"/>
                <a:gd name="T64" fmla="*/ 183 w 404"/>
                <a:gd name="T65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4" h="406">
                  <a:moveTo>
                    <a:pt x="183" y="0"/>
                  </a:moveTo>
                  <a:lnTo>
                    <a:pt x="221" y="0"/>
                  </a:lnTo>
                  <a:lnTo>
                    <a:pt x="260" y="8"/>
                  </a:lnTo>
                  <a:lnTo>
                    <a:pt x="297" y="23"/>
                  </a:lnTo>
                  <a:lnTo>
                    <a:pt x="330" y="45"/>
                  </a:lnTo>
                  <a:lnTo>
                    <a:pt x="357" y="72"/>
                  </a:lnTo>
                  <a:lnTo>
                    <a:pt x="380" y="107"/>
                  </a:lnTo>
                  <a:lnTo>
                    <a:pt x="396" y="144"/>
                  </a:lnTo>
                  <a:lnTo>
                    <a:pt x="404" y="184"/>
                  </a:lnTo>
                  <a:lnTo>
                    <a:pt x="404" y="223"/>
                  </a:lnTo>
                  <a:lnTo>
                    <a:pt x="396" y="260"/>
                  </a:lnTo>
                  <a:lnTo>
                    <a:pt x="382" y="297"/>
                  </a:lnTo>
                  <a:lnTo>
                    <a:pt x="359" y="330"/>
                  </a:lnTo>
                  <a:lnTo>
                    <a:pt x="332" y="359"/>
                  </a:lnTo>
                  <a:lnTo>
                    <a:pt x="299" y="380"/>
                  </a:lnTo>
                  <a:lnTo>
                    <a:pt x="260" y="398"/>
                  </a:lnTo>
                  <a:lnTo>
                    <a:pt x="221" y="406"/>
                  </a:lnTo>
                  <a:lnTo>
                    <a:pt x="183" y="404"/>
                  </a:lnTo>
                  <a:lnTo>
                    <a:pt x="144" y="398"/>
                  </a:lnTo>
                  <a:lnTo>
                    <a:pt x="107" y="382"/>
                  </a:lnTo>
                  <a:lnTo>
                    <a:pt x="74" y="361"/>
                  </a:lnTo>
                  <a:lnTo>
                    <a:pt x="47" y="332"/>
                  </a:lnTo>
                  <a:lnTo>
                    <a:pt x="23" y="299"/>
                  </a:lnTo>
                  <a:lnTo>
                    <a:pt x="8" y="260"/>
                  </a:lnTo>
                  <a:lnTo>
                    <a:pt x="0" y="221"/>
                  </a:lnTo>
                  <a:lnTo>
                    <a:pt x="0" y="183"/>
                  </a:lnTo>
                  <a:lnTo>
                    <a:pt x="8" y="144"/>
                  </a:lnTo>
                  <a:lnTo>
                    <a:pt x="22" y="109"/>
                  </a:lnTo>
                  <a:lnTo>
                    <a:pt x="45" y="76"/>
                  </a:lnTo>
                  <a:lnTo>
                    <a:pt x="72" y="47"/>
                  </a:lnTo>
                  <a:lnTo>
                    <a:pt x="107" y="23"/>
                  </a:lnTo>
                  <a:lnTo>
                    <a:pt x="144" y="8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9973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5" name="Freeform 5385"/>
            <p:cNvSpPr>
              <a:spLocks/>
            </p:cNvSpPr>
            <p:nvPr/>
          </p:nvSpPr>
          <p:spPr bwMode="auto">
            <a:xfrm>
              <a:off x="27519584" y="4907685"/>
              <a:ext cx="68263" cy="66675"/>
            </a:xfrm>
            <a:custGeom>
              <a:avLst/>
              <a:gdLst>
                <a:gd name="T0" fmla="*/ 25 w 43"/>
                <a:gd name="T1" fmla="*/ 0 h 42"/>
                <a:gd name="T2" fmla="*/ 31 w 43"/>
                <a:gd name="T3" fmla="*/ 2 h 42"/>
                <a:gd name="T4" fmla="*/ 37 w 43"/>
                <a:gd name="T5" fmla="*/ 5 h 42"/>
                <a:gd name="T6" fmla="*/ 41 w 43"/>
                <a:gd name="T7" fmla="*/ 11 h 42"/>
                <a:gd name="T8" fmla="*/ 43 w 43"/>
                <a:gd name="T9" fmla="*/ 17 h 42"/>
                <a:gd name="T10" fmla="*/ 43 w 43"/>
                <a:gd name="T11" fmla="*/ 25 h 42"/>
                <a:gd name="T12" fmla="*/ 41 w 43"/>
                <a:gd name="T13" fmla="*/ 31 h 42"/>
                <a:gd name="T14" fmla="*/ 37 w 43"/>
                <a:gd name="T15" fmla="*/ 36 h 42"/>
                <a:gd name="T16" fmla="*/ 31 w 43"/>
                <a:gd name="T17" fmla="*/ 40 h 42"/>
                <a:gd name="T18" fmla="*/ 25 w 43"/>
                <a:gd name="T19" fmla="*/ 42 h 42"/>
                <a:gd name="T20" fmla="*/ 19 w 43"/>
                <a:gd name="T21" fmla="*/ 42 h 42"/>
                <a:gd name="T22" fmla="*/ 12 w 43"/>
                <a:gd name="T23" fmla="*/ 40 h 42"/>
                <a:gd name="T24" fmla="*/ 6 w 43"/>
                <a:gd name="T25" fmla="*/ 36 h 42"/>
                <a:gd name="T26" fmla="*/ 2 w 43"/>
                <a:gd name="T27" fmla="*/ 31 h 42"/>
                <a:gd name="T28" fmla="*/ 0 w 43"/>
                <a:gd name="T29" fmla="*/ 25 h 42"/>
                <a:gd name="T30" fmla="*/ 0 w 43"/>
                <a:gd name="T31" fmla="*/ 17 h 42"/>
                <a:gd name="T32" fmla="*/ 2 w 43"/>
                <a:gd name="T33" fmla="*/ 11 h 42"/>
                <a:gd name="T34" fmla="*/ 6 w 43"/>
                <a:gd name="T35" fmla="*/ 5 h 42"/>
                <a:gd name="T36" fmla="*/ 12 w 43"/>
                <a:gd name="T37" fmla="*/ 2 h 42"/>
                <a:gd name="T38" fmla="*/ 17 w 43"/>
                <a:gd name="T39" fmla="*/ 0 h 42"/>
                <a:gd name="T40" fmla="*/ 25 w 43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2">
                  <a:moveTo>
                    <a:pt x="25" y="0"/>
                  </a:moveTo>
                  <a:lnTo>
                    <a:pt x="31" y="2"/>
                  </a:lnTo>
                  <a:lnTo>
                    <a:pt x="37" y="5"/>
                  </a:lnTo>
                  <a:lnTo>
                    <a:pt x="41" y="11"/>
                  </a:lnTo>
                  <a:lnTo>
                    <a:pt x="43" y="17"/>
                  </a:lnTo>
                  <a:lnTo>
                    <a:pt x="43" y="25"/>
                  </a:lnTo>
                  <a:lnTo>
                    <a:pt x="41" y="31"/>
                  </a:lnTo>
                  <a:lnTo>
                    <a:pt x="37" y="36"/>
                  </a:lnTo>
                  <a:lnTo>
                    <a:pt x="31" y="40"/>
                  </a:lnTo>
                  <a:lnTo>
                    <a:pt x="25" y="42"/>
                  </a:lnTo>
                  <a:lnTo>
                    <a:pt x="19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6" y="5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6" name="Freeform 5386"/>
            <p:cNvSpPr>
              <a:spLocks/>
            </p:cNvSpPr>
            <p:nvPr/>
          </p:nvSpPr>
          <p:spPr bwMode="auto">
            <a:xfrm>
              <a:off x="27546572" y="4971185"/>
              <a:ext cx="101600" cy="104775"/>
            </a:xfrm>
            <a:custGeom>
              <a:avLst/>
              <a:gdLst>
                <a:gd name="T0" fmla="*/ 33 w 64"/>
                <a:gd name="T1" fmla="*/ 0 h 66"/>
                <a:gd name="T2" fmla="*/ 49 w 64"/>
                <a:gd name="T3" fmla="*/ 6 h 66"/>
                <a:gd name="T4" fmla="*/ 60 w 64"/>
                <a:gd name="T5" fmla="*/ 18 h 66"/>
                <a:gd name="T6" fmla="*/ 64 w 64"/>
                <a:gd name="T7" fmla="*/ 35 h 66"/>
                <a:gd name="T8" fmla="*/ 60 w 64"/>
                <a:gd name="T9" fmla="*/ 51 h 66"/>
                <a:gd name="T10" fmla="*/ 49 w 64"/>
                <a:gd name="T11" fmla="*/ 62 h 66"/>
                <a:gd name="T12" fmla="*/ 31 w 64"/>
                <a:gd name="T13" fmla="*/ 66 h 66"/>
                <a:gd name="T14" fmla="*/ 16 w 64"/>
                <a:gd name="T15" fmla="*/ 62 h 66"/>
                <a:gd name="T16" fmla="*/ 4 w 64"/>
                <a:gd name="T17" fmla="*/ 49 h 66"/>
                <a:gd name="T18" fmla="*/ 0 w 64"/>
                <a:gd name="T19" fmla="*/ 33 h 66"/>
                <a:gd name="T20" fmla="*/ 4 w 64"/>
                <a:gd name="T21" fmla="*/ 16 h 66"/>
                <a:gd name="T22" fmla="*/ 18 w 64"/>
                <a:gd name="T23" fmla="*/ 4 h 66"/>
                <a:gd name="T24" fmla="*/ 33 w 64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33" y="0"/>
                  </a:moveTo>
                  <a:lnTo>
                    <a:pt x="49" y="6"/>
                  </a:lnTo>
                  <a:lnTo>
                    <a:pt x="60" y="18"/>
                  </a:lnTo>
                  <a:lnTo>
                    <a:pt x="64" y="35"/>
                  </a:lnTo>
                  <a:lnTo>
                    <a:pt x="60" y="51"/>
                  </a:lnTo>
                  <a:lnTo>
                    <a:pt x="49" y="62"/>
                  </a:lnTo>
                  <a:lnTo>
                    <a:pt x="31" y="66"/>
                  </a:lnTo>
                  <a:lnTo>
                    <a:pt x="16" y="62"/>
                  </a:lnTo>
                  <a:lnTo>
                    <a:pt x="4" y="49"/>
                  </a:lnTo>
                  <a:lnTo>
                    <a:pt x="0" y="33"/>
                  </a:lnTo>
                  <a:lnTo>
                    <a:pt x="4" y="16"/>
                  </a:lnTo>
                  <a:lnTo>
                    <a:pt x="1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7" name="Freeform 5387"/>
            <p:cNvSpPr>
              <a:spLocks/>
            </p:cNvSpPr>
            <p:nvPr/>
          </p:nvSpPr>
          <p:spPr bwMode="auto">
            <a:xfrm>
              <a:off x="27457672" y="4977535"/>
              <a:ext cx="71438" cy="71438"/>
            </a:xfrm>
            <a:custGeom>
              <a:avLst/>
              <a:gdLst>
                <a:gd name="T0" fmla="*/ 25 w 45"/>
                <a:gd name="T1" fmla="*/ 0 h 45"/>
                <a:gd name="T2" fmla="*/ 33 w 45"/>
                <a:gd name="T3" fmla="*/ 2 h 45"/>
                <a:gd name="T4" fmla="*/ 37 w 45"/>
                <a:gd name="T5" fmla="*/ 6 h 45"/>
                <a:gd name="T6" fmla="*/ 43 w 45"/>
                <a:gd name="T7" fmla="*/ 12 h 45"/>
                <a:gd name="T8" fmla="*/ 45 w 45"/>
                <a:gd name="T9" fmla="*/ 18 h 45"/>
                <a:gd name="T10" fmla="*/ 45 w 45"/>
                <a:gd name="T11" fmla="*/ 25 h 45"/>
                <a:gd name="T12" fmla="*/ 43 w 45"/>
                <a:gd name="T13" fmla="*/ 31 h 45"/>
                <a:gd name="T14" fmla="*/ 39 w 45"/>
                <a:gd name="T15" fmla="*/ 37 h 45"/>
                <a:gd name="T16" fmla="*/ 33 w 45"/>
                <a:gd name="T17" fmla="*/ 41 h 45"/>
                <a:gd name="T18" fmla="*/ 27 w 45"/>
                <a:gd name="T19" fmla="*/ 43 h 45"/>
                <a:gd name="T20" fmla="*/ 19 w 45"/>
                <a:gd name="T21" fmla="*/ 45 h 45"/>
                <a:gd name="T22" fmla="*/ 14 w 45"/>
                <a:gd name="T23" fmla="*/ 43 h 45"/>
                <a:gd name="T24" fmla="*/ 8 w 45"/>
                <a:gd name="T25" fmla="*/ 39 h 45"/>
                <a:gd name="T26" fmla="*/ 4 w 45"/>
                <a:gd name="T27" fmla="*/ 33 h 45"/>
                <a:gd name="T28" fmla="*/ 2 w 45"/>
                <a:gd name="T29" fmla="*/ 25 h 45"/>
                <a:gd name="T30" fmla="*/ 0 w 45"/>
                <a:gd name="T31" fmla="*/ 20 h 45"/>
                <a:gd name="T32" fmla="*/ 2 w 45"/>
                <a:gd name="T33" fmla="*/ 12 h 45"/>
                <a:gd name="T34" fmla="*/ 6 w 45"/>
                <a:gd name="T35" fmla="*/ 8 h 45"/>
                <a:gd name="T36" fmla="*/ 12 w 45"/>
                <a:gd name="T37" fmla="*/ 2 h 45"/>
                <a:gd name="T38" fmla="*/ 19 w 45"/>
                <a:gd name="T39" fmla="*/ 0 h 45"/>
                <a:gd name="T40" fmla="*/ 25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5" y="0"/>
                  </a:moveTo>
                  <a:lnTo>
                    <a:pt x="33" y="2"/>
                  </a:lnTo>
                  <a:lnTo>
                    <a:pt x="37" y="6"/>
                  </a:lnTo>
                  <a:lnTo>
                    <a:pt x="43" y="12"/>
                  </a:lnTo>
                  <a:lnTo>
                    <a:pt x="45" y="18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39" y="37"/>
                  </a:lnTo>
                  <a:lnTo>
                    <a:pt x="33" y="41"/>
                  </a:lnTo>
                  <a:lnTo>
                    <a:pt x="27" y="43"/>
                  </a:lnTo>
                  <a:lnTo>
                    <a:pt x="19" y="45"/>
                  </a:lnTo>
                  <a:lnTo>
                    <a:pt x="14" y="43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8" name="Freeform 5388"/>
            <p:cNvSpPr>
              <a:spLocks/>
            </p:cNvSpPr>
            <p:nvPr/>
          </p:nvSpPr>
          <p:spPr bwMode="auto">
            <a:xfrm>
              <a:off x="27041747" y="4866410"/>
              <a:ext cx="609600" cy="500063"/>
            </a:xfrm>
            <a:custGeom>
              <a:avLst/>
              <a:gdLst>
                <a:gd name="T0" fmla="*/ 33 w 384"/>
                <a:gd name="T1" fmla="*/ 0 h 315"/>
                <a:gd name="T2" fmla="*/ 35 w 384"/>
                <a:gd name="T3" fmla="*/ 4 h 315"/>
                <a:gd name="T4" fmla="*/ 41 w 384"/>
                <a:gd name="T5" fmla="*/ 16 h 315"/>
                <a:gd name="T6" fmla="*/ 51 w 384"/>
                <a:gd name="T7" fmla="*/ 31 h 315"/>
                <a:gd name="T8" fmla="*/ 64 w 384"/>
                <a:gd name="T9" fmla="*/ 55 h 315"/>
                <a:gd name="T10" fmla="*/ 82 w 384"/>
                <a:gd name="T11" fmla="*/ 78 h 315"/>
                <a:gd name="T12" fmla="*/ 103 w 384"/>
                <a:gd name="T13" fmla="*/ 103 h 315"/>
                <a:gd name="T14" fmla="*/ 130 w 384"/>
                <a:gd name="T15" fmla="*/ 128 h 315"/>
                <a:gd name="T16" fmla="*/ 161 w 384"/>
                <a:gd name="T17" fmla="*/ 154 h 315"/>
                <a:gd name="T18" fmla="*/ 196 w 384"/>
                <a:gd name="T19" fmla="*/ 175 h 315"/>
                <a:gd name="T20" fmla="*/ 237 w 384"/>
                <a:gd name="T21" fmla="*/ 190 h 315"/>
                <a:gd name="T22" fmla="*/ 281 w 384"/>
                <a:gd name="T23" fmla="*/ 202 h 315"/>
                <a:gd name="T24" fmla="*/ 330 w 384"/>
                <a:gd name="T25" fmla="*/ 204 h 315"/>
                <a:gd name="T26" fmla="*/ 384 w 384"/>
                <a:gd name="T27" fmla="*/ 198 h 315"/>
                <a:gd name="T28" fmla="*/ 363 w 384"/>
                <a:gd name="T29" fmla="*/ 235 h 315"/>
                <a:gd name="T30" fmla="*/ 334 w 384"/>
                <a:gd name="T31" fmla="*/ 266 h 315"/>
                <a:gd name="T32" fmla="*/ 299 w 384"/>
                <a:gd name="T33" fmla="*/ 289 h 315"/>
                <a:gd name="T34" fmla="*/ 260 w 384"/>
                <a:gd name="T35" fmla="*/ 307 h 315"/>
                <a:gd name="T36" fmla="*/ 221 w 384"/>
                <a:gd name="T37" fmla="*/ 315 h 315"/>
                <a:gd name="T38" fmla="*/ 183 w 384"/>
                <a:gd name="T39" fmla="*/ 313 h 315"/>
                <a:gd name="T40" fmla="*/ 144 w 384"/>
                <a:gd name="T41" fmla="*/ 307 h 315"/>
                <a:gd name="T42" fmla="*/ 107 w 384"/>
                <a:gd name="T43" fmla="*/ 291 h 315"/>
                <a:gd name="T44" fmla="*/ 74 w 384"/>
                <a:gd name="T45" fmla="*/ 270 h 315"/>
                <a:gd name="T46" fmla="*/ 47 w 384"/>
                <a:gd name="T47" fmla="*/ 241 h 315"/>
                <a:gd name="T48" fmla="*/ 23 w 384"/>
                <a:gd name="T49" fmla="*/ 208 h 315"/>
                <a:gd name="T50" fmla="*/ 6 w 384"/>
                <a:gd name="T51" fmla="*/ 165 h 315"/>
                <a:gd name="T52" fmla="*/ 0 w 384"/>
                <a:gd name="T53" fmla="*/ 123 h 315"/>
                <a:gd name="T54" fmla="*/ 2 w 384"/>
                <a:gd name="T55" fmla="*/ 80 h 315"/>
                <a:gd name="T56" fmla="*/ 14 w 384"/>
                <a:gd name="T57" fmla="*/ 37 h 315"/>
                <a:gd name="T58" fmla="*/ 33 w 384"/>
                <a:gd name="T5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4" h="315">
                  <a:moveTo>
                    <a:pt x="33" y="0"/>
                  </a:moveTo>
                  <a:lnTo>
                    <a:pt x="35" y="4"/>
                  </a:lnTo>
                  <a:lnTo>
                    <a:pt x="41" y="16"/>
                  </a:lnTo>
                  <a:lnTo>
                    <a:pt x="51" y="31"/>
                  </a:lnTo>
                  <a:lnTo>
                    <a:pt x="64" y="55"/>
                  </a:lnTo>
                  <a:lnTo>
                    <a:pt x="82" y="78"/>
                  </a:lnTo>
                  <a:lnTo>
                    <a:pt x="103" y="103"/>
                  </a:lnTo>
                  <a:lnTo>
                    <a:pt x="130" y="128"/>
                  </a:lnTo>
                  <a:lnTo>
                    <a:pt x="161" y="154"/>
                  </a:lnTo>
                  <a:lnTo>
                    <a:pt x="196" y="175"/>
                  </a:lnTo>
                  <a:lnTo>
                    <a:pt x="237" y="190"/>
                  </a:lnTo>
                  <a:lnTo>
                    <a:pt x="281" y="202"/>
                  </a:lnTo>
                  <a:lnTo>
                    <a:pt x="330" y="204"/>
                  </a:lnTo>
                  <a:lnTo>
                    <a:pt x="384" y="198"/>
                  </a:lnTo>
                  <a:lnTo>
                    <a:pt x="363" y="235"/>
                  </a:lnTo>
                  <a:lnTo>
                    <a:pt x="334" y="266"/>
                  </a:lnTo>
                  <a:lnTo>
                    <a:pt x="299" y="289"/>
                  </a:lnTo>
                  <a:lnTo>
                    <a:pt x="260" y="307"/>
                  </a:lnTo>
                  <a:lnTo>
                    <a:pt x="221" y="315"/>
                  </a:lnTo>
                  <a:lnTo>
                    <a:pt x="183" y="313"/>
                  </a:lnTo>
                  <a:lnTo>
                    <a:pt x="144" y="307"/>
                  </a:lnTo>
                  <a:lnTo>
                    <a:pt x="107" y="291"/>
                  </a:lnTo>
                  <a:lnTo>
                    <a:pt x="74" y="270"/>
                  </a:lnTo>
                  <a:lnTo>
                    <a:pt x="47" y="241"/>
                  </a:lnTo>
                  <a:lnTo>
                    <a:pt x="23" y="208"/>
                  </a:lnTo>
                  <a:lnTo>
                    <a:pt x="6" y="165"/>
                  </a:lnTo>
                  <a:lnTo>
                    <a:pt x="0" y="123"/>
                  </a:lnTo>
                  <a:lnTo>
                    <a:pt x="2" y="80"/>
                  </a:lnTo>
                  <a:lnTo>
                    <a:pt x="14" y="3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C676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9" name="Freeform 5389"/>
            <p:cNvSpPr>
              <a:spLocks noEditPoints="1"/>
            </p:cNvSpPr>
            <p:nvPr/>
          </p:nvSpPr>
          <p:spPr bwMode="auto">
            <a:xfrm>
              <a:off x="27035397" y="4715598"/>
              <a:ext cx="654050" cy="657225"/>
            </a:xfrm>
            <a:custGeom>
              <a:avLst/>
              <a:gdLst>
                <a:gd name="T0" fmla="*/ 150 w 412"/>
                <a:gd name="T1" fmla="*/ 16 h 414"/>
                <a:gd name="T2" fmla="*/ 78 w 412"/>
                <a:gd name="T3" fmla="*/ 55 h 414"/>
                <a:gd name="T4" fmla="*/ 29 w 412"/>
                <a:gd name="T5" fmla="*/ 115 h 414"/>
                <a:gd name="T6" fmla="*/ 8 w 412"/>
                <a:gd name="T7" fmla="*/ 187 h 414"/>
                <a:gd name="T8" fmla="*/ 16 w 412"/>
                <a:gd name="T9" fmla="*/ 264 h 414"/>
                <a:gd name="T10" fmla="*/ 53 w 412"/>
                <a:gd name="T11" fmla="*/ 334 h 414"/>
                <a:gd name="T12" fmla="*/ 113 w 412"/>
                <a:gd name="T13" fmla="*/ 382 h 414"/>
                <a:gd name="T14" fmla="*/ 187 w 412"/>
                <a:gd name="T15" fmla="*/ 404 h 414"/>
                <a:gd name="T16" fmla="*/ 262 w 412"/>
                <a:gd name="T17" fmla="*/ 396 h 414"/>
                <a:gd name="T18" fmla="*/ 334 w 412"/>
                <a:gd name="T19" fmla="*/ 359 h 414"/>
                <a:gd name="T20" fmla="*/ 382 w 412"/>
                <a:gd name="T21" fmla="*/ 299 h 414"/>
                <a:gd name="T22" fmla="*/ 404 w 412"/>
                <a:gd name="T23" fmla="*/ 227 h 414"/>
                <a:gd name="T24" fmla="*/ 396 w 412"/>
                <a:gd name="T25" fmla="*/ 150 h 414"/>
                <a:gd name="T26" fmla="*/ 359 w 412"/>
                <a:gd name="T27" fmla="*/ 80 h 414"/>
                <a:gd name="T28" fmla="*/ 299 w 412"/>
                <a:gd name="T29" fmla="*/ 31 h 414"/>
                <a:gd name="T30" fmla="*/ 225 w 412"/>
                <a:gd name="T31" fmla="*/ 10 h 414"/>
                <a:gd name="T32" fmla="*/ 187 w 412"/>
                <a:gd name="T33" fmla="*/ 0 h 414"/>
                <a:gd name="T34" fmla="*/ 266 w 412"/>
                <a:gd name="T35" fmla="*/ 8 h 414"/>
                <a:gd name="T36" fmla="*/ 336 w 412"/>
                <a:gd name="T37" fmla="*/ 45 h 414"/>
                <a:gd name="T38" fmla="*/ 388 w 412"/>
                <a:gd name="T39" fmla="*/ 109 h 414"/>
                <a:gd name="T40" fmla="*/ 412 w 412"/>
                <a:gd name="T41" fmla="*/ 187 h 414"/>
                <a:gd name="T42" fmla="*/ 404 w 412"/>
                <a:gd name="T43" fmla="*/ 266 h 414"/>
                <a:gd name="T44" fmla="*/ 367 w 412"/>
                <a:gd name="T45" fmla="*/ 336 h 414"/>
                <a:gd name="T46" fmla="*/ 305 w 412"/>
                <a:gd name="T47" fmla="*/ 388 h 414"/>
                <a:gd name="T48" fmla="*/ 225 w 412"/>
                <a:gd name="T49" fmla="*/ 414 h 414"/>
                <a:gd name="T50" fmla="*/ 146 w 412"/>
                <a:gd name="T51" fmla="*/ 406 h 414"/>
                <a:gd name="T52" fmla="*/ 76 w 412"/>
                <a:gd name="T53" fmla="*/ 369 h 414"/>
                <a:gd name="T54" fmla="*/ 24 w 412"/>
                <a:gd name="T55" fmla="*/ 305 h 414"/>
                <a:gd name="T56" fmla="*/ 0 w 412"/>
                <a:gd name="T57" fmla="*/ 225 h 414"/>
                <a:gd name="T58" fmla="*/ 8 w 412"/>
                <a:gd name="T59" fmla="*/ 148 h 414"/>
                <a:gd name="T60" fmla="*/ 45 w 412"/>
                <a:gd name="T61" fmla="*/ 76 h 414"/>
                <a:gd name="T62" fmla="*/ 107 w 412"/>
                <a:gd name="T63" fmla="*/ 24 h 414"/>
                <a:gd name="T64" fmla="*/ 187 w 412"/>
                <a:gd name="T6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2" h="414">
                  <a:moveTo>
                    <a:pt x="187" y="8"/>
                  </a:moveTo>
                  <a:lnTo>
                    <a:pt x="150" y="16"/>
                  </a:lnTo>
                  <a:lnTo>
                    <a:pt x="113" y="31"/>
                  </a:lnTo>
                  <a:lnTo>
                    <a:pt x="78" y="55"/>
                  </a:lnTo>
                  <a:lnTo>
                    <a:pt x="51" y="82"/>
                  </a:lnTo>
                  <a:lnTo>
                    <a:pt x="29" y="115"/>
                  </a:lnTo>
                  <a:lnTo>
                    <a:pt x="16" y="150"/>
                  </a:lnTo>
                  <a:lnTo>
                    <a:pt x="8" y="187"/>
                  </a:lnTo>
                  <a:lnTo>
                    <a:pt x="8" y="225"/>
                  </a:lnTo>
                  <a:lnTo>
                    <a:pt x="16" y="264"/>
                  </a:lnTo>
                  <a:lnTo>
                    <a:pt x="31" y="301"/>
                  </a:lnTo>
                  <a:lnTo>
                    <a:pt x="53" y="334"/>
                  </a:lnTo>
                  <a:lnTo>
                    <a:pt x="82" y="361"/>
                  </a:lnTo>
                  <a:lnTo>
                    <a:pt x="113" y="382"/>
                  </a:lnTo>
                  <a:lnTo>
                    <a:pt x="150" y="396"/>
                  </a:lnTo>
                  <a:lnTo>
                    <a:pt x="187" y="404"/>
                  </a:lnTo>
                  <a:lnTo>
                    <a:pt x="225" y="404"/>
                  </a:lnTo>
                  <a:lnTo>
                    <a:pt x="262" y="396"/>
                  </a:lnTo>
                  <a:lnTo>
                    <a:pt x="301" y="382"/>
                  </a:lnTo>
                  <a:lnTo>
                    <a:pt x="334" y="359"/>
                  </a:lnTo>
                  <a:lnTo>
                    <a:pt x="361" y="332"/>
                  </a:lnTo>
                  <a:lnTo>
                    <a:pt x="382" y="299"/>
                  </a:lnTo>
                  <a:lnTo>
                    <a:pt x="396" y="264"/>
                  </a:lnTo>
                  <a:lnTo>
                    <a:pt x="404" y="227"/>
                  </a:lnTo>
                  <a:lnTo>
                    <a:pt x="404" y="188"/>
                  </a:lnTo>
                  <a:lnTo>
                    <a:pt x="396" y="150"/>
                  </a:lnTo>
                  <a:lnTo>
                    <a:pt x="381" y="113"/>
                  </a:lnTo>
                  <a:lnTo>
                    <a:pt x="359" y="80"/>
                  </a:lnTo>
                  <a:lnTo>
                    <a:pt x="330" y="53"/>
                  </a:lnTo>
                  <a:lnTo>
                    <a:pt x="299" y="31"/>
                  </a:lnTo>
                  <a:lnTo>
                    <a:pt x="262" y="16"/>
                  </a:lnTo>
                  <a:lnTo>
                    <a:pt x="225" y="10"/>
                  </a:lnTo>
                  <a:lnTo>
                    <a:pt x="187" y="8"/>
                  </a:lnTo>
                  <a:close/>
                  <a:moveTo>
                    <a:pt x="187" y="0"/>
                  </a:moveTo>
                  <a:lnTo>
                    <a:pt x="227" y="0"/>
                  </a:lnTo>
                  <a:lnTo>
                    <a:pt x="266" y="8"/>
                  </a:lnTo>
                  <a:lnTo>
                    <a:pt x="303" y="24"/>
                  </a:lnTo>
                  <a:lnTo>
                    <a:pt x="336" y="45"/>
                  </a:lnTo>
                  <a:lnTo>
                    <a:pt x="365" y="74"/>
                  </a:lnTo>
                  <a:lnTo>
                    <a:pt x="388" y="109"/>
                  </a:lnTo>
                  <a:lnTo>
                    <a:pt x="404" y="148"/>
                  </a:lnTo>
                  <a:lnTo>
                    <a:pt x="412" y="187"/>
                  </a:lnTo>
                  <a:lnTo>
                    <a:pt x="412" y="227"/>
                  </a:lnTo>
                  <a:lnTo>
                    <a:pt x="404" y="266"/>
                  </a:lnTo>
                  <a:lnTo>
                    <a:pt x="388" y="303"/>
                  </a:lnTo>
                  <a:lnTo>
                    <a:pt x="367" y="336"/>
                  </a:lnTo>
                  <a:lnTo>
                    <a:pt x="338" y="365"/>
                  </a:lnTo>
                  <a:lnTo>
                    <a:pt x="305" y="388"/>
                  </a:lnTo>
                  <a:lnTo>
                    <a:pt x="266" y="406"/>
                  </a:lnTo>
                  <a:lnTo>
                    <a:pt x="225" y="414"/>
                  </a:lnTo>
                  <a:lnTo>
                    <a:pt x="185" y="414"/>
                  </a:lnTo>
                  <a:lnTo>
                    <a:pt x="146" y="406"/>
                  </a:lnTo>
                  <a:lnTo>
                    <a:pt x="109" y="390"/>
                  </a:lnTo>
                  <a:lnTo>
                    <a:pt x="76" y="369"/>
                  </a:lnTo>
                  <a:lnTo>
                    <a:pt x="47" y="340"/>
                  </a:lnTo>
                  <a:lnTo>
                    <a:pt x="24" y="305"/>
                  </a:lnTo>
                  <a:lnTo>
                    <a:pt x="8" y="266"/>
                  </a:lnTo>
                  <a:lnTo>
                    <a:pt x="0" y="225"/>
                  </a:lnTo>
                  <a:lnTo>
                    <a:pt x="0" y="187"/>
                  </a:lnTo>
                  <a:lnTo>
                    <a:pt x="8" y="148"/>
                  </a:lnTo>
                  <a:lnTo>
                    <a:pt x="24" y="111"/>
                  </a:lnTo>
                  <a:lnTo>
                    <a:pt x="45" y="76"/>
                  </a:lnTo>
                  <a:lnTo>
                    <a:pt x="74" y="49"/>
                  </a:lnTo>
                  <a:lnTo>
                    <a:pt x="107" y="24"/>
                  </a:lnTo>
                  <a:lnTo>
                    <a:pt x="14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63424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30" name="238 Grupo"/>
          <p:cNvGrpSpPr>
            <a:grpSpLocks noChangeAspect="1"/>
          </p:cNvGrpSpPr>
          <p:nvPr/>
        </p:nvGrpSpPr>
        <p:grpSpPr>
          <a:xfrm>
            <a:off x="4419905" y="2229249"/>
            <a:ext cx="214470" cy="206678"/>
            <a:chOff x="26946497" y="4626698"/>
            <a:chExt cx="917575" cy="884237"/>
          </a:xfrm>
        </p:grpSpPr>
        <p:sp>
          <p:nvSpPr>
            <p:cNvPr id="131" name="Freeform 5382"/>
            <p:cNvSpPr>
              <a:spLocks/>
            </p:cNvSpPr>
            <p:nvPr/>
          </p:nvSpPr>
          <p:spPr bwMode="auto">
            <a:xfrm>
              <a:off x="26989359" y="4675910"/>
              <a:ext cx="874713" cy="835025"/>
            </a:xfrm>
            <a:custGeom>
              <a:avLst/>
              <a:gdLst>
                <a:gd name="T0" fmla="*/ 272 w 551"/>
                <a:gd name="T1" fmla="*/ 0 h 526"/>
                <a:gd name="T2" fmla="*/ 316 w 551"/>
                <a:gd name="T3" fmla="*/ 6 h 526"/>
                <a:gd name="T4" fmla="*/ 359 w 551"/>
                <a:gd name="T5" fmla="*/ 19 h 526"/>
                <a:gd name="T6" fmla="*/ 400 w 551"/>
                <a:gd name="T7" fmla="*/ 39 h 526"/>
                <a:gd name="T8" fmla="*/ 437 w 551"/>
                <a:gd name="T9" fmla="*/ 66 h 526"/>
                <a:gd name="T10" fmla="*/ 468 w 551"/>
                <a:gd name="T11" fmla="*/ 99 h 526"/>
                <a:gd name="T12" fmla="*/ 493 w 551"/>
                <a:gd name="T13" fmla="*/ 138 h 526"/>
                <a:gd name="T14" fmla="*/ 514 w 551"/>
                <a:gd name="T15" fmla="*/ 188 h 526"/>
                <a:gd name="T16" fmla="*/ 524 w 551"/>
                <a:gd name="T17" fmla="*/ 239 h 526"/>
                <a:gd name="T18" fmla="*/ 524 w 551"/>
                <a:gd name="T19" fmla="*/ 289 h 526"/>
                <a:gd name="T20" fmla="*/ 514 w 551"/>
                <a:gd name="T21" fmla="*/ 338 h 526"/>
                <a:gd name="T22" fmla="*/ 495 w 551"/>
                <a:gd name="T23" fmla="*/ 384 h 526"/>
                <a:gd name="T24" fmla="*/ 503 w 551"/>
                <a:gd name="T25" fmla="*/ 386 h 526"/>
                <a:gd name="T26" fmla="*/ 508 w 551"/>
                <a:gd name="T27" fmla="*/ 390 h 526"/>
                <a:gd name="T28" fmla="*/ 514 w 551"/>
                <a:gd name="T29" fmla="*/ 394 h 526"/>
                <a:gd name="T30" fmla="*/ 534 w 551"/>
                <a:gd name="T31" fmla="*/ 409 h 526"/>
                <a:gd name="T32" fmla="*/ 545 w 551"/>
                <a:gd name="T33" fmla="*/ 423 h 526"/>
                <a:gd name="T34" fmla="*/ 551 w 551"/>
                <a:gd name="T35" fmla="*/ 439 h 526"/>
                <a:gd name="T36" fmla="*/ 549 w 551"/>
                <a:gd name="T37" fmla="*/ 454 h 526"/>
                <a:gd name="T38" fmla="*/ 541 w 551"/>
                <a:gd name="T39" fmla="*/ 470 h 526"/>
                <a:gd name="T40" fmla="*/ 528 w 551"/>
                <a:gd name="T41" fmla="*/ 479 h 526"/>
                <a:gd name="T42" fmla="*/ 512 w 551"/>
                <a:gd name="T43" fmla="*/ 485 h 526"/>
                <a:gd name="T44" fmla="*/ 497 w 551"/>
                <a:gd name="T45" fmla="*/ 483 h 526"/>
                <a:gd name="T46" fmla="*/ 481 w 551"/>
                <a:gd name="T47" fmla="*/ 475 h 526"/>
                <a:gd name="T48" fmla="*/ 462 w 551"/>
                <a:gd name="T49" fmla="*/ 460 h 526"/>
                <a:gd name="T50" fmla="*/ 454 w 551"/>
                <a:gd name="T51" fmla="*/ 454 h 526"/>
                <a:gd name="T52" fmla="*/ 450 w 551"/>
                <a:gd name="T53" fmla="*/ 446 h 526"/>
                <a:gd name="T54" fmla="*/ 421 w 551"/>
                <a:gd name="T55" fmla="*/ 473 h 526"/>
                <a:gd name="T56" fmla="*/ 386 w 551"/>
                <a:gd name="T57" fmla="*/ 495 h 526"/>
                <a:gd name="T58" fmla="*/ 344 w 551"/>
                <a:gd name="T59" fmla="*/ 512 h 526"/>
                <a:gd name="T60" fmla="*/ 299 w 551"/>
                <a:gd name="T61" fmla="*/ 524 h 526"/>
                <a:gd name="T62" fmla="*/ 252 w 551"/>
                <a:gd name="T63" fmla="*/ 526 h 526"/>
                <a:gd name="T64" fmla="*/ 208 w 551"/>
                <a:gd name="T65" fmla="*/ 520 h 526"/>
                <a:gd name="T66" fmla="*/ 165 w 551"/>
                <a:gd name="T67" fmla="*/ 506 h 526"/>
                <a:gd name="T68" fmla="*/ 126 w 551"/>
                <a:gd name="T69" fmla="*/ 487 h 526"/>
                <a:gd name="T70" fmla="*/ 89 w 551"/>
                <a:gd name="T71" fmla="*/ 460 h 526"/>
                <a:gd name="T72" fmla="*/ 56 w 551"/>
                <a:gd name="T73" fmla="*/ 427 h 526"/>
                <a:gd name="T74" fmla="*/ 31 w 551"/>
                <a:gd name="T75" fmla="*/ 388 h 526"/>
                <a:gd name="T76" fmla="*/ 12 w 551"/>
                <a:gd name="T77" fmla="*/ 343 h 526"/>
                <a:gd name="T78" fmla="*/ 2 w 551"/>
                <a:gd name="T79" fmla="*/ 299 h 526"/>
                <a:gd name="T80" fmla="*/ 0 w 551"/>
                <a:gd name="T81" fmla="*/ 254 h 526"/>
                <a:gd name="T82" fmla="*/ 6 w 551"/>
                <a:gd name="T83" fmla="*/ 210 h 526"/>
                <a:gd name="T84" fmla="*/ 18 w 551"/>
                <a:gd name="T85" fmla="*/ 167 h 526"/>
                <a:gd name="T86" fmla="*/ 39 w 551"/>
                <a:gd name="T87" fmla="*/ 126 h 526"/>
                <a:gd name="T88" fmla="*/ 64 w 551"/>
                <a:gd name="T89" fmla="*/ 89 h 526"/>
                <a:gd name="T90" fmla="*/ 99 w 551"/>
                <a:gd name="T91" fmla="*/ 58 h 526"/>
                <a:gd name="T92" fmla="*/ 138 w 551"/>
                <a:gd name="T93" fmla="*/ 31 h 526"/>
                <a:gd name="T94" fmla="*/ 183 w 551"/>
                <a:gd name="T95" fmla="*/ 14 h 526"/>
                <a:gd name="T96" fmla="*/ 227 w 551"/>
                <a:gd name="T97" fmla="*/ 2 h 526"/>
                <a:gd name="T98" fmla="*/ 272 w 551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1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7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3" y="386"/>
                  </a:lnTo>
                  <a:lnTo>
                    <a:pt x="508" y="390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3"/>
                  </a:lnTo>
                  <a:lnTo>
                    <a:pt x="551" y="439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2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3"/>
                  </a:lnTo>
                  <a:lnTo>
                    <a:pt x="386" y="495"/>
                  </a:lnTo>
                  <a:lnTo>
                    <a:pt x="344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6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8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8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3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2" name="Freeform 5383"/>
            <p:cNvSpPr>
              <a:spLocks/>
            </p:cNvSpPr>
            <p:nvPr/>
          </p:nvSpPr>
          <p:spPr bwMode="auto">
            <a:xfrm>
              <a:off x="26946497" y="4626698"/>
              <a:ext cx="871538" cy="835025"/>
            </a:xfrm>
            <a:custGeom>
              <a:avLst/>
              <a:gdLst>
                <a:gd name="T0" fmla="*/ 272 w 549"/>
                <a:gd name="T1" fmla="*/ 0 h 526"/>
                <a:gd name="T2" fmla="*/ 316 w 549"/>
                <a:gd name="T3" fmla="*/ 6 h 526"/>
                <a:gd name="T4" fmla="*/ 359 w 549"/>
                <a:gd name="T5" fmla="*/ 19 h 526"/>
                <a:gd name="T6" fmla="*/ 400 w 549"/>
                <a:gd name="T7" fmla="*/ 39 h 526"/>
                <a:gd name="T8" fmla="*/ 435 w 549"/>
                <a:gd name="T9" fmla="*/ 66 h 526"/>
                <a:gd name="T10" fmla="*/ 468 w 549"/>
                <a:gd name="T11" fmla="*/ 99 h 526"/>
                <a:gd name="T12" fmla="*/ 493 w 549"/>
                <a:gd name="T13" fmla="*/ 138 h 526"/>
                <a:gd name="T14" fmla="*/ 514 w 549"/>
                <a:gd name="T15" fmla="*/ 188 h 526"/>
                <a:gd name="T16" fmla="*/ 524 w 549"/>
                <a:gd name="T17" fmla="*/ 239 h 526"/>
                <a:gd name="T18" fmla="*/ 524 w 549"/>
                <a:gd name="T19" fmla="*/ 289 h 526"/>
                <a:gd name="T20" fmla="*/ 514 w 549"/>
                <a:gd name="T21" fmla="*/ 338 h 526"/>
                <a:gd name="T22" fmla="*/ 495 w 549"/>
                <a:gd name="T23" fmla="*/ 384 h 526"/>
                <a:gd name="T24" fmla="*/ 501 w 549"/>
                <a:gd name="T25" fmla="*/ 386 h 526"/>
                <a:gd name="T26" fmla="*/ 508 w 549"/>
                <a:gd name="T27" fmla="*/ 388 h 526"/>
                <a:gd name="T28" fmla="*/ 514 w 549"/>
                <a:gd name="T29" fmla="*/ 394 h 526"/>
                <a:gd name="T30" fmla="*/ 534 w 549"/>
                <a:gd name="T31" fmla="*/ 409 h 526"/>
                <a:gd name="T32" fmla="*/ 545 w 549"/>
                <a:gd name="T33" fmla="*/ 421 h 526"/>
                <a:gd name="T34" fmla="*/ 549 w 549"/>
                <a:gd name="T35" fmla="*/ 437 h 526"/>
                <a:gd name="T36" fmla="*/ 549 w 549"/>
                <a:gd name="T37" fmla="*/ 454 h 526"/>
                <a:gd name="T38" fmla="*/ 541 w 549"/>
                <a:gd name="T39" fmla="*/ 470 h 526"/>
                <a:gd name="T40" fmla="*/ 528 w 549"/>
                <a:gd name="T41" fmla="*/ 479 h 526"/>
                <a:gd name="T42" fmla="*/ 512 w 549"/>
                <a:gd name="T43" fmla="*/ 485 h 526"/>
                <a:gd name="T44" fmla="*/ 497 w 549"/>
                <a:gd name="T45" fmla="*/ 483 h 526"/>
                <a:gd name="T46" fmla="*/ 481 w 549"/>
                <a:gd name="T47" fmla="*/ 475 h 526"/>
                <a:gd name="T48" fmla="*/ 460 w 549"/>
                <a:gd name="T49" fmla="*/ 460 h 526"/>
                <a:gd name="T50" fmla="*/ 454 w 549"/>
                <a:gd name="T51" fmla="*/ 454 h 526"/>
                <a:gd name="T52" fmla="*/ 450 w 549"/>
                <a:gd name="T53" fmla="*/ 446 h 526"/>
                <a:gd name="T54" fmla="*/ 421 w 549"/>
                <a:gd name="T55" fmla="*/ 471 h 526"/>
                <a:gd name="T56" fmla="*/ 386 w 549"/>
                <a:gd name="T57" fmla="*/ 495 h 526"/>
                <a:gd name="T58" fmla="*/ 343 w 549"/>
                <a:gd name="T59" fmla="*/ 512 h 526"/>
                <a:gd name="T60" fmla="*/ 299 w 549"/>
                <a:gd name="T61" fmla="*/ 524 h 526"/>
                <a:gd name="T62" fmla="*/ 252 w 549"/>
                <a:gd name="T63" fmla="*/ 526 h 526"/>
                <a:gd name="T64" fmla="*/ 208 w 549"/>
                <a:gd name="T65" fmla="*/ 520 h 526"/>
                <a:gd name="T66" fmla="*/ 165 w 549"/>
                <a:gd name="T67" fmla="*/ 506 h 526"/>
                <a:gd name="T68" fmla="*/ 124 w 549"/>
                <a:gd name="T69" fmla="*/ 487 h 526"/>
                <a:gd name="T70" fmla="*/ 89 w 549"/>
                <a:gd name="T71" fmla="*/ 460 h 526"/>
                <a:gd name="T72" fmla="*/ 56 w 549"/>
                <a:gd name="T73" fmla="*/ 427 h 526"/>
                <a:gd name="T74" fmla="*/ 31 w 549"/>
                <a:gd name="T75" fmla="*/ 386 h 526"/>
                <a:gd name="T76" fmla="*/ 12 w 549"/>
                <a:gd name="T77" fmla="*/ 343 h 526"/>
                <a:gd name="T78" fmla="*/ 2 w 549"/>
                <a:gd name="T79" fmla="*/ 299 h 526"/>
                <a:gd name="T80" fmla="*/ 0 w 549"/>
                <a:gd name="T81" fmla="*/ 254 h 526"/>
                <a:gd name="T82" fmla="*/ 6 w 549"/>
                <a:gd name="T83" fmla="*/ 210 h 526"/>
                <a:gd name="T84" fmla="*/ 17 w 549"/>
                <a:gd name="T85" fmla="*/ 167 h 526"/>
                <a:gd name="T86" fmla="*/ 39 w 549"/>
                <a:gd name="T87" fmla="*/ 126 h 526"/>
                <a:gd name="T88" fmla="*/ 64 w 549"/>
                <a:gd name="T89" fmla="*/ 89 h 526"/>
                <a:gd name="T90" fmla="*/ 99 w 549"/>
                <a:gd name="T91" fmla="*/ 58 h 526"/>
                <a:gd name="T92" fmla="*/ 138 w 549"/>
                <a:gd name="T93" fmla="*/ 31 h 526"/>
                <a:gd name="T94" fmla="*/ 180 w 549"/>
                <a:gd name="T95" fmla="*/ 14 h 526"/>
                <a:gd name="T96" fmla="*/ 227 w 549"/>
                <a:gd name="T97" fmla="*/ 2 h 526"/>
                <a:gd name="T98" fmla="*/ 272 w 549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9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5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1" y="386"/>
                  </a:lnTo>
                  <a:lnTo>
                    <a:pt x="508" y="388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1"/>
                  </a:lnTo>
                  <a:lnTo>
                    <a:pt x="549" y="437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0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1"/>
                  </a:lnTo>
                  <a:lnTo>
                    <a:pt x="386" y="495"/>
                  </a:lnTo>
                  <a:lnTo>
                    <a:pt x="343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4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6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7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0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EF6F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3" name="Freeform 5384"/>
            <p:cNvSpPr>
              <a:spLocks/>
            </p:cNvSpPr>
            <p:nvPr/>
          </p:nvSpPr>
          <p:spPr bwMode="auto">
            <a:xfrm>
              <a:off x="27041747" y="4721948"/>
              <a:ext cx="641350" cy="644525"/>
            </a:xfrm>
            <a:custGeom>
              <a:avLst/>
              <a:gdLst>
                <a:gd name="T0" fmla="*/ 183 w 404"/>
                <a:gd name="T1" fmla="*/ 0 h 406"/>
                <a:gd name="T2" fmla="*/ 221 w 404"/>
                <a:gd name="T3" fmla="*/ 0 h 406"/>
                <a:gd name="T4" fmla="*/ 260 w 404"/>
                <a:gd name="T5" fmla="*/ 8 h 406"/>
                <a:gd name="T6" fmla="*/ 297 w 404"/>
                <a:gd name="T7" fmla="*/ 23 h 406"/>
                <a:gd name="T8" fmla="*/ 330 w 404"/>
                <a:gd name="T9" fmla="*/ 45 h 406"/>
                <a:gd name="T10" fmla="*/ 357 w 404"/>
                <a:gd name="T11" fmla="*/ 72 h 406"/>
                <a:gd name="T12" fmla="*/ 380 w 404"/>
                <a:gd name="T13" fmla="*/ 107 h 406"/>
                <a:gd name="T14" fmla="*/ 396 w 404"/>
                <a:gd name="T15" fmla="*/ 144 h 406"/>
                <a:gd name="T16" fmla="*/ 404 w 404"/>
                <a:gd name="T17" fmla="*/ 184 h 406"/>
                <a:gd name="T18" fmla="*/ 404 w 404"/>
                <a:gd name="T19" fmla="*/ 223 h 406"/>
                <a:gd name="T20" fmla="*/ 396 w 404"/>
                <a:gd name="T21" fmla="*/ 260 h 406"/>
                <a:gd name="T22" fmla="*/ 382 w 404"/>
                <a:gd name="T23" fmla="*/ 297 h 406"/>
                <a:gd name="T24" fmla="*/ 359 w 404"/>
                <a:gd name="T25" fmla="*/ 330 h 406"/>
                <a:gd name="T26" fmla="*/ 332 w 404"/>
                <a:gd name="T27" fmla="*/ 359 h 406"/>
                <a:gd name="T28" fmla="*/ 299 w 404"/>
                <a:gd name="T29" fmla="*/ 380 h 406"/>
                <a:gd name="T30" fmla="*/ 260 w 404"/>
                <a:gd name="T31" fmla="*/ 398 h 406"/>
                <a:gd name="T32" fmla="*/ 221 w 404"/>
                <a:gd name="T33" fmla="*/ 406 h 406"/>
                <a:gd name="T34" fmla="*/ 183 w 404"/>
                <a:gd name="T35" fmla="*/ 404 h 406"/>
                <a:gd name="T36" fmla="*/ 144 w 404"/>
                <a:gd name="T37" fmla="*/ 398 h 406"/>
                <a:gd name="T38" fmla="*/ 107 w 404"/>
                <a:gd name="T39" fmla="*/ 382 h 406"/>
                <a:gd name="T40" fmla="*/ 74 w 404"/>
                <a:gd name="T41" fmla="*/ 361 h 406"/>
                <a:gd name="T42" fmla="*/ 47 w 404"/>
                <a:gd name="T43" fmla="*/ 332 h 406"/>
                <a:gd name="T44" fmla="*/ 23 w 404"/>
                <a:gd name="T45" fmla="*/ 299 h 406"/>
                <a:gd name="T46" fmla="*/ 8 w 404"/>
                <a:gd name="T47" fmla="*/ 260 h 406"/>
                <a:gd name="T48" fmla="*/ 0 w 404"/>
                <a:gd name="T49" fmla="*/ 221 h 406"/>
                <a:gd name="T50" fmla="*/ 0 w 404"/>
                <a:gd name="T51" fmla="*/ 183 h 406"/>
                <a:gd name="T52" fmla="*/ 8 w 404"/>
                <a:gd name="T53" fmla="*/ 144 h 406"/>
                <a:gd name="T54" fmla="*/ 22 w 404"/>
                <a:gd name="T55" fmla="*/ 109 h 406"/>
                <a:gd name="T56" fmla="*/ 45 w 404"/>
                <a:gd name="T57" fmla="*/ 76 h 406"/>
                <a:gd name="T58" fmla="*/ 72 w 404"/>
                <a:gd name="T59" fmla="*/ 47 h 406"/>
                <a:gd name="T60" fmla="*/ 107 w 404"/>
                <a:gd name="T61" fmla="*/ 23 h 406"/>
                <a:gd name="T62" fmla="*/ 144 w 404"/>
                <a:gd name="T63" fmla="*/ 8 h 406"/>
                <a:gd name="T64" fmla="*/ 183 w 404"/>
                <a:gd name="T65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4" h="406">
                  <a:moveTo>
                    <a:pt x="183" y="0"/>
                  </a:moveTo>
                  <a:lnTo>
                    <a:pt x="221" y="0"/>
                  </a:lnTo>
                  <a:lnTo>
                    <a:pt x="260" y="8"/>
                  </a:lnTo>
                  <a:lnTo>
                    <a:pt x="297" y="23"/>
                  </a:lnTo>
                  <a:lnTo>
                    <a:pt x="330" y="45"/>
                  </a:lnTo>
                  <a:lnTo>
                    <a:pt x="357" y="72"/>
                  </a:lnTo>
                  <a:lnTo>
                    <a:pt x="380" y="107"/>
                  </a:lnTo>
                  <a:lnTo>
                    <a:pt x="396" y="144"/>
                  </a:lnTo>
                  <a:lnTo>
                    <a:pt x="404" y="184"/>
                  </a:lnTo>
                  <a:lnTo>
                    <a:pt x="404" y="223"/>
                  </a:lnTo>
                  <a:lnTo>
                    <a:pt x="396" y="260"/>
                  </a:lnTo>
                  <a:lnTo>
                    <a:pt x="382" y="297"/>
                  </a:lnTo>
                  <a:lnTo>
                    <a:pt x="359" y="330"/>
                  </a:lnTo>
                  <a:lnTo>
                    <a:pt x="332" y="359"/>
                  </a:lnTo>
                  <a:lnTo>
                    <a:pt x="299" y="380"/>
                  </a:lnTo>
                  <a:lnTo>
                    <a:pt x="260" y="398"/>
                  </a:lnTo>
                  <a:lnTo>
                    <a:pt x="221" y="406"/>
                  </a:lnTo>
                  <a:lnTo>
                    <a:pt x="183" y="404"/>
                  </a:lnTo>
                  <a:lnTo>
                    <a:pt x="144" y="398"/>
                  </a:lnTo>
                  <a:lnTo>
                    <a:pt x="107" y="382"/>
                  </a:lnTo>
                  <a:lnTo>
                    <a:pt x="74" y="361"/>
                  </a:lnTo>
                  <a:lnTo>
                    <a:pt x="47" y="332"/>
                  </a:lnTo>
                  <a:lnTo>
                    <a:pt x="23" y="299"/>
                  </a:lnTo>
                  <a:lnTo>
                    <a:pt x="8" y="260"/>
                  </a:lnTo>
                  <a:lnTo>
                    <a:pt x="0" y="221"/>
                  </a:lnTo>
                  <a:lnTo>
                    <a:pt x="0" y="183"/>
                  </a:lnTo>
                  <a:lnTo>
                    <a:pt x="8" y="144"/>
                  </a:lnTo>
                  <a:lnTo>
                    <a:pt x="22" y="109"/>
                  </a:lnTo>
                  <a:lnTo>
                    <a:pt x="45" y="76"/>
                  </a:lnTo>
                  <a:lnTo>
                    <a:pt x="72" y="47"/>
                  </a:lnTo>
                  <a:lnTo>
                    <a:pt x="107" y="23"/>
                  </a:lnTo>
                  <a:lnTo>
                    <a:pt x="144" y="8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9973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4" name="Freeform 5385"/>
            <p:cNvSpPr>
              <a:spLocks/>
            </p:cNvSpPr>
            <p:nvPr/>
          </p:nvSpPr>
          <p:spPr bwMode="auto">
            <a:xfrm>
              <a:off x="27519584" y="4907685"/>
              <a:ext cx="68263" cy="66675"/>
            </a:xfrm>
            <a:custGeom>
              <a:avLst/>
              <a:gdLst>
                <a:gd name="T0" fmla="*/ 25 w 43"/>
                <a:gd name="T1" fmla="*/ 0 h 42"/>
                <a:gd name="T2" fmla="*/ 31 w 43"/>
                <a:gd name="T3" fmla="*/ 2 h 42"/>
                <a:gd name="T4" fmla="*/ 37 w 43"/>
                <a:gd name="T5" fmla="*/ 5 h 42"/>
                <a:gd name="T6" fmla="*/ 41 w 43"/>
                <a:gd name="T7" fmla="*/ 11 h 42"/>
                <a:gd name="T8" fmla="*/ 43 w 43"/>
                <a:gd name="T9" fmla="*/ 17 h 42"/>
                <a:gd name="T10" fmla="*/ 43 w 43"/>
                <a:gd name="T11" fmla="*/ 25 h 42"/>
                <a:gd name="T12" fmla="*/ 41 w 43"/>
                <a:gd name="T13" fmla="*/ 31 h 42"/>
                <a:gd name="T14" fmla="*/ 37 w 43"/>
                <a:gd name="T15" fmla="*/ 36 h 42"/>
                <a:gd name="T16" fmla="*/ 31 w 43"/>
                <a:gd name="T17" fmla="*/ 40 h 42"/>
                <a:gd name="T18" fmla="*/ 25 w 43"/>
                <a:gd name="T19" fmla="*/ 42 h 42"/>
                <a:gd name="T20" fmla="*/ 19 w 43"/>
                <a:gd name="T21" fmla="*/ 42 h 42"/>
                <a:gd name="T22" fmla="*/ 12 w 43"/>
                <a:gd name="T23" fmla="*/ 40 h 42"/>
                <a:gd name="T24" fmla="*/ 6 w 43"/>
                <a:gd name="T25" fmla="*/ 36 h 42"/>
                <a:gd name="T26" fmla="*/ 2 w 43"/>
                <a:gd name="T27" fmla="*/ 31 h 42"/>
                <a:gd name="T28" fmla="*/ 0 w 43"/>
                <a:gd name="T29" fmla="*/ 25 h 42"/>
                <a:gd name="T30" fmla="*/ 0 w 43"/>
                <a:gd name="T31" fmla="*/ 17 h 42"/>
                <a:gd name="T32" fmla="*/ 2 w 43"/>
                <a:gd name="T33" fmla="*/ 11 h 42"/>
                <a:gd name="T34" fmla="*/ 6 w 43"/>
                <a:gd name="T35" fmla="*/ 5 h 42"/>
                <a:gd name="T36" fmla="*/ 12 w 43"/>
                <a:gd name="T37" fmla="*/ 2 h 42"/>
                <a:gd name="T38" fmla="*/ 17 w 43"/>
                <a:gd name="T39" fmla="*/ 0 h 42"/>
                <a:gd name="T40" fmla="*/ 25 w 43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2">
                  <a:moveTo>
                    <a:pt x="25" y="0"/>
                  </a:moveTo>
                  <a:lnTo>
                    <a:pt x="31" y="2"/>
                  </a:lnTo>
                  <a:lnTo>
                    <a:pt x="37" y="5"/>
                  </a:lnTo>
                  <a:lnTo>
                    <a:pt x="41" y="11"/>
                  </a:lnTo>
                  <a:lnTo>
                    <a:pt x="43" y="17"/>
                  </a:lnTo>
                  <a:lnTo>
                    <a:pt x="43" y="25"/>
                  </a:lnTo>
                  <a:lnTo>
                    <a:pt x="41" y="31"/>
                  </a:lnTo>
                  <a:lnTo>
                    <a:pt x="37" y="36"/>
                  </a:lnTo>
                  <a:lnTo>
                    <a:pt x="31" y="40"/>
                  </a:lnTo>
                  <a:lnTo>
                    <a:pt x="25" y="42"/>
                  </a:lnTo>
                  <a:lnTo>
                    <a:pt x="19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6" y="5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5" name="Freeform 5386"/>
            <p:cNvSpPr>
              <a:spLocks/>
            </p:cNvSpPr>
            <p:nvPr/>
          </p:nvSpPr>
          <p:spPr bwMode="auto">
            <a:xfrm>
              <a:off x="27546572" y="4971185"/>
              <a:ext cx="101600" cy="104775"/>
            </a:xfrm>
            <a:custGeom>
              <a:avLst/>
              <a:gdLst>
                <a:gd name="T0" fmla="*/ 33 w 64"/>
                <a:gd name="T1" fmla="*/ 0 h 66"/>
                <a:gd name="T2" fmla="*/ 49 w 64"/>
                <a:gd name="T3" fmla="*/ 6 h 66"/>
                <a:gd name="T4" fmla="*/ 60 w 64"/>
                <a:gd name="T5" fmla="*/ 18 h 66"/>
                <a:gd name="T6" fmla="*/ 64 w 64"/>
                <a:gd name="T7" fmla="*/ 35 h 66"/>
                <a:gd name="T8" fmla="*/ 60 w 64"/>
                <a:gd name="T9" fmla="*/ 51 h 66"/>
                <a:gd name="T10" fmla="*/ 49 w 64"/>
                <a:gd name="T11" fmla="*/ 62 h 66"/>
                <a:gd name="T12" fmla="*/ 31 w 64"/>
                <a:gd name="T13" fmla="*/ 66 h 66"/>
                <a:gd name="T14" fmla="*/ 16 w 64"/>
                <a:gd name="T15" fmla="*/ 62 h 66"/>
                <a:gd name="T16" fmla="*/ 4 w 64"/>
                <a:gd name="T17" fmla="*/ 49 h 66"/>
                <a:gd name="T18" fmla="*/ 0 w 64"/>
                <a:gd name="T19" fmla="*/ 33 h 66"/>
                <a:gd name="T20" fmla="*/ 4 w 64"/>
                <a:gd name="T21" fmla="*/ 16 h 66"/>
                <a:gd name="T22" fmla="*/ 18 w 64"/>
                <a:gd name="T23" fmla="*/ 4 h 66"/>
                <a:gd name="T24" fmla="*/ 33 w 64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33" y="0"/>
                  </a:moveTo>
                  <a:lnTo>
                    <a:pt x="49" y="6"/>
                  </a:lnTo>
                  <a:lnTo>
                    <a:pt x="60" y="18"/>
                  </a:lnTo>
                  <a:lnTo>
                    <a:pt x="64" y="35"/>
                  </a:lnTo>
                  <a:lnTo>
                    <a:pt x="60" y="51"/>
                  </a:lnTo>
                  <a:lnTo>
                    <a:pt x="49" y="62"/>
                  </a:lnTo>
                  <a:lnTo>
                    <a:pt x="31" y="66"/>
                  </a:lnTo>
                  <a:lnTo>
                    <a:pt x="16" y="62"/>
                  </a:lnTo>
                  <a:lnTo>
                    <a:pt x="4" y="49"/>
                  </a:lnTo>
                  <a:lnTo>
                    <a:pt x="0" y="33"/>
                  </a:lnTo>
                  <a:lnTo>
                    <a:pt x="4" y="16"/>
                  </a:lnTo>
                  <a:lnTo>
                    <a:pt x="1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6" name="Freeform 5387"/>
            <p:cNvSpPr>
              <a:spLocks/>
            </p:cNvSpPr>
            <p:nvPr/>
          </p:nvSpPr>
          <p:spPr bwMode="auto">
            <a:xfrm>
              <a:off x="27457672" y="4977535"/>
              <a:ext cx="71438" cy="71438"/>
            </a:xfrm>
            <a:custGeom>
              <a:avLst/>
              <a:gdLst>
                <a:gd name="T0" fmla="*/ 25 w 45"/>
                <a:gd name="T1" fmla="*/ 0 h 45"/>
                <a:gd name="T2" fmla="*/ 33 w 45"/>
                <a:gd name="T3" fmla="*/ 2 h 45"/>
                <a:gd name="T4" fmla="*/ 37 w 45"/>
                <a:gd name="T5" fmla="*/ 6 h 45"/>
                <a:gd name="T6" fmla="*/ 43 w 45"/>
                <a:gd name="T7" fmla="*/ 12 h 45"/>
                <a:gd name="T8" fmla="*/ 45 w 45"/>
                <a:gd name="T9" fmla="*/ 18 h 45"/>
                <a:gd name="T10" fmla="*/ 45 w 45"/>
                <a:gd name="T11" fmla="*/ 25 h 45"/>
                <a:gd name="T12" fmla="*/ 43 w 45"/>
                <a:gd name="T13" fmla="*/ 31 h 45"/>
                <a:gd name="T14" fmla="*/ 39 w 45"/>
                <a:gd name="T15" fmla="*/ 37 h 45"/>
                <a:gd name="T16" fmla="*/ 33 w 45"/>
                <a:gd name="T17" fmla="*/ 41 h 45"/>
                <a:gd name="T18" fmla="*/ 27 w 45"/>
                <a:gd name="T19" fmla="*/ 43 h 45"/>
                <a:gd name="T20" fmla="*/ 19 w 45"/>
                <a:gd name="T21" fmla="*/ 45 h 45"/>
                <a:gd name="T22" fmla="*/ 14 w 45"/>
                <a:gd name="T23" fmla="*/ 43 h 45"/>
                <a:gd name="T24" fmla="*/ 8 w 45"/>
                <a:gd name="T25" fmla="*/ 39 h 45"/>
                <a:gd name="T26" fmla="*/ 4 w 45"/>
                <a:gd name="T27" fmla="*/ 33 h 45"/>
                <a:gd name="T28" fmla="*/ 2 w 45"/>
                <a:gd name="T29" fmla="*/ 25 h 45"/>
                <a:gd name="T30" fmla="*/ 0 w 45"/>
                <a:gd name="T31" fmla="*/ 20 h 45"/>
                <a:gd name="T32" fmla="*/ 2 w 45"/>
                <a:gd name="T33" fmla="*/ 12 h 45"/>
                <a:gd name="T34" fmla="*/ 6 w 45"/>
                <a:gd name="T35" fmla="*/ 8 h 45"/>
                <a:gd name="T36" fmla="*/ 12 w 45"/>
                <a:gd name="T37" fmla="*/ 2 h 45"/>
                <a:gd name="T38" fmla="*/ 19 w 45"/>
                <a:gd name="T39" fmla="*/ 0 h 45"/>
                <a:gd name="T40" fmla="*/ 25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5" y="0"/>
                  </a:moveTo>
                  <a:lnTo>
                    <a:pt x="33" y="2"/>
                  </a:lnTo>
                  <a:lnTo>
                    <a:pt x="37" y="6"/>
                  </a:lnTo>
                  <a:lnTo>
                    <a:pt x="43" y="12"/>
                  </a:lnTo>
                  <a:lnTo>
                    <a:pt x="45" y="18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39" y="37"/>
                  </a:lnTo>
                  <a:lnTo>
                    <a:pt x="33" y="41"/>
                  </a:lnTo>
                  <a:lnTo>
                    <a:pt x="27" y="43"/>
                  </a:lnTo>
                  <a:lnTo>
                    <a:pt x="19" y="45"/>
                  </a:lnTo>
                  <a:lnTo>
                    <a:pt x="14" y="43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7" name="Freeform 5388"/>
            <p:cNvSpPr>
              <a:spLocks/>
            </p:cNvSpPr>
            <p:nvPr/>
          </p:nvSpPr>
          <p:spPr bwMode="auto">
            <a:xfrm>
              <a:off x="27041747" y="4866410"/>
              <a:ext cx="609600" cy="500063"/>
            </a:xfrm>
            <a:custGeom>
              <a:avLst/>
              <a:gdLst>
                <a:gd name="T0" fmla="*/ 33 w 384"/>
                <a:gd name="T1" fmla="*/ 0 h 315"/>
                <a:gd name="T2" fmla="*/ 35 w 384"/>
                <a:gd name="T3" fmla="*/ 4 h 315"/>
                <a:gd name="T4" fmla="*/ 41 w 384"/>
                <a:gd name="T5" fmla="*/ 16 h 315"/>
                <a:gd name="T6" fmla="*/ 51 w 384"/>
                <a:gd name="T7" fmla="*/ 31 h 315"/>
                <a:gd name="T8" fmla="*/ 64 w 384"/>
                <a:gd name="T9" fmla="*/ 55 h 315"/>
                <a:gd name="T10" fmla="*/ 82 w 384"/>
                <a:gd name="T11" fmla="*/ 78 h 315"/>
                <a:gd name="T12" fmla="*/ 103 w 384"/>
                <a:gd name="T13" fmla="*/ 103 h 315"/>
                <a:gd name="T14" fmla="*/ 130 w 384"/>
                <a:gd name="T15" fmla="*/ 128 h 315"/>
                <a:gd name="T16" fmla="*/ 161 w 384"/>
                <a:gd name="T17" fmla="*/ 154 h 315"/>
                <a:gd name="T18" fmla="*/ 196 w 384"/>
                <a:gd name="T19" fmla="*/ 175 h 315"/>
                <a:gd name="T20" fmla="*/ 237 w 384"/>
                <a:gd name="T21" fmla="*/ 190 h 315"/>
                <a:gd name="T22" fmla="*/ 281 w 384"/>
                <a:gd name="T23" fmla="*/ 202 h 315"/>
                <a:gd name="T24" fmla="*/ 330 w 384"/>
                <a:gd name="T25" fmla="*/ 204 h 315"/>
                <a:gd name="T26" fmla="*/ 384 w 384"/>
                <a:gd name="T27" fmla="*/ 198 h 315"/>
                <a:gd name="T28" fmla="*/ 363 w 384"/>
                <a:gd name="T29" fmla="*/ 235 h 315"/>
                <a:gd name="T30" fmla="*/ 334 w 384"/>
                <a:gd name="T31" fmla="*/ 266 h 315"/>
                <a:gd name="T32" fmla="*/ 299 w 384"/>
                <a:gd name="T33" fmla="*/ 289 h 315"/>
                <a:gd name="T34" fmla="*/ 260 w 384"/>
                <a:gd name="T35" fmla="*/ 307 h 315"/>
                <a:gd name="T36" fmla="*/ 221 w 384"/>
                <a:gd name="T37" fmla="*/ 315 h 315"/>
                <a:gd name="T38" fmla="*/ 183 w 384"/>
                <a:gd name="T39" fmla="*/ 313 h 315"/>
                <a:gd name="T40" fmla="*/ 144 w 384"/>
                <a:gd name="T41" fmla="*/ 307 h 315"/>
                <a:gd name="T42" fmla="*/ 107 w 384"/>
                <a:gd name="T43" fmla="*/ 291 h 315"/>
                <a:gd name="T44" fmla="*/ 74 w 384"/>
                <a:gd name="T45" fmla="*/ 270 h 315"/>
                <a:gd name="T46" fmla="*/ 47 w 384"/>
                <a:gd name="T47" fmla="*/ 241 h 315"/>
                <a:gd name="T48" fmla="*/ 23 w 384"/>
                <a:gd name="T49" fmla="*/ 208 h 315"/>
                <a:gd name="T50" fmla="*/ 6 w 384"/>
                <a:gd name="T51" fmla="*/ 165 h 315"/>
                <a:gd name="T52" fmla="*/ 0 w 384"/>
                <a:gd name="T53" fmla="*/ 123 h 315"/>
                <a:gd name="T54" fmla="*/ 2 w 384"/>
                <a:gd name="T55" fmla="*/ 80 h 315"/>
                <a:gd name="T56" fmla="*/ 14 w 384"/>
                <a:gd name="T57" fmla="*/ 37 h 315"/>
                <a:gd name="T58" fmla="*/ 33 w 384"/>
                <a:gd name="T5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4" h="315">
                  <a:moveTo>
                    <a:pt x="33" y="0"/>
                  </a:moveTo>
                  <a:lnTo>
                    <a:pt x="35" y="4"/>
                  </a:lnTo>
                  <a:lnTo>
                    <a:pt x="41" y="16"/>
                  </a:lnTo>
                  <a:lnTo>
                    <a:pt x="51" y="31"/>
                  </a:lnTo>
                  <a:lnTo>
                    <a:pt x="64" y="55"/>
                  </a:lnTo>
                  <a:lnTo>
                    <a:pt x="82" y="78"/>
                  </a:lnTo>
                  <a:lnTo>
                    <a:pt x="103" y="103"/>
                  </a:lnTo>
                  <a:lnTo>
                    <a:pt x="130" y="128"/>
                  </a:lnTo>
                  <a:lnTo>
                    <a:pt x="161" y="154"/>
                  </a:lnTo>
                  <a:lnTo>
                    <a:pt x="196" y="175"/>
                  </a:lnTo>
                  <a:lnTo>
                    <a:pt x="237" y="190"/>
                  </a:lnTo>
                  <a:lnTo>
                    <a:pt x="281" y="202"/>
                  </a:lnTo>
                  <a:lnTo>
                    <a:pt x="330" y="204"/>
                  </a:lnTo>
                  <a:lnTo>
                    <a:pt x="384" y="198"/>
                  </a:lnTo>
                  <a:lnTo>
                    <a:pt x="363" y="235"/>
                  </a:lnTo>
                  <a:lnTo>
                    <a:pt x="334" y="266"/>
                  </a:lnTo>
                  <a:lnTo>
                    <a:pt x="299" y="289"/>
                  </a:lnTo>
                  <a:lnTo>
                    <a:pt x="260" y="307"/>
                  </a:lnTo>
                  <a:lnTo>
                    <a:pt x="221" y="315"/>
                  </a:lnTo>
                  <a:lnTo>
                    <a:pt x="183" y="313"/>
                  </a:lnTo>
                  <a:lnTo>
                    <a:pt x="144" y="307"/>
                  </a:lnTo>
                  <a:lnTo>
                    <a:pt x="107" y="291"/>
                  </a:lnTo>
                  <a:lnTo>
                    <a:pt x="74" y="270"/>
                  </a:lnTo>
                  <a:lnTo>
                    <a:pt x="47" y="241"/>
                  </a:lnTo>
                  <a:lnTo>
                    <a:pt x="23" y="208"/>
                  </a:lnTo>
                  <a:lnTo>
                    <a:pt x="6" y="165"/>
                  </a:lnTo>
                  <a:lnTo>
                    <a:pt x="0" y="123"/>
                  </a:lnTo>
                  <a:lnTo>
                    <a:pt x="2" y="80"/>
                  </a:lnTo>
                  <a:lnTo>
                    <a:pt x="14" y="3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C676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8" name="Freeform 5389"/>
            <p:cNvSpPr>
              <a:spLocks noEditPoints="1"/>
            </p:cNvSpPr>
            <p:nvPr/>
          </p:nvSpPr>
          <p:spPr bwMode="auto">
            <a:xfrm>
              <a:off x="27035397" y="4715598"/>
              <a:ext cx="654050" cy="657225"/>
            </a:xfrm>
            <a:custGeom>
              <a:avLst/>
              <a:gdLst>
                <a:gd name="T0" fmla="*/ 150 w 412"/>
                <a:gd name="T1" fmla="*/ 16 h 414"/>
                <a:gd name="T2" fmla="*/ 78 w 412"/>
                <a:gd name="T3" fmla="*/ 55 h 414"/>
                <a:gd name="T4" fmla="*/ 29 w 412"/>
                <a:gd name="T5" fmla="*/ 115 h 414"/>
                <a:gd name="T6" fmla="*/ 8 w 412"/>
                <a:gd name="T7" fmla="*/ 187 h 414"/>
                <a:gd name="T8" fmla="*/ 16 w 412"/>
                <a:gd name="T9" fmla="*/ 264 h 414"/>
                <a:gd name="T10" fmla="*/ 53 w 412"/>
                <a:gd name="T11" fmla="*/ 334 h 414"/>
                <a:gd name="T12" fmla="*/ 113 w 412"/>
                <a:gd name="T13" fmla="*/ 382 h 414"/>
                <a:gd name="T14" fmla="*/ 187 w 412"/>
                <a:gd name="T15" fmla="*/ 404 h 414"/>
                <a:gd name="T16" fmla="*/ 262 w 412"/>
                <a:gd name="T17" fmla="*/ 396 h 414"/>
                <a:gd name="T18" fmla="*/ 334 w 412"/>
                <a:gd name="T19" fmla="*/ 359 h 414"/>
                <a:gd name="T20" fmla="*/ 382 w 412"/>
                <a:gd name="T21" fmla="*/ 299 h 414"/>
                <a:gd name="T22" fmla="*/ 404 w 412"/>
                <a:gd name="T23" fmla="*/ 227 h 414"/>
                <a:gd name="T24" fmla="*/ 396 w 412"/>
                <a:gd name="T25" fmla="*/ 150 h 414"/>
                <a:gd name="T26" fmla="*/ 359 w 412"/>
                <a:gd name="T27" fmla="*/ 80 h 414"/>
                <a:gd name="T28" fmla="*/ 299 w 412"/>
                <a:gd name="T29" fmla="*/ 31 h 414"/>
                <a:gd name="T30" fmla="*/ 225 w 412"/>
                <a:gd name="T31" fmla="*/ 10 h 414"/>
                <a:gd name="T32" fmla="*/ 187 w 412"/>
                <a:gd name="T33" fmla="*/ 0 h 414"/>
                <a:gd name="T34" fmla="*/ 266 w 412"/>
                <a:gd name="T35" fmla="*/ 8 h 414"/>
                <a:gd name="T36" fmla="*/ 336 w 412"/>
                <a:gd name="T37" fmla="*/ 45 h 414"/>
                <a:gd name="T38" fmla="*/ 388 w 412"/>
                <a:gd name="T39" fmla="*/ 109 h 414"/>
                <a:gd name="T40" fmla="*/ 412 w 412"/>
                <a:gd name="T41" fmla="*/ 187 h 414"/>
                <a:gd name="T42" fmla="*/ 404 w 412"/>
                <a:gd name="T43" fmla="*/ 266 h 414"/>
                <a:gd name="T44" fmla="*/ 367 w 412"/>
                <a:gd name="T45" fmla="*/ 336 h 414"/>
                <a:gd name="T46" fmla="*/ 305 w 412"/>
                <a:gd name="T47" fmla="*/ 388 h 414"/>
                <a:gd name="T48" fmla="*/ 225 w 412"/>
                <a:gd name="T49" fmla="*/ 414 h 414"/>
                <a:gd name="T50" fmla="*/ 146 w 412"/>
                <a:gd name="T51" fmla="*/ 406 h 414"/>
                <a:gd name="T52" fmla="*/ 76 w 412"/>
                <a:gd name="T53" fmla="*/ 369 h 414"/>
                <a:gd name="T54" fmla="*/ 24 w 412"/>
                <a:gd name="T55" fmla="*/ 305 h 414"/>
                <a:gd name="T56" fmla="*/ 0 w 412"/>
                <a:gd name="T57" fmla="*/ 225 h 414"/>
                <a:gd name="T58" fmla="*/ 8 w 412"/>
                <a:gd name="T59" fmla="*/ 148 h 414"/>
                <a:gd name="T60" fmla="*/ 45 w 412"/>
                <a:gd name="T61" fmla="*/ 76 h 414"/>
                <a:gd name="T62" fmla="*/ 107 w 412"/>
                <a:gd name="T63" fmla="*/ 24 h 414"/>
                <a:gd name="T64" fmla="*/ 187 w 412"/>
                <a:gd name="T6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2" h="414">
                  <a:moveTo>
                    <a:pt x="187" y="8"/>
                  </a:moveTo>
                  <a:lnTo>
                    <a:pt x="150" y="16"/>
                  </a:lnTo>
                  <a:lnTo>
                    <a:pt x="113" y="31"/>
                  </a:lnTo>
                  <a:lnTo>
                    <a:pt x="78" y="55"/>
                  </a:lnTo>
                  <a:lnTo>
                    <a:pt x="51" y="82"/>
                  </a:lnTo>
                  <a:lnTo>
                    <a:pt x="29" y="115"/>
                  </a:lnTo>
                  <a:lnTo>
                    <a:pt x="16" y="150"/>
                  </a:lnTo>
                  <a:lnTo>
                    <a:pt x="8" y="187"/>
                  </a:lnTo>
                  <a:lnTo>
                    <a:pt x="8" y="225"/>
                  </a:lnTo>
                  <a:lnTo>
                    <a:pt x="16" y="264"/>
                  </a:lnTo>
                  <a:lnTo>
                    <a:pt x="31" y="301"/>
                  </a:lnTo>
                  <a:lnTo>
                    <a:pt x="53" y="334"/>
                  </a:lnTo>
                  <a:lnTo>
                    <a:pt x="82" y="361"/>
                  </a:lnTo>
                  <a:lnTo>
                    <a:pt x="113" y="382"/>
                  </a:lnTo>
                  <a:lnTo>
                    <a:pt x="150" y="396"/>
                  </a:lnTo>
                  <a:lnTo>
                    <a:pt x="187" y="404"/>
                  </a:lnTo>
                  <a:lnTo>
                    <a:pt x="225" y="404"/>
                  </a:lnTo>
                  <a:lnTo>
                    <a:pt x="262" y="396"/>
                  </a:lnTo>
                  <a:lnTo>
                    <a:pt x="301" y="382"/>
                  </a:lnTo>
                  <a:lnTo>
                    <a:pt x="334" y="359"/>
                  </a:lnTo>
                  <a:lnTo>
                    <a:pt x="361" y="332"/>
                  </a:lnTo>
                  <a:lnTo>
                    <a:pt x="382" y="299"/>
                  </a:lnTo>
                  <a:lnTo>
                    <a:pt x="396" y="264"/>
                  </a:lnTo>
                  <a:lnTo>
                    <a:pt x="404" y="227"/>
                  </a:lnTo>
                  <a:lnTo>
                    <a:pt x="404" y="188"/>
                  </a:lnTo>
                  <a:lnTo>
                    <a:pt x="396" y="150"/>
                  </a:lnTo>
                  <a:lnTo>
                    <a:pt x="381" y="113"/>
                  </a:lnTo>
                  <a:lnTo>
                    <a:pt x="359" y="80"/>
                  </a:lnTo>
                  <a:lnTo>
                    <a:pt x="330" y="53"/>
                  </a:lnTo>
                  <a:lnTo>
                    <a:pt x="299" y="31"/>
                  </a:lnTo>
                  <a:lnTo>
                    <a:pt x="262" y="16"/>
                  </a:lnTo>
                  <a:lnTo>
                    <a:pt x="225" y="10"/>
                  </a:lnTo>
                  <a:lnTo>
                    <a:pt x="187" y="8"/>
                  </a:lnTo>
                  <a:close/>
                  <a:moveTo>
                    <a:pt x="187" y="0"/>
                  </a:moveTo>
                  <a:lnTo>
                    <a:pt x="227" y="0"/>
                  </a:lnTo>
                  <a:lnTo>
                    <a:pt x="266" y="8"/>
                  </a:lnTo>
                  <a:lnTo>
                    <a:pt x="303" y="24"/>
                  </a:lnTo>
                  <a:lnTo>
                    <a:pt x="336" y="45"/>
                  </a:lnTo>
                  <a:lnTo>
                    <a:pt x="365" y="74"/>
                  </a:lnTo>
                  <a:lnTo>
                    <a:pt x="388" y="109"/>
                  </a:lnTo>
                  <a:lnTo>
                    <a:pt x="404" y="148"/>
                  </a:lnTo>
                  <a:lnTo>
                    <a:pt x="412" y="187"/>
                  </a:lnTo>
                  <a:lnTo>
                    <a:pt x="412" y="227"/>
                  </a:lnTo>
                  <a:lnTo>
                    <a:pt x="404" y="266"/>
                  </a:lnTo>
                  <a:lnTo>
                    <a:pt x="388" y="303"/>
                  </a:lnTo>
                  <a:lnTo>
                    <a:pt x="367" y="336"/>
                  </a:lnTo>
                  <a:lnTo>
                    <a:pt x="338" y="365"/>
                  </a:lnTo>
                  <a:lnTo>
                    <a:pt x="305" y="388"/>
                  </a:lnTo>
                  <a:lnTo>
                    <a:pt x="266" y="406"/>
                  </a:lnTo>
                  <a:lnTo>
                    <a:pt x="225" y="414"/>
                  </a:lnTo>
                  <a:lnTo>
                    <a:pt x="185" y="414"/>
                  </a:lnTo>
                  <a:lnTo>
                    <a:pt x="146" y="406"/>
                  </a:lnTo>
                  <a:lnTo>
                    <a:pt x="109" y="390"/>
                  </a:lnTo>
                  <a:lnTo>
                    <a:pt x="76" y="369"/>
                  </a:lnTo>
                  <a:lnTo>
                    <a:pt x="47" y="340"/>
                  </a:lnTo>
                  <a:lnTo>
                    <a:pt x="24" y="305"/>
                  </a:lnTo>
                  <a:lnTo>
                    <a:pt x="8" y="266"/>
                  </a:lnTo>
                  <a:lnTo>
                    <a:pt x="0" y="225"/>
                  </a:lnTo>
                  <a:lnTo>
                    <a:pt x="0" y="187"/>
                  </a:lnTo>
                  <a:lnTo>
                    <a:pt x="8" y="148"/>
                  </a:lnTo>
                  <a:lnTo>
                    <a:pt x="24" y="111"/>
                  </a:lnTo>
                  <a:lnTo>
                    <a:pt x="45" y="76"/>
                  </a:lnTo>
                  <a:lnTo>
                    <a:pt x="74" y="49"/>
                  </a:lnTo>
                  <a:lnTo>
                    <a:pt x="107" y="24"/>
                  </a:lnTo>
                  <a:lnTo>
                    <a:pt x="14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63424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39" name="247 Grupo"/>
          <p:cNvGrpSpPr>
            <a:grpSpLocks noChangeAspect="1"/>
          </p:cNvGrpSpPr>
          <p:nvPr/>
        </p:nvGrpSpPr>
        <p:grpSpPr>
          <a:xfrm>
            <a:off x="4419905" y="3363107"/>
            <a:ext cx="214470" cy="206678"/>
            <a:chOff x="26946497" y="4626698"/>
            <a:chExt cx="917575" cy="884237"/>
          </a:xfrm>
        </p:grpSpPr>
        <p:sp>
          <p:nvSpPr>
            <p:cNvPr id="140" name="Freeform 5382"/>
            <p:cNvSpPr>
              <a:spLocks/>
            </p:cNvSpPr>
            <p:nvPr/>
          </p:nvSpPr>
          <p:spPr bwMode="auto">
            <a:xfrm>
              <a:off x="26989359" y="4675910"/>
              <a:ext cx="874713" cy="835025"/>
            </a:xfrm>
            <a:custGeom>
              <a:avLst/>
              <a:gdLst>
                <a:gd name="T0" fmla="*/ 272 w 551"/>
                <a:gd name="T1" fmla="*/ 0 h 526"/>
                <a:gd name="T2" fmla="*/ 316 w 551"/>
                <a:gd name="T3" fmla="*/ 6 h 526"/>
                <a:gd name="T4" fmla="*/ 359 w 551"/>
                <a:gd name="T5" fmla="*/ 19 h 526"/>
                <a:gd name="T6" fmla="*/ 400 w 551"/>
                <a:gd name="T7" fmla="*/ 39 h 526"/>
                <a:gd name="T8" fmla="*/ 437 w 551"/>
                <a:gd name="T9" fmla="*/ 66 h 526"/>
                <a:gd name="T10" fmla="*/ 468 w 551"/>
                <a:gd name="T11" fmla="*/ 99 h 526"/>
                <a:gd name="T12" fmla="*/ 493 w 551"/>
                <a:gd name="T13" fmla="*/ 138 h 526"/>
                <a:gd name="T14" fmla="*/ 514 w 551"/>
                <a:gd name="T15" fmla="*/ 188 h 526"/>
                <a:gd name="T16" fmla="*/ 524 w 551"/>
                <a:gd name="T17" fmla="*/ 239 h 526"/>
                <a:gd name="T18" fmla="*/ 524 w 551"/>
                <a:gd name="T19" fmla="*/ 289 h 526"/>
                <a:gd name="T20" fmla="*/ 514 w 551"/>
                <a:gd name="T21" fmla="*/ 338 h 526"/>
                <a:gd name="T22" fmla="*/ 495 w 551"/>
                <a:gd name="T23" fmla="*/ 384 h 526"/>
                <a:gd name="T24" fmla="*/ 503 w 551"/>
                <a:gd name="T25" fmla="*/ 386 h 526"/>
                <a:gd name="T26" fmla="*/ 508 w 551"/>
                <a:gd name="T27" fmla="*/ 390 h 526"/>
                <a:gd name="T28" fmla="*/ 514 w 551"/>
                <a:gd name="T29" fmla="*/ 394 h 526"/>
                <a:gd name="T30" fmla="*/ 534 w 551"/>
                <a:gd name="T31" fmla="*/ 409 h 526"/>
                <a:gd name="T32" fmla="*/ 545 w 551"/>
                <a:gd name="T33" fmla="*/ 423 h 526"/>
                <a:gd name="T34" fmla="*/ 551 w 551"/>
                <a:gd name="T35" fmla="*/ 439 h 526"/>
                <a:gd name="T36" fmla="*/ 549 w 551"/>
                <a:gd name="T37" fmla="*/ 454 h 526"/>
                <a:gd name="T38" fmla="*/ 541 w 551"/>
                <a:gd name="T39" fmla="*/ 470 h 526"/>
                <a:gd name="T40" fmla="*/ 528 w 551"/>
                <a:gd name="T41" fmla="*/ 479 h 526"/>
                <a:gd name="T42" fmla="*/ 512 w 551"/>
                <a:gd name="T43" fmla="*/ 485 h 526"/>
                <a:gd name="T44" fmla="*/ 497 w 551"/>
                <a:gd name="T45" fmla="*/ 483 h 526"/>
                <a:gd name="T46" fmla="*/ 481 w 551"/>
                <a:gd name="T47" fmla="*/ 475 h 526"/>
                <a:gd name="T48" fmla="*/ 462 w 551"/>
                <a:gd name="T49" fmla="*/ 460 h 526"/>
                <a:gd name="T50" fmla="*/ 454 w 551"/>
                <a:gd name="T51" fmla="*/ 454 h 526"/>
                <a:gd name="T52" fmla="*/ 450 w 551"/>
                <a:gd name="T53" fmla="*/ 446 h 526"/>
                <a:gd name="T54" fmla="*/ 421 w 551"/>
                <a:gd name="T55" fmla="*/ 473 h 526"/>
                <a:gd name="T56" fmla="*/ 386 w 551"/>
                <a:gd name="T57" fmla="*/ 495 h 526"/>
                <a:gd name="T58" fmla="*/ 344 w 551"/>
                <a:gd name="T59" fmla="*/ 512 h 526"/>
                <a:gd name="T60" fmla="*/ 299 w 551"/>
                <a:gd name="T61" fmla="*/ 524 h 526"/>
                <a:gd name="T62" fmla="*/ 252 w 551"/>
                <a:gd name="T63" fmla="*/ 526 h 526"/>
                <a:gd name="T64" fmla="*/ 208 w 551"/>
                <a:gd name="T65" fmla="*/ 520 h 526"/>
                <a:gd name="T66" fmla="*/ 165 w 551"/>
                <a:gd name="T67" fmla="*/ 506 h 526"/>
                <a:gd name="T68" fmla="*/ 126 w 551"/>
                <a:gd name="T69" fmla="*/ 487 h 526"/>
                <a:gd name="T70" fmla="*/ 89 w 551"/>
                <a:gd name="T71" fmla="*/ 460 h 526"/>
                <a:gd name="T72" fmla="*/ 56 w 551"/>
                <a:gd name="T73" fmla="*/ 427 h 526"/>
                <a:gd name="T74" fmla="*/ 31 w 551"/>
                <a:gd name="T75" fmla="*/ 388 h 526"/>
                <a:gd name="T76" fmla="*/ 12 w 551"/>
                <a:gd name="T77" fmla="*/ 343 h 526"/>
                <a:gd name="T78" fmla="*/ 2 w 551"/>
                <a:gd name="T79" fmla="*/ 299 h 526"/>
                <a:gd name="T80" fmla="*/ 0 w 551"/>
                <a:gd name="T81" fmla="*/ 254 h 526"/>
                <a:gd name="T82" fmla="*/ 6 w 551"/>
                <a:gd name="T83" fmla="*/ 210 h 526"/>
                <a:gd name="T84" fmla="*/ 18 w 551"/>
                <a:gd name="T85" fmla="*/ 167 h 526"/>
                <a:gd name="T86" fmla="*/ 39 w 551"/>
                <a:gd name="T87" fmla="*/ 126 h 526"/>
                <a:gd name="T88" fmla="*/ 64 w 551"/>
                <a:gd name="T89" fmla="*/ 89 h 526"/>
                <a:gd name="T90" fmla="*/ 99 w 551"/>
                <a:gd name="T91" fmla="*/ 58 h 526"/>
                <a:gd name="T92" fmla="*/ 138 w 551"/>
                <a:gd name="T93" fmla="*/ 31 h 526"/>
                <a:gd name="T94" fmla="*/ 183 w 551"/>
                <a:gd name="T95" fmla="*/ 14 h 526"/>
                <a:gd name="T96" fmla="*/ 227 w 551"/>
                <a:gd name="T97" fmla="*/ 2 h 526"/>
                <a:gd name="T98" fmla="*/ 272 w 551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1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7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3" y="386"/>
                  </a:lnTo>
                  <a:lnTo>
                    <a:pt x="508" y="390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3"/>
                  </a:lnTo>
                  <a:lnTo>
                    <a:pt x="551" y="439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2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3"/>
                  </a:lnTo>
                  <a:lnTo>
                    <a:pt x="386" y="495"/>
                  </a:lnTo>
                  <a:lnTo>
                    <a:pt x="344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6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8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8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3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1" name="Freeform 5383"/>
            <p:cNvSpPr>
              <a:spLocks/>
            </p:cNvSpPr>
            <p:nvPr/>
          </p:nvSpPr>
          <p:spPr bwMode="auto">
            <a:xfrm>
              <a:off x="26946497" y="4626698"/>
              <a:ext cx="871538" cy="835025"/>
            </a:xfrm>
            <a:custGeom>
              <a:avLst/>
              <a:gdLst>
                <a:gd name="T0" fmla="*/ 272 w 549"/>
                <a:gd name="T1" fmla="*/ 0 h 526"/>
                <a:gd name="T2" fmla="*/ 316 w 549"/>
                <a:gd name="T3" fmla="*/ 6 h 526"/>
                <a:gd name="T4" fmla="*/ 359 w 549"/>
                <a:gd name="T5" fmla="*/ 19 h 526"/>
                <a:gd name="T6" fmla="*/ 400 w 549"/>
                <a:gd name="T7" fmla="*/ 39 h 526"/>
                <a:gd name="T8" fmla="*/ 435 w 549"/>
                <a:gd name="T9" fmla="*/ 66 h 526"/>
                <a:gd name="T10" fmla="*/ 468 w 549"/>
                <a:gd name="T11" fmla="*/ 99 h 526"/>
                <a:gd name="T12" fmla="*/ 493 w 549"/>
                <a:gd name="T13" fmla="*/ 138 h 526"/>
                <a:gd name="T14" fmla="*/ 514 w 549"/>
                <a:gd name="T15" fmla="*/ 188 h 526"/>
                <a:gd name="T16" fmla="*/ 524 w 549"/>
                <a:gd name="T17" fmla="*/ 239 h 526"/>
                <a:gd name="T18" fmla="*/ 524 w 549"/>
                <a:gd name="T19" fmla="*/ 289 h 526"/>
                <a:gd name="T20" fmla="*/ 514 w 549"/>
                <a:gd name="T21" fmla="*/ 338 h 526"/>
                <a:gd name="T22" fmla="*/ 495 w 549"/>
                <a:gd name="T23" fmla="*/ 384 h 526"/>
                <a:gd name="T24" fmla="*/ 501 w 549"/>
                <a:gd name="T25" fmla="*/ 386 h 526"/>
                <a:gd name="T26" fmla="*/ 508 w 549"/>
                <a:gd name="T27" fmla="*/ 388 h 526"/>
                <a:gd name="T28" fmla="*/ 514 w 549"/>
                <a:gd name="T29" fmla="*/ 394 h 526"/>
                <a:gd name="T30" fmla="*/ 534 w 549"/>
                <a:gd name="T31" fmla="*/ 409 h 526"/>
                <a:gd name="T32" fmla="*/ 545 w 549"/>
                <a:gd name="T33" fmla="*/ 421 h 526"/>
                <a:gd name="T34" fmla="*/ 549 w 549"/>
                <a:gd name="T35" fmla="*/ 437 h 526"/>
                <a:gd name="T36" fmla="*/ 549 w 549"/>
                <a:gd name="T37" fmla="*/ 454 h 526"/>
                <a:gd name="T38" fmla="*/ 541 w 549"/>
                <a:gd name="T39" fmla="*/ 470 h 526"/>
                <a:gd name="T40" fmla="*/ 528 w 549"/>
                <a:gd name="T41" fmla="*/ 479 h 526"/>
                <a:gd name="T42" fmla="*/ 512 w 549"/>
                <a:gd name="T43" fmla="*/ 485 h 526"/>
                <a:gd name="T44" fmla="*/ 497 w 549"/>
                <a:gd name="T45" fmla="*/ 483 h 526"/>
                <a:gd name="T46" fmla="*/ 481 w 549"/>
                <a:gd name="T47" fmla="*/ 475 h 526"/>
                <a:gd name="T48" fmla="*/ 460 w 549"/>
                <a:gd name="T49" fmla="*/ 460 h 526"/>
                <a:gd name="T50" fmla="*/ 454 w 549"/>
                <a:gd name="T51" fmla="*/ 454 h 526"/>
                <a:gd name="T52" fmla="*/ 450 w 549"/>
                <a:gd name="T53" fmla="*/ 446 h 526"/>
                <a:gd name="T54" fmla="*/ 421 w 549"/>
                <a:gd name="T55" fmla="*/ 471 h 526"/>
                <a:gd name="T56" fmla="*/ 386 w 549"/>
                <a:gd name="T57" fmla="*/ 495 h 526"/>
                <a:gd name="T58" fmla="*/ 343 w 549"/>
                <a:gd name="T59" fmla="*/ 512 h 526"/>
                <a:gd name="T60" fmla="*/ 299 w 549"/>
                <a:gd name="T61" fmla="*/ 524 h 526"/>
                <a:gd name="T62" fmla="*/ 252 w 549"/>
                <a:gd name="T63" fmla="*/ 526 h 526"/>
                <a:gd name="T64" fmla="*/ 208 w 549"/>
                <a:gd name="T65" fmla="*/ 520 h 526"/>
                <a:gd name="T66" fmla="*/ 165 w 549"/>
                <a:gd name="T67" fmla="*/ 506 h 526"/>
                <a:gd name="T68" fmla="*/ 124 w 549"/>
                <a:gd name="T69" fmla="*/ 487 h 526"/>
                <a:gd name="T70" fmla="*/ 89 w 549"/>
                <a:gd name="T71" fmla="*/ 460 h 526"/>
                <a:gd name="T72" fmla="*/ 56 w 549"/>
                <a:gd name="T73" fmla="*/ 427 h 526"/>
                <a:gd name="T74" fmla="*/ 31 w 549"/>
                <a:gd name="T75" fmla="*/ 386 h 526"/>
                <a:gd name="T76" fmla="*/ 12 w 549"/>
                <a:gd name="T77" fmla="*/ 343 h 526"/>
                <a:gd name="T78" fmla="*/ 2 w 549"/>
                <a:gd name="T79" fmla="*/ 299 h 526"/>
                <a:gd name="T80" fmla="*/ 0 w 549"/>
                <a:gd name="T81" fmla="*/ 254 h 526"/>
                <a:gd name="T82" fmla="*/ 6 w 549"/>
                <a:gd name="T83" fmla="*/ 210 h 526"/>
                <a:gd name="T84" fmla="*/ 17 w 549"/>
                <a:gd name="T85" fmla="*/ 167 h 526"/>
                <a:gd name="T86" fmla="*/ 39 w 549"/>
                <a:gd name="T87" fmla="*/ 126 h 526"/>
                <a:gd name="T88" fmla="*/ 64 w 549"/>
                <a:gd name="T89" fmla="*/ 89 h 526"/>
                <a:gd name="T90" fmla="*/ 99 w 549"/>
                <a:gd name="T91" fmla="*/ 58 h 526"/>
                <a:gd name="T92" fmla="*/ 138 w 549"/>
                <a:gd name="T93" fmla="*/ 31 h 526"/>
                <a:gd name="T94" fmla="*/ 180 w 549"/>
                <a:gd name="T95" fmla="*/ 14 h 526"/>
                <a:gd name="T96" fmla="*/ 227 w 549"/>
                <a:gd name="T97" fmla="*/ 2 h 526"/>
                <a:gd name="T98" fmla="*/ 272 w 549"/>
                <a:gd name="T99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9" h="526">
                  <a:moveTo>
                    <a:pt x="272" y="0"/>
                  </a:moveTo>
                  <a:lnTo>
                    <a:pt x="316" y="6"/>
                  </a:lnTo>
                  <a:lnTo>
                    <a:pt x="359" y="19"/>
                  </a:lnTo>
                  <a:lnTo>
                    <a:pt x="400" y="39"/>
                  </a:lnTo>
                  <a:lnTo>
                    <a:pt x="435" y="66"/>
                  </a:lnTo>
                  <a:lnTo>
                    <a:pt x="468" y="99"/>
                  </a:lnTo>
                  <a:lnTo>
                    <a:pt x="493" y="138"/>
                  </a:lnTo>
                  <a:lnTo>
                    <a:pt x="514" y="188"/>
                  </a:lnTo>
                  <a:lnTo>
                    <a:pt x="524" y="239"/>
                  </a:lnTo>
                  <a:lnTo>
                    <a:pt x="524" y="289"/>
                  </a:lnTo>
                  <a:lnTo>
                    <a:pt x="514" y="338"/>
                  </a:lnTo>
                  <a:lnTo>
                    <a:pt x="495" y="384"/>
                  </a:lnTo>
                  <a:lnTo>
                    <a:pt x="501" y="386"/>
                  </a:lnTo>
                  <a:lnTo>
                    <a:pt x="508" y="388"/>
                  </a:lnTo>
                  <a:lnTo>
                    <a:pt x="514" y="394"/>
                  </a:lnTo>
                  <a:lnTo>
                    <a:pt x="534" y="409"/>
                  </a:lnTo>
                  <a:lnTo>
                    <a:pt x="545" y="421"/>
                  </a:lnTo>
                  <a:lnTo>
                    <a:pt x="549" y="437"/>
                  </a:lnTo>
                  <a:lnTo>
                    <a:pt x="549" y="454"/>
                  </a:lnTo>
                  <a:lnTo>
                    <a:pt x="541" y="470"/>
                  </a:lnTo>
                  <a:lnTo>
                    <a:pt x="528" y="479"/>
                  </a:lnTo>
                  <a:lnTo>
                    <a:pt x="512" y="485"/>
                  </a:lnTo>
                  <a:lnTo>
                    <a:pt x="497" y="483"/>
                  </a:lnTo>
                  <a:lnTo>
                    <a:pt x="481" y="475"/>
                  </a:lnTo>
                  <a:lnTo>
                    <a:pt x="460" y="460"/>
                  </a:lnTo>
                  <a:lnTo>
                    <a:pt x="454" y="454"/>
                  </a:lnTo>
                  <a:lnTo>
                    <a:pt x="450" y="446"/>
                  </a:lnTo>
                  <a:lnTo>
                    <a:pt x="421" y="471"/>
                  </a:lnTo>
                  <a:lnTo>
                    <a:pt x="386" y="495"/>
                  </a:lnTo>
                  <a:lnTo>
                    <a:pt x="343" y="512"/>
                  </a:lnTo>
                  <a:lnTo>
                    <a:pt x="299" y="524"/>
                  </a:lnTo>
                  <a:lnTo>
                    <a:pt x="252" y="526"/>
                  </a:lnTo>
                  <a:lnTo>
                    <a:pt x="208" y="520"/>
                  </a:lnTo>
                  <a:lnTo>
                    <a:pt x="165" y="506"/>
                  </a:lnTo>
                  <a:lnTo>
                    <a:pt x="124" y="487"/>
                  </a:lnTo>
                  <a:lnTo>
                    <a:pt x="89" y="460"/>
                  </a:lnTo>
                  <a:lnTo>
                    <a:pt x="56" y="427"/>
                  </a:lnTo>
                  <a:lnTo>
                    <a:pt x="31" y="386"/>
                  </a:lnTo>
                  <a:lnTo>
                    <a:pt x="12" y="343"/>
                  </a:lnTo>
                  <a:lnTo>
                    <a:pt x="2" y="299"/>
                  </a:lnTo>
                  <a:lnTo>
                    <a:pt x="0" y="254"/>
                  </a:lnTo>
                  <a:lnTo>
                    <a:pt x="6" y="210"/>
                  </a:lnTo>
                  <a:lnTo>
                    <a:pt x="17" y="167"/>
                  </a:lnTo>
                  <a:lnTo>
                    <a:pt x="39" y="126"/>
                  </a:lnTo>
                  <a:lnTo>
                    <a:pt x="64" y="89"/>
                  </a:lnTo>
                  <a:lnTo>
                    <a:pt x="99" y="58"/>
                  </a:lnTo>
                  <a:lnTo>
                    <a:pt x="138" y="31"/>
                  </a:lnTo>
                  <a:lnTo>
                    <a:pt x="180" y="14"/>
                  </a:lnTo>
                  <a:lnTo>
                    <a:pt x="227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EF6F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2" name="Freeform 5384"/>
            <p:cNvSpPr>
              <a:spLocks/>
            </p:cNvSpPr>
            <p:nvPr/>
          </p:nvSpPr>
          <p:spPr bwMode="auto">
            <a:xfrm>
              <a:off x="27041747" y="4721948"/>
              <a:ext cx="641350" cy="644525"/>
            </a:xfrm>
            <a:custGeom>
              <a:avLst/>
              <a:gdLst>
                <a:gd name="T0" fmla="*/ 183 w 404"/>
                <a:gd name="T1" fmla="*/ 0 h 406"/>
                <a:gd name="T2" fmla="*/ 221 w 404"/>
                <a:gd name="T3" fmla="*/ 0 h 406"/>
                <a:gd name="T4" fmla="*/ 260 w 404"/>
                <a:gd name="T5" fmla="*/ 8 h 406"/>
                <a:gd name="T6" fmla="*/ 297 w 404"/>
                <a:gd name="T7" fmla="*/ 23 h 406"/>
                <a:gd name="T8" fmla="*/ 330 w 404"/>
                <a:gd name="T9" fmla="*/ 45 h 406"/>
                <a:gd name="T10" fmla="*/ 357 w 404"/>
                <a:gd name="T11" fmla="*/ 72 h 406"/>
                <a:gd name="T12" fmla="*/ 380 w 404"/>
                <a:gd name="T13" fmla="*/ 107 h 406"/>
                <a:gd name="T14" fmla="*/ 396 w 404"/>
                <a:gd name="T15" fmla="*/ 144 h 406"/>
                <a:gd name="T16" fmla="*/ 404 w 404"/>
                <a:gd name="T17" fmla="*/ 184 h 406"/>
                <a:gd name="T18" fmla="*/ 404 w 404"/>
                <a:gd name="T19" fmla="*/ 223 h 406"/>
                <a:gd name="T20" fmla="*/ 396 w 404"/>
                <a:gd name="T21" fmla="*/ 260 h 406"/>
                <a:gd name="T22" fmla="*/ 382 w 404"/>
                <a:gd name="T23" fmla="*/ 297 h 406"/>
                <a:gd name="T24" fmla="*/ 359 w 404"/>
                <a:gd name="T25" fmla="*/ 330 h 406"/>
                <a:gd name="T26" fmla="*/ 332 w 404"/>
                <a:gd name="T27" fmla="*/ 359 h 406"/>
                <a:gd name="T28" fmla="*/ 299 w 404"/>
                <a:gd name="T29" fmla="*/ 380 h 406"/>
                <a:gd name="T30" fmla="*/ 260 w 404"/>
                <a:gd name="T31" fmla="*/ 398 h 406"/>
                <a:gd name="T32" fmla="*/ 221 w 404"/>
                <a:gd name="T33" fmla="*/ 406 h 406"/>
                <a:gd name="T34" fmla="*/ 183 w 404"/>
                <a:gd name="T35" fmla="*/ 404 h 406"/>
                <a:gd name="T36" fmla="*/ 144 w 404"/>
                <a:gd name="T37" fmla="*/ 398 h 406"/>
                <a:gd name="T38" fmla="*/ 107 w 404"/>
                <a:gd name="T39" fmla="*/ 382 h 406"/>
                <a:gd name="T40" fmla="*/ 74 w 404"/>
                <a:gd name="T41" fmla="*/ 361 h 406"/>
                <a:gd name="T42" fmla="*/ 47 w 404"/>
                <a:gd name="T43" fmla="*/ 332 h 406"/>
                <a:gd name="T44" fmla="*/ 23 w 404"/>
                <a:gd name="T45" fmla="*/ 299 h 406"/>
                <a:gd name="T46" fmla="*/ 8 w 404"/>
                <a:gd name="T47" fmla="*/ 260 h 406"/>
                <a:gd name="T48" fmla="*/ 0 w 404"/>
                <a:gd name="T49" fmla="*/ 221 h 406"/>
                <a:gd name="T50" fmla="*/ 0 w 404"/>
                <a:gd name="T51" fmla="*/ 183 h 406"/>
                <a:gd name="T52" fmla="*/ 8 w 404"/>
                <a:gd name="T53" fmla="*/ 144 h 406"/>
                <a:gd name="T54" fmla="*/ 22 w 404"/>
                <a:gd name="T55" fmla="*/ 109 h 406"/>
                <a:gd name="T56" fmla="*/ 45 w 404"/>
                <a:gd name="T57" fmla="*/ 76 h 406"/>
                <a:gd name="T58" fmla="*/ 72 w 404"/>
                <a:gd name="T59" fmla="*/ 47 h 406"/>
                <a:gd name="T60" fmla="*/ 107 w 404"/>
                <a:gd name="T61" fmla="*/ 23 h 406"/>
                <a:gd name="T62" fmla="*/ 144 w 404"/>
                <a:gd name="T63" fmla="*/ 8 h 406"/>
                <a:gd name="T64" fmla="*/ 183 w 404"/>
                <a:gd name="T65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4" h="406">
                  <a:moveTo>
                    <a:pt x="183" y="0"/>
                  </a:moveTo>
                  <a:lnTo>
                    <a:pt x="221" y="0"/>
                  </a:lnTo>
                  <a:lnTo>
                    <a:pt x="260" y="8"/>
                  </a:lnTo>
                  <a:lnTo>
                    <a:pt x="297" y="23"/>
                  </a:lnTo>
                  <a:lnTo>
                    <a:pt x="330" y="45"/>
                  </a:lnTo>
                  <a:lnTo>
                    <a:pt x="357" y="72"/>
                  </a:lnTo>
                  <a:lnTo>
                    <a:pt x="380" y="107"/>
                  </a:lnTo>
                  <a:lnTo>
                    <a:pt x="396" y="144"/>
                  </a:lnTo>
                  <a:lnTo>
                    <a:pt x="404" y="184"/>
                  </a:lnTo>
                  <a:lnTo>
                    <a:pt x="404" y="223"/>
                  </a:lnTo>
                  <a:lnTo>
                    <a:pt x="396" y="260"/>
                  </a:lnTo>
                  <a:lnTo>
                    <a:pt x="382" y="297"/>
                  </a:lnTo>
                  <a:lnTo>
                    <a:pt x="359" y="330"/>
                  </a:lnTo>
                  <a:lnTo>
                    <a:pt x="332" y="359"/>
                  </a:lnTo>
                  <a:lnTo>
                    <a:pt x="299" y="380"/>
                  </a:lnTo>
                  <a:lnTo>
                    <a:pt x="260" y="398"/>
                  </a:lnTo>
                  <a:lnTo>
                    <a:pt x="221" y="406"/>
                  </a:lnTo>
                  <a:lnTo>
                    <a:pt x="183" y="404"/>
                  </a:lnTo>
                  <a:lnTo>
                    <a:pt x="144" y="398"/>
                  </a:lnTo>
                  <a:lnTo>
                    <a:pt x="107" y="382"/>
                  </a:lnTo>
                  <a:lnTo>
                    <a:pt x="74" y="361"/>
                  </a:lnTo>
                  <a:lnTo>
                    <a:pt x="47" y="332"/>
                  </a:lnTo>
                  <a:lnTo>
                    <a:pt x="23" y="299"/>
                  </a:lnTo>
                  <a:lnTo>
                    <a:pt x="8" y="260"/>
                  </a:lnTo>
                  <a:lnTo>
                    <a:pt x="0" y="221"/>
                  </a:lnTo>
                  <a:lnTo>
                    <a:pt x="0" y="183"/>
                  </a:lnTo>
                  <a:lnTo>
                    <a:pt x="8" y="144"/>
                  </a:lnTo>
                  <a:lnTo>
                    <a:pt x="22" y="109"/>
                  </a:lnTo>
                  <a:lnTo>
                    <a:pt x="45" y="76"/>
                  </a:lnTo>
                  <a:lnTo>
                    <a:pt x="72" y="47"/>
                  </a:lnTo>
                  <a:lnTo>
                    <a:pt x="107" y="23"/>
                  </a:lnTo>
                  <a:lnTo>
                    <a:pt x="144" y="8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9973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3" name="Freeform 5385"/>
            <p:cNvSpPr>
              <a:spLocks/>
            </p:cNvSpPr>
            <p:nvPr/>
          </p:nvSpPr>
          <p:spPr bwMode="auto">
            <a:xfrm>
              <a:off x="27519584" y="4907685"/>
              <a:ext cx="68263" cy="66675"/>
            </a:xfrm>
            <a:custGeom>
              <a:avLst/>
              <a:gdLst>
                <a:gd name="T0" fmla="*/ 25 w 43"/>
                <a:gd name="T1" fmla="*/ 0 h 42"/>
                <a:gd name="T2" fmla="*/ 31 w 43"/>
                <a:gd name="T3" fmla="*/ 2 h 42"/>
                <a:gd name="T4" fmla="*/ 37 w 43"/>
                <a:gd name="T5" fmla="*/ 5 h 42"/>
                <a:gd name="T6" fmla="*/ 41 w 43"/>
                <a:gd name="T7" fmla="*/ 11 h 42"/>
                <a:gd name="T8" fmla="*/ 43 w 43"/>
                <a:gd name="T9" fmla="*/ 17 h 42"/>
                <a:gd name="T10" fmla="*/ 43 w 43"/>
                <a:gd name="T11" fmla="*/ 25 h 42"/>
                <a:gd name="T12" fmla="*/ 41 w 43"/>
                <a:gd name="T13" fmla="*/ 31 h 42"/>
                <a:gd name="T14" fmla="*/ 37 w 43"/>
                <a:gd name="T15" fmla="*/ 36 h 42"/>
                <a:gd name="T16" fmla="*/ 31 w 43"/>
                <a:gd name="T17" fmla="*/ 40 h 42"/>
                <a:gd name="T18" fmla="*/ 25 w 43"/>
                <a:gd name="T19" fmla="*/ 42 h 42"/>
                <a:gd name="T20" fmla="*/ 19 w 43"/>
                <a:gd name="T21" fmla="*/ 42 h 42"/>
                <a:gd name="T22" fmla="*/ 12 w 43"/>
                <a:gd name="T23" fmla="*/ 40 h 42"/>
                <a:gd name="T24" fmla="*/ 6 w 43"/>
                <a:gd name="T25" fmla="*/ 36 h 42"/>
                <a:gd name="T26" fmla="*/ 2 w 43"/>
                <a:gd name="T27" fmla="*/ 31 h 42"/>
                <a:gd name="T28" fmla="*/ 0 w 43"/>
                <a:gd name="T29" fmla="*/ 25 h 42"/>
                <a:gd name="T30" fmla="*/ 0 w 43"/>
                <a:gd name="T31" fmla="*/ 17 h 42"/>
                <a:gd name="T32" fmla="*/ 2 w 43"/>
                <a:gd name="T33" fmla="*/ 11 h 42"/>
                <a:gd name="T34" fmla="*/ 6 w 43"/>
                <a:gd name="T35" fmla="*/ 5 h 42"/>
                <a:gd name="T36" fmla="*/ 12 w 43"/>
                <a:gd name="T37" fmla="*/ 2 h 42"/>
                <a:gd name="T38" fmla="*/ 17 w 43"/>
                <a:gd name="T39" fmla="*/ 0 h 42"/>
                <a:gd name="T40" fmla="*/ 25 w 43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2">
                  <a:moveTo>
                    <a:pt x="25" y="0"/>
                  </a:moveTo>
                  <a:lnTo>
                    <a:pt x="31" y="2"/>
                  </a:lnTo>
                  <a:lnTo>
                    <a:pt x="37" y="5"/>
                  </a:lnTo>
                  <a:lnTo>
                    <a:pt x="41" y="11"/>
                  </a:lnTo>
                  <a:lnTo>
                    <a:pt x="43" y="17"/>
                  </a:lnTo>
                  <a:lnTo>
                    <a:pt x="43" y="25"/>
                  </a:lnTo>
                  <a:lnTo>
                    <a:pt x="41" y="31"/>
                  </a:lnTo>
                  <a:lnTo>
                    <a:pt x="37" y="36"/>
                  </a:lnTo>
                  <a:lnTo>
                    <a:pt x="31" y="40"/>
                  </a:lnTo>
                  <a:lnTo>
                    <a:pt x="25" y="42"/>
                  </a:lnTo>
                  <a:lnTo>
                    <a:pt x="19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6" y="5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4" name="Freeform 5386"/>
            <p:cNvSpPr>
              <a:spLocks/>
            </p:cNvSpPr>
            <p:nvPr/>
          </p:nvSpPr>
          <p:spPr bwMode="auto">
            <a:xfrm>
              <a:off x="27546572" y="4971185"/>
              <a:ext cx="101600" cy="104775"/>
            </a:xfrm>
            <a:custGeom>
              <a:avLst/>
              <a:gdLst>
                <a:gd name="T0" fmla="*/ 33 w 64"/>
                <a:gd name="T1" fmla="*/ 0 h 66"/>
                <a:gd name="T2" fmla="*/ 49 w 64"/>
                <a:gd name="T3" fmla="*/ 6 h 66"/>
                <a:gd name="T4" fmla="*/ 60 w 64"/>
                <a:gd name="T5" fmla="*/ 18 h 66"/>
                <a:gd name="T6" fmla="*/ 64 w 64"/>
                <a:gd name="T7" fmla="*/ 35 h 66"/>
                <a:gd name="T8" fmla="*/ 60 w 64"/>
                <a:gd name="T9" fmla="*/ 51 h 66"/>
                <a:gd name="T10" fmla="*/ 49 w 64"/>
                <a:gd name="T11" fmla="*/ 62 h 66"/>
                <a:gd name="T12" fmla="*/ 31 w 64"/>
                <a:gd name="T13" fmla="*/ 66 h 66"/>
                <a:gd name="T14" fmla="*/ 16 w 64"/>
                <a:gd name="T15" fmla="*/ 62 h 66"/>
                <a:gd name="T16" fmla="*/ 4 w 64"/>
                <a:gd name="T17" fmla="*/ 49 h 66"/>
                <a:gd name="T18" fmla="*/ 0 w 64"/>
                <a:gd name="T19" fmla="*/ 33 h 66"/>
                <a:gd name="T20" fmla="*/ 4 w 64"/>
                <a:gd name="T21" fmla="*/ 16 h 66"/>
                <a:gd name="T22" fmla="*/ 18 w 64"/>
                <a:gd name="T23" fmla="*/ 4 h 66"/>
                <a:gd name="T24" fmla="*/ 33 w 64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33" y="0"/>
                  </a:moveTo>
                  <a:lnTo>
                    <a:pt x="49" y="6"/>
                  </a:lnTo>
                  <a:lnTo>
                    <a:pt x="60" y="18"/>
                  </a:lnTo>
                  <a:lnTo>
                    <a:pt x="64" y="35"/>
                  </a:lnTo>
                  <a:lnTo>
                    <a:pt x="60" y="51"/>
                  </a:lnTo>
                  <a:lnTo>
                    <a:pt x="49" y="62"/>
                  </a:lnTo>
                  <a:lnTo>
                    <a:pt x="31" y="66"/>
                  </a:lnTo>
                  <a:lnTo>
                    <a:pt x="16" y="62"/>
                  </a:lnTo>
                  <a:lnTo>
                    <a:pt x="4" y="49"/>
                  </a:lnTo>
                  <a:lnTo>
                    <a:pt x="0" y="33"/>
                  </a:lnTo>
                  <a:lnTo>
                    <a:pt x="4" y="16"/>
                  </a:lnTo>
                  <a:lnTo>
                    <a:pt x="1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5" name="Freeform 5387"/>
            <p:cNvSpPr>
              <a:spLocks/>
            </p:cNvSpPr>
            <p:nvPr/>
          </p:nvSpPr>
          <p:spPr bwMode="auto">
            <a:xfrm>
              <a:off x="27457672" y="4977535"/>
              <a:ext cx="71438" cy="71438"/>
            </a:xfrm>
            <a:custGeom>
              <a:avLst/>
              <a:gdLst>
                <a:gd name="T0" fmla="*/ 25 w 45"/>
                <a:gd name="T1" fmla="*/ 0 h 45"/>
                <a:gd name="T2" fmla="*/ 33 w 45"/>
                <a:gd name="T3" fmla="*/ 2 h 45"/>
                <a:gd name="T4" fmla="*/ 37 w 45"/>
                <a:gd name="T5" fmla="*/ 6 h 45"/>
                <a:gd name="T6" fmla="*/ 43 w 45"/>
                <a:gd name="T7" fmla="*/ 12 h 45"/>
                <a:gd name="T8" fmla="*/ 45 w 45"/>
                <a:gd name="T9" fmla="*/ 18 h 45"/>
                <a:gd name="T10" fmla="*/ 45 w 45"/>
                <a:gd name="T11" fmla="*/ 25 h 45"/>
                <a:gd name="T12" fmla="*/ 43 w 45"/>
                <a:gd name="T13" fmla="*/ 31 h 45"/>
                <a:gd name="T14" fmla="*/ 39 w 45"/>
                <a:gd name="T15" fmla="*/ 37 h 45"/>
                <a:gd name="T16" fmla="*/ 33 w 45"/>
                <a:gd name="T17" fmla="*/ 41 h 45"/>
                <a:gd name="T18" fmla="*/ 27 w 45"/>
                <a:gd name="T19" fmla="*/ 43 h 45"/>
                <a:gd name="T20" fmla="*/ 19 w 45"/>
                <a:gd name="T21" fmla="*/ 45 h 45"/>
                <a:gd name="T22" fmla="*/ 14 w 45"/>
                <a:gd name="T23" fmla="*/ 43 h 45"/>
                <a:gd name="T24" fmla="*/ 8 w 45"/>
                <a:gd name="T25" fmla="*/ 39 h 45"/>
                <a:gd name="T26" fmla="*/ 4 w 45"/>
                <a:gd name="T27" fmla="*/ 33 h 45"/>
                <a:gd name="T28" fmla="*/ 2 w 45"/>
                <a:gd name="T29" fmla="*/ 25 h 45"/>
                <a:gd name="T30" fmla="*/ 0 w 45"/>
                <a:gd name="T31" fmla="*/ 20 h 45"/>
                <a:gd name="T32" fmla="*/ 2 w 45"/>
                <a:gd name="T33" fmla="*/ 12 h 45"/>
                <a:gd name="T34" fmla="*/ 6 w 45"/>
                <a:gd name="T35" fmla="*/ 8 h 45"/>
                <a:gd name="T36" fmla="*/ 12 w 45"/>
                <a:gd name="T37" fmla="*/ 2 h 45"/>
                <a:gd name="T38" fmla="*/ 19 w 45"/>
                <a:gd name="T39" fmla="*/ 0 h 45"/>
                <a:gd name="T40" fmla="*/ 25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5" y="0"/>
                  </a:moveTo>
                  <a:lnTo>
                    <a:pt x="33" y="2"/>
                  </a:lnTo>
                  <a:lnTo>
                    <a:pt x="37" y="6"/>
                  </a:lnTo>
                  <a:lnTo>
                    <a:pt x="43" y="12"/>
                  </a:lnTo>
                  <a:lnTo>
                    <a:pt x="45" y="18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39" y="37"/>
                  </a:lnTo>
                  <a:lnTo>
                    <a:pt x="33" y="41"/>
                  </a:lnTo>
                  <a:lnTo>
                    <a:pt x="27" y="43"/>
                  </a:lnTo>
                  <a:lnTo>
                    <a:pt x="19" y="45"/>
                  </a:lnTo>
                  <a:lnTo>
                    <a:pt x="14" y="43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964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6" name="Freeform 5388"/>
            <p:cNvSpPr>
              <a:spLocks/>
            </p:cNvSpPr>
            <p:nvPr/>
          </p:nvSpPr>
          <p:spPr bwMode="auto">
            <a:xfrm>
              <a:off x="27041747" y="4866410"/>
              <a:ext cx="609600" cy="500063"/>
            </a:xfrm>
            <a:custGeom>
              <a:avLst/>
              <a:gdLst>
                <a:gd name="T0" fmla="*/ 33 w 384"/>
                <a:gd name="T1" fmla="*/ 0 h 315"/>
                <a:gd name="T2" fmla="*/ 35 w 384"/>
                <a:gd name="T3" fmla="*/ 4 h 315"/>
                <a:gd name="T4" fmla="*/ 41 w 384"/>
                <a:gd name="T5" fmla="*/ 16 h 315"/>
                <a:gd name="T6" fmla="*/ 51 w 384"/>
                <a:gd name="T7" fmla="*/ 31 h 315"/>
                <a:gd name="T8" fmla="*/ 64 w 384"/>
                <a:gd name="T9" fmla="*/ 55 h 315"/>
                <a:gd name="T10" fmla="*/ 82 w 384"/>
                <a:gd name="T11" fmla="*/ 78 h 315"/>
                <a:gd name="T12" fmla="*/ 103 w 384"/>
                <a:gd name="T13" fmla="*/ 103 h 315"/>
                <a:gd name="T14" fmla="*/ 130 w 384"/>
                <a:gd name="T15" fmla="*/ 128 h 315"/>
                <a:gd name="T16" fmla="*/ 161 w 384"/>
                <a:gd name="T17" fmla="*/ 154 h 315"/>
                <a:gd name="T18" fmla="*/ 196 w 384"/>
                <a:gd name="T19" fmla="*/ 175 h 315"/>
                <a:gd name="T20" fmla="*/ 237 w 384"/>
                <a:gd name="T21" fmla="*/ 190 h 315"/>
                <a:gd name="T22" fmla="*/ 281 w 384"/>
                <a:gd name="T23" fmla="*/ 202 h 315"/>
                <a:gd name="T24" fmla="*/ 330 w 384"/>
                <a:gd name="T25" fmla="*/ 204 h 315"/>
                <a:gd name="T26" fmla="*/ 384 w 384"/>
                <a:gd name="T27" fmla="*/ 198 h 315"/>
                <a:gd name="T28" fmla="*/ 363 w 384"/>
                <a:gd name="T29" fmla="*/ 235 h 315"/>
                <a:gd name="T30" fmla="*/ 334 w 384"/>
                <a:gd name="T31" fmla="*/ 266 h 315"/>
                <a:gd name="T32" fmla="*/ 299 w 384"/>
                <a:gd name="T33" fmla="*/ 289 h 315"/>
                <a:gd name="T34" fmla="*/ 260 w 384"/>
                <a:gd name="T35" fmla="*/ 307 h 315"/>
                <a:gd name="T36" fmla="*/ 221 w 384"/>
                <a:gd name="T37" fmla="*/ 315 h 315"/>
                <a:gd name="T38" fmla="*/ 183 w 384"/>
                <a:gd name="T39" fmla="*/ 313 h 315"/>
                <a:gd name="T40" fmla="*/ 144 w 384"/>
                <a:gd name="T41" fmla="*/ 307 h 315"/>
                <a:gd name="T42" fmla="*/ 107 w 384"/>
                <a:gd name="T43" fmla="*/ 291 h 315"/>
                <a:gd name="T44" fmla="*/ 74 w 384"/>
                <a:gd name="T45" fmla="*/ 270 h 315"/>
                <a:gd name="T46" fmla="*/ 47 w 384"/>
                <a:gd name="T47" fmla="*/ 241 h 315"/>
                <a:gd name="T48" fmla="*/ 23 w 384"/>
                <a:gd name="T49" fmla="*/ 208 h 315"/>
                <a:gd name="T50" fmla="*/ 6 w 384"/>
                <a:gd name="T51" fmla="*/ 165 h 315"/>
                <a:gd name="T52" fmla="*/ 0 w 384"/>
                <a:gd name="T53" fmla="*/ 123 h 315"/>
                <a:gd name="T54" fmla="*/ 2 w 384"/>
                <a:gd name="T55" fmla="*/ 80 h 315"/>
                <a:gd name="T56" fmla="*/ 14 w 384"/>
                <a:gd name="T57" fmla="*/ 37 h 315"/>
                <a:gd name="T58" fmla="*/ 33 w 384"/>
                <a:gd name="T5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4" h="315">
                  <a:moveTo>
                    <a:pt x="33" y="0"/>
                  </a:moveTo>
                  <a:lnTo>
                    <a:pt x="35" y="4"/>
                  </a:lnTo>
                  <a:lnTo>
                    <a:pt x="41" y="16"/>
                  </a:lnTo>
                  <a:lnTo>
                    <a:pt x="51" y="31"/>
                  </a:lnTo>
                  <a:lnTo>
                    <a:pt x="64" y="55"/>
                  </a:lnTo>
                  <a:lnTo>
                    <a:pt x="82" y="78"/>
                  </a:lnTo>
                  <a:lnTo>
                    <a:pt x="103" y="103"/>
                  </a:lnTo>
                  <a:lnTo>
                    <a:pt x="130" y="128"/>
                  </a:lnTo>
                  <a:lnTo>
                    <a:pt x="161" y="154"/>
                  </a:lnTo>
                  <a:lnTo>
                    <a:pt x="196" y="175"/>
                  </a:lnTo>
                  <a:lnTo>
                    <a:pt x="237" y="190"/>
                  </a:lnTo>
                  <a:lnTo>
                    <a:pt x="281" y="202"/>
                  </a:lnTo>
                  <a:lnTo>
                    <a:pt x="330" y="204"/>
                  </a:lnTo>
                  <a:lnTo>
                    <a:pt x="384" y="198"/>
                  </a:lnTo>
                  <a:lnTo>
                    <a:pt x="363" y="235"/>
                  </a:lnTo>
                  <a:lnTo>
                    <a:pt x="334" y="266"/>
                  </a:lnTo>
                  <a:lnTo>
                    <a:pt x="299" y="289"/>
                  </a:lnTo>
                  <a:lnTo>
                    <a:pt x="260" y="307"/>
                  </a:lnTo>
                  <a:lnTo>
                    <a:pt x="221" y="315"/>
                  </a:lnTo>
                  <a:lnTo>
                    <a:pt x="183" y="313"/>
                  </a:lnTo>
                  <a:lnTo>
                    <a:pt x="144" y="307"/>
                  </a:lnTo>
                  <a:lnTo>
                    <a:pt x="107" y="291"/>
                  </a:lnTo>
                  <a:lnTo>
                    <a:pt x="74" y="270"/>
                  </a:lnTo>
                  <a:lnTo>
                    <a:pt x="47" y="241"/>
                  </a:lnTo>
                  <a:lnTo>
                    <a:pt x="23" y="208"/>
                  </a:lnTo>
                  <a:lnTo>
                    <a:pt x="6" y="165"/>
                  </a:lnTo>
                  <a:lnTo>
                    <a:pt x="0" y="123"/>
                  </a:lnTo>
                  <a:lnTo>
                    <a:pt x="2" y="80"/>
                  </a:lnTo>
                  <a:lnTo>
                    <a:pt x="14" y="3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8C676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47" name="Freeform 5389"/>
            <p:cNvSpPr>
              <a:spLocks noEditPoints="1"/>
            </p:cNvSpPr>
            <p:nvPr/>
          </p:nvSpPr>
          <p:spPr bwMode="auto">
            <a:xfrm>
              <a:off x="27035397" y="4715598"/>
              <a:ext cx="654050" cy="657225"/>
            </a:xfrm>
            <a:custGeom>
              <a:avLst/>
              <a:gdLst>
                <a:gd name="T0" fmla="*/ 150 w 412"/>
                <a:gd name="T1" fmla="*/ 16 h 414"/>
                <a:gd name="T2" fmla="*/ 78 w 412"/>
                <a:gd name="T3" fmla="*/ 55 h 414"/>
                <a:gd name="T4" fmla="*/ 29 w 412"/>
                <a:gd name="T5" fmla="*/ 115 h 414"/>
                <a:gd name="T6" fmla="*/ 8 w 412"/>
                <a:gd name="T7" fmla="*/ 187 h 414"/>
                <a:gd name="T8" fmla="*/ 16 w 412"/>
                <a:gd name="T9" fmla="*/ 264 h 414"/>
                <a:gd name="T10" fmla="*/ 53 w 412"/>
                <a:gd name="T11" fmla="*/ 334 h 414"/>
                <a:gd name="T12" fmla="*/ 113 w 412"/>
                <a:gd name="T13" fmla="*/ 382 h 414"/>
                <a:gd name="T14" fmla="*/ 187 w 412"/>
                <a:gd name="T15" fmla="*/ 404 h 414"/>
                <a:gd name="T16" fmla="*/ 262 w 412"/>
                <a:gd name="T17" fmla="*/ 396 h 414"/>
                <a:gd name="T18" fmla="*/ 334 w 412"/>
                <a:gd name="T19" fmla="*/ 359 h 414"/>
                <a:gd name="T20" fmla="*/ 382 w 412"/>
                <a:gd name="T21" fmla="*/ 299 h 414"/>
                <a:gd name="T22" fmla="*/ 404 w 412"/>
                <a:gd name="T23" fmla="*/ 227 h 414"/>
                <a:gd name="T24" fmla="*/ 396 w 412"/>
                <a:gd name="T25" fmla="*/ 150 h 414"/>
                <a:gd name="T26" fmla="*/ 359 w 412"/>
                <a:gd name="T27" fmla="*/ 80 h 414"/>
                <a:gd name="T28" fmla="*/ 299 w 412"/>
                <a:gd name="T29" fmla="*/ 31 h 414"/>
                <a:gd name="T30" fmla="*/ 225 w 412"/>
                <a:gd name="T31" fmla="*/ 10 h 414"/>
                <a:gd name="T32" fmla="*/ 187 w 412"/>
                <a:gd name="T33" fmla="*/ 0 h 414"/>
                <a:gd name="T34" fmla="*/ 266 w 412"/>
                <a:gd name="T35" fmla="*/ 8 h 414"/>
                <a:gd name="T36" fmla="*/ 336 w 412"/>
                <a:gd name="T37" fmla="*/ 45 h 414"/>
                <a:gd name="T38" fmla="*/ 388 w 412"/>
                <a:gd name="T39" fmla="*/ 109 h 414"/>
                <a:gd name="T40" fmla="*/ 412 w 412"/>
                <a:gd name="T41" fmla="*/ 187 h 414"/>
                <a:gd name="T42" fmla="*/ 404 w 412"/>
                <a:gd name="T43" fmla="*/ 266 h 414"/>
                <a:gd name="T44" fmla="*/ 367 w 412"/>
                <a:gd name="T45" fmla="*/ 336 h 414"/>
                <a:gd name="T46" fmla="*/ 305 w 412"/>
                <a:gd name="T47" fmla="*/ 388 h 414"/>
                <a:gd name="T48" fmla="*/ 225 w 412"/>
                <a:gd name="T49" fmla="*/ 414 h 414"/>
                <a:gd name="T50" fmla="*/ 146 w 412"/>
                <a:gd name="T51" fmla="*/ 406 h 414"/>
                <a:gd name="T52" fmla="*/ 76 w 412"/>
                <a:gd name="T53" fmla="*/ 369 h 414"/>
                <a:gd name="T54" fmla="*/ 24 w 412"/>
                <a:gd name="T55" fmla="*/ 305 h 414"/>
                <a:gd name="T56" fmla="*/ 0 w 412"/>
                <a:gd name="T57" fmla="*/ 225 h 414"/>
                <a:gd name="T58" fmla="*/ 8 w 412"/>
                <a:gd name="T59" fmla="*/ 148 h 414"/>
                <a:gd name="T60" fmla="*/ 45 w 412"/>
                <a:gd name="T61" fmla="*/ 76 h 414"/>
                <a:gd name="T62" fmla="*/ 107 w 412"/>
                <a:gd name="T63" fmla="*/ 24 h 414"/>
                <a:gd name="T64" fmla="*/ 187 w 412"/>
                <a:gd name="T6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2" h="414">
                  <a:moveTo>
                    <a:pt x="187" y="8"/>
                  </a:moveTo>
                  <a:lnTo>
                    <a:pt x="150" y="16"/>
                  </a:lnTo>
                  <a:lnTo>
                    <a:pt x="113" y="31"/>
                  </a:lnTo>
                  <a:lnTo>
                    <a:pt x="78" y="55"/>
                  </a:lnTo>
                  <a:lnTo>
                    <a:pt x="51" y="82"/>
                  </a:lnTo>
                  <a:lnTo>
                    <a:pt x="29" y="115"/>
                  </a:lnTo>
                  <a:lnTo>
                    <a:pt x="16" y="150"/>
                  </a:lnTo>
                  <a:lnTo>
                    <a:pt x="8" y="187"/>
                  </a:lnTo>
                  <a:lnTo>
                    <a:pt x="8" y="225"/>
                  </a:lnTo>
                  <a:lnTo>
                    <a:pt x="16" y="264"/>
                  </a:lnTo>
                  <a:lnTo>
                    <a:pt x="31" y="301"/>
                  </a:lnTo>
                  <a:lnTo>
                    <a:pt x="53" y="334"/>
                  </a:lnTo>
                  <a:lnTo>
                    <a:pt x="82" y="361"/>
                  </a:lnTo>
                  <a:lnTo>
                    <a:pt x="113" y="382"/>
                  </a:lnTo>
                  <a:lnTo>
                    <a:pt x="150" y="396"/>
                  </a:lnTo>
                  <a:lnTo>
                    <a:pt x="187" y="404"/>
                  </a:lnTo>
                  <a:lnTo>
                    <a:pt x="225" y="404"/>
                  </a:lnTo>
                  <a:lnTo>
                    <a:pt x="262" y="396"/>
                  </a:lnTo>
                  <a:lnTo>
                    <a:pt x="301" y="382"/>
                  </a:lnTo>
                  <a:lnTo>
                    <a:pt x="334" y="359"/>
                  </a:lnTo>
                  <a:lnTo>
                    <a:pt x="361" y="332"/>
                  </a:lnTo>
                  <a:lnTo>
                    <a:pt x="382" y="299"/>
                  </a:lnTo>
                  <a:lnTo>
                    <a:pt x="396" y="264"/>
                  </a:lnTo>
                  <a:lnTo>
                    <a:pt x="404" y="227"/>
                  </a:lnTo>
                  <a:lnTo>
                    <a:pt x="404" y="188"/>
                  </a:lnTo>
                  <a:lnTo>
                    <a:pt x="396" y="150"/>
                  </a:lnTo>
                  <a:lnTo>
                    <a:pt x="381" y="113"/>
                  </a:lnTo>
                  <a:lnTo>
                    <a:pt x="359" y="80"/>
                  </a:lnTo>
                  <a:lnTo>
                    <a:pt x="330" y="53"/>
                  </a:lnTo>
                  <a:lnTo>
                    <a:pt x="299" y="31"/>
                  </a:lnTo>
                  <a:lnTo>
                    <a:pt x="262" y="16"/>
                  </a:lnTo>
                  <a:lnTo>
                    <a:pt x="225" y="10"/>
                  </a:lnTo>
                  <a:lnTo>
                    <a:pt x="187" y="8"/>
                  </a:lnTo>
                  <a:close/>
                  <a:moveTo>
                    <a:pt x="187" y="0"/>
                  </a:moveTo>
                  <a:lnTo>
                    <a:pt x="227" y="0"/>
                  </a:lnTo>
                  <a:lnTo>
                    <a:pt x="266" y="8"/>
                  </a:lnTo>
                  <a:lnTo>
                    <a:pt x="303" y="24"/>
                  </a:lnTo>
                  <a:lnTo>
                    <a:pt x="336" y="45"/>
                  </a:lnTo>
                  <a:lnTo>
                    <a:pt x="365" y="74"/>
                  </a:lnTo>
                  <a:lnTo>
                    <a:pt x="388" y="109"/>
                  </a:lnTo>
                  <a:lnTo>
                    <a:pt x="404" y="148"/>
                  </a:lnTo>
                  <a:lnTo>
                    <a:pt x="412" y="187"/>
                  </a:lnTo>
                  <a:lnTo>
                    <a:pt x="412" y="227"/>
                  </a:lnTo>
                  <a:lnTo>
                    <a:pt x="404" y="266"/>
                  </a:lnTo>
                  <a:lnTo>
                    <a:pt x="388" y="303"/>
                  </a:lnTo>
                  <a:lnTo>
                    <a:pt x="367" y="336"/>
                  </a:lnTo>
                  <a:lnTo>
                    <a:pt x="338" y="365"/>
                  </a:lnTo>
                  <a:lnTo>
                    <a:pt x="305" y="388"/>
                  </a:lnTo>
                  <a:lnTo>
                    <a:pt x="266" y="406"/>
                  </a:lnTo>
                  <a:lnTo>
                    <a:pt x="225" y="414"/>
                  </a:lnTo>
                  <a:lnTo>
                    <a:pt x="185" y="414"/>
                  </a:lnTo>
                  <a:lnTo>
                    <a:pt x="146" y="406"/>
                  </a:lnTo>
                  <a:lnTo>
                    <a:pt x="109" y="390"/>
                  </a:lnTo>
                  <a:lnTo>
                    <a:pt x="76" y="369"/>
                  </a:lnTo>
                  <a:lnTo>
                    <a:pt x="47" y="340"/>
                  </a:lnTo>
                  <a:lnTo>
                    <a:pt x="24" y="305"/>
                  </a:lnTo>
                  <a:lnTo>
                    <a:pt x="8" y="266"/>
                  </a:lnTo>
                  <a:lnTo>
                    <a:pt x="0" y="225"/>
                  </a:lnTo>
                  <a:lnTo>
                    <a:pt x="0" y="187"/>
                  </a:lnTo>
                  <a:lnTo>
                    <a:pt x="8" y="148"/>
                  </a:lnTo>
                  <a:lnTo>
                    <a:pt x="24" y="111"/>
                  </a:lnTo>
                  <a:lnTo>
                    <a:pt x="45" y="76"/>
                  </a:lnTo>
                  <a:lnTo>
                    <a:pt x="74" y="49"/>
                  </a:lnTo>
                  <a:lnTo>
                    <a:pt x="107" y="24"/>
                  </a:lnTo>
                  <a:lnTo>
                    <a:pt x="14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63424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48" name="48 Grupo"/>
          <p:cNvGrpSpPr>
            <a:grpSpLocks noChangeAspect="1"/>
          </p:cNvGrpSpPr>
          <p:nvPr/>
        </p:nvGrpSpPr>
        <p:grpSpPr>
          <a:xfrm rot="10800000">
            <a:off x="4952264" y="2571154"/>
            <a:ext cx="129208" cy="233408"/>
            <a:chOff x="26986739" y="7197990"/>
            <a:chExt cx="344488" cy="622300"/>
          </a:xfrm>
        </p:grpSpPr>
        <p:sp>
          <p:nvSpPr>
            <p:cNvPr id="149" name="Freeform 150"/>
            <p:cNvSpPr>
              <a:spLocks/>
            </p:cNvSpPr>
            <p:nvPr/>
          </p:nvSpPr>
          <p:spPr bwMode="auto">
            <a:xfrm>
              <a:off x="26986739" y="7197990"/>
              <a:ext cx="344488" cy="622300"/>
            </a:xfrm>
            <a:custGeom>
              <a:avLst/>
              <a:gdLst>
                <a:gd name="T0" fmla="*/ 206 w 217"/>
                <a:gd name="T1" fmla="*/ 0 h 392"/>
                <a:gd name="T2" fmla="*/ 212 w 217"/>
                <a:gd name="T3" fmla="*/ 2 h 392"/>
                <a:gd name="T4" fmla="*/ 215 w 217"/>
                <a:gd name="T5" fmla="*/ 6 h 392"/>
                <a:gd name="T6" fmla="*/ 215 w 217"/>
                <a:gd name="T7" fmla="*/ 10 h 392"/>
                <a:gd name="T8" fmla="*/ 217 w 217"/>
                <a:gd name="T9" fmla="*/ 382 h 392"/>
                <a:gd name="T10" fmla="*/ 215 w 217"/>
                <a:gd name="T11" fmla="*/ 388 h 392"/>
                <a:gd name="T12" fmla="*/ 212 w 217"/>
                <a:gd name="T13" fmla="*/ 390 h 392"/>
                <a:gd name="T14" fmla="*/ 206 w 217"/>
                <a:gd name="T15" fmla="*/ 392 h 392"/>
                <a:gd name="T16" fmla="*/ 10 w 217"/>
                <a:gd name="T17" fmla="*/ 392 h 392"/>
                <a:gd name="T18" fmla="*/ 6 w 217"/>
                <a:gd name="T19" fmla="*/ 392 h 392"/>
                <a:gd name="T20" fmla="*/ 2 w 217"/>
                <a:gd name="T21" fmla="*/ 388 h 392"/>
                <a:gd name="T22" fmla="*/ 0 w 217"/>
                <a:gd name="T23" fmla="*/ 382 h 392"/>
                <a:gd name="T24" fmla="*/ 0 w 217"/>
                <a:gd name="T25" fmla="*/ 12 h 392"/>
                <a:gd name="T26" fmla="*/ 2 w 217"/>
                <a:gd name="T27" fmla="*/ 6 h 392"/>
                <a:gd name="T28" fmla="*/ 6 w 217"/>
                <a:gd name="T29" fmla="*/ 2 h 392"/>
                <a:gd name="T30" fmla="*/ 10 w 217"/>
                <a:gd name="T31" fmla="*/ 2 h 392"/>
                <a:gd name="T32" fmla="*/ 206 w 217"/>
                <a:gd name="T3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7" h="392">
                  <a:moveTo>
                    <a:pt x="206" y="0"/>
                  </a:moveTo>
                  <a:lnTo>
                    <a:pt x="212" y="2"/>
                  </a:lnTo>
                  <a:lnTo>
                    <a:pt x="215" y="6"/>
                  </a:lnTo>
                  <a:lnTo>
                    <a:pt x="215" y="10"/>
                  </a:lnTo>
                  <a:lnTo>
                    <a:pt x="217" y="382"/>
                  </a:lnTo>
                  <a:lnTo>
                    <a:pt x="215" y="388"/>
                  </a:lnTo>
                  <a:lnTo>
                    <a:pt x="212" y="390"/>
                  </a:lnTo>
                  <a:lnTo>
                    <a:pt x="206" y="392"/>
                  </a:lnTo>
                  <a:lnTo>
                    <a:pt x="10" y="392"/>
                  </a:lnTo>
                  <a:lnTo>
                    <a:pt x="6" y="392"/>
                  </a:lnTo>
                  <a:lnTo>
                    <a:pt x="2" y="388"/>
                  </a:lnTo>
                  <a:lnTo>
                    <a:pt x="0" y="38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0" y="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0" name="Rectangle 151"/>
            <p:cNvSpPr>
              <a:spLocks noChangeArrowheads="1"/>
            </p:cNvSpPr>
            <p:nvPr/>
          </p:nvSpPr>
          <p:spPr bwMode="auto">
            <a:xfrm>
              <a:off x="26999439" y="7266252"/>
              <a:ext cx="320675" cy="488950"/>
            </a:xfrm>
            <a:prstGeom prst="rect">
              <a:avLst/>
            </a:prstGeom>
            <a:solidFill>
              <a:srgbClr val="527B7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1" name="Freeform 152"/>
            <p:cNvSpPr>
              <a:spLocks/>
            </p:cNvSpPr>
            <p:nvPr/>
          </p:nvSpPr>
          <p:spPr bwMode="auto">
            <a:xfrm>
              <a:off x="27137552" y="7217040"/>
              <a:ext cx="39688" cy="39688"/>
            </a:xfrm>
            <a:prstGeom prst="ellipse">
              <a:avLst/>
            </a:prstGeom>
            <a:solidFill>
              <a:srgbClr val="527B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27150252" y="7780602"/>
              <a:ext cx="19050" cy="17463"/>
            </a:xfrm>
            <a:prstGeom prst="ellipse">
              <a:avLst/>
            </a:prstGeom>
            <a:solidFill>
              <a:srgbClr val="527B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53" name="262 Grupo"/>
          <p:cNvGrpSpPr/>
          <p:nvPr/>
        </p:nvGrpSpPr>
        <p:grpSpPr>
          <a:xfrm rot="10800000">
            <a:off x="5965504" y="2517003"/>
            <a:ext cx="333440" cy="471578"/>
            <a:chOff x="32151357" y="11362003"/>
            <a:chExt cx="889000" cy="1257300"/>
          </a:xfrm>
        </p:grpSpPr>
        <p:sp>
          <p:nvSpPr>
            <p:cNvPr id="154" name="Rectangle 165"/>
            <p:cNvSpPr>
              <a:spLocks noChangeArrowheads="1"/>
            </p:cNvSpPr>
            <p:nvPr/>
          </p:nvSpPr>
          <p:spPr bwMode="auto">
            <a:xfrm>
              <a:off x="32151357" y="11362003"/>
              <a:ext cx="889000" cy="12573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5" name="Rectangle 166"/>
            <p:cNvSpPr>
              <a:spLocks noChangeArrowheads="1"/>
            </p:cNvSpPr>
            <p:nvPr/>
          </p:nvSpPr>
          <p:spPr bwMode="auto">
            <a:xfrm>
              <a:off x="32260895" y="12012878"/>
              <a:ext cx="77788" cy="66675"/>
            </a:xfrm>
            <a:prstGeom prst="rect">
              <a:avLst/>
            </a:prstGeom>
            <a:solidFill>
              <a:srgbClr val="48A8D5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6" name="Rectangle 167"/>
            <p:cNvSpPr>
              <a:spLocks noChangeArrowheads="1"/>
            </p:cNvSpPr>
            <p:nvPr/>
          </p:nvSpPr>
          <p:spPr bwMode="auto">
            <a:xfrm>
              <a:off x="32351382" y="11981128"/>
              <a:ext cx="76200" cy="98425"/>
            </a:xfrm>
            <a:prstGeom prst="rect">
              <a:avLst/>
            </a:prstGeom>
            <a:solidFill>
              <a:srgbClr val="5EBBD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7" name="Rectangle 168"/>
            <p:cNvSpPr>
              <a:spLocks noChangeArrowheads="1"/>
            </p:cNvSpPr>
            <p:nvPr/>
          </p:nvSpPr>
          <p:spPr bwMode="auto">
            <a:xfrm>
              <a:off x="32440282" y="11911278"/>
              <a:ext cx="77788" cy="168275"/>
            </a:xfrm>
            <a:prstGeom prst="rect">
              <a:avLst/>
            </a:prstGeom>
            <a:solidFill>
              <a:srgbClr val="74CCE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8" name="Rectangle 169"/>
            <p:cNvSpPr>
              <a:spLocks noChangeArrowheads="1"/>
            </p:cNvSpPr>
            <p:nvPr/>
          </p:nvSpPr>
          <p:spPr bwMode="auto">
            <a:xfrm>
              <a:off x="32529182" y="11935091"/>
              <a:ext cx="77788" cy="144463"/>
            </a:xfrm>
            <a:prstGeom prst="rect">
              <a:avLst/>
            </a:prstGeom>
            <a:solidFill>
              <a:srgbClr val="8BDC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59" name="Freeform 170"/>
            <p:cNvSpPr>
              <a:spLocks/>
            </p:cNvSpPr>
            <p:nvPr/>
          </p:nvSpPr>
          <p:spPr bwMode="auto">
            <a:xfrm>
              <a:off x="32619670" y="12009703"/>
              <a:ext cx="76200" cy="73025"/>
            </a:xfrm>
            <a:custGeom>
              <a:avLst/>
              <a:gdLst>
                <a:gd name="T0" fmla="*/ 0 w 48"/>
                <a:gd name="T1" fmla="*/ 0 h 46"/>
                <a:gd name="T2" fmla="*/ 48 w 48"/>
                <a:gd name="T3" fmla="*/ 0 h 46"/>
                <a:gd name="T4" fmla="*/ 48 w 48"/>
                <a:gd name="T5" fmla="*/ 46 h 46"/>
                <a:gd name="T6" fmla="*/ 0 w 48"/>
                <a:gd name="T7" fmla="*/ 44 h 46"/>
                <a:gd name="T8" fmla="*/ 0 w 48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6">
                  <a:moveTo>
                    <a:pt x="0" y="0"/>
                  </a:moveTo>
                  <a:lnTo>
                    <a:pt x="48" y="0"/>
                  </a:lnTo>
                  <a:lnTo>
                    <a:pt x="48" y="46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EAF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0" name="Rectangle 171"/>
            <p:cNvSpPr>
              <a:spLocks noChangeArrowheads="1"/>
            </p:cNvSpPr>
            <p:nvPr/>
          </p:nvSpPr>
          <p:spPr bwMode="auto">
            <a:xfrm>
              <a:off x="32705395" y="11981128"/>
              <a:ext cx="76200" cy="98425"/>
            </a:xfrm>
            <a:prstGeom prst="rect">
              <a:avLst/>
            </a:prstGeom>
            <a:solidFill>
              <a:srgbClr val="74CCE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1" name="Rectangle 172"/>
            <p:cNvSpPr>
              <a:spLocks noChangeArrowheads="1"/>
            </p:cNvSpPr>
            <p:nvPr/>
          </p:nvSpPr>
          <p:spPr bwMode="auto">
            <a:xfrm>
              <a:off x="32794295" y="11935091"/>
              <a:ext cx="77788" cy="144463"/>
            </a:xfrm>
            <a:prstGeom prst="rect">
              <a:avLst/>
            </a:prstGeom>
            <a:solidFill>
              <a:srgbClr val="8BDCF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2" name="Freeform 173"/>
            <p:cNvSpPr>
              <a:spLocks/>
            </p:cNvSpPr>
            <p:nvPr/>
          </p:nvSpPr>
          <p:spPr bwMode="auto">
            <a:xfrm>
              <a:off x="32883195" y="11836666"/>
              <a:ext cx="77788" cy="246063"/>
            </a:xfrm>
            <a:custGeom>
              <a:avLst/>
              <a:gdLst>
                <a:gd name="T0" fmla="*/ 0 w 49"/>
                <a:gd name="T1" fmla="*/ 0 h 155"/>
                <a:gd name="T2" fmla="*/ 49 w 49"/>
                <a:gd name="T3" fmla="*/ 0 h 155"/>
                <a:gd name="T4" fmla="*/ 49 w 49"/>
                <a:gd name="T5" fmla="*/ 155 h 155"/>
                <a:gd name="T6" fmla="*/ 0 w 49"/>
                <a:gd name="T7" fmla="*/ 153 h 155"/>
                <a:gd name="T8" fmla="*/ 0 w 4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5">
                  <a:moveTo>
                    <a:pt x="0" y="0"/>
                  </a:moveTo>
                  <a:lnTo>
                    <a:pt x="49" y="0"/>
                  </a:lnTo>
                  <a:lnTo>
                    <a:pt x="49" y="155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EAF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3" name="Rectangle 174"/>
            <p:cNvSpPr>
              <a:spLocks noChangeArrowheads="1"/>
            </p:cNvSpPr>
            <p:nvPr/>
          </p:nvSpPr>
          <p:spPr bwMode="auto">
            <a:xfrm>
              <a:off x="32233907" y="12184328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4" name="Rectangle 175"/>
            <p:cNvSpPr>
              <a:spLocks noChangeArrowheads="1"/>
            </p:cNvSpPr>
            <p:nvPr/>
          </p:nvSpPr>
          <p:spPr bwMode="auto">
            <a:xfrm>
              <a:off x="32233907" y="12224016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5" name="Rectangle 176"/>
            <p:cNvSpPr>
              <a:spLocks noChangeArrowheads="1"/>
            </p:cNvSpPr>
            <p:nvPr/>
          </p:nvSpPr>
          <p:spPr bwMode="auto">
            <a:xfrm>
              <a:off x="32233907" y="12262116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6" name="Rectangle 177"/>
            <p:cNvSpPr>
              <a:spLocks noChangeArrowheads="1"/>
            </p:cNvSpPr>
            <p:nvPr/>
          </p:nvSpPr>
          <p:spPr bwMode="auto">
            <a:xfrm>
              <a:off x="32233907" y="12301803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7" name="Rectangle 178"/>
            <p:cNvSpPr>
              <a:spLocks noChangeArrowheads="1"/>
            </p:cNvSpPr>
            <p:nvPr/>
          </p:nvSpPr>
          <p:spPr bwMode="auto">
            <a:xfrm>
              <a:off x="32233907" y="12338316"/>
              <a:ext cx="333375" cy="25400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8" name="Rectangle 179"/>
            <p:cNvSpPr>
              <a:spLocks noChangeArrowheads="1"/>
            </p:cNvSpPr>
            <p:nvPr/>
          </p:nvSpPr>
          <p:spPr bwMode="auto">
            <a:xfrm>
              <a:off x="32233907" y="12378003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69" name="Rectangle 180"/>
            <p:cNvSpPr>
              <a:spLocks noChangeArrowheads="1"/>
            </p:cNvSpPr>
            <p:nvPr/>
          </p:nvSpPr>
          <p:spPr bwMode="auto">
            <a:xfrm>
              <a:off x="32233907" y="12419278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0" name="Rectangle 181"/>
            <p:cNvSpPr>
              <a:spLocks noChangeArrowheads="1"/>
            </p:cNvSpPr>
            <p:nvPr/>
          </p:nvSpPr>
          <p:spPr bwMode="auto">
            <a:xfrm>
              <a:off x="32233907" y="12455791"/>
              <a:ext cx="166688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1" name="Rectangle 182"/>
            <p:cNvSpPr>
              <a:spLocks noChangeArrowheads="1"/>
            </p:cNvSpPr>
            <p:nvPr/>
          </p:nvSpPr>
          <p:spPr bwMode="auto">
            <a:xfrm>
              <a:off x="32624432" y="12184328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2" name="Rectangle 183"/>
            <p:cNvSpPr>
              <a:spLocks noChangeArrowheads="1"/>
            </p:cNvSpPr>
            <p:nvPr/>
          </p:nvSpPr>
          <p:spPr bwMode="auto">
            <a:xfrm>
              <a:off x="32624432" y="12224016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3" name="Freeform 184"/>
            <p:cNvSpPr>
              <a:spLocks/>
            </p:cNvSpPr>
            <p:nvPr/>
          </p:nvSpPr>
          <p:spPr bwMode="auto">
            <a:xfrm>
              <a:off x="32624432" y="12262116"/>
              <a:ext cx="333375" cy="23813"/>
            </a:xfrm>
            <a:custGeom>
              <a:avLst/>
              <a:gdLst>
                <a:gd name="T0" fmla="*/ 0 w 210"/>
                <a:gd name="T1" fmla="*/ 0 h 15"/>
                <a:gd name="T2" fmla="*/ 210 w 210"/>
                <a:gd name="T3" fmla="*/ 0 h 15"/>
                <a:gd name="T4" fmla="*/ 210 w 210"/>
                <a:gd name="T5" fmla="*/ 15 h 15"/>
                <a:gd name="T6" fmla="*/ 0 w 210"/>
                <a:gd name="T7" fmla="*/ 13 h 15"/>
                <a:gd name="T8" fmla="*/ 0 w 21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">
                  <a:moveTo>
                    <a:pt x="0" y="0"/>
                  </a:moveTo>
                  <a:lnTo>
                    <a:pt x="210" y="0"/>
                  </a:lnTo>
                  <a:lnTo>
                    <a:pt x="210" y="15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D9D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4" name="Rectangle 185"/>
            <p:cNvSpPr>
              <a:spLocks noChangeArrowheads="1"/>
            </p:cNvSpPr>
            <p:nvPr/>
          </p:nvSpPr>
          <p:spPr bwMode="auto">
            <a:xfrm>
              <a:off x="32624432" y="12301803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5" name="Freeform 186"/>
            <p:cNvSpPr>
              <a:spLocks/>
            </p:cNvSpPr>
            <p:nvPr/>
          </p:nvSpPr>
          <p:spPr bwMode="auto">
            <a:xfrm>
              <a:off x="32624432" y="12338316"/>
              <a:ext cx="333375" cy="25400"/>
            </a:xfrm>
            <a:custGeom>
              <a:avLst/>
              <a:gdLst>
                <a:gd name="T0" fmla="*/ 0 w 210"/>
                <a:gd name="T1" fmla="*/ 0 h 16"/>
                <a:gd name="T2" fmla="*/ 210 w 210"/>
                <a:gd name="T3" fmla="*/ 2 h 16"/>
                <a:gd name="T4" fmla="*/ 210 w 210"/>
                <a:gd name="T5" fmla="*/ 16 h 16"/>
                <a:gd name="T6" fmla="*/ 0 w 210"/>
                <a:gd name="T7" fmla="*/ 16 h 16"/>
                <a:gd name="T8" fmla="*/ 0 w 21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6">
                  <a:moveTo>
                    <a:pt x="0" y="0"/>
                  </a:moveTo>
                  <a:lnTo>
                    <a:pt x="210" y="2"/>
                  </a:lnTo>
                  <a:lnTo>
                    <a:pt x="210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D9D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6" name="Rectangle 187"/>
            <p:cNvSpPr>
              <a:spLocks noChangeArrowheads="1"/>
            </p:cNvSpPr>
            <p:nvPr/>
          </p:nvSpPr>
          <p:spPr bwMode="auto">
            <a:xfrm>
              <a:off x="32624432" y="12378003"/>
              <a:ext cx="333375" cy="22225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7" name="Rectangle 188"/>
            <p:cNvSpPr>
              <a:spLocks noChangeArrowheads="1"/>
            </p:cNvSpPr>
            <p:nvPr/>
          </p:nvSpPr>
          <p:spPr bwMode="auto">
            <a:xfrm>
              <a:off x="32624432" y="12419278"/>
              <a:ext cx="333375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8" name="Rectangle 189"/>
            <p:cNvSpPr>
              <a:spLocks noChangeArrowheads="1"/>
            </p:cNvSpPr>
            <p:nvPr/>
          </p:nvSpPr>
          <p:spPr bwMode="auto">
            <a:xfrm>
              <a:off x="32624432" y="12455791"/>
              <a:ext cx="234950" cy="20638"/>
            </a:xfrm>
            <a:prstGeom prst="rect">
              <a:avLst/>
            </a:prstGeom>
            <a:solidFill>
              <a:srgbClr val="CED9D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79" name="Freeform 190"/>
            <p:cNvSpPr>
              <a:spLocks/>
            </p:cNvSpPr>
            <p:nvPr/>
          </p:nvSpPr>
          <p:spPr bwMode="auto">
            <a:xfrm>
              <a:off x="32259307" y="11498528"/>
              <a:ext cx="701675" cy="282575"/>
            </a:xfrm>
            <a:custGeom>
              <a:avLst/>
              <a:gdLst>
                <a:gd name="T0" fmla="*/ 430 w 442"/>
                <a:gd name="T1" fmla="*/ 0 h 178"/>
                <a:gd name="T2" fmla="*/ 442 w 442"/>
                <a:gd name="T3" fmla="*/ 17 h 178"/>
                <a:gd name="T4" fmla="*/ 263 w 442"/>
                <a:gd name="T5" fmla="*/ 139 h 178"/>
                <a:gd name="T6" fmla="*/ 161 w 442"/>
                <a:gd name="T7" fmla="*/ 69 h 178"/>
                <a:gd name="T8" fmla="*/ 13 w 442"/>
                <a:gd name="T9" fmla="*/ 178 h 178"/>
                <a:gd name="T10" fmla="*/ 0 w 442"/>
                <a:gd name="T11" fmla="*/ 161 h 178"/>
                <a:gd name="T12" fmla="*/ 161 w 442"/>
                <a:gd name="T13" fmla="*/ 42 h 178"/>
                <a:gd name="T14" fmla="*/ 263 w 442"/>
                <a:gd name="T15" fmla="*/ 114 h 178"/>
                <a:gd name="T16" fmla="*/ 430 w 442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2" h="178">
                  <a:moveTo>
                    <a:pt x="430" y="0"/>
                  </a:moveTo>
                  <a:lnTo>
                    <a:pt x="442" y="17"/>
                  </a:lnTo>
                  <a:lnTo>
                    <a:pt x="263" y="139"/>
                  </a:lnTo>
                  <a:lnTo>
                    <a:pt x="161" y="69"/>
                  </a:lnTo>
                  <a:lnTo>
                    <a:pt x="13" y="178"/>
                  </a:lnTo>
                  <a:lnTo>
                    <a:pt x="0" y="161"/>
                  </a:lnTo>
                  <a:lnTo>
                    <a:pt x="161" y="42"/>
                  </a:lnTo>
                  <a:lnTo>
                    <a:pt x="263" y="114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FEBD0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0" name="Freeform 191"/>
            <p:cNvSpPr>
              <a:spLocks/>
            </p:cNvSpPr>
            <p:nvPr/>
          </p:nvSpPr>
          <p:spPr bwMode="auto">
            <a:xfrm>
              <a:off x="32875257" y="11498528"/>
              <a:ext cx="88900" cy="88900"/>
            </a:xfrm>
            <a:custGeom>
              <a:avLst/>
              <a:gdLst>
                <a:gd name="T0" fmla="*/ 0 w 56"/>
                <a:gd name="T1" fmla="*/ 0 h 56"/>
                <a:gd name="T2" fmla="*/ 56 w 56"/>
                <a:gd name="T3" fmla="*/ 0 h 56"/>
                <a:gd name="T4" fmla="*/ 56 w 56"/>
                <a:gd name="T5" fmla="*/ 56 h 56"/>
                <a:gd name="T6" fmla="*/ 38 w 56"/>
                <a:gd name="T7" fmla="*/ 56 h 56"/>
                <a:gd name="T8" fmla="*/ 38 w 56"/>
                <a:gd name="T9" fmla="*/ 17 h 56"/>
                <a:gd name="T10" fmla="*/ 0 w 56"/>
                <a:gd name="T11" fmla="*/ 17 h 56"/>
                <a:gd name="T12" fmla="*/ 0 w 5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0" y="0"/>
                  </a:moveTo>
                  <a:lnTo>
                    <a:pt x="56" y="0"/>
                  </a:lnTo>
                  <a:lnTo>
                    <a:pt x="56" y="56"/>
                  </a:lnTo>
                  <a:lnTo>
                    <a:pt x="38" y="56"/>
                  </a:lnTo>
                  <a:lnTo>
                    <a:pt x="3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BD0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1" name="Freeform 192"/>
            <p:cNvSpPr>
              <a:spLocks/>
            </p:cNvSpPr>
            <p:nvPr/>
          </p:nvSpPr>
          <p:spPr bwMode="auto">
            <a:xfrm>
              <a:off x="32637132" y="11654103"/>
              <a:ext cx="77788" cy="77788"/>
            </a:xfrm>
            <a:prstGeom prst="ellipse">
              <a:avLst/>
            </a:prstGeom>
            <a:solidFill>
              <a:srgbClr val="43ECB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2" name="Freeform 193"/>
            <p:cNvSpPr>
              <a:spLocks/>
            </p:cNvSpPr>
            <p:nvPr/>
          </p:nvSpPr>
          <p:spPr bwMode="auto">
            <a:xfrm>
              <a:off x="32476795" y="11550916"/>
              <a:ext cx="74613" cy="73025"/>
            </a:xfrm>
            <a:prstGeom prst="ellipse">
              <a:avLst/>
            </a:prstGeom>
            <a:solidFill>
              <a:srgbClr val="43ECB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83" name="18 Grupo"/>
          <p:cNvGrpSpPr/>
          <p:nvPr/>
        </p:nvGrpSpPr>
        <p:grpSpPr>
          <a:xfrm rot="926460">
            <a:off x="5743040" y="1736190"/>
            <a:ext cx="831217" cy="1030685"/>
            <a:chOff x="15993593" y="4429118"/>
            <a:chExt cx="2216151" cy="2747963"/>
          </a:xfrm>
        </p:grpSpPr>
        <p:sp>
          <p:nvSpPr>
            <p:cNvPr id="184" name="Freeform 79"/>
            <p:cNvSpPr>
              <a:spLocks/>
            </p:cNvSpPr>
            <p:nvPr/>
          </p:nvSpPr>
          <p:spPr bwMode="auto">
            <a:xfrm>
              <a:off x="17433457" y="6505567"/>
              <a:ext cx="452438" cy="508000"/>
            </a:xfrm>
            <a:custGeom>
              <a:avLst/>
              <a:gdLst>
                <a:gd name="T0" fmla="*/ 173 w 285"/>
                <a:gd name="T1" fmla="*/ 0 h 320"/>
                <a:gd name="T2" fmla="*/ 196 w 285"/>
                <a:gd name="T3" fmla="*/ 2 h 320"/>
                <a:gd name="T4" fmla="*/ 219 w 285"/>
                <a:gd name="T5" fmla="*/ 9 h 320"/>
                <a:gd name="T6" fmla="*/ 246 w 285"/>
                <a:gd name="T7" fmla="*/ 25 h 320"/>
                <a:gd name="T8" fmla="*/ 268 w 285"/>
                <a:gd name="T9" fmla="*/ 46 h 320"/>
                <a:gd name="T10" fmla="*/ 281 w 285"/>
                <a:gd name="T11" fmla="*/ 71 h 320"/>
                <a:gd name="T12" fmla="*/ 285 w 285"/>
                <a:gd name="T13" fmla="*/ 103 h 320"/>
                <a:gd name="T14" fmla="*/ 281 w 285"/>
                <a:gd name="T15" fmla="*/ 138 h 320"/>
                <a:gd name="T16" fmla="*/ 268 w 285"/>
                <a:gd name="T17" fmla="*/ 178 h 320"/>
                <a:gd name="T18" fmla="*/ 254 w 285"/>
                <a:gd name="T19" fmla="*/ 250 h 320"/>
                <a:gd name="T20" fmla="*/ 248 w 285"/>
                <a:gd name="T21" fmla="*/ 262 h 320"/>
                <a:gd name="T22" fmla="*/ 239 w 285"/>
                <a:gd name="T23" fmla="*/ 268 h 320"/>
                <a:gd name="T24" fmla="*/ 227 w 285"/>
                <a:gd name="T25" fmla="*/ 268 h 320"/>
                <a:gd name="T26" fmla="*/ 217 w 285"/>
                <a:gd name="T27" fmla="*/ 264 h 320"/>
                <a:gd name="T28" fmla="*/ 212 w 285"/>
                <a:gd name="T29" fmla="*/ 254 h 320"/>
                <a:gd name="T30" fmla="*/ 212 w 285"/>
                <a:gd name="T31" fmla="*/ 241 h 320"/>
                <a:gd name="T32" fmla="*/ 217 w 285"/>
                <a:gd name="T33" fmla="*/ 211 h 320"/>
                <a:gd name="T34" fmla="*/ 215 w 285"/>
                <a:gd name="T35" fmla="*/ 211 h 320"/>
                <a:gd name="T36" fmla="*/ 212 w 285"/>
                <a:gd name="T37" fmla="*/ 213 h 320"/>
                <a:gd name="T38" fmla="*/ 192 w 285"/>
                <a:gd name="T39" fmla="*/ 272 h 320"/>
                <a:gd name="T40" fmla="*/ 186 w 285"/>
                <a:gd name="T41" fmla="*/ 281 h 320"/>
                <a:gd name="T42" fmla="*/ 175 w 285"/>
                <a:gd name="T43" fmla="*/ 287 h 320"/>
                <a:gd name="T44" fmla="*/ 165 w 285"/>
                <a:gd name="T45" fmla="*/ 285 h 320"/>
                <a:gd name="T46" fmla="*/ 155 w 285"/>
                <a:gd name="T47" fmla="*/ 279 h 320"/>
                <a:gd name="T48" fmla="*/ 151 w 285"/>
                <a:gd name="T49" fmla="*/ 270 h 320"/>
                <a:gd name="T50" fmla="*/ 151 w 285"/>
                <a:gd name="T51" fmla="*/ 258 h 320"/>
                <a:gd name="T52" fmla="*/ 165 w 285"/>
                <a:gd name="T53" fmla="*/ 211 h 320"/>
                <a:gd name="T54" fmla="*/ 163 w 285"/>
                <a:gd name="T55" fmla="*/ 209 h 320"/>
                <a:gd name="T56" fmla="*/ 161 w 285"/>
                <a:gd name="T57" fmla="*/ 209 h 320"/>
                <a:gd name="T58" fmla="*/ 138 w 285"/>
                <a:gd name="T59" fmla="*/ 268 h 320"/>
                <a:gd name="T60" fmla="*/ 130 w 285"/>
                <a:gd name="T61" fmla="*/ 277 h 320"/>
                <a:gd name="T62" fmla="*/ 120 w 285"/>
                <a:gd name="T63" fmla="*/ 281 h 320"/>
                <a:gd name="T64" fmla="*/ 109 w 285"/>
                <a:gd name="T65" fmla="*/ 279 h 320"/>
                <a:gd name="T66" fmla="*/ 101 w 285"/>
                <a:gd name="T67" fmla="*/ 274 h 320"/>
                <a:gd name="T68" fmla="*/ 95 w 285"/>
                <a:gd name="T69" fmla="*/ 264 h 320"/>
                <a:gd name="T70" fmla="*/ 97 w 285"/>
                <a:gd name="T71" fmla="*/ 252 h 320"/>
                <a:gd name="T72" fmla="*/ 124 w 285"/>
                <a:gd name="T73" fmla="*/ 184 h 320"/>
                <a:gd name="T74" fmla="*/ 120 w 285"/>
                <a:gd name="T75" fmla="*/ 178 h 320"/>
                <a:gd name="T76" fmla="*/ 50 w 285"/>
                <a:gd name="T77" fmla="*/ 309 h 320"/>
                <a:gd name="T78" fmla="*/ 43 w 285"/>
                <a:gd name="T79" fmla="*/ 318 h 320"/>
                <a:gd name="T80" fmla="*/ 33 w 285"/>
                <a:gd name="T81" fmla="*/ 320 h 320"/>
                <a:gd name="T82" fmla="*/ 21 w 285"/>
                <a:gd name="T83" fmla="*/ 318 h 320"/>
                <a:gd name="T84" fmla="*/ 13 w 285"/>
                <a:gd name="T85" fmla="*/ 310 h 320"/>
                <a:gd name="T86" fmla="*/ 10 w 285"/>
                <a:gd name="T87" fmla="*/ 301 h 320"/>
                <a:gd name="T88" fmla="*/ 13 w 285"/>
                <a:gd name="T89" fmla="*/ 289 h 320"/>
                <a:gd name="T90" fmla="*/ 91 w 285"/>
                <a:gd name="T91" fmla="*/ 139 h 320"/>
                <a:gd name="T92" fmla="*/ 101 w 285"/>
                <a:gd name="T93" fmla="*/ 118 h 320"/>
                <a:gd name="T94" fmla="*/ 112 w 285"/>
                <a:gd name="T95" fmla="*/ 91 h 320"/>
                <a:gd name="T96" fmla="*/ 50 w 285"/>
                <a:gd name="T97" fmla="*/ 134 h 320"/>
                <a:gd name="T98" fmla="*/ 35 w 285"/>
                <a:gd name="T99" fmla="*/ 139 h 320"/>
                <a:gd name="T100" fmla="*/ 21 w 285"/>
                <a:gd name="T101" fmla="*/ 139 h 320"/>
                <a:gd name="T102" fmla="*/ 11 w 285"/>
                <a:gd name="T103" fmla="*/ 132 h 320"/>
                <a:gd name="T104" fmla="*/ 4 w 285"/>
                <a:gd name="T105" fmla="*/ 124 h 320"/>
                <a:gd name="T106" fmla="*/ 0 w 285"/>
                <a:gd name="T107" fmla="*/ 114 h 320"/>
                <a:gd name="T108" fmla="*/ 134 w 285"/>
                <a:gd name="T109" fmla="*/ 9 h 320"/>
                <a:gd name="T110" fmla="*/ 151 w 285"/>
                <a:gd name="T111" fmla="*/ 2 h 320"/>
                <a:gd name="T112" fmla="*/ 173 w 285"/>
                <a:gd name="T1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0">
                  <a:moveTo>
                    <a:pt x="173" y="0"/>
                  </a:moveTo>
                  <a:lnTo>
                    <a:pt x="196" y="2"/>
                  </a:lnTo>
                  <a:lnTo>
                    <a:pt x="219" y="9"/>
                  </a:lnTo>
                  <a:lnTo>
                    <a:pt x="246" y="25"/>
                  </a:lnTo>
                  <a:lnTo>
                    <a:pt x="268" y="46"/>
                  </a:lnTo>
                  <a:lnTo>
                    <a:pt x="281" y="71"/>
                  </a:lnTo>
                  <a:lnTo>
                    <a:pt x="285" y="103"/>
                  </a:lnTo>
                  <a:lnTo>
                    <a:pt x="281" y="138"/>
                  </a:lnTo>
                  <a:lnTo>
                    <a:pt x="268" y="178"/>
                  </a:lnTo>
                  <a:lnTo>
                    <a:pt x="254" y="250"/>
                  </a:lnTo>
                  <a:lnTo>
                    <a:pt x="248" y="262"/>
                  </a:lnTo>
                  <a:lnTo>
                    <a:pt x="239" y="268"/>
                  </a:lnTo>
                  <a:lnTo>
                    <a:pt x="227" y="268"/>
                  </a:lnTo>
                  <a:lnTo>
                    <a:pt x="217" y="264"/>
                  </a:lnTo>
                  <a:lnTo>
                    <a:pt x="212" y="254"/>
                  </a:lnTo>
                  <a:lnTo>
                    <a:pt x="212" y="241"/>
                  </a:lnTo>
                  <a:lnTo>
                    <a:pt x="217" y="211"/>
                  </a:lnTo>
                  <a:lnTo>
                    <a:pt x="215" y="211"/>
                  </a:lnTo>
                  <a:lnTo>
                    <a:pt x="212" y="213"/>
                  </a:lnTo>
                  <a:lnTo>
                    <a:pt x="192" y="272"/>
                  </a:lnTo>
                  <a:lnTo>
                    <a:pt x="186" y="281"/>
                  </a:lnTo>
                  <a:lnTo>
                    <a:pt x="175" y="287"/>
                  </a:lnTo>
                  <a:lnTo>
                    <a:pt x="165" y="285"/>
                  </a:lnTo>
                  <a:lnTo>
                    <a:pt x="155" y="279"/>
                  </a:lnTo>
                  <a:lnTo>
                    <a:pt x="151" y="270"/>
                  </a:lnTo>
                  <a:lnTo>
                    <a:pt x="151" y="258"/>
                  </a:lnTo>
                  <a:lnTo>
                    <a:pt x="165" y="211"/>
                  </a:lnTo>
                  <a:lnTo>
                    <a:pt x="163" y="209"/>
                  </a:lnTo>
                  <a:lnTo>
                    <a:pt x="161" y="209"/>
                  </a:lnTo>
                  <a:lnTo>
                    <a:pt x="138" y="268"/>
                  </a:lnTo>
                  <a:lnTo>
                    <a:pt x="130" y="277"/>
                  </a:lnTo>
                  <a:lnTo>
                    <a:pt x="120" y="281"/>
                  </a:lnTo>
                  <a:lnTo>
                    <a:pt x="109" y="279"/>
                  </a:lnTo>
                  <a:lnTo>
                    <a:pt x="101" y="274"/>
                  </a:lnTo>
                  <a:lnTo>
                    <a:pt x="95" y="264"/>
                  </a:lnTo>
                  <a:lnTo>
                    <a:pt x="97" y="252"/>
                  </a:lnTo>
                  <a:lnTo>
                    <a:pt x="124" y="184"/>
                  </a:lnTo>
                  <a:lnTo>
                    <a:pt x="120" y="178"/>
                  </a:lnTo>
                  <a:lnTo>
                    <a:pt x="50" y="309"/>
                  </a:lnTo>
                  <a:lnTo>
                    <a:pt x="43" y="318"/>
                  </a:lnTo>
                  <a:lnTo>
                    <a:pt x="33" y="320"/>
                  </a:lnTo>
                  <a:lnTo>
                    <a:pt x="21" y="318"/>
                  </a:lnTo>
                  <a:lnTo>
                    <a:pt x="13" y="310"/>
                  </a:lnTo>
                  <a:lnTo>
                    <a:pt x="10" y="301"/>
                  </a:lnTo>
                  <a:lnTo>
                    <a:pt x="13" y="289"/>
                  </a:lnTo>
                  <a:lnTo>
                    <a:pt x="91" y="139"/>
                  </a:lnTo>
                  <a:lnTo>
                    <a:pt x="101" y="118"/>
                  </a:lnTo>
                  <a:lnTo>
                    <a:pt x="112" y="91"/>
                  </a:lnTo>
                  <a:lnTo>
                    <a:pt x="50" y="134"/>
                  </a:lnTo>
                  <a:lnTo>
                    <a:pt x="35" y="139"/>
                  </a:lnTo>
                  <a:lnTo>
                    <a:pt x="21" y="139"/>
                  </a:lnTo>
                  <a:lnTo>
                    <a:pt x="11" y="132"/>
                  </a:lnTo>
                  <a:lnTo>
                    <a:pt x="4" y="124"/>
                  </a:lnTo>
                  <a:lnTo>
                    <a:pt x="0" y="114"/>
                  </a:lnTo>
                  <a:lnTo>
                    <a:pt x="134" y="9"/>
                  </a:lnTo>
                  <a:lnTo>
                    <a:pt x="151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5" name="Freeform 80"/>
            <p:cNvSpPr>
              <a:spLocks/>
            </p:cNvSpPr>
            <p:nvPr/>
          </p:nvSpPr>
          <p:spPr bwMode="auto">
            <a:xfrm>
              <a:off x="17368369" y="4854568"/>
              <a:ext cx="841375" cy="1782763"/>
            </a:xfrm>
            <a:custGeom>
              <a:avLst/>
              <a:gdLst>
                <a:gd name="T0" fmla="*/ 107 w 530"/>
                <a:gd name="T1" fmla="*/ 0 h 1123"/>
                <a:gd name="T2" fmla="*/ 200 w 530"/>
                <a:gd name="T3" fmla="*/ 64 h 1123"/>
                <a:gd name="T4" fmla="*/ 278 w 530"/>
                <a:gd name="T5" fmla="*/ 128 h 1123"/>
                <a:gd name="T6" fmla="*/ 346 w 530"/>
                <a:gd name="T7" fmla="*/ 194 h 1123"/>
                <a:gd name="T8" fmla="*/ 400 w 530"/>
                <a:gd name="T9" fmla="*/ 260 h 1123"/>
                <a:gd name="T10" fmla="*/ 445 w 530"/>
                <a:gd name="T11" fmla="*/ 328 h 1123"/>
                <a:gd name="T12" fmla="*/ 480 w 530"/>
                <a:gd name="T13" fmla="*/ 396 h 1123"/>
                <a:gd name="T14" fmla="*/ 505 w 530"/>
                <a:gd name="T15" fmla="*/ 464 h 1123"/>
                <a:gd name="T16" fmla="*/ 520 w 530"/>
                <a:gd name="T17" fmla="*/ 532 h 1123"/>
                <a:gd name="T18" fmla="*/ 528 w 530"/>
                <a:gd name="T19" fmla="*/ 602 h 1123"/>
                <a:gd name="T20" fmla="*/ 530 w 530"/>
                <a:gd name="T21" fmla="*/ 659 h 1123"/>
                <a:gd name="T22" fmla="*/ 526 w 530"/>
                <a:gd name="T23" fmla="*/ 711 h 1123"/>
                <a:gd name="T24" fmla="*/ 517 w 530"/>
                <a:gd name="T25" fmla="*/ 756 h 1123"/>
                <a:gd name="T26" fmla="*/ 503 w 530"/>
                <a:gd name="T27" fmla="*/ 799 h 1123"/>
                <a:gd name="T28" fmla="*/ 487 w 530"/>
                <a:gd name="T29" fmla="*/ 839 h 1123"/>
                <a:gd name="T30" fmla="*/ 466 w 530"/>
                <a:gd name="T31" fmla="*/ 878 h 1123"/>
                <a:gd name="T32" fmla="*/ 443 w 530"/>
                <a:gd name="T33" fmla="*/ 919 h 1123"/>
                <a:gd name="T34" fmla="*/ 418 w 530"/>
                <a:gd name="T35" fmla="*/ 962 h 1123"/>
                <a:gd name="T36" fmla="*/ 390 w 530"/>
                <a:gd name="T37" fmla="*/ 1010 h 1123"/>
                <a:gd name="T38" fmla="*/ 363 w 530"/>
                <a:gd name="T39" fmla="*/ 1061 h 1123"/>
                <a:gd name="T40" fmla="*/ 352 w 530"/>
                <a:gd name="T41" fmla="*/ 1057 h 1123"/>
                <a:gd name="T42" fmla="*/ 317 w 530"/>
                <a:gd name="T43" fmla="*/ 1123 h 1123"/>
                <a:gd name="T44" fmla="*/ 167 w 530"/>
                <a:gd name="T45" fmla="*/ 1043 h 1123"/>
                <a:gd name="T46" fmla="*/ 202 w 530"/>
                <a:gd name="T47" fmla="*/ 977 h 1123"/>
                <a:gd name="T48" fmla="*/ 185 w 530"/>
                <a:gd name="T49" fmla="*/ 970 h 1123"/>
                <a:gd name="T50" fmla="*/ 212 w 530"/>
                <a:gd name="T51" fmla="*/ 921 h 1123"/>
                <a:gd name="T52" fmla="*/ 237 w 530"/>
                <a:gd name="T53" fmla="*/ 878 h 1123"/>
                <a:gd name="T54" fmla="*/ 262 w 530"/>
                <a:gd name="T55" fmla="*/ 841 h 1123"/>
                <a:gd name="T56" fmla="*/ 282 w 530"/>
                <a:gd name="T57" fmla="*/ 808 h 1123"/>
                <a:gd name="T58" fmla="*/ 301 w 530"/>
                <a:gd name="T59" fmla="*/ 775 h 1123"/>
                <a:gd name="T60" fmla="*/ 315 w 530"/>
                <a:gd name="T61" fmla="*/ 740 h 1123"/>
                <a:gd name="T62" fmla="*/ 324 w 530"/>
                <a:gd name="T63" fmla="*/ 703 h 1123"/>
                <a:gd name="T64" fmla="*/ 330 w 530"/>
                <a:gd name="T65" fmla="*/ 663 h 1123"/>
                <a:gd name="T66" fmla="*/ 330 w 530"/>
                <a:gd name="T67" fmla="*/ 616 h 1123"/>
                <a:gd name="T68" fmla="*/ 322 w 530"/>
                <a:gd name="T69" fmla="*/ 560 h 1123"/>
                <a:gd name="T70" fmla="*/ 307 w 530"/>
                <a:gd name="T71" fmla="*/ 505 h 1123"/>
                <a:gd name="T72" fmla="*/ 282 w 530"/>
                <a:gd name="T73" fmla="*/ 449 h 1123"/>
                <a:gd name="T74" fmla="*/ 249 w 530"/>
                <a:gd name="T75" fmla="*/ 393 h 1123"/>
                <a:gd name="T76" fmla="*/ 204 w 530"/>
                <a:gd name="T77" fmla="*/ 338 h 1123"/>
                <a:gd name="T78" fmla="*/ 148 w 530"/>
                <a:gd name="T79" fmla="*/ 282 h 1123"/>
                <a:gd name="T80" fmla="*/ 80 w 530"/>
                <a:gd name="T81" fmla="*/ 226 h 1123"/>
                <a:gd name="T82" fmla="*/ 0 w 530"/>
                <a:gd name="T83" fmla="*/ 169 h 1123"/>
                <a:gd name="T84" fmla="*/ 107 w 530"/>
                <a:gd name="T85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0" h="1123">
                  <a:moveTo>
                    <a:pt x="107" y="0"/>
                  </a:moveTo>
                  <a:lnTo>
                    <a:pt x="200" y="64"/>
                  </a:lnTo>
                  <a:lnTo>
                    <a:pt x="278" y="128"/>
                  </a:lnTo>
                  <a:lnTo>
                    <a:pt x="346" y="194"/>
                  </a:lnTo>
                  <a:lnTo>
                    <a:pt x="400" y="260"/>
                  </a:lnTo>
                  <a:lnTo>
                    <a:pt x="445" y="328"/>
                  </a:lnTo>
                  <a:lnTo>
                    <a:pt x="480" y="396"/>
                  </a:lnTo>
                  <a:lnTo>
                    <a:pt x="505" y="464"/>
                  </a:lnTo>
                  <a:lnTo>
                    <a:pt x="520" y="532"/>
                  </a:lnTo>
                  <a:lnTo>
                    <a:pt x="528" y="602"/>
                  </a:lnTo>
                  <a:lnTo>
                    <a:pt x="530" y="659"/>
                  </a:lnTo>
                  <a:lnTo>
                    <a:pt x="526" y="711"/>
                  </a:lnTo>
                  <a:lnTo>
                    <a:pt x="517" y="756"/>
                  </a:lnTo>
                  <a:lnTo>
                    <a:pt x="503" y="799"/>
                  </a:lnTo>
                  <a:lnTo>
                    <a:pt x="487" y="839"/>
                  </a:lnTo>
                  <a:lnTo>
                    <a:pt x="466" y="878"/>
                  </a:lnTo>
                  <a:lnTo>
                    <a:pt x="443" y="919"/>
                  </a:lnTo>
                  <a:lnTo>
                    <a:pt x="418" y="962"/>
                  </a:lnTo>
                  <a:lnTo>
                    <a:pt x="390" y="1010"/>
                  </a:lnTo>
                  <a:lnTo>
                    <a:pt x="363" y="1061"/>
                  </a:lnTo>
                  <a:lnTo>
                    <a:pt x="352" y="1057"/>
                  </a:lnTo>
                  <a:lnTo>
                    <a:pt x="317" y="1123"/>
                  </a:lnTo>
                  <a:lnTo>
                    <a:pt x="167" y="1043"/>
                  </a:lnTo>
                  <a:lnTo>
                    <a:pt x="202" y="977"/>
                  </a:lnTo>
                  <a:lnTo>
                    <a:pt x="185" y="970"/>
                  </a:lnTo>
                  <a:lnTo>
                    <a:pt x="212" y="921"/>
                  </a:lnTo>
                  <a:lnTo>
                    <a:pt x="237" y="878"/>
                  </a:lnTo>
                  <a:lnTo>
                    <a:pt x="262" y="841"/>
                  </a:lnTo>
                  <a:lnTo>
                    <a:pt x="282" y="808"/>
                  </a:lnTo>
                  <a:lnTo>
                    <a:pt x="301" y="775"/>
                  </a:lnTo>
                  <a:lnTo>
                    <a:pt x="315" y="740"/>
                  </a:lnTo>
                  <a:lnTo>
                    <a:pt x="324" y="703"/>
                  </a:lnTo>
                  <a:lnTo>
                    <a:pt x="330" y="663"/>
                  </a:lnTo>
                  <a:lnTo>
                    <a:pt x="330" y="616"/>
                  </a:lnTo>
                  <a:lnTo>
                    <a:pt x="322" y="560"/>
                  </a:lnTo>
                  <a:lnTo>
                    <a:pt x="307" y="505"/>
                  </a:lnTo>
                  <a:lnTo>
                    <a:pt x="282" y="449"/>
                  </a:lnTo>
                  <a:lnTo>
                    <a:pt x="249" y="393"/>
                  </a:lnTo>
                  <a:lnTo>
                    <a:pt x="204" y="338"/>
                  </a:lnTo>
                  <a:lnTo>
                    <a:pt x="148" y="282"/>
                  </a:lnTo>
                  <a:lnTo>
                    <a:pt x="80" y="226"/>
                  </a:lnTo>
                  <a:lnTo>
                    <a:pt x="0" y="16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6" name="Freeform 81"/>
            <p:cNvSpPr>
              <a:spLocks/>
            </p:cNvSpPr>
            <p:nvPr/>
          </p:nvSpPr>
          <p:spPr bwMode="auto">
            <a:xfrm>
              <a:off x="16336494" y="6665906"/>
              <a:ext cx="452438" cy="511175"/>
            </a:xfrm>
            <a:custGeom>
              <a:avLst/>
              <a:gdLst>
                <a:gd name="T0" fmla="*/ 112 w 285"/>
                <a:gd name="T1" fmla="*/ 0 h 322"/>
                <a:gd name="T2" fmla="*/ 134 w 285"/>
                <a:gd name="T3" fmla="*/ 2 h 322"/>
                <a:gd name="T4" fmla="*/ 151 w 285"/>
                <a:gd name="T5" fmla="*/ 9 h 322"/>
                <a:gd name="T6" fmla="*/ 285 w 285"/>
                <a:gd name="T7" fmla="*/ 114 h 322"/>
                <a:gd name="T8" fmla="*/ 281 w 285"/>
                <a:gd name="T9" fmla="*/ 124 h 322"/>
                <a:gd name="T10" fmla="*/ 273 w 285"/>
                <a:gd name="T11" fmla="*/ 134 h 322"/>
                <a:gd name="T12" fmla="*/ 264 w 285"/>
                <a:gd name="T13" fmla="*/ 140 h 322"/>
                <a:gd name="T14" fmla="*/ 250 w 285"/>
                <a:gd name="T15" fmla="*/ 141 h 322"/>
                <a:gd name="T16" fmla="*/ 235 w 285"/>
                <a:gd name="T17" fmla="*/ 134 h 322"/>
                <a:gd name="T18" fmla="*/ 172 w 285"/>
                <a:gd name="T19" fmla="*/ 91 h 322"/>
                <a:gd name="T20" fmla="*/ 184 w 285"/>
                <a:gd name="T21" fmla="*/ 118 h 322"/>
                <a:gd name="T22" fmla="*/ 194 w 285"/>
                <a:gd name="T23" fmla="*/ 141 h 322"/>
                <a:gd name="T24" fmla="*/ 271 w 285"/>
                <a:gd name="T25" fmla="*/ 289 h 322"/>
                <a:gd name="T26" fmla="*/ 275 w 285"/>
                <a:gd name="T27" fmla="*/ 303 h 322"/>
                <a:gd name="T28" fmla="*/ 271 w 285"/>
                <a:gd name="T29" fmla="*/ 312 h 322"/>
                <a:gd name="T30" fmla="*/ 262 w 285"/>
                <a:gd name="T31" fmla="*/ 320 h 322"/>
                <a:gd name="T32" fmla="*/ 252 w 285"/>
                <a:gd name="T33" fmla="*/ 322 h 322"/>
                <a:gd name="T34" fmla="*/ 242 w 285"/>
                <a:gd name="T35" fmla="*/ 320 h 322"/>
                <a:gd name="T36" fmla="*/ 233 w 285"/>
                <a:gd name="T37" fmla="*/ 311 h 322"/>
                <a:gd name="T38" fmla="*/ 165 w 285"/>
                <a:gd name="T39" fmla="*/ 178 h 322"/>
                <a:gd name="T40" fmla="*/ 161 w 285"/>
                <a:gd name="T41" fmla="*/ 184 h 322"/>
                <a:gd name="T42" fmla="*/ 188 w 285"/>
                <a:gd name="T43" fmla="*/ 252 h 322"/>
                <a:gd name="T44" fmla="*/ 190 w 285"/>
                <a:gd name="T45" fmla="*/ 266 h 322"/>
                <a:gd name="T46" fmla="*/ 184 w 285"/>
                <a:gd name="T47" fmla="*/ 276 h 322"/>
                <a:gd name="T48" fmla="*/ 176 w 285"/>
                <a:gd name="T49" fmla="*/ 281 h 322"/>
                <a:gd name="T50" fmla="*/ 165 w 285"/>
                <a:gd name="T51" fmla="*/ 283 h 322"/>
                <a:gd name="T52" fmla="*/ 155 w 285"/>
                <a:gd name="T53" fmla="*/ 279 h 322"/>
                <a:gd name="T54" fmla="*/ 147 w 285"/>
                <a:gd name="T55" fmla="*/ 270 h 322"/>
                <a:gd name="T56" fmla="*/ 124 w 285"/>
                <a:gd name="T57" fmla="*/ 209 h 322"/>
                <a:gd name="T58" fmla="*/ 122 w 285"/>
                <a:gd name="T59" fmla="*/ 211 h 322"/>
                <a:gd name="T60" fmla="*/ 120 w 285"/>
                <a:gd name="T61" fmla="*/ 211 h 322"/>
                <a:gd name="T62" fmla="*/ 134 w 285"/>
                <a:gd name="T63" fmla="*/ 260 h 322"/>
                <a:gd name="T64" fmla="*/ 134 w 285"/>
                <a:gd name="T65" fmla="*/ 272 h 322"/>
                <a:gd name="T66" fmla="*/ 128 w 285"/>
                <a:gd name="T67" fmla="*/ 281 h 322"/>
                <a:gd name="T68" fmla="*/ 120 w 285"/>
                <a:gd name="T69" fmla="*/ 287 h 322"/>
                <a:gd name="T70" fmla="*/ 108 w 285"/>
                <a:gd name="T71" fmla="*/ 287 h 322"/>
                <a:gd name="T72" fmla="*/ 99 w 285"/>
                <a:gd name="T73" fmla="*/ 283 h 322"/>
                <a:gd name="T74" fmla="*/ 93 w 285"/>
                <a:gd name="T75" fmla="*/ 272 h 322"/>
                <a:gd name="T76" fmla="*/ 73 w 285"/>
                <a:gd name="T77" fmla="*/ 213 h 322"/>
                <a:gd name="T78" fmla="*/ 69 w 285"/>
                <a:gd name="T79" fmla="*/ 213 h 322"/>
                <a:gd name="T80" fmla="*/ 68 w 285"/>
                <a:gd name="T81" fmla="*/ 211 h 322"/>
                <a:gd name="T82" fmla="*/ 73 w 285"/>
                <a:gd name="T83" fmla="*/ 243 h 322"/>
                <a:gd name="T84" fmla="*/ 73 w 285"/>
                <a:gd name="T85" fmla="*/ 256 h 322"/>
                <a:gd name="T86" fmla="*/ 68 w 285"/>
                <a:gd name="T87" fmla="*/ 264 h 322"/>
                <a:gd name="T88" fmla="*/ 58 w 285"/>
                <a:gd name="T89" fmla="*/ 270 h 322"/>
                <a:gd name="T90" fmla="*/ 46 w 285"/>
                <a:gd name="T91" fmla="*/ 270 h 322"/>
                <a:gd name="T92" fmla="*/ 36 w 285"/>
                <a:gd name="T93" fmla="*/ 264 h 322"/>
                <a:gd name="T94" fmla="*/ 31 w 285"/>
                <a:gd name="T95" fmla="*/ 252 h 322"/>
                <a:gd name="T96" fmla="*/ 17 w 285"/>
                <a:gd name="T97" fmla="*/ 180 h 322"/>
                <a:gd name="T98" fmla="*/ 3 w 285"/>
                <a:gd name="T99" fmla="*/ 140 h 322"/>
                <a:gd name="T100" fmla="*/ 0 w 285"/>
                <a:gd name="T101" fmla="*/ 103 h 322"/>
                <a:gd name="T102" fmla="*/ 3 w 285"/>
                <a:gd name="T103" fmla="*/ 72 h 322"/>
                <a:gd name="T104" fmla="*/ 17 w 285"/>
                <a:gd name="T105" fmla="*/ 46 h 322"/>
                <a:gd name="T106" fmla="*/ 38 w 285"/>
                <a:gd name="T107" fmla="*/ 27 h 322"/>
                <a:gd name="T108" fmla="*/ 66 w 285"/>
                <a:gd name="T109" fmla="*/ 11 h 322"/>
                <a:gd name="T110" fmla="*/ 89 w 285"/>
                <a:gd name="T111" fmla="*/ 4 h 322"/>
                <a:gd name="T112" fmla="*/ 112 w 285"/>
                <a:gd name="T1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2">
                  <a:moveTo>
                    <a:pt x="112" y="0"/>
                  </a:moveTo>
                  <a:lnTo>
                    <a:pt x="134" y="2"/>
                  </a:lnTo>
                  <a:lnTo>
                    <a:pt x="151" y="9"/>
                  </a:lnTo>
                  <a:lnTo>
                    <a:pt x="285" y="114"/>
                  </a:lnTo>
                  <a:lnTo>
                    <a:pt x="281" y="124"/>
                  </a:lnTo>
                  <a:lnTo>
                    <a:pt x="273" y="134"/>
                  </a:lnTo>
                  <a:lnTo>
                    <a:pt x="264" y="140"/>
                  </a:lnTo>
                  <a:lnTo>
                    <a:pt x="250" y="141"/>
                  </a:lnTo>
                  <a:lnTo>
                    <a:pt x="235" y="134"/>
                  </a:lnTo>
                  <a:lnTo>
                    <a:pt x="172" y="91"/>
                  </a:lnTo>
                  <a:lnTo>
                    <a:pt x="184" y="118"/>
                  </a:lnTo>
                  <a:lnTo>
                    <a:pt x="194" y="141"/>
                  </a:lnTo>
                  <a:lnTo>
                    <a:pt x="271" y="289"/>
                  </a:lnTo>
                  <a:lnTo>
                    <a:pt x="275" y="303"/>
                  </a:lnTo>
                  <a:lnTo>
                    <a:pt x="271" y="312"/>
                  </a:lnTo>
                  <a:lnTo>
                    <a:pt x="262" y="320"/>
                  </a:lnTo>
                  <a:lnTo>
                    <a:pt x="252" y="322"/>
                  </a:lnTo>
                  <a:lnTo>
                    <a:pt x="242" y="320"/>
                  </a:lnTo>
                  <a:lnTo>
                    <a:pt x="233" y="311"/>
                  </a:lnTo>
                  <a:lnTo>
                    <a:pt x="165" y="178"/>
                  </a:lnTo>
                  <a:lnTo>
                    <a:pt x="161" y="184"/>
                  </a:lnTo>
                  <a:lnTo>
                    <a:pt x="188" y="252"/>
                  </a:lnTo>
                  <a:lnTo>
                    <a:pt x="190" y="266"/>
                  </a:lnTo>
                  <a:lnTo>
                    <a:pt x="184" y="276"/>
                  </a:lnTo>
                  <a:lnTo>
                    <a:pt x="176" y="281"/>
                  </a:lnTo>
                  <a:lnTo>
                    <a:pt x="165" y="283"/>
                  </a:lnTo>
                  <a:lnTo>
                    <a:pt x="155" y="279"/>
                  </a:lnTo>
                  <a:lnTo>
                    <a:pt x="147" y="270"/>
                  </a:lnTo>
                  <a:lnTo>
                    <a:pt x="124" y="209"/>
                  </a:lnTo>
                  <a:lnTo>
                    <a:pt x="122" y="211"/>
                  </a:lnTo>
                  <a:lnTo>
                    <a:pt x="120" y="211"/>
                  </a:lnTo>
                  <a:lnTo>
                    <a:pt x="134" y="260"/>
                  </a:lnTo>
                  <a:lnTo>
                    <a:pt x="134" y="272"/>
                  </a:lnTo>
                  <a:lnTo>
                    <a:pt x="128" y="281"/>
                  </a:lnTo>
                  <a:lnTo>
                    <a:pt x="120" y="287"/>
                  </a:lnTo>
                  <a:lnTo>
                    <a:pt x="108" y="287"/>
                  </a:lnTo>
                  <a:lnTo>
                    <a:pt x="99" y="283"/>
                  </a:lnTo>
                  <a:lnTo>
                    <a:pt x="93" y="272"/>
                  </a:lnTo>
                  <a:lnTo>
                    <a:pt x="73" y="213"/>
                  </a:lnTo>
                  <a:lnTo>
                    <a:pt x="69" y="213"/>
                  </a:lnTo>
                  <a:lnTo>
                    <a:pt x="68" y="211"/>
                  </a:lnTo>
                  <a:lnTo>
                    <a:pt x="73" y="243"/>
                  </a:lnTo>
                  <a:lnTo>
                    <a:pt x="73" y="256"/>
                  </a:lnTo>
                  <a:lnTo>
                    <a:pt x="68" y="264"/>
                  </a:lnTo>
                  <a:lnTo>
                    <a:pt x="58" y="270"/>
                  </a:lnTo>
                  <a:lnTo>
                    <a:pt x="46" y="270"/>
                  </a:lnTo>
                  <a:lnTo>
                    <a:pt x="36" y="264"/>
                  </a:lnTo>
                  <a:lnTo>
                    <a:pt x="31" y="252"/>
                  </a:lnTo>
                  <a:lnTo>
                    <a:pt x="17" y="180"/>
                  </a:lnTo>
                  <a:lnTo>
                    <a:pt x="3" y="140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17" y="46"/>
                  </a:lnTo>
                  <a:lnTo>
                    <a:pt x="38" y="27"/>
                  </a:lnTo>
                  <a:lnTo>
                    <a:pt x="66" y="11"/>
                  </a:lnTo>
                  <a:lnTo>
                    <a:pt x="89" y="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7" name="Freeform 82"/>
            <p:cNvSpPr>
              <a:spLocks/>
            </p:cNvSpPr>
            <p:nvPr/>
          </p:nvSpPr>
          <p:spPr bwMode="auto">
            <a:xfrm>
              <a:off x="15993593" y="4827582"/>
              <a:ext cx="841375" cy="1973263"/>
            </a:xfrm>
            <a:custGeom>
              <a:avLst/>
              <a:gdLst>
                <a:gd name="T0" fmla="*/ 421 w 530"/>
                <a:gd name="T1" fmla="*/ 0 h 1243"/>
                <a:gd name="T2" fmla="*/ 530 w 530"/>
                <a:gd name="T3" fmla="*/ 169 h 1243"/>
                <a:gd name="T4" fmla="*/ 449 w 530"/>
                <a:gd name="T5" fmla="*/ 225 h 1243"/>
                <a:gd name="T6" fmla="*/ 381 w 530"/>
                <a:gd name="T7" fmla="*/ 279 h 1243"/>
                <a:gd name="T8" fmla="*/ 326 w 530"/>
                <a:gd name="T9" fmla="*/ 336 h 1243"/>
                <a:gd name="T10" fmla="*/ 282 w 530"/>
                <a:gd name="T11" fmla="*/ 392 h 1243"/>
                <a:gd name="T12" fmla="*/ 247 w 530"/>
                <a:gd name="T13" fmla="*/ 448 h 1243"/>
                <a:gd name="T14" fmla="*/ 223 w 530"/>
                <a:gd name="T15" fmla="*/ 503 h 1243"/>
                <a:gd name="T16" fmla="*/ 208 w 530"/>
                <a:gd name="T17" fmla="*/ 559 h 1243"/>
                <a:gd name="T18" fmla="*/ 200 w 530"/>
                <a:gd name="T19" fmla="*/ 614 h 1243"/>
                <a:gd name="T20" fmla="*/ 202 w 530"/>
                <a:gd name="T21" fmla="*/ 691 h 1243"/>
                <a:gd name="T22" fmla="*/ 214 w 530"/>
                <a:gd name="T23" fmla="*/ 771 h 1243"/>
                <a:gd name="T24" fmla="*/ 237 w 530"/>
                <a:gd name="T25" fmla="*/ 851 h 1243"/>
                <a:gd name="T26" fmla="*/ 268 w 530"/>
                <a:gd name="T27" fmla="*/ 930 h 1243"/>
                <a:gd name="T28" fmla="*/ 303 w 530"/>
                <a:gd name="T29" fmla="*/ 1010 h 1243"/>
                <a:gd name="T30" fmla="*/ 344 w 530"/>
                <a:gd name="T31" fmla="*/ 1090 h 1243"/>
                <a:gd name="T32" fmla="*/ 326 w 530"/>
                <a:gd name="T33" fmla="*/ 1099 h 1243"/>
                <a:gd name="T34" fmla="*/ 361 w 530"/>
                <a:gd name="T35" fmla="*/ 1165 h 1243"/>
                <a:gd name="T36" fmla="*/ 212 w 530"/>
                <a:gd name="T37" fmla="*/ 1243 h 1243"/>
                <a:gd name="T38" fmla="*/ 177 w 530"/>
                <a:gd name="T39" fmla="*/ 1177 h 1243"/>
                <a:gd name="T40" fmla="*/ 167 w 530"/>
                <a:gd name="T41" fmla="*/ 1183 h 1243"/>
                <a:gd name="T42" fmla="*/ 126 w 530"/>
                <a:gd name="T43" fmla="*/ 1103 h 1243"/>
                <a:gd name="T44" fmla="*/ 89 w 530"/>
                <a:gd name="T45" fmla="*/ 1022 h 1243"/>
                <a:gd name="T46" fmla="*/ 56 w 530"/>
                <a:gd name="T47" fmla="*/ 940 h 1243"/>
                <a:gd name="T48" fmla="*/ 29 w 530"/>
                <a:gd name="T49" fmla="*/ 856 h 1243"/>
                <a:gd name="T50" fmla="*/ 10 w 530"/>
                <a:gd name="T51" fmla="*/ 773 h 1243"/>
                <a:gd name="T52" fmla="*/ 0 w 530"/>
                <a:gd name="T53" fmla="*/ 687 h 1243"/>
                <a:gd name="T54" fmla="*/ 0 w 530"/>
                <a:gd name="T55" fmla="*/ 602 h 1243"/>
                <a:gd name="T56" fmla="*/ 8 w 530"/>
                <a:gd name="T57" fmla="*/ 532 h 1243"/>
                <a:gd name="T58" fmla="*/ 25 w 530"/>
                <a:gd name="T59" fmla="*/ 464 h 1243"/>
                <a:gd name="T60" fmla="*/ 49 w 530"/>
                <a:gd name="T61" fmla="*/ 394 h 1243"/>
                <a:gd name="T62" fmla="*/ 84 w 530"/>
                <a:gd name="T63" fmla="*/ 326 h 1243"/>
                <a:gd name="T64" fmla="*/ 128 w 530"/>
                <a:gd name="T65" fmla="*/ 260 h 1243"/>
                <a:gd name="T66" fmla="*/ 184 w 530"/>
                <a:gd name="T67" fmla="*/ 194 h 1243"/>
                <a:gd name="T68" fmla="*/ 251 w 530"/>
                <a:gd name="T69" fmla="*/ 128 h 1243"/>
                <a:gd name="T70" fmla="*/ 330 w 530"/>
                <a:gd name="T71" fmla="*/ 64 h 1243"/>
                <a:gd name="T72" fmla="*/ 421 w 530"/>
                <a:gd name="T73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0" h="1243">
                  <a:moveTo>
                    <a:pt x="421" y="0"/>
                  </a:moveTo>
                  <a:lnTo>
                    <a:pt x="530" y="169"/>
                  </a:lnTo>
                  <a:lnTo>
                    <a:pt x="449" y="225"/>
                  </a:lnTo>
                  <a:lnTo>
                    <a:pt x="381" y="279"/>
                  </a:lnTo>
                  <a:lnTo>
                    <a:pt x="326" y="336"/>
                  </a:lnTo>
                  <a:lnTo>
                    <a:pt x="282" y="392"/>
                  </a:lnTo>
                  <a:lnTo>
                    <a:pt x="247" y="448"/>
                  </a:lnTo>
                  <a:lnTo>
                    <a:pt x="223" y="503"/>
                  </a:lnTo>
                  <a:lnTo>
                    <a:pt x="208" y="559"/>
                  </a:lnTo>
                  <a:lnTo>
                    <a:pt x="200" y="614"/>
                  </a:lnTo>
                  <a:lnTo>
                    <a:pt x="202" y="691"/>
                  </a:lnTo>
                  <a:lnTo>
                    <a:pt x="214" y="771"/>
                  </a:lnTo>
                  <a:lnTo>
                    <a:pt x="237" y="851"/>
                  </a:lnTo>
                  <a:lnTo>
                    <a:pt x="268" y="930"/>
                  </a:lnTo>
                  <a:lnTo>
                    <a:pt x="303" y="1010"/>
                  </a:lnTo>
                  <a:lnTo>
                    <a:pt x="344" y="1090"/>
                  </a:lnTo>
                  <a:lnTo>
                    <a:pt x="326" y="1099"/>
                  </a:lnTo>
                  <a:lnTo>
                    <a:pt x="361" y="1165"/>
                  </a:lnTo>
                  <a:lnTo>
                    <a:pt x="212" y="1243"/>
                  </a:lnTo>
                  <a:lnTo>
                    <a:pt x="177" y="1177"/>
                  </a:lnTo>
                  <a:lnTo>
                    <a:pt x="167" y="1183"/>
                  </a:lnTo>
                  <a:lnTo>
                    <a:pt x="126" y="1103"/>
                  </a:lnTo>
                  <a:lnTo>
                    <a:pt x="89" y="1022"/>
                  </a:lnTo>
                  <a:lnTo>
                    <a:pt x="56" y="940"/>
                  </a:lnTo>
                  <a:lnTo>
                    <a:pt x="29" y="856"/>
                  </a:lnTo>
                  <a:lnTo>
                    <a:pt x="10" y="773"/>
                  </a:lnTo>
                  <a:lnTo>
                    <a:pt x="0" y="687"/>
                  </a:lnTo>
                  <a:lnTo>
                    <a:pt x="0" y="602"/>
                  </a:lnTo>
                  <a:lnTo>
                    <a:pt x="8" y="532"/>
                  </a:lnTo>
                  <a:lnTo>
                    <a:pt x="25" y="464"/>
                  </a:lnTo>
                  <a:lnTo>
                    <a:pt x="49" y="394"/>
                  </a:lnTo>
                  <a:lnTo>
                    <a:pt x="84" y="326"/>
                  </a:lnTo>
                  <a:lnTo>
                    <a:pt x="128" y="260"/>
                  </a:lnTo>
                  <a:lnTo>
                    <a:pt x="184" y="194"/>
                  </a:lnTo>
                  <a:lnTo>
                    <a:pt x="251" y="128"/>
                  </a:lnTo>
                  <a:lnTo>
                    <a:pt x="330" y="64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8" name="Freeform 83"/>
            <p:cNvSpPr>
              <a:spLocks/>
            </p:cNvSpPr>
            <p:nvPr/>
          </p:nvSpPr>
          <p:spPr bwMode="auto">
            <a:xfrm>
              <a:off x="16399994" y="4783131"/>
              <a:ext cx="1381125" cy="719138"/>
            </a:xfrm>
            <a:custGeom>
              <a:avLst/>
              <a:gdLst>
                <a:gd name="T0" fmla="*/ 435 w 870"/>
                <a:gd name="T1" fmla="*/ 0 h 453"/>
                <a:gd name="T2" fmla="*/ 505 w 870"/>
                <a:gd name="T3" fmla="*/ 2 h 453"/>
                <a:gd name="T4" fmla="*/ 573 w 870"/>
                <a:gd name="T5" fmla="*/ 12 h 453"/>
                <a:gd name="T6" fmla="*/ 635 w 870"/>
                <a:gd name="T7" fmla="*/ 26 h 453"/>
                <a:gd name="T8" fmla="*/ 692 w 870"/>
                <a:gd name="T9" fmla="*/ 43 h 453"/>
                <a:gd name="T10" fmla="*/ 742 w 870"/>
                <a:gd name="T11" fmla="*/ 67 h 453"/>
                <a:gd name="T12" fmla="*/ 787 w 870"/>
                <a:gd name="T13" fmla="*/ 92 h 453"/>
                <a:gd name="T14" fmla="*/ 822 w 870"/>
                <a:gd name="T15" fmla="*/ 123 h 453"/>
                <a:gd name="T16" fmla="*/ 849 w 870"/>
                <a:gd name="T17" fmla="*/ 154 h 453"/>
                <a:gd name="T18" fmla="*/ 864 w 870"/>
                <a:gd name="T19" fmla="*/ 189 h 453"/>
                <a:gd name="T20" fmla="*/ 870 w 870"/>
                <a:gd name="T21" fmla="*/ 226 h 453"/>
                <a:gd name="T22" fmla="*/ 864 w 870"/>
                <a:gd name="T23" fmla="*/ 263 h 453"/>
                <a:gd name="T24" fmla="*/ 849 w 870"/>
                <a:gd name="T25" fmla="*/ 298 h 453"/>
                <a:gd name="T26" fmla="*/ 822 w 870"/>
                <a:gd name="T27" fmla="*/ 331 h 453"/>
                <a:gd name="T28" fmla="*/ 787 w 870"/>
                <a:gd name="T29" fmla="*/ 360 h 453"/>
                <a:gd name="T30" fmla="*/ 742 w 870"/>
                <a:gd name="T31" fmla="*/ 387 h 453"/>
                <a:gd name="T32" fmla="*/ 692 w 870"/>
                <a:gd name="T33" fmla="*/ 410 h 453"/>
                <a:gd name="T34" fmla="*/ 635 w 870"/>
                <a:gd name="T35" fmla="*/ 428 h 453"/>
                <a:gd name="T36" fmla="*/ 573 w 870"/>
                <a:gd name="T37" fmla="*/ 441 h 453"/>
                <a:gd name="T38" fmla="*/ 505 w 870"/>
                <a:gd name="T39" fmla="*/ 449 h 453"/>
                <a:gd name="T40" fmla="*/ 435 w 870"/>
                <a:gd name="T41" fmla="*/ 453 h 453"/>
                <a:gd name="T42" fmla="*/ 365 w 870"/>
                <a:gd name="T43" fmla="*/ 449 h 453"/>
                <a:gd name="T44" fmla="*/ 297 w 870"/>
                <a:gd name="T45" fmla="*/ 441 h 453"/>
                <a:gd name="T46" fmla="*/ 235 w 870"/>
                <a:gd name="T47" fmla="*/ 428 h 453"/>
                <a:gd name="T48" fmla="*/ 179 w 870"/>
                <a:gd name="T49" fmla="*/ 410 h 453"/>
                <a:gd name="T50" fmla="*/ 128 w 870"/>
                <a:gd name="T51" fmla="*/ 387 h 453"/>
                <a:gd name="T52" fmla="*/ 84 w 870"/>
                <a:gd name="T53" fmla="*/ 360 h 453"/>
                <a:gd name="T54" fmla="*/ 49 w 870"/>
                <a:gd name="T55" fmla="*/ 331 h 453"/>
                <a:gd name="T56" fmla="*/ 22 w 870"/>
                <a:gd name="T57" fmla="*/ 298 h 453"/>
                <a:gd name="T58" fmla="*/ 6 w 870"/>
                <a:gd name="T59" fmla="*/ 263 h 453"/>
                <a:gd name="T60" fmla="*/ 0 w 870"/>
                <a:gd name="T61" fmla="*/ 226 h 453"/>
                <a:gd name="T62" fmla="*/ 6 w 870"/>
                <a:gd name="T63" fmla="*/ 189 h 453"/>
                <a:gd name="T64" fmla="*/ 22 w 870"/>
                <a:gd name="T65" fmla="*/ 154 h 453"/>
                <a:gd name="T66" fmla="*/ 49 w 870"/>
                <a:gd name="T67" fmla="*/ 123 h 453"/>
                <a:gd name="T68" fmla="*/ 84 w 870"/>
                <a:gd name="T69" fmla="*/ 92 h 453"/>
                <a:gd name="T70" fmla="*/ 128 w 870"/>
                <a:gd name="T71" fmla="*/ 67 h 453"/>
                <a:gd name="T72" fmla="*/ 179 w 870"/>
                <a:gd name="T73" fmla="*/ 43 h 453"/>
                <a:gd name="T74" fmla="*/ 235 w 870"/>
                <a:gd name="T75" fmla="*/ 26 h 453"/>
                <a:gd name="T76" fmla="*/ 297 w 870"/>
                <a:gd name="T77" fmla="*/ 12 h 453"/>
                <a:gd name="T78" fmla="*/ 365 w 870"/>
                <a:gd name="T79" fmla="*/ 2 h 453"/>
                <a:gd name="T80" fmla="*/ 435 w 870"/>
                <a:gd name="T8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453">
                  <a:moveTo>
                    <a:pt x="435" y="0"/>
                  </a:moveTo>
                  <a:lnTo>
                    <a:pt x="505" y="2"/>
                  </a:lnTo>
                  <a:lnTo>
                    <a:pt x="573" y="12"/>
                  </a:lnTo>
                  <a:lnTo>
                    <a:pt x="635" y="26"/>
                  </a:lnTo>
                  <a:lnTo>
                    <a:pt x="692" y="43"/>
                  </a:lnTo>
                  <a:lnTo>
                    <a:pt x="742" y="67"/>
                  </a:lnTo>
                  <a:lnTo>
                    <a:pt x="787" y="92"/>
                  </a:lnTo>
                  <a:lnTo>
                    <a:pt x="822" y="123"/>
                  </a:lnTo>
                  <a:lnTo>
                    <a:pt x="849" y="154"/>
                  </a:lnTo>
                  <a:lnTo>
                    <a:pt x="864" y="189"/>
                  </a:lnTo>
                  <a:lnTo>
                    <a:pt x="870" y="226"/>
                  </a:lnTo>
                  <a:lnTo>
                    <a:pt x="864" y="263"/>
                  </a:lnTo>
                  <a:lnTo>
                    <a:pt x="849" y="298"/>
                  </a:lnTo>
                  <a:lnTo>
                    <a:pt x="822" y="331"/>
                  </a:lnTo>
                  <a:lnTo>
                    <a:pt x="787" y="360"/>
                  </a:lnTo>
                  <a:lnTo>
                    <a:pt x="742" y="387"/>
                  </a:lnTo>
                  <a:lnTo>
                    <a:pt x="692" y="410"/>
                  </a:lnTo>
                  <a:lnTo>
                    <a:pt x="635" y="428"/>
                  </a:lnTo>
                  <a:lnTo>
                    <a:pt x="573" y="441"/>
                  </a:lnTo>
                  <a:lnTo>
                    <a:pt x="505" y="449"/>
                  </a:lnTo>
                  <a:lnTo>
                    <a:pt x="435" y="453"/>
                  </a:lnTo>
                  <a:lnTo>
                    <a:pt x="365" y="449"/>
                  </a:lnTo>
                  <a:lnTo>
                    <a:pt x="297" y="441"/>
                  </a:lnTo>
                  <a:lnTo>
                    <a:pt x="235" y="428"/>
                  </a:lnTo>
                  <a:lnTo>
                    <a:pt x="179" y="410"/>
                  </a:lnTo>
                  <a:lnTo>
                    <a:pt x="128" y="387"/>
                  </a:lnTo>
                  <a:lnTo>
                    <a:pt x="84" y="360"/>
                  </a:lnTo>
                  <a:lnTo>
                    <a:pt x="49" y="331"/>
                  </a:lnTo>
                  <a:lnTo>
                    <a:pt x="22" y="298"/>
                  </a:lnTo>
                  <a:lnTo>
                    <a:pt x="6" y="263"/>
                  </a:lnTo>
                  <a:lnTo>
                    <a:pt x="0" y="226"/>
                  </a:lnTo>
                  <a:lnTo>
                    <a:pt x="6" y="189"/>
                  </a:lnTo>
                  <a:lnTo>
                    <a:pt x="22" y="154"/>
                  </a:lnTo>
                  <a:lnTo>
                    <a:pt x="49" y="123"/>
                  </a:lnTo>
                  <a:lnTo>
                    <a:pt x="84" y="92"/>
                  </a:lnTo>
                  <a:lnTo>
                    <a:pt x="128" y="67"/>
                  </a:lnTo>
                  <a:lnTo>
                    <a:pt x="179" y="43"/>
                  </a:lnTo>
                  <a:lnTo>
                    <a:pt x="235" y="26"/>
                  </a:lnTo>
                  <a:lnTo>
                    <a:pt x="297" y="12"/>
                  </a:lnTo>
                  <a:lnTo>
                    <a:pt x="365" y="2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126B9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89" name="Freeform 84"/>
            <p:cNvSpPr>
              <a:spLocks/>
            </p:cNvSpPr>
            <p:nvPr/>
          </p:nvSpPr>
          <p:spPr bwMode="auto">
            <a:xfrm>
              <a:off x="16517468" y="4429118"/>
              <a:ext cx="1146175" cy="1109663"/>
            </a:xfrm>
            <a:custGeom>
              <a:avLst/>
              <a:gdLst>
                <a:gd name="T0" fmla="*/ 427 w 722"/>
                <a:gd name="T1" fmla="*/ 4 h 699"/>
                <a:gd name="T2" fmla="*/ 538 w 722"/>
                <a:gd name="T3" fmla="*/ 35 h 699"/>
                <a:gd name="T4" fmla="*/ 623 w 722"/>
                <a:gd name="T5" fmla="*/ 91 h 699"/>
                <a:gd name="T6" fmla="*/ 684 w 722"/>
                <a:gd name="T7" fmla="*/ 165 h 699"/>
                <a:gd name="T8" fmla="*/ 715 w 722"/>
                <a:gd name="T9" fmla="*/ 251 h 699"/>
                <a:gd name="T10" fmla="*/ 722 w 722"/>
                <a:gd name="T11" fmla="*/ 344 h 699"/>
                <a:gd name="T12" fmla="*/ 703 w 722"/>
                <a:gd name="T13" fmla="*/ 429 h 699"/>
                <a:gd name="T14" fmla="*/ 656 w 722"/>
                <a:gd name="T15" fmla="*/ 509 h 699"/>
                <a:gd name="T16" fmla="*/ 585 w 722"/>
                <a:gd name="T17" fmla="*/ 577 h 699"/>
                <a:gd name="T18" fmla="*/ 550 w 722"/>
                <a:gd name="T19" fmla="*/ 612 h 699"/>
                <a:gd name="T20" fmla="*/ 583 w 722"/>
                <a:gd name="T21" fmla="*/ 616 h 699"/>
                <a:gd name="T22" fmla="*/ 639 w 722"/>
                <a:gd name="T23" fmla="*/ 608 h 699"/>
                <a:gd name="T24" fmla="*/ 575 w 722"/>
                <a:gd name="T25" fmla="*/ 643 h 699"/>
                <a:gd name="T26" fmla="*/ 517 w 722"/>
                <a:gd name="T27" fmla="*/ 653 h 699"/>
                <a:gd name="T28" fmla="*/ 445 w 722"/>
                <a:gd name="T29" fmla="*/ 657 h 699"/>
                <a:gd name="T30" fmla="*/ 495 w 722"/>
                <a:gd name="T31" fmla="*/ 672 h 699"/>
                <a:gd name="T32" fmla="*/ 554 w 722"/>
                <a:gd name="T33" fmla="*/ 676 h 699"/>
                <a:gd name="T34" fmla="*/ 460 w 722"/>
                <a:gd name="T35" fmla="*/ 698 h 699"/>
                <a:gd name="T36" fmla="*/ 363 w 722"/>
                <a:gd name="T37" fmla="*/ 690 h 699"/>
                <a:gd name="T38" fmla="*/ 260 w 722"/>
                <a:gd name="T39" fmla="*/ 699 h 699"/>
                <a:gd name="T40" fmla="*/ 161 w 722"/>
                <a:gd name="T41" fmla="*/ 680 h 699"/>
                <a:gd name="T42" fmla="*/ 221 w 722"/>
                <a:gd name="T43" fmla="*/ 676 h 699"/>
                <a:gd name="T44" fmla="*/ 270 w 722"/>
                <a:gd name="T45" fmla="*/ 661 h 699"/>
                <a:gd name="T46" fmla="*/ 200 w 722"/>
                <a:gd name="T47" fmla="*/ 657 h 699"/>
                <a:gd name="T48" fmla="*/ 140 w 722"/>
                <a:gd name="T49" fmla="*/ 647 h 699"/>
                <a:gd name="T50" fmla="*/ 76 w 722"/>
                <a:gd name="T51" fmla="*/ 612 h 699"/>
                <a:gd name="T52" fmla="*/ 132 w 722"/>
                <a:gd name="T53" fmla="*/ 620 h 699"/>
                <a:gd name="T54" fmla="*/ 167 w 722"/>
                <a:gd name="T55" fmla="*/ 616 h 699"/>
                <a:gd name="T56" fmla="*/ 132 w 722"/>
                <a:gd name="T57" fmla="*/ 585 h 699"/>
                <a:gd name="T58" fmla="*/ 62 w 722"/>
                <a:gd name="T59" fmla="*/ 515 h 699"/>
                <a:gd name="T60" fmla="*/ 18 w 722"/>
                <a:gd name="T61" fmla="*/ 427 h 699"/>
                <a:gd name="T62" fmla="*/ 0 w 722"/>
                <a:gd name="T63" fmla="*/ 328 h 699"/>
                <a:gd name="T64" fmla="*/ 10 w 722"/>
                <a:gd name="T65" fmla="*/ 241 h 699"/>
                <a:gd name="T66" fmla="*/ 43 w 722"/>
                <a:gd name="T67" fmla="*/ 157 h 699"/>
                <a:gd name="T68" fmla="*/ 101 w 722"/>
                <a:gd name="T69" fmla="*/ 87 h 699"/>
                <a:gd name="T70" fmla="*/ 185 w 722"/>
                <a:gd name="T71" fmla="*/ 35 h 699"/>
                <a:gd name="T72" fmla="*/ 295 w 722"/>
                <a:gd name="T73" fmla="*/ 4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2" h="699">
                  <a:moveTo>
                    <a:pt x="361" y="0"/>
                  </a:moveTo>
                  <a:lnTo>
                    <a:pt x="427" y="4"/>
                  </a:lnTo>
                  <a:lnTo>
                    <a:pt x="486" y="17"/>
                  </a:lnTo>
                  <a:lnTo>
                    <a:pt x="538" y="35"/>
                  </a:lnTo>
                  <a:lnTo>
                    <a:pt x="585" y="60"/>
                  </a:lnTo>
                  <a:lnTo>
                    <a:pt x="623" y="91"/>
                  </a:lnTo>
                  <a:lnTo>
                    <a:pt x="656" y="126"/>
                  </a:lnTo>
                  <a:lnTo>
                    <a:pt x="684" y="165"/>
                  </a:lnTo>
                  <a:lnTo>
                    <a:pt x="703" y="206"/>
                  </a:lnTo>
                  <a:lnTo>
                    <a:pt x="715" y="251"/>
                  </a:lnTo>
                  <a:lnTo>
                    <a:pt x="722" y="297"/>
                  </a:lnTo>
                  <a:lnTo>
                    <a:pt x="722" y="344"/>
                  </a:lnTo>
                  <a:lnTo>
                    <a:pt x="715" y="387"/>
                  </a:lnTo>
                  <a:lnTo>
                    <a:pt x="703" y="429"/>
                  </a:lnTo>
                  <a:lnTo>
                    <a:pt x="684" y="470"/>
                  </a:lnTo>
                  <a:lnTo>
                    <a:pt x="656" y="509"/>
                  </a:lnTo>
                  <a:lnTo>
                    <a:pt x="623" y="544"/>
                  </a:lnTo>
                  <a:lnTo>
                    <a:pt x="585" y="577"/>
                  </a:lnTo>
                  <a:lnTo>
                    <a:pt x="538" y="606"/>
                  </a:lnTo>
                  <a:lnTo>
                    <a:pt x="550" y="612"/>
                  </a:lnTo>
                  <a:lnTo>
                    <a:pt x="563" y="616"/>
                  </a:lnTo>
                  <a:lnTo>
                    <a:pt x="583" y="616"/>
                  </a:lnTo>
                  <a:lnTo>
                    <a:pt x="608" y="614"/>
                  </a:lnTo>
                  <a:lnTo>
                    <a:pt x="639" y="608"/>
                  </a:lnTo>
                  <a:lnTo>
                    <a:pt x="606" y="630"/>
                  </a:lnTo>
                  <a:lnTo>
                    <a:pt x="575" y="643"/>
                  </a:lnTo>
                  <a:lnTo>
                    <a:pt x="546" y="649"/>
                  </a:lnTo>
                  <a:lnTo>
                    <a:pt x="517" y="653"/>
                  </a:lnTo>
                  <a:lnTo>
                    <a:pt x="484" y="655"/>
                  </a:lnTo>
                  <a:lnTo>
                    <a:pt x="445" y="657"/>
                  </a:lnTo>
                  <a:lnTo>
                    <a:pt x="470" y="668"/>
                  </a:lnTo>
                  <a:lnTo>
                    <a:pt x="495" y="672"/>
                  </a:lnTo>
                  <a:lnTo>
                    <a:pt x="522" y="674"/>
                  </a:lnTo>
                  <a:lnTo>
                    <a:pt x="554" y="676"/>
                  </a:lnTo>
                  <a:lnTo>
                    <a:pt x="509" y="690"/>
                  </a:lnTo>
                  <a:lnTo>
                    <a:pt x="460" y="698"/>
                  </a:lnTo>
                  <a:lnTo>
                    <a:pt x="412" y="696"/>
                  </a:lnTo>
                  <a:lnTo>
                    <a:pt x="363" y="690"/>
                  </a:lnTo>
                  <a:lnTo>
                    <a:pt x="313" y="699"/>
                  </a:lnTo>
                  <a:lnTo>
                    <a:pt x="260" y="699"/>
                  </a:lnTo>
                  <a:lnTo>
                    <a:pt x="210" y="694"/>
                  </a:lnTo>
                  <a:lnTo>
                    <a:pt x="161" y="680"/>
                  </a:lnTo>
                  <a:lnTo>
                    <a:pt x="194" y="678"/>
                  </a:lnTo>
                  <a:lnTo>
                    <a:pt x="221" y="676"/>
                  </a:lnTo>
                  <a:lnTo>
                    <a:pt x="245" y="670"/>
                  </a:lnTo>
                  <a:lnTo>
                    <a:pt x="270" y="661"/>
                  </a:lnTo>
                  <a:lnTo>
                    <a:pt x="233" y="659"/>
                  </a:lnTo>
                  <a:lnTo>
                    <a:pt x="200" y="657"/>
                  </a:lnTo>
                  <a:lnTo>
                    <a:pt x="169" y="653"/>
                  </a:lnTo>
                  <a:lnTo>
                    <a:pt x="140" y="647"/>
                  </a:lnTo>
                  <a:lnTo>
                    <a:pt x="109" y="633"/>
                  </a:lnTo>
                  <a:lnTo>
                    <a:pt x="76" y="612"/>
                  </a:lnTo>
                  <a:lnTo>
                    <a:pt x="109" y="618"/>
                  </a:lnTo>
                  <a:lnTo>
                    <a:pt x="132" y="620"/>
                  </a:lnTo>
                  <a:lnTo>
                    <a:pt x="152" y="620"/>
                  </a:lnTo>
                  <a:lnTo>
                    <a:pt x="167" y="616"/>
                  </a:lnTo>
                  <a:lnTo>
                    <a:pt x="177" y="610"/>
                  </a:lnTo>
                  <a:lnTo>
                    <a:pt x="132" y="585"/>
                  </a:lnTo>
                  <a:lnTo>
                    <a:pt x="93" y="554"/>
                  </a:lnTo>
                  <a:lnTo>
                    <a:pt x="62" y="515"/>
                  </a:lnTo>
                  <a:lnTo>
                    <a:pt x="35" y="474"/>
                  </a:lnTo>
                  <a:lnTo>
                    <a:pt x="18" y="427"/>
                  </a:lnTo>
                  <a:lnTo>
                    <a:pt x="4" y="379"/>
                  </a:lnTo>
                  <a:lnTo>
                    <a:pt x="0" y="328"/>
                  </a:lnTo>
                  <a:lnTo>
                    <a:pt x="2" y="284"/>
                  </a:lnTo>
                  <a:lnTo>
                    <a:pt x="10" y="241"/>
                  </a:lnTo>
                  <a:lnTo>
                    <a:pt x="23" y="198"/>
                  </a:lnTo>
                  <a:lnTo>
                    <a:pt x="43" y="157"/>
                  </a:lnTo>
                  <a:lnTo>
                    <a:pt x="68" y="120"/>
                  </a:lnTo>
                  <a:lnTo>
                    <a:pt x="101" y="87"/>
                  </a:lnTo>
                  <a:lnTo>
                    <a:pt x="140" y="58"/>
                  </a:lnTo>
                  <a:lnTo>
                    <a:pt x="185" y="35"/>
                  </a:lnTo>
                  <a:lnTo>
                    <a:pt x="237" y="16"/>
                  </a:lnTo>
                  <a:lnTo>
                    <a:pt x="295" y="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3030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90" name="34 Grupo"/>
          <p:cNvGrpSpPr/>
          <p:nvPr/>
        </p:nvGrpSpPr>
        <p:grpSpPr>
          <a:xfrm rot="5400000" flipV="1">
            <a:off x="3840393" y="2425234"/>
            <a:ext cx="831217" cy="1030685"/>
            <a:chOff x="13058409" y="4560882"/>
            <a:chExt cx="2216150" cy="2747962"/>
          </a:xfrm>
        </p:grpSpPr>
        <p:sp>
          <p:nvSpPr>
            <p:cNvPr id="191" name="Freeform 79"/>
            <p:cNvSpPr>
              <a:spLocks/>
            </p:cNvSpPr>
            <p:nvPr/>
          </p:nvSpPr>
          <p:spPr bwMode="auto">
            <a:xfrm>
              <a:off x="14498271" y="6637330"/>
              <a:ext cx="452438" cy="508000"/>
            </a:xfrm>
            <a:custGeom>
              <a:avLst/>
              <a:gdLst>
                <a:gd name="T0" fmla="*/ 173 w 285"/>
                <a:gd name="T1" fmla="*/ 0 h 320"/>
                <a:gd name="T2" fmla="*/ 196 w 285"/>
                <a:gd name="T3" fmla="*/ 2 h 320"/>
                <a:gd name="T4" fmla="*/ 219 w 285"/>
                <a:gd name="T5" fmla="*/ 9 h 320"/>
                <a:gd name="T6" fmla="*/ 246 w 285"/>
                <a:gd name="T7" fmla="*/ 25 h 320"/>
                <a:gd name="T8" fmla="*/ 268 w 285"/>
                <a:gd name="T9" fmla="*/ 46 h 320"/>
                <a:gd name="T10" fmla="*/ 281 w 285"/>
                <a:gd name="T11" fmla="*/ 71 h 320"/>
                <a:gd name="T12" fmla="*/ 285 w 285"/>
                <a:gd name="T13" fmla="*/ 103 h 320"/>
                <a:gd name="T14" fmla="*/ 281 w 285"/>
                <a:gd name="T15" fmla="*/ 138 h 320"/>
                <a:gd name="T16" fmla="*/ 268 w 285"/>
                <a:gd name="T17" fmla="*/ 178 h 320"/>
                <a:gd name="T18" fmla="*/ 254 w 285"/>
                <a:gd name="T19" fmla="*/ 250 h 320"/>
                <a:gd name="T20" fmla="*/ 248 w 285"/>
                <a:gd name="T21" fmla="*/ 262 h 320"/>
                <a:gd name="T22" fmla="*/ 239 w 285"/>
                <a:gd name="T23" fmla="*/ 268 h 320"/>
                <a:gd name="T24" fmla="*/ 227 w 285"/>
                <a:gd name="T25" fmla="*/ 268 h 320"/>
                <a:gd name="T26" fmla="*/ 217 w 285"/>
                <a:gd name="T27" fmla="*/ 264 h 320"/>
                <a:gd name="T28" fmla="*/ 212 w 285"/>
                <a:gd name="T29" fmla="*/ 254 h 320"/>
                <a:gd name="T30" fmla="*/ 212 w 285"/>
                <a:gd name="T31" fmla="*/ 241 h 320"/>
                <a:gd name="T32" fmla="*/ 217 w 285"/>
                <a:gd name="T33" fmla="*/ 211 h 320"/>
                <a:gd name="T34" fmla="*/ 215 w 285"/>
                <a:gd name="T35" fmla="*/ 211 h 320"/>
                <a:gd name="T36" fmla="*/ 212 w 285"/>
                <a:gd name="T37" fmla="*/ 213 h 320"/>
                <a:gd name="T38" fmla="*/ 192 w 285"/>
                <a:gd name="T39" fmla="*/ 272 h 320"/>
                <a:gd name="T40" fmla="*/ 186 w 285"/>
                <a:gd name="T41" fmla="*/ 281 h 320"/>
                <a:gd name="T42" fmla="*/ 175 w 285"/>
                <a:gd name="T43" fmla="*/ 287 h 320"/>
                <a:gd name="T44" fmla="*/ 165 w 285"/>
                <a:gd name="T45" fmla="*/ 285 h 320"/>
                <a:gd name="T46" fmla="*/ 155 w 285"/>
                <a:gd name="T47" fmla="*/ 279 h 320"/>
                <a:gd name="T48" fmla="*/ 151 w 285"/>
                <a:gd name="T49" fmla="*/ 270 h 320"/>
                <a:gd name="T50" fmla="*/ 151 w 285"/>
                <a:gd name="T51" fmla="*/ 258 h 320"/>
                <a:gd name="T52" fmla="*/ 165 w 285"/>
                <a:gd name="T53" fmla="*/ 211 h 320"/>
                <a:gd name="T54" fmla="*/ 163 w 285"/>
                <a:gd name="T55" fmla="*/ 209 h 320"/>
                <a:gd name="T56" fmla="*/ 161 w 285"/>
                <a:gd name="T57" fmla="*/ 209 h 320"/>
                <a:gd name="T58" fmla="*/ 138 w 285"/>
                <a:gd name="T59" fmla="*/ 268 h 320"/>
                <a:gd name="T60" fmla="*/ 130 w 285"/>
                <a:gd name="T61" fmla="*/ 277 h 320"/>
                <a:gd name="T62" fmla="*/ 120 w 285"/>
                <a:gd name="T63" fmla="*/ 281 h 320"/>
                <a:gd name="T64" fmla="*/ 109 w 285"/>
                <a:gd name="T65" fmla="*/ 279 h 320"/>
                <a:gd name="T66" fmla="*/ 101 w 285"/>
                <a:gd name="T67" fmla="*/ 274 h 320"/>
                <a:gd name="T68" fmla="*/ 95 w 285"/>
                <a:gd name="T69" fmla="*/ 264 h 320"/>
                <a:gd name="T70" fmla="*/ 97 w 285"/>
                <a:gd name="T71" fmla="*/ 252 h 320"/>
                <a:gd name="T72" fmla="*/ 124 w 285"/>
                <a:gd name="T73" fmla="*/ 184 h 320"/>
                <a:gd name="T74" fmla="*/ 120 w 285"/>
                <a:gd name="T75" fmla="*/ 178 h 320"/>
                <a:gd name="T76" fmla="*/ 50 w 285"/>
                <a:gd name="T77" fmla="*/ 309 h 320"/>
                <a:gd name="T78" fmla="*/ 43 w 285"/>
                <a:gd name="T79" fmla="*/ 318 h 320"/>
                <a:gd name="T80" fmla="*/ 33 w 285"/>
                <a:gd name="T81" fmla="*/ 320 h 320"/>
                <a:gd name="T82" fmla="*/ 21 w 285"/>
                <a:gd name="T83" fmla="*/ 318 h 320"/>
                <a:gd name="T84" fmla="*/ 13 w 285"/>
                <a:gd name="T85" fmla="*/ 310 h 320"/>
                <a:gd name="T86" fmla="*/ 10 w 285"/>
                <a:gd name="T87" fmla="*/ 301 h 320"/>
                <a:gd name="T88" fmla="*/ 13 w 285"/>
                <a:gd name="T89" fmla="*/ 289 h 320"/>
                <a:gd name="T90" fmla="*/ 91 w 285"/>
                <a:gd name="T91" fmla="*/ 139 h 320"/>
                <a:gd name="T92" fmla="*/ 101 w 285"/>
                <a:gd name="T93" fmla="*/ 118 h 320"/>
                <a:gd name="T94" fmla="*/ 112 w 285"/>
                <a:gd name="T95" fmla="*/ 91 h 320"/>
                <a:gd name="T96" fmla="*/ 50 w 285"/>
                <a:gd name="T97" fmla="*/ 134 h 320"/>
                <a:gd name="T98" fmla="*/ 35 w 285"/>
                <a:gd name="T99" fmla="*/ 139 h 320"/>
                <a:gd name="T100" fmla="*/ 21 w 285"/>
                <a:gd name="T101" fmla="*/ 139 h 320"/>
                <a:gd name="T102" fmla="*/ 11 w 285"/>
                <a:gd name="T103" fmla="*/ 132 h 320"/>
                <a:gd name="T104" fmla="*/ 4 w 285"/>
                <a:gd name="T105" fmla="*/ 124 h 320"/>
                <a:gd name="T106" fmla="*/ 0 w 285"/>
                <a:gd name="T107" fmla="*/ 114 h 320"/>
                <a:gd name="T108" fmla="*/ 134 w 285"/>
                <a:gd name="T109" fmla="*/ 9 h 320"/>
                <a:gd name="T110" fmla="*/ 151 w 285"/>
                <a:gd name="T111" fmla="*/ 2 h 320"/>
                <a:gd name="T112" fmla="*/ 173 w 285"/>
                <a:gd name="T1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0">
                  <a:moveTo>
                    <a:pt x="173" y="0"/>
                  </a:moveTo>
                  <a:lnTo>
                    <a:pt x="196" y="2"/>
                  </a:lnTo>
                  <a:lnTo>
                    <a:pt x="219" y="9"/>
                  </a:lnTo>
                  <a:lnTo>
                    <a:pt x="246" y="25"/>
                  </a:lnTo>
                  <a:lnTo>
                    <a:pt x="268" y="46"/>
                  </a:lnTo>
                  <a:lnTo>
                    <a:pt x="281" y="71"/>
                  </a:lnTo>
                  <a:lnTo>
                    <a:pt x="285" y="103"/>
                  </a:lnTo>
                  <a:lnTo>
                    <a:pt x="281" y="138"/>
                  </a:lnTo>
                  <a:lnTo>
                    <a:pt x="268" y="178"/>
                  </a:lnTo>
                  <a:lnTo>
                    <a:pt x="254" y="250"/>
                  </a:lnTo>
                  <a:lnTo>
                    <a:pt x="248" y="262"/>
                  </a:lnTo>
                  <a:lnTo>
                    <a:pt x="239" y="268"/>
                  </a:lnTo>
                  <a:lnTo>
                    <a:pt x="227" y="268"/>
                  </a:lnTo>
                  <a:lnTo>
                    <a:pt x="217" y="264"/>
                  </a:lnTo>
                  <a:lnTo>
                    <a:pt x="212" y="254"/>
                  </a:lnTo>
                  <a:lnTo>
                    <a:pt x="212" y="241"/>
                  </a:lnTo>
                  <a:lnTo>
                    <a:pt x="217" y="211"/>
                  </a:lnTo>
                  <a:lnTo>
                    <a:pt x="215" y="211"/>
                  </a:lnTo>
                  <a:lnTo>
                    <a:pt x="212" y="213"/>
                  </a:lnTo>
                  <a:lnTo>
                    <a:pt x="192" y="272"/>
                  </a:lnTo>
                  <a:lnTo>
                    <a:pt x="186" y="281"/>
                  </a:lnTo>
                  <a:lnTo>
                    <a:pt x="175" y="287"/>
                  </a:lnTo>
                  <a:lnTo>
                    <a:pt x="165" y="285"/>
                  </a:lnTo>
                  <a:lnTo>
                    <a:pt x="155" y="279"/>
                  </a:lnTo>
                  <a:lnTo>
                    <a:pt x="151" y="270"/>
                  </a:lnTo>
                  <a:lnTo>
                    <a:pt x="151" y="258"/>
                  </a:lnTo>
                  <a:lnTo>
                    <a:pt x="165" y="211"/>
                  </a:lnTo>
                  <a:lnTo>
                    <a:pt x="163" y="209"/>
                  </a:lnTo>
                  <a:lnTo>
                    <a:pt x="161" y="209"/>
                  </a:lnTo>
                  <a:lnTo>
                    <a:pt x="138" y="268"/>
                  </a:lnTo>
                  <a:lnTo>
                    <a:pt x="130" y="277"/>
                  </a:lnTo>
                  <a:lnTo>
                    <a:pt x="120" y="281"/>
                  </a:lnTo>
                  <a:lnTo>
                    <a:pt x="109" y="279"/>
                  </a:lnTo>
                  <a:lnTo>
                    <a:pt x="101" y="274"/>
                  </a:lnTo>
                  <a:lnTo>
                    <a:pt x="95" y="264"/>
                  </a:lnTo>
                  <a:lnTo>
                    <a:pt x="97" y="252"/>
                  </a:lnTo>
                  <a:lnTo>
                    <a:pt x="124" y="184"/>
                  </a:lnTo>
                  <a:lnTo>
                    <a:pt x="120" y="178"/>
                  </a:lnTo>
                  <a:lnTo>
                    <a:pt x="50" y="309"/>
                  </a:lnTo>
                  <a:lnTo>
                    <a:pt x="43" y="318"/>
                  </a:lnTo>
                  <a:lnTo>
                    <a:pt x="33" y="320"/>
                  </a:lnTo>
                  <a:lnTo>
                    <a:pt x="21" y="318"/>
                  </a:lnTo>
                  <a:lnTo>
                    <a:pt x="13" y="310"/>
                  </a:lnTo>
                  <a:lnTo>
                    <a:pt x="10" y="301"/>
                  </a:lnTo>
                  <a:lnTo>
                    <a:pt x="13" y="289"/>
                  </a:lnTo>
                  <a:lnTo>
                    <a:pt x="91" y="139"/>
                  </a:lnTo>
                  <a:lnTo>
                    <a:pt x="101" y="118"/>
                  </a:lnTo>
                  <a:lnTo>
                    <a:pt x="112" y="91"/>
                  </a:lnTo>
                  <a:lnTo>
                    <a:pt x="50" y="134"/>
                  </a:lnTo>
                  <a:lnTo>
                    <a:pt x="35" y="139"/>
                  </a:lnTo>
                  <a:lnTo>
                    <a:pt x="21" y="139"/>
                  </a:lnTo>
                  <a:lnTo>
                    <a:pt x="11" y="132"/>
                  </a:lnTo>
                  <a:lnTo>
                    <a:pt x="4" y="124"/>
                  </a:lnTo>
                  <a:lnTo>
                    <a:pt x="0" y="114"/>
                  </a:lnTo>
                  <a:lnTo>
                    <a:pt x="134" y="9"/>
                  </a:lnTo>
                  <a:lnTo>
                    <a:pt x="151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92" name="Freeform 80"/>
            <p:cNvSpPr>
              <a:spLocks/>
            </p:cNvSpPr>
            <p:nvPr/>
          </p:nvSpPr>
          <p:spPr bwMode="auto">
            <a:xfrm>
              <a:off x="14433184" y="4986331"/>
              <a:ext cx="841375" cy="1782763"/>
            </a:xfrm>
            <a:custGeom>
              <a:avLst/>
              <a:gdLst>
                <a:gd name="T0" fmla="*/ 107 w 530"/>
                <a:gd name="T1" fmla="*/ 0 h 1123"/>
                <a:gd name="T2" fmla="*/ 200 w 530"/>
                <a:gd name="T3" fmla="*/ 64 h 1123"/>
                <a:gd name="T4" fmla="*/ 278 w 530"/>
                <a:gd name="T5" fmla="*/ 128 h 1123"/>
                <a:gd name="T6" fmla="*/ 346 w 530"/>
                <a:gd name="T7" fmla="*/ 194 h 1123"/>
                <a:gd name="T8" fmla="*/ 400 w 530"/>
                <a:gd name="T9" fmla="*/ 260 h 1123"/>
                <a:gd name="T10" fmla="*/ 445 w 530"/>
                <a:gd name="T11" fmla="*/ 328 h 1123"/>
                <a:gd name="T12" fmla="*/ 480 w 530"/>
                <a:gd name="T13" fmla="*/ 396 h 1123"/>
                <a:gd name="T14" fmla="*/ 505 w 530"/>
                <a:gd name="T15" fmla="*/ 464 h 1123"/>
                <a:gd name="T16" fmla="*/ 520 w 530"/>
                <a:gd name="T17" fmla="*/ 532 h 1123"/>
                <a:gd name="T18" fmla="*/ 528 w 530"/>
                <a:gd name="T19" fmla="*/ 602 h 1123"/>
                <a:gd name="T20" fmla="*/ 530 w 530"/>
                <a:gd name="T21" fmla="*/ 659 h 1123"/>
                <a:gd name="T22" fmla="*/ 526 w 530"/>
                <a:gd name="T23" fmla="*/ 711 h 1123"/>
                <a:gd name="T24" fmla="*/ 517 w 530"/>
                <a:gd name="T25" fmla="*/ 756 h 1123"/>
                <a:gd name="T26" fmla="*/ 503 w 530"/>
                <a:gd name="T27" fmla="*/ 799 h 1123"/>
                <a:gd name="T28" fmla="*/ 487 w 530"/>
                <a:gd name="T29" fmla="*/ 839 h 1123"/>
                <a:gd name="T30" fmla="*/ 466 w 530"/>
                <a:gd name="T31" fmla="*/ 878 h 1123"/>
                <a:gd name="T32" fmla="*/ 443 w 530"/>
                <a:gd name="T33" fmla="*/ 919 h 1123"/>
                <a:gd name="T34" fmla="*/ 418 w 530"/>
                <a:gd name="T35" fmla="*/ 962 h 1123"/>
                <a:gd name="T36" fmla="*/ 390 w 530"/>
                <a:gd name="T37" fmla="*/ 1010 h 1123"/>
                <a:gd name="T38" fmla="*/ 363 w 530"/>
                <a:gd name="T39" fmla="*/ 1061 h 1123"/>
                <a:gd name="T40" fmla="*/ 352 w 530"/>
                <a:gd name="T41" fmla="*/ 1057 h 1123"/>
                <a:gd name="T42" fmla="*/ 317 w 530"/>
                <a:gd name="T43" fmla="*/ 1123 h 1123"/>
                <a:gd name="T44" fmla="*/ 167 w 530"/>
                <a:gd name="T45" fmla="*/ 1043 h 1123"/>
                <a:gd name="T46" fmla="*/ 202 w 530"/>
                <a:gd name="T47" fmla="*/ 977 h 1123"/>
                <a:gd name="T48" fmla="*/ 185 w 530"/>
                <a:gd name="T49" fmla="*/ 970 h 1123"/>
                <a:gd name="T50" fmla="*/ 212 w 530"/>
                <a:gd name="T51" fmla="*/ 921 h 1123"/>
                <a:gd name="T52" fmla="*/ 237 w 530"/>
                <a:gd name="T53" fmla="*/ 878 h 1123"/>
                <a:gd name="T54" fmla="*/ 262 w 530"/>
                <a:gd name="T55" fmla="*/ 841 h 1123"/>
                <a:gd name="T56" fmla="*/ 282 w 530"/>
                <a:gd name="T57" fmla="*/ 808 h 1123"/>
                <a:gd name="T58" fmla="*/ 301 w 530"/>
                <a:gd name="T59" fmla="*/ 775 h 1123"/>
                <a:gd name="T60" fmla="*/ 315 w 530"/>
                <a:gd name="T61" fmla="*/ 740 h 1123"/>
                <a:gd name="T62" fmla="*/ 324 w 530"/>
                <a:gd name="T63" fmla="*/ 703 h 1123"/>
                <a:gd name="T64" fmla="*/ 330 w 530"/>
                <a:gd name="T65" fmla="*/ 663 h 1123"/>
                <a:gd name="T66" fmla="*/ 330 w 530"/>
                <a:gd name="T67" fmla="*/ 616 h 1123"/>
                <a:gd name="T68" fmla="*/ 322 w 530"/>
                <a:gd name="T69" fmla="*/ 560 h 1123"/>
                <a:gd name="T70" fmla="*/ 307 w 530"/>
                <a:gd name="T71" fmla="*/ 505 h 1123"/>
                <a:gd name="T72" fmla="*/ 282 w 530"/>
                <a:gd name="T73" fmla="*/ 449 h 1123"/>
                <a:gd name="T74" fmla="*/ 249 w 530"/>
                <a:gd name="T75" fmla="*/ 393 h 1123"/>
                <a:gd name="T76" fmla="*/ 204 w 530"/>
                <a:gd name="T77" fmla="*/ 338 h 1123"/>
                <a:gd name="T78" fmla="*/ 148 w 530"/>
                <a:gd name="T79" fmla="*/ 282 h 1123"/>
                <a:gd name="T80" fmla="*/ 80 w 530"/>
                <a:gd name="T81" fmla="*/ 226 h 1123"/>
                <a:gd name="T82" fmla="*/ 0 w 530"/>
                <a:gd name="T83" fmla="*/ 169 h 1123"/>
                <a:gd name="T84" fmla="*/ 107 w 530"/>
                <a:gd name="T85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0" h="1123">
                  <a:moveTo>
                    <a:pt x="107" y="0"/>
                  </a:moveTo>
                  <a:lnTo>
                    <a:pt x="200" y="64"/>
                  </a:lnTo>
                  <a:lnTo>
                    <a:pt x="278" y="128"/>
                  </a:lnTo>
                  <a:lnTo>
                    <a:pt x="346" y="194"/>
                  </a:lnTo>
                  <a:lnTo>
                    <a:pt x="400" y="260"/>
                  </a:lnTo>
                  <a:lnTo>
                    <a:pt x="445" y="328"/>
                  </a:lnTo>
                  <a:lnTo>
                    <a:pt x="480" y="396"/>
                  </a:lnTo>
                  <a:lnTo>
                    <a:pt x="505" y="464"/>
                  </a:lnTo>
                  <a:lnTo>
                    <a:pt x="520" y="532"/>
                  </a:lnTo>
                  <a:lnTo>
                    <a:pt x="528" y="602"/>
                  </a:lnTo>
                  <a:lnTo>
                    <a:pt x="530" y="659"/>
                  </a:lnTo>
                  <a:lnTo>
                    <a:pt x="526" y="711"/>
                  </a:lnTo>
                  <a:lnTo>
                    <a:pt x="517" y="756"/>
                  </a:lnTo>
                  <a:lnTo>
                    <a:pt x="503" y="799"/>
                  </a:lnTo>
                  <a:lnTo>
                    <a:pt x="487" y="839"/>
                  </a:lnTo>
                  <a:lnTo>
                    <a:pt x="466" y="878"/>
                  </a:lnTo>
                  <a:lnTo>
                    <a:pt x="443" y="919"/>
                  </a:lnTo>
                  <a:lnTo>
                    <a:pt x="418" y="962"/>
                  </a:lnTo>
                  <a:lnTo>
                    <a:pt x="390" y="1010"/>
                  </a:lnTo>
                  <a:lnTo>
                    <a:pt x="363" y="1061"/>
                  </a:lnTo>
                  <a:lnTo>
                    <a:pt x="352" y="1057"/>
                  </a:lnTo>
                  <a:lnTo>
                    <a:pt x="317" y="1123"/>
                  </a:lnTo>
                  <a:lnTo>
                    <a:pt x="167" y="1043"/>
                  </a:lnTo>
                  <a:lnTo>
                    <a:pt x="202" y="977"/>
                  </a:lnTo>
                  <a:lnTo>
                    <a:pt x="185" y="970"/>
                  </a:lnTo>
                  <a:lnTo>
                    <a:pt x="212" y="921"/>
                  </a:lnTo>
                  <a:lnTo>
                    <a:pt x="237" y="878"/>
                  </a:lnTo>
                  <a:lnTo>
                    <a:pt x="262" y="841"/>
                  </a:lnTo>
                  <a:lnTo>
                    <a:pt x="282" y="808"/>
                  </a:lnTo>
                  <a:lnTo>
                    <a:pt x="301" y="775"/>
                  </a:lnTo>
                  <a:lnTo>
                    <a:pt x="315" y="740"/>
                  </a:lnTo>
                  <a:lnTo>
                    <a:pt x="324" y="703"/>
                  </a:lnTo>
                  <a:lnTo>
                    <a:pt x="330" y="663"/>
                  </a:lnTo>
                  <a:lnTo>
                    <a:pt x="330" y="616"/>
                  </a:lnTo>
                  <a:lnTo>
                    <a:pt x="322" y="560"/>
                  </a:lnTo>
                  <a:lnTo>
                    <a:pt x="307" y="505"/>
                  </a:lnTo>
                  <a:lnTo>
                    <a:pt x="282" y="449"/>
                  </a:lnTo>
                  <a:lnTo>
                    <a:pt x="249" y="393"/>
                  </a:lnTo>
                  <a:lnTo>
                    <a:pt x="204" y="338"/>
                  </a:lnTo>
                  <a:lnTo>
                    <a:pt x="148" y="282"/>
                  </a:lnTo>
                  <a:lnTo>
                    <a:pt x="80" y="226"/>
                  </a:lnTo>
                  <a:lnTo>
                    <a:pt x="0" y="16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527B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93" name="Freeform 81"/>
            <p:cNvSpPr>
              <a:spLocks/>
            </p:cNvSpPr>
            <p:nvPr/>
          </p:nvSpPr>
          <p:spPr bwMode="auto">
            <a:xfrm>
              <a:off x="13401309" y="6797669"/>
              <a:ext cx="452438" cy="511175"/>
            </a:xfrm>
            <a:custGeom>
              <a:avLst/>
              <a:gdLst>
                <a:gd name="T0" fmla="*/ 112 w 285"/>
                <a:gd name="T1" fmla="*/ 0 h 322"/>
                <a:gd name="T2" fmla="*/ 134 w 285"/>
                <a:gd name="T3" fmla="*/ 2 h 322"/>
                <a:gd name="T4" fmla="*/ 151 w 285"/>
                <a:gd name="T5" fmla="*/ 9 h 322"/>
                <a:gd name="T6" fmla="*/ 285 w 285"/>
                <a:gd name="T7" fmla="*/ 114 h 322"/>
                <a:gd name="T8" fmla="*/ 281 w 285"/>
                <a:gd name="T9" fmla="*/ 124 h 322"/>
                <a:gd name="T10" fmla="*/ 273 w 285"/>
                <a:gd name="T11" fmla="*/ 134 h 322"/>
                <a:gd name="T12" fmla="*/ 264 w 285"/>
                <a:gd name="T13" fmla="*/ 140 h 322"/>
                <a:gd name="T14" fmla="*/ 250 w 285"/>
                <a:gd name="T15" fmla="*/ 141 h 322"/>
                <a:gd name="T16" fmla="*/ 235 w 285"/>
                <a:gd name="T17" fmla="*/ 134 h 322"/>
                <a:gd name="T18" fmla="*/ 172 w 285"/>
                <a:gd name="T19" fmla="*/ 91 h 322"/>
                <a:gd name="T20" fmla="*/ 184 w 285"/>
                <a:gd name="T21" fmla="*/ 118 h 322"/>
                <a:gd name="T22" fmla="*/ 194 w 285"/>
                <a:gd name="T23" fmla="*/ 141 h 322"/>
                <a:gd name="T24" fmla="*/ 271 w 285"/>
                <a:gd name="T25" fmla="*/ 289 h 322"/>
                <a:gd name="T26" fmla="*/ 275 w 285"/>
                <a:gd name="T27" fmla="*/ 303 h 322"/>
                <a:gd name="T28" fmla="*/ 271 w 285"/>
                <a:gd name="T29" fmla="*/ 312 h 322"/>
                <a:gd name="T30" fmla="*/ 262 w 285"/>
                <a:gd name="T31" fmla="*/ 320 h 322"/>
                <a:gd name="T32" fmla="*/ 252 w 285"/>
                <a:gd name="T33" fmla="*/ 322 h 322"/>
                <a:gd name="T34" fmla="*/ 242 w 285"/>
                <a:gd name="T35" fmla="*/ 320 h 322"/>
                <a:gd name="T36" fmla="*/ 233 w 285"/>
                <a:gd name="T37" fmla="*/ 311 h 322"/>
                <a:gd name="T38" fmla="*/ 165 w 285"/>
                <a:gd name="T39" fmla="*/ 178 h 322"/>
                <a:gd name="T40" fmla="*/ 161 w 285"/>
                <a:gd name="T41" fmla="*/ 184 h 322"/>
                <a:gd name="T42" fmla="*/ 188 w 285"/>
                <a:gd name="T43" fmla="*/ 252 h 322"/>
                <a:gd name="T44" fmla="*/ 190 w 285"/>
                <a:gd name="T45" fmla="*/ 266 h 322"/>
                <a:gd name="T46" fmla="*/ 184 w 285"/>
                <a:gd name="T47" fmla="*/ 276 h 322"/>
                <a:gd name="T48" fmla="*/ 176 w 285"/>
                <a:gd name="T49" fmla="*/ 281 h 322"/>
                <a:gd name="T50" fmla="*/ 165 w 285"/>
                <a:gd name="T51" fmla="*/ 283 h 322"/>
                <a:gd name="T52" fmla="*/ 155 w 285"/>
                <a:gd name="T53" fmla="*/ 279 h 322"/>
                <a:gd name="T54" fmla="*/ 147 w 285"/>
                <a:gd name="T55" fmla="*/ 270 h 322"/>
                <a:gd name="T56" fmla="*/ 124 w 285"/>
                <a:gd name="T57" fmla="*/ 209 h 322"/>
                <a:gd name="T58" fmla="*/ 122 w 285"/>
                <a:gd name="T59" fmla="*/ 211 h 322"/>
                <a:gd name="T60" fmla="*/ 120 w 285"/>
                <a:gd name="T61" fmla="*/ 211 h 322"/>
                <a:gd name="T62" fmla="*/ 134 w 285"/>
                <a:gd name="T63" fmla="*/ 260 h 322"/>
                <a:gd name="T64" fmla="*/ 134 w 285"/>
                <a:gd name="T65" fmla="*/ 272 h 322"/>
                <a:gd name="T66" fmla="*/ 128 w 285"/>
                <a:gd name="T67" fmla="*/ 281 h 322"/>
                <a:gd name="T68" fmla="*/ 120 w 285"/>
                <a:gd name="T69" fmla="*/ 287 h 322"/>
                <a:gd name="T70" fmla="*/ 108 w 285"/>
                <a:gd name="T71" fmla="*/ 287 h 322"/>
                <a:gd name="T72" fmla="*/ 99 w 285"/>
                <a:gd name="T73" fmla="*/ 283 h 322"/>
                <a:gd name="T74" fmla="*/ 93 w 285"/>
                <a:gd name="T75" fmla="*/ 272 h 322"/>
                <a:gd name="T76" fmla="*/ 73 w 285"/>
                <a:gd name="T77" fmla="*/ 213 h 322"/>
                <a:gd name="T78" fmla="*/ 69 w 285"/>
                <a:gd name="T79" fmla="*/ 213 h 322"/>
                <a:gd name="T80" fmla="*/ 68 w 285"/>
                <a:gd name="T81" fmla="*/ 211 h 322"/>
                <a:gd name="T82" fmla="*/ 73 w 285"/>
                <a:gd name="T83" fmla="*/ 243 h 322"/>
                <a:gd name="T84" fmla="*/ 73 w 285"/>
                <a:gd name="T85" fmla="*/ 256 h 322"/>
                <a:gd name="T86" fmla="*/ 68 w 285"/>
                <a:gd name="T87" fmla="*/ 264 h 322"/>
                <a:gd name="T88" fmla="*/ 58 w 285"/>
                <a:gd name="T89" fmla="*/ 270 h 322"/>
                <a:gd name="T90" fmla="*/ 46 w 285"/>
                <a:gd name="T91" fmla="*/ 270 h 322"/>
                <a:gd name="T92" fmla="*/ 36 w 285"/>
                <a:gd name="T93" fmla="*/ 264 h 322"/>
                <a:gd name="T94" fmla="*/ 31 w 285"/>
                <a:gd name="T95" fmla="*/ 252 h 322"/>
                <a:gd name="T96" fmla="*/ 17 w 285"/>
                <a:gd name="T97" fmla="*/ 180 h 322"/>
                <a:gd name="T98" fmla="*/ 3 w 285"/>
                <a:gd name="T99" fmla="*/ 140 h 322"/>
                <a:gd name="T100" fmla="*/ 0 w 285"/>
                <a:gd name="T101" fmla="*/ 103 h 322"/>
                <a:gd name="T102" fmla="*/ 3 w 285"/>
                <a:gd name="T103" fmla="*/ 72 h 322"/>
                <a:gd name="T104" fmla="*/ 17 w 285"/>
                <a:gd name="T105" fmla="*/ 46 h 322"/>
                <a:gd name="T106" fmla="*/ 38 w 285"/>
                <a:gd name="T107" fmla="*/ 27 h 322"/>
                <a:gd name="T108" fmla="*/ 66 w 285"/>
                <a:gd name="T109" fmla="*/ 11 h 322"/>
                <a:gd name="T110" fmla="*/ 89 w 285"/>
                <a:gd name="T111" fmla="*/ 4 h 322"/>
                <a:gd name="T112" fmla="*/ 112 w 285"/>
                <a:gd name="T1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2">
                  <a:moveTo>
                    <a:pt x="112" y="0"/>
                  </a:moveTo>
                  <a:lnTo>
                    <a:pt x="134" y="2"/>
                  </a:lnTo>
                  <a:lnTo>
                    <a:pt x="151" y="9"/>
                  </a:lnTo>
                  <a:lnTo>
                    <a:pt x="285" y="114"/>
                  </a:lnTo>
                  <a:lnTo>
                    <a:pt x="281" y="124"/>
                  </a:lnTo>
                  <a:lnTo>
                    <a:pt x="273" y="134"/>
                  </a:lnTo>
                  <a:lnTo>
                    <a:pt x="264" y="140"/>
                  </a:lnTo>
                  <a:lnTo>
                    <a:pt x="250" y="141"/>
                  </a:lnTo>
                  <a:lnTo>
                    <a:pt x="235" y="134"/>
                  </a:lnTo>
                  <a:lnTo>
                    <a:pt x="172" y="91"/>
                  </a:lnTo>
                  <a:lnTo>
                    <a:pt x="184" y="118"/>
                  </a:lnTo>
                  <a:lnTo>
                    <a:pt x="194" y="141"/>
                  </a:lnTo>
                  <a:lnTo>
                    <a:pt x="271" y="289"/>
                  </a:lnTo>
                  <a:lnTo>
                    <a:pt x="275" y="303"/>
                  </a:lnTo>
                  <a:lnTo>
                    <a:pt x="271" y="312"/>
                  </a:lnTo>
                  <a:lnTo>
                    <a:pt x="262" y="320"/>
                  </a:lnTo>
                  <a:lnTo>
                    <a:pt x="252" y="322"/>
                  </a:lnTo>
                  <a:lnTo>
                    <a:pt x="242" y="320"/>
                  </a:lnTo>
                  <a:lnTo>
                    <a:pt x="233" y="311"/>
                  </a:lnTo>
                  <a:lnTo>
                    <a:pt x="165" y="178"/>
                  </a:lnTo>
                  <a:lnTo>
                    <a:pt x="161" y="184"/>
                  </a:lnTo>
                  <a:lnTo>
                    <a:pt x="188" y="252"/>
                  </a:lnTo>
                  <a:lnTo>
                    <a:pt x="190" y="266"/>
                  </a:lnTo>
                  <a:lnTo>
                    <a:pt x="184" y="276"/>
                  </a:lnTo>
                  <a:lnTo>
                    <a:pt x="176" y="281"/>
                  </a:lnTo>
                  <a:lnTo>
                    <a:pt x="165" y="283"/>
                  </a:lnTo>
                  <a:lnTo>
                    <a:pt x="155" y="279"/>
                  </a:lnTo>
                  <a:lnTo>
                    <a:pt x="147" y="270"/>
                  </a:lnTo>
                  <a:lnTo>
                    <a:pt x="124" y="209"/>
                  </a:lnTo>
                  <a:lnTo>
                    <a:pt x="122" y="211"/>
                  </a:lnTo>
                  <a:lnTo>
                    <a:pt x="120" y="211"/>
                  </a:lnTo>
                  <a:lnTo>
                    <a:pt x="134" y="260"/>
                  </a:lnTo>
                  <a:lnTo>
                    <a:pt x="134" y="272"/>
                  </a:lnTo>
                  <a:lnTo>
                    <a:pt x="128" y="281"/>
                  </a:lnTo>
                  <a:lnTo>
                    <a:pt x="120" y="287"/>
                  </a:lnTo>
                  <a:lnTo>
                    <a:pt x="108" y="287"/>
                  </a:lnTo>
                  <a:lnTo>
                    <a:pt x="99" y="283"/>
                  </a:lnTo>
                  <a:lnTo>
                    <a:pt x="93" y="272"/>
                  </a:lnTo>
                  <a:lnTo>
                    <a:pt x="73" y="213"/>
                  </a:lnTo>
                  <a:lnTo>
                    <a:pt x="69" y="213"/>
                  </a:lnTo>
                  <a:lnTo>
                    <a:pt x="68" y="211"/>
                  </a:lnTo>
                  <a:lnTo>
                    <a:pt x="73" y="243"/>
                  </a:lnTo>
                  <a:lnTo>
                    <a:pt x="73" y="256"/>
                  </a:lnTo>
                  <a:lnTo>
                    <a:pt x="68" y="264"/>
                  </a:lnTo>
                  <a:lnTo>
                    <a:pt x="58" y="270"/>
                  </a:lnTo>
                  <a:lnTo>
                    <a:pt x="46" y="270"/>
                  </a:lnTo>
                  <a:lnTo>
                    <a:pt x="36" y="264"/>
                  </a:lnTo>
                  <a:lnTo>
                    <a:pt x="31" y="252"/>
                  </a:lnTo>
                  <a:lnTo>
                    <a:pt x="17" y="180"/>
                  </a:lnTo>
                  <a:lnTo>
                    <a:pt x="3" y="140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17" y="46"/>
                  </a:lnTo>
                  <a:lnTo>
                    <a:pt x="38" y="27"/>
                  </a:lnTo>
                  <a:lnTo>
                    <a:pt x="66" y="11"/>
                  </a:lnTo>
                  <a:lnTo>
                    <a:pt x="89" y="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94" name="Freeform 82"/>
            <p:cNvSpPr>
              <a:spLocks/>
            </p:cNvSpPr>
            <p:nvPr/>
          </p:nvSpPr>
          <p:spPr bwMode="auto">
            <a:xfrm>
              <a:off x="13058409" y="4959344"/>
              <a:ext cx="841375" cy="1973263"/>
            </a:xfrm>
            <a:custGeom>
              <a:avLst/>
              <a:gdLst>
                <a:gd name="T0" fmla="*/ 421 w 530"/>
                <a:gd name="T1" fmla="*/ 0 h 1243"/>
                <a:gd name="T2" fmla="*/ 530 w 530"/>
                <a:gd name="T3" fmla="*/ 169 h 1243"/>
                <a:gd name="T4" fmla="*/ 449 w 530"/>
                <a:gd name="T5" fmla="*/ 225 h 1243"/>
                <a:gd name="T6" fmla="*/ 381 w 530"/>
                <a:gd name="T7" fmla="*/ 279 h 1243"/>
                <a:gd name="T8" fmla="*/ 326 w 530"/>
                <a:gd name="T9" fmla="*/ 336 h 1243"/>
                <a:gd name="T10" fmla="*/ 282 w 530"/>
                <a:gd name="T11" fmla="*/ 392 h 1243"/>
                <a:gd name="T12" fmla="*/ 247 w 530"/>
                <a:gd name="T13" fmla="*/ 448 h 1243"/>
                <a:gd name="T14" fmla="*/ 223 w 530"/>
                <a:gd name="T15" fmla="*/ 503 h 1243"/>
                <a:gd name="T16" fmla="*/ 208 w 530"/>
                <a:gd name="T17" fmla="*/ 559 h 1243"/>
                <a:gd name="T18" fmla="*/ 200 w 530"/>
                <a:gd name="T19" fmla="*/ 614 h 1243"/>
                <a:gd name="T20" fmla="*/ 202 w 530"/>
                <a:gd name="T21" fmla="*/ 691 h 1243"/>
                <a:gd name="T22" fmla="*/ 214 w 530"/>
                <a:gd name="T23" fmla="*/ 771 h 1243"/>
                <a:gd name="T24" fmla="*/ 237 w 530"/>
                <a:gd name="T25" fmla="*/ 851 h 1243"/>
                <a:gd name="T26" fmla="*/ 268 w 530"/>
                <a:gd name="T27" fmla="*/ 930 h 1243"/>
                <a:gd name="T28" fmla="*/ 303 w 530"/>
                <a:gd name="T29" fmla="*/ 1010 h 1243"/>
                <a:gd name="T30" fmla="*/ 344 w 530"/>
                <a:gd name="T31" fmla="*/ 1090 h 1243"/>
                <a:gd name="T32" fmla="*/ 326 w 530"/>
                <a:gd name="T33" fmla="*/ 1099 h 1243"/>
                <a:gd name="T34" fmla="*/ 361 w 530"/>
                <a:gd name="T35" fmla="*/ 1165 h 1243"/>
                <a:gd name="T36" fmla="*/ 212 w 530"/>
                <a:gd name="T37" fmla="*/ 1243 h 1243"/>
                <a:gd name="T38" fmla="*/ 177 w 530"/>
                <a:gd name="T39" fmla="*/ 1177 h 1243"/>
                <a:gd name="T40" fmla="*/ 167 w 530"/>
                <a:gd name="T41" fmla="*/ 1183 h 1243"/>
                <a:gd name="T42" fmla="*/ 126 w 530"/>
                <a:gd name="T43" fmla="*/ 1103 h 1243"/>
                <a:gd name="T44" fmla="*/ 89 w 530"/>
                <a:gd name="T45" fmla="*/ 1022 h 1243"/>
                <a:gd name="T46" fmla="*/ 56 w 530"/>
                <a:gd name="T47" fmla="*/ 940 h 1243"/>
                <a:gd name="T48" fmla="*/ 29 w 530"/>
                <a:gd name="T49" fmla="*/ 856 h 1243"/>
                <a:gd name="T50" fmla="*/ 10 w 530"/>
                <a:gd name="T51" fmla="*/ 773 h 1243"/>
                <a:gd name="T52" fmla="*/ 0 w 530"/>
                <a:gd name="T53" fmla="*/ 687 h 1243"/>
                <a:gd name="T54" fmla="*/ 0 w 530"/>
                <a:gd name="T55" fmla="*/ 602 h 1243"/>
                <a:gd name="T56" fmla="*/ 8 w 530"/>
                <a:gd name="T57" fmla="*/ 532 h 1243"/>
                <a:gd name="T58" fmla="*/ 25 w 530"/>
                <a:gd name="T59" fmla="*/ 464 h 1243"/>
                <a:gd name="T60" fmla="*/ 49 w 530"/>
                <a:gd name="T61" fmla="*/ 394 h 1243"/>
                <a:gd name="T62" fmla="*/ 84 w 530"/>
                <a:gd name="T63" fmla="*/ 326 h 1243"/>
                <a:gd name="T64" fmla="*/ 128 w 530"/>
                <a:gd name="T65" fmla="*/ 260 h 1243"/>
                <a:gd name="T66" fmla="*/ 184 w 530"/>
                <a:gd name="T67" fmla="*/ 194 h 1243"/>
                <a:gd name="T68" fmla="*/ 251 w 530"/>
                <a:gd name="T69" fmla="*/ 128 h 1243"/>
                <a:gd name="T70" fmla="*/ 330 w 530"/>
                <a:gd name="T71" fmla="*/ 64 h 1243"/>
                <a:gd name="T72" fmla="*/ 421 w 530"/>
                <a:gd name="T73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0" h="1243">
                  <a:moveTo>
                    <a:pt x="421" y="0"/>
                  </a:moveTo>
                  <a:lnTo>
                    <a:pt x="530" y="169"/>
                  </a:lnTo>
                  <a:lnTo>
                    <a:pt x="449" y="225"/>
                  </a:lnTo>
                  <a:lnTo>
                    <a:pt x="381" y="279"/>
                  </a:lnTo>
                  <a:lnTo>
                    <a:pt x="326" y="336"/>
                  </a:lnTo>
                  <a:lnTo>
                    <a:pt x="282" y="392"/>
                  </a:lnTo>
                  <a:lnTo>
                    <a:pt x="247" y="448"/>
                  </a:lnTo>
                  <a:lnTo>
                    <a:pt x="223" y="503"/>
                  </a:lnTo>
                  <a:lnTo>
                    <a:pt x="208" y="559"/>
                  </a:lnTo>
                  <a:lnTo>
                    <a:pt x="200" y="614"/>
                  </a:lnTo>
                  <a:lnTo>
                    <a:pt x="202" y="691"/>
                  </a:lnTo>
                  <a:lnTo>
                    <a:pt x="214" y="771"/>
                  </a:lnTo>
                  <a:lnTo>
                    <a:pt x="237" y="851"/>
                  </a:lnTo>
                  <a:lnTo>
                    <a:pt x="268" y="930"/>
                  </a:lnTo>
                  <a:lnTo>
                    <a:pt x="303" y="1010"/>
                  </a:lnTo>
                  <a:lnTo>
                    <a:pt x="344" y="1090"/>
                  </a:lnTo>
                  <a:lnTo>
                    <a:pt x="326" y="1099"/>
                  </a:lnTo>
                  <a:lnTo>
                    <a:pt x="361" y="1165"/>
                  </a:lnTo>
                  <a:lnTo>
                    <a:pt x="212" y="1243"/>
                  </a:lnTo>
                  <a:lnTo>
                    <a:pt x="177" y="1177"/>
                  </a:lnTo>
                  <a:lnTo>
                    <a:pt x="167" y="1183"/>
                  </a:lnTo>
                  <a:lnTo>
                    <a:pt x="126" y="1103"/>
                  </a:lnTo>
                  <a:lnTo>
                    <a:pt x="89" y="1022"/>
                  </a:lnTo>
                  <a:lnTo>
                    <a:pt x="56" y="940"/>
                  </a:lnTo>
                  <a:lnTo>
                    <a:pt x="29" y="856"/>
                  </a:lnTo>
                  <a:lnTo>
                    <a:pt x="10" y="773"/>
                  </a:lnTo>
                  <a:lnTo>
                    <a:pt x="0" y="687"/>
                  </a:lnTo>
                  <a:lnTo>
                    <a:pt x="0" y="602"/>
                  </a:lnTo>
                  <a:lnTo>
                    <a:pt x="8" y="532"/>
                  </a:lnTo>
                  <a:lnTo>
                    <a:pt x="25" y="464"/>
                  </a:lnTo>
                  <a:lnTo>
                    <a:pt x="49" y="394"/>
                  </a:lnTo>
                  <a:lnTo>
                    <a:pt x="84" y="326"/>
                  </a:lnTo>
                  <a:lnTo>
                    <a:pt x="128" y="260"/>
                  </a:lnTo>
                  <a:lnTo>
                    <a:pt x="184" y="194"/>
                  </a:lnTo>
                  <a:lnTo>
                    <a:pt x="251" y="128"/>
                  </a:lnTo>
                  <a:lnTo>
                    <a:pt x="330" y="64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527B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95" name="Freeform 83"/>
            <p:cNvSpPr>
              <a:spLocks/>
            </p:cNvSpPr>
            <p:nvPr/>
          </p:nvSpPr>
          <p:spPr bwMode="auto">
            <a:xfrm>
              <a:off x="13464809" y="4914894"/>
              <a:ext cx="1381125" cy="719138"/>
            </a:xfrm>
            <a:custGeom>
              <a:avLst/>
              <a:gdLst>
                <a:gd name="T0" fmla="*/ 435 w 870"/>
                <a:gd name="T1" fmla="*/ 0 h 453"/>
                <a:gd name="T2" fmla="*/ 505 w 870"/>
                <a:gd name="T3" fmla="*/ 2 h 453"/>
                <a:gd name="T4" fmla="*/ 573 w 870"/>
                <a:gd name="T5" fmla="*/ 12 h 453"/>
                <a:gd name="T6" fmla="*/ 635 w 870"/>
                <a:gd name="T7" fmla="*/ 26 h 453"/>
                <a:gd name="T8" fmla="*/ 692 w 870"/>
                <a:gd name="T9" fmla="*/ 43 h 453"/>
                <a:gd name="T10" fmla="*/ 742 w 870"/>
                <a:gd name="T11" fmla="*/ 67 h 453"/>
                <a:gd name="T12" fmla="*/ 787 w 870"/>
                <a:gd name="T13" fmla="*/ 92 h 453"/>
                <a:gd name="T14" fmla="*/ 822 w 870"/>
                <a:gd name="T15" fmla="*/ 123 h 453"/>
                <a:gd name="T16" fmla="*/ 849 w 870"/>
                <a:gd name="T17" fmla="*/ 154 h 453"/>
                <a:gd name="T18" fmla="*/ 864 w 870"/>
                <a:gd name="T19" fmla="*/ 189 h 453"/>
                <a:gd name="T20" fmla="*/ 870 w 870"/>
                <a:gd name="T21" fmla="*/ 226 h 453"/>
                <a:gd name="T22" fmla="*/ 864 w 870"/>
                <a:gd name="T23" fmla="*/ 263 h 453"/>
                <a:gd name="T24" fmla="*/ 849 w 870"/>
                <a:gd name="T25" fmla="*/ 298 h 453"/>
                <a:gd name="T26" fmla="*/ 822 w 870"/>
                <a:gd name="T27" fmla="*/ 331 h 453"/>
                <a:gd name="T28" fmla="*/ 787 w 870"/>
                <a:gd name="T29" fmla="*/ 360 h 453"/>
                <a:gd name="T30" fmla="*/ 742 w 870"/>
                <a:gd name="T31" fmla="*/ 387 h 453"/>
                <a:gd name="T32" fmla="*/ 692 w 870"/>
                <a:gd name="T33" fmla="*/ 410 h 453"/>
                <a:gd name="T34" fmla="*/ 635 w 870"/>
                <a:gd name="T35" fmla="*/ 428 h 453"/>
                <a:gd name="T36" fmla="*/ 573 w 870"/>
                <a:gd name="T37" fmla="*/ 441 h 453"/>
                <a:gd name="T38" fmla="*/ 505 w 870"/>
                <a:gd name="T39" fmla="*/ 449 h 453"/>
                <a:gd name="T40" fmla="*/ 435 w 870"/>
                <a:gd name="T41" fmla="*/ 453 h 453"/>
                <a:gd name="T42" fmla="*/ 365 w 870"/>
                <a:gd name="T43" fmla="*/ 449 h 453"/>
                <a:gd name="T44" fmla="*/ 297 w 870"/>
                <a:gd name="T45" fmla="*/ 441 h 453"/>
                <a:gd name="T46" fmla="*/ 235 w 870"/>
                <a:gd name="T47" fmla="*/ 428 h 453"/>
                <a:gd name="T48" fmla="*/ 179 w 870"/>
                <a:gd name="T49" fmla="*/ 410 h 453"/>
                <a:gd name="T50" fmla="*/ 128 w 870"/>
                <a:gd name="T51" fmla="*/ 387 h 453"/>
                <a:gd name="T52" fmla="*/ 84 w 870"/>
                <a:gd name="T53" fmla="*/ 360 h 453"/>
                <a:gd name="T54" fmla="*/ 49 w 870"/>
                <a:gd name="T55" fmla="*/ 331 h 453"/>
                <a:gd name="T56" fmla="*/ 22 w 870"/>
                <a:gd name="T57" fmla="*/ 298 h 453"/>
                <a:gd name="T58" fmla="*/ 6 w 870"/>
                <a:gd name="T59" fmla="*/ 263 h 453"/>
                <a:gd name="T60" fmla="*/ 0 w 870"/>
                <a:gd name="T61" fmla="*/ 226 h 453"/>
                <a:gd name="T62" fmla="*/ 6 w 870"/>
                <a:gd name="T63" fmla="*/ 189 h 453"/>
                <a:gd name="T64" fmla="*/ 22 w 870"/>
                <a:gd name="T65" fmla="*/ 154 h 453"/>
                <a:gd name="T66" fmla="*/ 49 w 870"/>
                <a:gd name="T67" fmla="*/ 123 h 453"/>
                <a:gd name="T68" fmla="*/ 84 w 870"/>
                <a:gd name="T69" fmla="*/ 92 h 453"/>
                <a:gd name="T70" fmla="*/ 128 w 870"/>
                <a:gd name="T71" fmla="*/ 67 h 453"/>
                <a:gd name="T72" fmla="*/ 179 w 870"/>
                <a:gd name="T73" fmla="*/ 43 h 453"/>
                <a:gd name="T74" fmla="*/ 235 w 870"/>
                <a:gd name="T75" fmla="*/ 26 h 453"/>
                <a:gd name="T76" fmla="*/ 297 w 870"/>
                <a:gd name="T77" fmla="*/ 12 h 453"/>
                <a:gd name="T78" fmla="*/ 365 w 870"/>
                <a:gd name="T79" fmla="*/ 2 h 453"/>
                <a:gd name="T80" fmla="*/ 435 w 870"/>
                <a:gd name="T8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453">
                  <a:moveTo>
                    <a:pt x="435" y="0"/>
                  </a:moveTo>
                  <a:lnTo>
                    <a:pt x="505" y="2"/>
                  </a:lnTo>
                  <a:lnTo>
                    <a:pt x="573" y="12"/>
                  </a:lnTo>
                  <a:lnTo>
                    <a:pt x="635" y="26"/>
                  </a:lnTo>
                  <a:lnTo>
                    <a:pt x="692" y="43"/>
                  </a:lnTo>
                  <a:lnTo>
                    <a:pt x="742" y="67"/>
                  </a:lnTo>
                  <a:lnTo>
                    <a:pt x="787" y="92"/>
                  </a:lnTo>
                  <a:lnTo>
                    <a:pt x="822" y="123"/>
                  </a:lnTo>
                  <a:lnTo>
                    <a:pt x="849" y="154"/>
                  </a:lnTo>
                  <a:lnTo>
                    <a:pt x="864" y="189"/>
                  </a:lnTo>
                  <a:lnTo>
                    <a:pt x="870" y="226"/>
                  </a:lnTo>
                  <a:lnTo>
                    <a:pt x="864" y="263"/>
                  </a:lnTo>
                  <a:lnTo>
                    <a:pt x="849" y="298"/>
                  </a:lnTo>
                  <a:lnTo>
                    <a:pt x="822" y="331"/>
                  </a:lnTo>
                  <a:lnTo>
                    <a:pt x="787" y="360"/>
                  </a:lnTo>
                  <a:lnTo>
                    <a:pt x="742" y="387"/>
                  </a:lnTo>
                  <a:lnTo>
                    <a:pt x="692" y="410"/>
                  </a:lnTo>
                  <a:lnTo>
                    <a:pt x="635" y="428"/>
                  </a:lnTo>
                  <a:lnTo>
                    <a:pt x="573" y="441"/>
                  </a:lnTo>
                  <a:lnTo>
                    <a:pt x="505" y="449"/>
                  </a:lnTo>
                  <a:lnTo>
                    <a:pt x="435" y="453"/>
                  </a:lnTo>
                  <a:lnTo>
                    <a:pt x="365" y="449"/>
                  </a:lnTo>
                  <a:lnTo>
                    <a:pt x="297" y="441"/>
                  </a:lnTo>
                  <a:lnTo>
                    <a:pt x="235" y="428"/>
                  </a:lnTo>
                  <a:lnTo>
                    <a:pt x="179" y="410"/>
                  </a:lnTo>
                  <a:lnTo>
                    <a:pt x="128" y="387"/>
                  </a:lnTo>
                  <a:lnTo>
                    <a:pt x="84" y="360"/>
                  </a:lnTo>
                  <a:lnTo>
                    <a:pt x="49" y="331"/>
                  </a:lnTo>
                  <a:lnTo>
                    <a:pt x="22" y="298"/>
                  </a:lnTo>
                  <a:lnTo>
                    <a:pt x="6" y="263"/>
                  </a:lnTo>
                  <a:lnTo>
                    <a:pt x="0" y="226"/>
                  </a:lnTo>
                  <a:lnTo>
                    <a:pt x="6" y="189"/>
                  </a:lnTo>
                  <a:lnTo>
                    <a:pt x="22" y="154"/>
                  </a:lnTo>
                  <a:lnTo>
                    <a:pt x="49" y="123"/>
                  </a:lnTo>
                  <a:lnTo>
                    <a:pt x="84" y="92"/>
                  </a:lnTo>
                  <a:lnTo>
                    <a:pt x="128" y="67"/>
                  </a:lnTo>
                  <a:lnTo>
                    <a:pt x="179" y="43"/>
                  </a:lnTo>
                  <a:lnTo>
                    <a:pt x="235" y="26"/>
                  </a:lnTo>
                  <a:lnTo>
                    <a:pt x="297" y="12"/>
                  </a:lnTo>
                  <a:lnTo>
                    <a:pt x="365" y="2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527B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96" name="Freeform 84"/>
            <p:cNvSpPr>
              <a:spLocks/>
            </p:cNvSpPr>
            <p:nvPr/>
          </p:nvSpPr>
          <p:spPr bwMode="auto">
            <a:xfrm>
              <a:off x="13582285" y="4560882"/>
              <a:ext cx="1146175" cy="1109663"/>
            </a:xfrm>
            <a:custGeom>
              <a:avLst/>
              <a:gdLst>
                <a:gd name="T0" fmla="*/ 427 w 722"/>
                <a:gd name="T1" fmla="*/ 4 h 699"/>
                <a:gd name="T2" fmla="*/ 538 w 722"/>
                <a:gd name="T3" fmla="*/ 35 h 699"/>
                <a:gd name="T4" fmla="*/ 623 w 722"/>
                <a:gd name="T5" fmla="*/ 91 h 699"/>
                <a:gd name="T6" fmla="*/ 684 w 722"/>
                <a:gd name="T7" fmla="*/ 165 h 699"/>
                <a:gd name="T8" fmla="*/ 715 w 722"/>
                <a:gd name="T9" fmla="*/ 251 h 699"/>
                <a:gd name="T10" fmla="*/ 722 w 722"/>
                <a:gd name="T11" fmla="*/ 344 h 699"/>
                <a:gd name="T12" fmla="*/ 703 w 722"/>
                <a:gd name="T13" fmla="*/ 429 h 699"/>
                <a:gd name="T14" fmla="*/ 656 w 722"/>
                <a:gd name="T15" fmla="*/ 509 h 699"/>
                <a:gd name="T16" fmla="*/ 585 w 722"/>
                <a:gd name="T17" fmla="*/ 577 h 699"/>
                <a:gd name="T18" fmla="*/ 550 w 722"/>
                <a:gd name="T19" fmla="*/ 612 h 699"/>
                <a:gd name="T20" fmla="*/ 583 w 722"/>
                <a:gd name="T21" fmla="*/ 616 h 699"/>
                <a:gd name="T22" fmla="*/ 639 w 722"/>
                <a:gd name="T23" fmla="*/ 608 h 699"/>
                <a:gd name="T24" fmla="*/ 575 w 722"/>
                <a:gd name="T25" fmla="*/ 643 h 699"/>
                <a:gd name="T26" fmla="*/ 517 w 722"/>
                <a:gd name="T27" fmla="*/ 653 h 699"/>
                <a:gd name="T28" fmla="*/ 445 w 722"/>
                <a:gd name="T29" fmla="*/ 657 h 699"/>
                <a:gd name="T30" fmla="*/ 495 w 722"/>
                <a:gd name="T31" fmla="*/ 672 h 699"/>
                <a:gd name="T32" fmla="*/ 554 w 722"/>
                <a:gd name="T33" fmla="*/ 676 h 699"/>
                <a:gd name="T34" fmla="*/ 460 w 722"/>
                <a:gd name="T35" fmla="*/ 698 h 699"/>
                <a:gd name="T36" fmla="*/ 363 w 722"/>
                <a:gd name="T37" fmla="*/ 690 h 699"/>
                <a:gd name="T38" fmla="*/ 260 w 722"/>
                <a:gd name="T39" fmla="*/ 699 h 699"/>
                <a:gd name="T40" fmla="*/ 161 w 722"/>
                <a:gd name="T41" fmla="*/ 680 h 699"/>
                <a:gd name="T42" fmla="*/ 221 w 722"/>
                <a:gd name="T43" fmla="*/ 676 h 699"/>
                <a:gd name="T44" fmla="*/ 270 w 722"/>
                <a:gd name="T45" fmla="*/ 661 h 699"/>
                <a:gd name="T46" fmla="*/ 200 w 722"/>
                <a:gd name="T47" fmla="*/ 657 h 699"/>
                <a:gd name="T48" fmla="*/ 140 w 722"/>
                <a:gd name="T49" fmla="*/ 647 h 699"/>
                <a:gd name="T50" fmla="*/ 76 w 722"/>
                <a:gd name="T51" fmla="*/ 612 h 699"/>
                <a:gd name="T52" fmla="*/ 132 w 722"/>
                <a:gd name="T53" fmla="*/ 620 h 699"/>
                <a:gd name="T54" fmla="*/ 167 w 722"/>
                <a:gd name="T55" fmla="*/ 616 h 699"/>
                <a:gd name="T56" fmla="*/ 132 w 722"/>
                <a:gd name="T57" fmla="*/ 585 h 699"/>
                <a:gd name="T58" fmla="*/ 62 w 722"/>
                <a:gd name="T59" fmla="*/ 515 h 699"/>
                <a:gd name="T60" fmla="*/ 18 w 722"/>
                <a:gd name="T61" fmla="*/ 427 h 699"/>
                <a:gd name="T62" fmla="*/ 0 w 722"/>
                <a:gd name="T63" fmla="*/ 328 h 699"/>
                <a:gd name="T64" fmla="*/ 10 w 722"/>
                <a:gd name="T65" fmla="*/ 241 h 699"/>
                <a:gd name="T66" fmla="*/ 43 w 722"/>
                <a:gd name="T67" fmla="*/ 157 h 699"/>
                <a:gd name="T68" fmla="*/ 101 w 722"/>
                <a:gd name="T69" fmla="*/ 87 h 699"/>
                <a:gd name="T70" fmla="*/ 185 w 722"/>
                <a:gd name="T71" fmla="*/ 35 h 699"/>
                <a:gd name="T72" fmla="*/ 295 w 722"/>
                <a:gd name="T73" fmla="*/ 4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2" h="699">
                  <a:moveTo>
                    <a:pt x="361" y="0"/>
                  </a:moveTo>
                  <a:lnTo>
                    <a:pt x="427" y="4"/>
                  </a:lnTo>
                  <a:lnTo>
                    <a:pt x="486" y="17"/>
                  </a:lnTo>
                  <a:lnTo>
                    <a:pt x="538" y="35"/>
                  </a:lnTo>
                  <a:lnTo>
                    <a:pt x="585" y="60"/>
                  </a:lnTo>
                  <a:lnTo>
                    <a:pt x="623" y="91"/>
                  </a:lnTo>
                  <a:lnTo>
                    <a:pt x="656" y="126"/>
                  </a:lnTo>
                  <a:lnTo>
                    <a:pt x="684" y="165"/>
                  </a:lnTo>
                  <a:lnTo>
                    <a:pt x="703" y="206"/>
                  </a:lnTo>
                  <a:lnTo>
                    <a:pt x="715" y="251"/>
                  </a:lnTo>
                  <a:lnTo>
                    <a:pt x="722" y="297"/>
                  </a:lnTo>
                  <a:lnTo>
                    <a:pt x="722" y="344"/>
                  </a:lnTo>
                  <a:lnTo>
                    <a:pt x="715" y="387"/>
                  </a:lnTo>
                  <a:lnTo>
                    <a:pt x="703" y="429"/>
                  </a:lnTo>
                  <a:lnTo>
                    <a:pt x="684" y="470"/>
                  </a:lnTo>
                  <a:lnTo>
                    <a:pt x="656" y="509"/>
                  </a:lnTo>
                  <a:lnTo>
                    <a:pt x="623" y="544"/>
                  </a:lnTo>
                  <a:lnTo>
                    <a:pt x="585" y="577"/>
                  </a:lnTo>
                  <a:lnTo>
                    <a:pt x="538" y="606"/>
                  </a:lnTo>
                  <a:lnTo>
                    <a:pt x="550" y="612"/>
                  </a:lnTo>
                  <a:lnTo>
                    <a:pt x="563" y="616"/>
                  </a:lnTo>
                  <a:lnTo>
                    <a:pt x="583" y="616"/>
                  </a:lnTo>
                  <a:lnTo>
                    <a:pt x="608" y="614"/>
                  </a:lnTo>
                  <a:lnTo>
                    <a:pt x="639" y="608"/>
                  </a:lnTo>
                  <a:lnTo>
                    <a:pt x="606" y="630"/>
                  </a:lnTo>
                  <a:lnTo>
                    <a:pt x="575" y="643"/>
                  </a:lnTo>
                  <a:lnTo>
                    <a:pt x="546" y="649"/>
                  </a:lnTo>
                  <a:lnTo>
                    <a:pt x="517" y="653"/>
                  </a:lnTo>
                  <a:lnTo>
                    <a:pt x="484" y="655"/>
                  </a:lnTo>
                  <a:lnTo>
                    <a:pt x="445" y="657"/>
                  </a:lnTo>
                  <a:lnTo>
                    <a:pt x="470" y="668"/>
                  </a:lnTo>
                  <a:lnTo>
                    <a:pt x="495" y="672"/>
                  </a:lnTo>
                  <a:lnTo>
                    <a:pt x="522" y="674"/>
                  </a:lnTo>
                  <a:lnTo>
                    <a:pt x="554" y="676"/>
                  </a:lnTo>
                  <a:lnTo>
                    <a:pt x="509" y="690"/>
                  </a:lnTo>
                  <a:lnTo>
                    <a:pt x="460" y="698"/>
                  </a:lnTo>
                  <a:lnTo>
                    <a:pt x="412" y="696"/>
                  </a:lnTo>
                  <a:lnTo>
                    <a:pt x="363" y="690"/>
                  </a:lnTo>
                  <a:lnTo>
                    <a:pt x="313" y="699"/>
                  </a:lnTo>
                  <a:lnTo>
                    <a:pt x="260" y="699"/>
                  </a:lnTo>
                  <a:lnTo>
                    <a:pt x="210" y="694"/>
                  </a:lnTo>
                  <a:lnTo>
                    <a:pt x="161" y="680"/>
                  </a:lnTo>
                  <a:lnTo>
                    <a:pt x="194" y="678"/>
                  </a:lnTo>
                  <a:lnTo>
                    <a:pt x="221" y="676"/>
                  </a:lnTo>
                  <a:lnTo>
                    <a:pt x="245" y="670"/>
                  </a:lnTo>
                  <a:lnTo>
                    <a:pt x="270" y="661"/>
                  </a:lnTo>
                  <a:lnTo>
                    <a:pt x="233" y="659"/>
                  </a:lnTo>
                  <a:lnTo>
                    <a:pt x="200" y="657"/>
                  </a:lnTo>
                  <a:lnTo>
                    <a:pt x="169" y="653"/>
                  </a:lnTo>
                  <a:lnTo>
                    <a:pt x="140" y="647"/>
                  </a:lnTo>
                  <a:lnTo>
                    <a:pt x="109" y="633"/>
                  </a:lnTo>
                  <a:lnTo>
                    <a:pt x="76" y="612"/>
                  </a:lnTo>
                  <a:lnTo>
                    <a:pt x="109" y="618"/>
                  </a:lnTo>
                  <a:lnTo>
                    <a:pt x="132" y="620"/>
                  </a:lnTo>
                  <a:lnTo>
                    <a:pt x="152" y="620"/>
                  </a:lnTo>
                  <a:lnTo>
                    <a:pt x="167" y="616"/>
                  </a:lnTo>
                  <a:lnTo>
                    <a:pt x="177" y="610"/>
                  </a:lnTo>
                  <a:lnTo>
                    <a:pt x="132" y="585"/>
                  </a:lnTo>
                  <a:lnTo>
                    <a:pt x="93" y="554"/>
                  </a:lnTo>
                  <a:lnTo>
                    <a:pt x="62" y="515"/>
                  </a:lnTo>
                  <a:lnTo>
                    <a:pt x="35" y="474"/>
                  </a:lnTo>
                  <a:lnTo>
                    <a:pt x="18" y="427"/>
                  </a:lnTo>
                  <a:lnTo>
                    <a:pt x="4" y="379"/>
                  </a:lnTo>
                  <a:lnTo>
                    <a:pt x="0" y="328"/>
                  </a:lnTo>
                  <a:lnTo>
                    <a:pt x="2" y="284"/>
                  </a:lnTo>
                  <a:lnTo>
                    <a:pt x="10" y="241"/>
                  </a:lnTo>
                  <a:lnTo>
                    <a:pt x="23" y="198"/>
                  </a:lnTo>
                  <a:lnTo>
                    <a:pt x="43" y="157"/>
                  </a:lnTo>
                  <a:lnTo>
                    <a:pt x="68" y="120"/>
                  </a:lnTo>
                  <a:lnTo>
                    <a:pt x="101" y="87"/>
                  </a:lnTo>
                  <a:lnTo>
                    <a:pt x="140" y="58"/>
                  </a:lnTo>
                  <a:lnTo>
                    <a:pt x="185" y="35"/>
                  </a:lnTo>
                  <a:lnTo>
                    <a:pt x="237" y="16"/>
                  </a:lnTo>
                  <a:lnTo>
                    <a:pt x="295" y="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3030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197" name="302 Grupo"/>
          <p:cNvGrpSpPr>
            <a:grpSpLocks noChangeAspect="1"/>
          </p:cNvGrpSpPr>
          <p:nvPr/>
        </p:nvGrpSpPr>
        <p:grpSpPr>
          <a:xfrm rot="2578129">
            <a:off x="5125948" y="2273413"/>
            <a:ext cx="207804" cy="189941"/>
            <a:chOff x="25061527" y="3696280"/>
            <a:chExt cx="1108075" cy="1012825"/>
          </a:xfrm>
        </p:grpSpPr>
        <p:sp>
          <p:nvSpPr>
            <p:cNvPr id="198" name="Freeform 5390"/>
            <p:cNvSpPr>
              <a:spLocks/>
            </p:cNvSpPr>
            <p:nvPr/>
          </p:nvSpPr>
          <p:spPr bwMode="auto">
            <a:xfrm>
              <a:off x="25812414" y="3748668"/>
              <a:ext cx="357188" cy="763588"/>
            </a:xfrm>
            <a:custGeom>
              <a:avLst/>
              <a:gdLst>
                <a:gd name="T0" fmla="*/ 0 w 225"/>
                <a:gd name="T1" fmla="*/ 0 h 481"/>
                <a:gd name="T2" fmla="*/ 225 w 225"/>
                <a:gd name="T3" fmla="*/ 403 h 481"/>
                <a:gd name="T4" fmla="*/ 35 w 225"/>
                <a:gd name="T5" fmla="*/ 481 h 481"/>
                <a:gd name="T6" fmla="*/ 0 w 225"/>
                <a:gd name="T7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81">
                  <a:moveTo>
                    <a:pt x="0" y="0"/>
                  </a:moveTo>
                  <a:lnTo>
                    <a:pt x="225" y="403"/>
                  </a:lnTo>
                  <a:lnTo>
                    <a:pt x="35" y="4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99" name="Freeform 5391"/>
            <p:cNvSpPr>
              <a:spLocks/>
            </p:cNvSpPr>
            <p:nvPr/>
          </p:nvSpPr>
          <p:spPr bwMode="auto">
            <a:xfrm>
              <a:off x="25061527" y="3696280"/>
              <a:ext cx="1025525" cy="1012825"/>
            </a:xfrm>
            <a:custGeom>
              <a:avLst/>
              <a:gdLst>
                <a:gd name="T0" fmla="*/ 458 w 646"/>
                <a:gd name="T1" fmla="*/ 0 h 638"/>
                <a:gd name="T2" fmla="*/ 460 w 646"/>
                <a:gd name="T3" fmla="*/ 6 h 638"/>
                <a:gd name="T4" fmla="*/ 467 w 646"/>
                <a:gd name="T5" fmla="*/ 19 h 638"/>
                <a:gd name="T6" fmla="*/ 475 w 646"/>
                <a:gd name="T7" fmla="*/ 41 h 638"/>
                <a:gd name="T8" fmla="*/ 489 w 646"/>
                <a:gd name="T9" fmla="*/ 70 h 638"/>
                <a:gd name="T10" fmla="*/ 504 w 646"/>
                <a:gd name="T11" fmla="*/ 103 h 638"/>
                <a:gd name="T12" fmla="*/ 520 w 646"/>
                <a:gd name="T13" fmla="*/ 140 h 638"/>
                <a:gd name="T14" fmla="*/ 537 w 646"/>
                <a:gd name="T15" fmla="*/ 178 h 638"/>
                <a:gd name="T16" fmla="*/ 557 w 646"/>
                <a:gd name="T17" fmla="*/ 219 h 638"/>
                <a:gd name="T18" fmla="*/ 574 w 646"/>
                <a:gd name="T19" fmla="*/ 260 h 638"/>
                <a:gd name="T20" fmla="*/ 592 w 646"/>
                <a:gd name="T21" fmla="*/ 297 h 638"/>
                <a:gd name="T22" fmla="*/ 609 w 646"/>
                <a:gd name="T23" fmla="*/ 332 h 638"/>
                <a:gd name="T24" fmla="*/ 625 w 646"/>
                <a:gd name="T25" fmla="*/ 363 h 638"/>
                <a:gd name="T26" fmla="*/ 636 w 646"/>
                <a:gd name="T27" fmla="*/ 386 h 638"/>
                <a:gd name="T28" fmla="*/ 646 w 646"/>
                <a:gd name="T29" fmla="*/ 403 h 638"/>
                <a:gd name="T30" fmla="*/ 646 w 646"/>
                <a:gd name="T31" fmla="*/ 405 h 638"/>
                <a:gd name="T32" fmla="*/ 644 w 646"/>
                <a:gd name="T33" fmla="*/ 411 h 638"/>
                <a:gd name="T34" fmla="*/ 636 w 646"/>
                <a:gd name="T35" fmla="*/ 423 h 638"/>
                <a:gd name="T36" fmla="*/ 626 w 646"/>
                <a:gd name="T37" fmla="*/ 436 h 638"/>
                <a:gd name="T38" fmla="*/ 609 w 646"/>
                <a:gd name="T39" fmla="*/ 452 h 638"/>
                <a:gd name="T40" fmla="*/ 584 w 646"/>
                <a:gd name="T41" fmla="*/ 471 h 638"/>
                <a:gd name="T42" fmla="*/ 551 w 646"/>
                <a:gd name="T43" fmla="*/ 493 h 638"/>
                <a:gd name="T44" fmla="*/ 508 w 646"/>
                <a:gd name="T45" fmla="*/ 516 h 638"/>
                <a:gd name="T46" fmla="*/ 452 w 646"/>
                <a:gd name="T47" fmla="*/ 539 h 638"/>
                <a:gd name="T48" fmla="*/ 388 w 646"/>
                <a:gd name="T49" fmla="*/ 564 h 638"/>
                <a:gd name="T50" fmla="*/ 334 w 646"/>
                <a:gd name="T51" fmla="*/ 586 h 638"/>
                <a:gd name="T52" fmla="*/ 287 w 646"/>
                <a:gd name="T53" fmla="*/ 603 h 638"/>
                <a:gd name="T54" fmla="*/ 250 w 646"/>
                <a:gd name="T55" fmla="*/ 617 h 638"/>
                <a:gd name="T56" fmla="*/ 223 w 646"/>
                <a:gd name="T57" fmla="*/ 626 h 638"/>
                <a:gd name="T58" fmla="*/ 202 w 646"/>
                <a:gd name="T59" fmla="*/ 634 h 638"/>
                <a:gd name="T60" fmla="*/ 190 w 646"/>
                <a:gd name="T61" fmla="*/ 638 h 638"/>
                <a:gd name="T62" fmla="*/ 186 w 646"/>
                <a:gd name="T63" fmla="*/ 638 h 638"/>
                <a:gd name="T64" fmla="*/ 0 w 646"/>
                <a:gd name="T65" fmla="*/ 200 h 638"/>
                <a:gd name="T66" fmla="*/ 458 w 646"/>
                <a:gd name="T67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6" h="638">
                  <a:moveTo>
                    <a:pt x="458" y="0"/>
                  </a:moveTo>
                  <a:lnTo>
                    <a:pt x="460" y="6"/>
                  </a:lnTo>
                  <a:lnTo>
                    <a:pt x="467" y="19"/>
                  </a:lnTo>
                  <a:lnTo>
                    <a:pt x="475" y="41"/>
                  </a:lnTo>
                  <a:lnTo>
                    <a:pt x="489" y="70"/>
                  </a:lnTo>
                  <a:lnTo>
                    <a:pt x="504" y="103"/>
                  </a:lnTo>
                  <a:lnTo>
                    <a:pt x="520" y="140"/>
                  </a:lnTo>
                  <a:lnTo>
                    <a:pt x="537" y="178"/>
                  </a:lnTo>
                  <a:lnTo>
                    <a:pt x="557" y="219"/>
                  </a:lnTo>
                  <a:lnTo>
                    <a:pt x="574" y="260"/>
                  </a:lnTo>
                  <a:lnTo>
                    <a:pt x="592" y="297"/>
                  </a:lnTo>
                  <a:lnTo>
                    <a:pt x="609" y="332"/>
                  </a:lnTo>
                  <a:lnTo>
                    <a:pt x="625" y="363"/>
                  </a:lnTo>
                  <a:lnTo>
                    <a:pt x="636" y="386"/>
                  </a:lnTo>
                  <a:lnTo>
                    <a:pt x="646" y="403"/>
                  </a:lnTo>
                  <a:lnTo>
                    <a:pt x="646" y="405"/>
                  </a:lnTo>
                  <a:lnTo>
                    <a:pt x="644" y="411"/>
                  </a:lnTo>
                  <a:lnTo>
                    <a:pt x="636" y="423"/>
                  </a:lnTo>
                  <a:lnTo>
                    <a:pt x="626" y="436"/>
                  </a:lnTo>
                  <a:lnTo>
                    <a:pt x="609" y="452"/>
                  </a:lnTo>
                  <a:lnTo>
                    <a:pt x="584" y="471"/>
                  </a:lnTo>
                  <a:lnTo>
                    <a:pt x="551" y="493"/>
                  </a:lnTo>
                  <a:lnTo>
                    <a:pt x="508" y="516"/>
                  </a:lnTo>
                  <a:lnTo>
                    <a:pt x="452" y="539"/>
                  </a:lnTo>
                  <a:lnTo>
                    <a:pt x="388" y="564"/>
                  </a:lnTo>
                  <a:lnTo>
                    <a:pt x="334" y="586"/>
                  </a:lnTo>
                  <a:lnTo>
                    <a:pt x="287" y="603"/>
                  </a:lnTo>
                  <a:lnTo>
                    <a:pt x="250" y="617"/>
                  </a:lnTo>
                  <a:lnTo>
                    <a:pt x="223" y="626"/>
                  </a:lnTo>
                  <a:lnTo>
                    <a:pt x="202" y="634"/>
                  </a:lnTo>
                  <a:lnTo>
                    <a:pt x="190" y="638"/>
                  </a:lnTo>
                  <a:lnTo>
                    <a:pt x="186" y="638"/>
                  </a:lnTo>
                  <a:lnTo>
                    <a:pt x="0" y="20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79F1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200" name="19 Grupo"/>
          <p:cNvGrpSpPr/>
          <p:nvPr/>
        </p:nvGrpSpPr>
        <p:grpSpPr>
          <a:xfrm>
            <a:off x="4718172" y="1710661"/>
            <a:ext cx="831217" cy="1030685"/>
            <a:chOff x="13058409" y="4560881"/>
            <a:chExt cx="2216150" cy="2747963"/>
          </a:xfrm>
        </p:grpSpPr>
        <p:sp>
          <p:nvSpPr>
            <p:cNvPr id="201" name="Freeform 79"/>
            <p:cNvSpPr>
              <a:spLocks/>
            </p:cNvSpPr>
            <p:nvPr/>
          </p:nvSpPr>
          <p:spPr bwMode="auto">
            <a:xfrm>
              <a:off x="14498272" y="6637331"/>
              <a:ext cx="452438" cy="508000"/>
            </a:xfrm>
            <a:custGeom>
              <a:avLst/>
              <a:gdLst>
                <a:gd name="T0" fmla="*/ 173 w 285"/>
                <a:gd name="T1" fmla="*/ 0 h 320"/>
                <a:gd name="T2" fmla="*/ 196 w 285"/>
                <a:gd name="T3" fmla="*/ 2 h 320"/>
                <a:gd name="T4" fmla="*/ 219 w 285"/>
                <a:gd name="T5" fmla="*/ 9 h 320"/>
                <a:gd name="T6" fmla="*/ 246 w 285"/>
                <a:gd name="T7" fmla="*/ 25 h 320"/>
                <a:gd name="T8" fmla="*/ 268 w 285"/>
                <a:gd name="T9" fmla="*/ 46 h 320"/>
                <a:gd name="T10" fmla="*/ 281 w 285"/>
                <a:gd name="T11" fmla="*/ 71 h 320"/>
                <a:gd name="T12" fmla="*/ 285 w 285"/>
                <a:gd name="T13" fmla="*/ 103 h 320"/>
                <a:gd name="T14" fmla="*/ 281 w 285"/>
                <a:gd name="T15" fmla="*/ 138 h 320"/>
                <a:gd name="T16" fmla="*/ 268 w 285"/>
                <a:gd name="T17" fmla="*/ 178 h 320"/>
                <a:gd name="T18" fmla="*/ 254 w 285"/>
                <a:gd name="T19" fmla="*/ 250 h 320"/>
                <a:gd name="T20" fmla="*/ 248 w 285"/>
                <a:gd name="T21" fmla="*/ 262 h 320"/>
                <a:gd name="T22" fmla="*/ 239 w 285"/>
                <a:gd name="T23" fmla="*/ 268 h 320"/>
                <a:gd name="T24" fmla="*/ 227 w 285"/>
                <a:gd name="T25" fmla="*/ 268 h 320"/>
                <a:gd name="T26" fmla="*/ 217 w 285"/>
                <a:gd name="T27" fmla="*/ 264 h 320"/>
                <a:gd name="T28" fmla="*/ 212 w 285"/>
                <a:gd name="T29" fmla="*/ 254 h 320"/>
                <a:gd name="T30" fmla="*/ 212 w 285"/>
                <a:gd name="T31" fmla="*/ 241 h 320"/>
                <a:gd name="T32" fmla="*/ 217 w 285"/>
                <a:gd name="T33" fmla="*/ 211 h 320"/>
                <a:gd name="T34" fmla="*/ 215 w 285"/>
                <a:gd name="T35" fmla="*/ 211 h 320"/>
                <a:gd name="T36" fmla="*/ 212 w 285"/>
                <a:gd name="T37" fmla="*/ 213 h 320"/>
                <a:gd name="T38" fmla="*/ 192 w 285"/>
                <a:gd name="T39" fmla="*/ 272 h 320"/>
                <a:gd name="T40" fmla="*/ 186 w 285"/>
                <a:gd name="T41" fmla="*/ 281 h 320"/>
                <a:gd name="T42" fmla="*/ 175 w 285"/>
                <a:gd name="T43" fmla="*/ 287 h 320"/>
                <a:gd name="T44" fmla="*/ 165 w 285"/>
                <a:gd name="T45" fmla="*/ 285 h 320"/>
                <a:gd name="T46" fmla="*/ 155 w 285"/>
                <a:gd name="T47" fmla="*/ 279 h 320"/>
                <a:gd name="T48" fmla="*/ 151 w 285"/>
                <a:gd name="T49" fmla="*/ 270 h 320"/>
                <a:gd name="T50" fmla="*/ 151 w 285"/>
                <a:gd name="T51" fmla="*/ 258 h 320"/>
                <a:gd name="T52" fmla="*/ 165 w 285"/>
                <a:gd name="T53" fmla="*/ 211 h 320"/>
                <a:gd name="T54" fmla="*/ 163 w 285"/>
                <a:gd name="T55" fmla="*/ 209 h 320"/>
                <a:gd name="T56" fmla="*/ 161 w 285"/>
                <a:gd name="T57" fmla="*/ 209 h 320"/>
                <a:gd name="T58" fmla="*/ 138 w 285"/>
                <a:gd name="T59" fmla="*/ 268 h 320"/>
                <a:gd name="T60" fmla="*/ 130 w 285"/>
                <a:gd name="T61" fmla="*/ 277 h 320"/>
                <a:gd name="T62" fmla="*/ 120 w 285"/>
                <a:gd name="T63" fmla="*/ 281 h 320"/>
                <a:gd name="T64" fmla="*/ 109 w 285"/>
                <a:gd name="T65" fmla="*/ 279 h 320"/>
                <a:gd name="T66" fmla="*/ 101 w 285"/>
                <a:gd name="T67" fmla="*/ 274 h 320"/>
                <a:gd name="T68" fmla="*/ 95 w 285"/>
                <a:gd name="T69" fmla="*/ 264 h 320"/>
                <a:gd name="T70" fmla="*/ 97 w 285"/>
                <a:gd name="T71" fmla="*/ 252 h 320"/>
                <a:gd name="T72" fmla="*/ 124 w 285"/>
                <a:gd name="T73" fmla="*/ 184 h 320"/>
                <a:gd name="T74" fmla="*/ 120 w 285"/>
                <a:gd name="T75" fmla="*/ 178 h 320"/>
                <a:gd name="T76" fmla="*/ 50 w 285"/>
                <a:gd name="T77" fmla="*/ 309 h 320"/>
                <a:gd name="T78" fmla="*/ 43 w 285"/>
                <a:gd name="T79" fmla="*/ 318 h 320"/>
                <a:gd name="T80" fmla="*/ 33 w 285"/>
                <a:gd name="T81" fmla="*/ 320 h 320"/>
                <a:gd name="T82" fmla="*/ 21 w 285"/>
                <a:gd name="T83" fmla="*/ 318 h 320"/>
                <a:gd name="T84" fmla="*/ 13 w 285"/>
                <a:gd name="T85" fmla="*/ 310 h 320"/>
                <a:gd name="T86" fmla="*/ 10 w 285"/>
                <a:gd name="T87" fmla="*/ 301 h 320"/>
                <a:gd name="T88" fmla="*/ 13 w 285"/>
                <a:gd name="T89" fmla="*/ 289 h 320"/>
                <a:gd name="T90" fmla="*/ 91 w 285"/>
                <a:gd name="T91" fmla="*/ 139 h 320"/>
                <a:gd name="T92" fmla="*/ 101 w 285"/>
                <a:gd name="T93" fmla="*/ 118 h 320"/>
                <a:gd name="T94" fmla="*/ 112 w 285"/>
                <a:gd name="T95" fmla="*/ 91 h 320"/>
                <a:gd name="T96" fmla="*/ 50 w 285"/>
                <a:gd name="T97" fmla="*/ 134 h 320"/>
                <a:gd name="T98" fmla="*/ 35 w 285"/>
                <a:gd name="T99" fmla="*/ 139 h 320"/>
                <a:gd name="T100" fmla="*/ 21 w 285"/>
                <a:gd name="T101" fmla="*/ 139 h 320"/>
                <a:gd name="T102" fmla="*/ 11 w 285"/>
                <a:gd name="T103" fmla="*/ 132 h 320"/>
                <a:gd name="T104" fmla="*/ 4 w 285"/>
                <a:gd name="T105" fmla="*/ 124 h 320"/>
                <a:gd name="T106" fmla="*/ 0 w 285"/>
                <a:gd name="T107" fmla="*/ 114 h 320"/>
                <a:gd name="T108" fmla="*/ 134 w 285"/>
                <a:gd name="T109" fmla="*/ 9 h 320"/>
                <a:gd name="T110" fmla="*/ 151 w 285"/>
                <a:gd name="T111" fmla="*/ 2 h 320"/>
                <a:gd name="T112" fmla="*/ 173 w 285"/>
                <a:gd name="T1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0">
                  <a:moveTo>
                    <a:pt x="173" y="0"/>
                  </a:moveTo>
                  <a:lnTo>
                    <a:pt x="196" y="2"/>
                  </a:lnTo>
                  <a:lnTo>
                    <a:pt x="219" y="9"/>
                  </a:lnTo>
                  <a:lnTo>
                    <a:pt x="246" y="25"/>
                  </a:lnTo>
                  <a:lnTo>
                    <a:pt x="268" y="46"/>
                  </a:lnTo>
                  <a:lnTo>
                    <a:pt x="281" y="71"/>
                  </a:lnTo>
                  <a:lnTo>
                    <a:pt x="285" y="103"/>
                  </a:lnTo>
                  <a:lnTo>
                    <a:pt x="281" y="138"/>
                  </a:lnTo>
                  <a:lnTo>
                    <a:pt x="268" y="178"/>
                  </a:lnTo>
                  <a:lnTo>
                    <a:pt x="254" y="250"/>
                  </a:lnTo>
                  <a:lnTo>
                    <a:pt x="248" y="262"/>
                  </a:lnTo>
                  <a:lnTo>
                    <a:pt x="239" y="268"/>
                  </a:lnTo>
                  <a:lnTo>
                    <a:pt x="227" y="268"/>
                  </a:lnTo>
                  <a:lnTo>
                    <a:pt x="217" y="264"/>
                  </a:lnTo>
                  <a:lnTo>
                    <a:pt x="212" y="254"/>
                  </a:lnTo>
                  <a:lnTo>
                    <a:pt x="212" y="241"/>
                  </a:lnTo>
                  <a:lnTo>
                    <a:pt x="217" y="211"/>
                  </a:lnTo>
                  <a:lnTo>
                    <a:pt x="215" y="211"/>
                  </a:lnTo>
                  <a:lnTo>
                    <a:pt x="212" y="213"/>
                  </a:lnTo>
                  <a:lnTo>
                    <a:pt x="192" y="272"/>
                  </a:lnTo>
                  <a:lnTo>
                    <a:pt x="186" y="281"/>
                  </a:lnTo>
                  <a:lnTo>
                    <a:pt x="175" y="287"/>
                  </a:lnTo>
                  <a:lnTo>
                    <a:pt x="165" y="285"/>
                  </a:lnTo>
                  <a:lnTo>
                    <a:pt x="155" y="279"/>
                  </a:lnTo>
                  <a:lnTo>
                    <a:pt x="151" y="270"/>
                  </a:lnTo>
                  <a:lnTo>
                    <a:pt x="151" y="258"/>
                  </a:lnTo>
                  <a:lnTo>
                    <a:pt x="165" y="211"/>
                  </a:lnTo>
                  <a:lnTo>
                    <a:pt x="163" y="209"/>
                  </a:lnTo>
                  <a:lnTo>
                    <a:pt x="161" y="209"/>
                  </a:lnTo>
                  <a:lnTo>
                    <a:pt x="138" y="268"/>
                  </a:lnTo>
                  <a:lnTo>
                    <a:pt x="130" y="277"/>
                  </a:lnTo>
                  <a:lnTo>
                    <a:pt x="120" y="281"/>
                  </a:lnTo>
                  <a:lnTo>
                    <a:pt x="109" y="279"/>
                  </a:lnTo>
                  <a:lnTo>
                    <a:pt x="101" y="274"/>
                  </a:lnTo>
                  <a:lnTo>
                    <a:pt x="95" y="264"/>
                  </a:lnTo>
                  <a:lnTo>
                    <a:pt x="97" y="252"/>
                  </a:lnTo>
                  <a:lnTo>
                    <a:pt x="124" y="184"/>
                  </a:lnTo>
                  <a:lnTo>
                    <a:pt x="120" y="178"/>
                  </a:lnTo>
                  <a:lnTo>
                    <a:pt x="50" y="309"/>
                  </a:lnTo>
                  <a:lnTo>
                    <a:pt x="43" y="318"/>
                  </a:lnTo>
                  <a:lnTo>
                    <a:pt x="33" y="320"/>
                  </a:lnTo>
                  <a:lnTo>
                    <a:pt x="21" y="318"/>
                  </a:lnTo>
                  <a:lnTo>
                    <a:pt x="13" y="310"/>
                  </a:lnTo>
                  <a:lnTo>
                    <a:pt x="10" y="301"/>
                  </a:lnTo>
                  <a:lnTo>
                    <a:pt x="13" y="289"/>
                  </a:lnTo>
                  <a:lnTo>
                    <a:pt x="91" y="139"/>
                  </a:lnTo>
                  <a:lnTo>
                    <a:pt x="101" y="118"/>
                  </a:lnTo>
                  <a:lnTo>
                    <a:pt x="112" y="91"/>
                  </a:lnTo>
                  <a:lnTo>
                    <a:pt x="50" y="134"/>
                  </a:lnTo>
                  <a:lnTo>
                    <a:pt x="35" y="139"/>
                  </a:lnTo>
                  <a:lnTo>
                    <a:pt x="21" y="139"/>
                  </a:lnTo>
                  <a:lnTo>
                    <a:pt x="11" y="132"/>
                  </a:lnTo>
                  <a:lnTo>
                    <a:pt x="4" y="124"/>
                  </a:lnTo>
                  <a:lnTo>
                    <a:pt x="0" y="114"/>
                  </a:lnTo>
                  <a:lnTo>
                    <a:pt x="134" y="9"/>
                  </a:lnTo>
                  <a:lnTo>
                    <a:pt x="151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02" name="Freeform 80"/>
            <p:cNvSpPr>
              <a:spLocks/>
            </p:cNvSpPr>
            <p:nvPr/>
          </p:nvSpPr>
          <p:spPr bwMode="auto">
            <a:xfrm>
              <a:off x="14433184" y="4986331"/>
              <a:ext cx="841375" cy="1782763"/>
            </a:xfrm>
            <a:custGeom>
              <a:avLst/>
              <a:gdLst>
                <a:gd name="T0" fmla="*/ 107 w 530"/>
                <a:gd name="T1" fmla="*/ 0 h 1123"/>
                <a:gd name="T2" fmla="*/ 200 w 530"/>
                <a:gd name="T3" fmla="*/ 64 h 1123"/>
                <a:gd name="T4" fmla="*/ 278 w 530"/>
                <a:gd name="T5" fmla="*/ 128 h 1123"/>
                <a:gd name="T6" fmla="*/ 346 w 530"/>
                <a:gd name="T7" fmla="*/ 194 h 1123"/>
                <a:gd name="T8" fmla="*/ 400 w 530"/>
                <a:gd name="T9" fmla="*/ 260 h 1123"/>
                <a:gd name="T10" fmla="*/ 445 w 530"/>
                <a:gd name="T11" fmla="*/ 328 h 1123"/>
                <a:gd name="T12" fmla="*/ 480 w 530"/>
                <a:gd name="T13" fmla="*/ 396 h 1123"/>
                <a:gd name="T14" fmla="*/ 505 w 530"/>
                <a:gd name="T15" fmla="*/ 464 h 1123"/>
                <a:gd name="T16" fmla="*/ 520 w 530"/>
                <a:gd name="T17" fmla="*/ 532 h 1123"/>
                <a:gd name="T18" fmla="*/ 528 w 530"/>
                <a:gd name="T19" fmla="*/ 602 h 1123"/>
                <a:gd name="T20" fmla="*/ 530 w 530"/>
                <a:gd name="T21" fmla="*/ 659 h 1123"/>
                <a:gd name="T22" fmla="*/ 526 w 530"/>
                <a:gd name="T23" fmla="*/ 711 h 1123"/>
                <a:gd name="T24" fmla="*/ 517 w 530"/>
                <a:gd name="T25" fmla="*/ 756 h 1123"/>
                <a:gd name="T26" fmla="*/ 503 w 530"/>
                <a:gd name="T27" fmla="*/ 799 h 1123"/>
                <a:gd name="T28" fmla="*/ 487 w 530"/>
                <a:gd name="T29" fmla="*/ 839 h 1123"/>
                <a:gd name="T30" fmla="*/ 466 w 530"/>
                <a:gd name="T31" fmla="*/ 878 h 1123"/>
                <a:gd name="T32" fmla="*/ 443 w 530"/>
                <a:gd name="T33" fmla="*/ 919 h 1123"/>
                <a:gd name="T34" fmla="*/ 418 w 530"/>
                <a:gd name="T35" fmla="*/ 962 h 1123"/>
                <a:gd name="T36" fmla="*/ 390 w 530"/>
                <a:gd name="T37" fmla="*/ 1010 h 1123"/>
                <a:gd name="T38" fmla="*/ 363 w 530"/>
                <a:gd name="T39" fmla="*/ 1061 h 1123"/>
                <a:gd name="T40" fmla="*/ 352 w 530"/>
                <a:gd name="T41" fmla="*/ 1057 h 1123"/>
                <a:gd name="T42" fmla="*/ 317 w 530"/>
                <a:gd name="T43" fmla="*/ 1123 h 1123"/>
                <a:gd name="T44" fmla="*/ 167 w 530"/>
                <a:gd name="T45" fmla="*/ 1043 h 1123"/>
                <a:gd name="T46" fmla="*/ 202 w 530"/>
                <a:gd name="T47" fmla="*/ 977 h 1123"/>
                <a:gd name="T48" fmla="*/ 185 w 530"/>
                <a:gd name="T49" fmla="*/ 970 h 1123"/>
                <a:gd name="T50" fmla="*/ 212 w 530"/>
                <a:gd name="T51" fmla="*/ 921 h 1123"/>
                <a:gd name="T52" fmla="*/ 237 w 530"/>
                <a:gd name="T53" fmla="*/ 878 h 1123"/>
                <a:gd name="T54" fmla="*/ 262 w 530"/>
                <a:gd name="T55" fmla="*/ 841 h 1123"/>
                <a:gd name="T56" fmla="*/ 282 w 530"/>
                <a:gd name="T57" fmla="*/ 808 h 1123"/>
                <a:gd name="T58" fmla="*/ 301 w 530"/>
                <a:gd name="T59" fmla="*/ 775 h 1123"/>
                <a:gd name="T60" fmla="*/ 315 w 530"/>
                <a:gd name="T61" fmla="*/ 740 h 1123"/>
                <a:gd name="T62" fmla="*/ 324 w 530"/>
                <a:gd name="T63" fmla="*/ 703 h 1123"/>
                <a:gd name="T64" fmla="*/ 330 w 530"/>
                <a:gd name="T65" fmla="*/ 663 h 1123"/>
                <a:gd name="T66" fmla="*/ 330 w 530"/>
                <a:gd name="T67" fmla="*/ 616 h 1123"/>
                <a:gd name="T68" fmla="*/ 322 w 530"/>
                <a:gd name="T69" fmla="*/ 560 h 1123"/>
                <a:gd name="T70" fmla="*/ 307 w 530"/>
                <a:gd name="T71" fmla="*/ 505 h 1123"/>
                <a:gd name="T72" fmla="*/ 282 w 530"/>
                <a:gd name="T73" fmla="*/ 449 h 1123"/>
                <a:gd name="T74" fmla="*/ 249 w 530"/>
                <a:gd name="T75" fmla="*/ 393 h 1123"/>
                <a:gd name="T76" fmla="*/ 204 w 530"/>
                <a:gd name="T77" fmla="*/ 338 h 1123"/>
                <a:gd name="T78" fmla="*/ 148 w 530"/>
                <a:gd name="T79" fmla="*/ 282 h 1123"/>
                <a:gd name="T80" fmla="*/ 80 w 530"/>
                <a:gd name="T81" fmla="*/ 226 h 1123"/>
                <a:gd name="T82" fmla="*/ 0 w 530"/>
                <a:gd name="T83" fmla="*/ 169 h 1123"/>
                <a:gd name="T84" fmla="*/ 107 w 530"/>
                <a:gd name="T85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0" h="1123">
                  <a:moveTo>
                    <a:pt x="107" y="0"/>
                  </a:moveTo>
                  <a:lnTo>
                    <a:pt x="200" y="64"/>
                  </a:lnTo>
                  <a:lnTo>
                    <a:pt x="278" y="128"/>
                  </a:lnTo>
                  <a:lnTo>
                    <a:pt x="346" y="194"/>
                  </a:lnTo>
                  <a:lnTo>
                    <a:pt x="400" y="260"/>
                  </a:lnTo>
                  <a:lnTo>
                    <a:pt x="445" y="328"/>
                  </a:lnTo>
                  <a:lnTo>
                    <a:pt x="480" y="396"/>
                  </a:lnTo>
                  <a:lnTo>
                    <a:pt x="505" y="464"/>
                  </a:lnTo>
                  <a:lnTo>
                    <a:pt x="520" y="532"/>
                  </a:lnTo>
                  <a:lnTo>
                    <a:pt x="528" y="602"/>
                  </a:lnTo>
                  <a:lnTo>
                    <a:pt x="530" y="659"/>
                  </a:lnTo>
                  <a:lnTo>
                    <a:pt x="526" y="711"/>
                  </a:lnTo>
                  <a:lnTo>
                    <a:pt x="517" y="756"/>
                  </a:lnTo>
                  <a:lnTo>
                    <a:pt x="503" y="799"/>
                  </a:lnTo>
                  <a:lnTo>
                    <a:pt x="487" y="839"/>
                  </a:lnTo>
                  <a:lnTo>
                    <a:pt x="466" y="878"/>
                  </a:lnTo>
                  <a:lnTo>
                    <a:pt x="443" y="919"/>
                  </a:lnTo>
                  <a:lnTo>
                    <a:pt x="418" y="962"/>
                  </a:lnTo>
                  <a:lnTo>
                    <a:pt x="390" y="1010"/>
                  </a:lnTo>
                  <a:lnTo>
                    <a:pt x="363" y="1061"/>
                  </a:lnTo>
                  <a:lnTo>
                    <a:pt x="352" y="1057"/>
                  </a:lnTo>
                  <a:lnTo>
                    <a:pt x="317" y="1123"/>
                  </a:lnTo>
                  <a:lnTo>
                    <a:pt x="167" y="1043"/>
                  </a:lnTo>
                  <a:lnTo>
                    <a:pt x="202" y="977"/>
                  </a:lnTo>
                  <a:lnTo>
                    <a:pt x="185" y="970"/>
                  </a:lnTo>
                  <a:lnTo>
                    <a:pt x="212" y="921"/>
                  </a:lnTo>
                  <a:lnTo>
                    <a:pt x="237" y="878"/>
                  </a:lnTo>
                  <a:lnTo>
                    <a:pt x="262" y="841"/>
                  </a:lnTo>
                  <a:lnTo>
                    <a:pt x="282" y="808"/>
                  </a:lnTo>
                  <a:lnTo>
                    <a:pt x="301" y="775"/>
                  </a:lnTo>
                  <a:lnTo>
                    <a:pt x="315" y="740"/>
                  </a:lnTo>
                  <a:lnTo>
                    <a:pt x="324" y="703"/>
                  </a:lnTo>
                  <a:lnTo>
                    <a:pt x="330" y="663"/>
                  </a:lnTo>
                  <a:lnTo>
                    <a:pt x="330" y="616"/>
                  </a:lnTo>
                  <a:lnTo>
                    <a:pt x="322" y="560"/>
                  </a:lnTo>
                  <a:lnTo>
                    <a:pt x="307" y="505"/>
                  </a:lnTo>
                  <a:lnTo>
                    <a:pt x="282" y="449"/>
                  </a:lnTo>
                  <a:lnTo>
                    <a:pt x="249" y="393"/>
                  </a:lnTo>
                  <a:lnTo>
                    <a:pt x="204" y="338"/>
                  </a:lnTo>
                  <a:lnTo>
                    <a:pt x="148" y="282"/>
                  </a:lnTo>
                  <a:lnTo>
                    <a:pt x="80" y="226"/>
                  </a:lnTo>
                  <a:lnTo>
                    <a:pt x="0" y="16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7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03" name="Freeform 81"/>
            <p:cNvSpPr>
              <a:spLocks/>
            </p:cNvSpPr>
            <p:nvPr/>
          </p:nvSpPr>
          <p:spPr bwMode="auto">
            <a:xfrm>
              <a:off x="13401309" y="6797669"/>
              <a:ext cx="452438" cy="511175"/>
            </a:xfrm>
            <a:custGeom>
              <a:avLst/>
              <a:gdLst>
                <a:gd name="T0" fmla="*/ 112 w 285"/>
                <a:gd name="T1" fmla="*/ 0 h 322"/>
                <a:gd name="T2" fmla="*/ 134 w 285"/>
                <a:gd name="T3" fmla="*/ 2 h 322"/>
                <a:gd name="T4" fmla="*/ 151 w 285"/>
                <a:gd name="T5" fmla="*/ 9 h 322"/>
                <a:gd name="T6" fmla="*/ 285 w 285"/>
                <a:gd name="T7" fmla="*/ 114 h 322"/>
                <a:gd name="T8" fmla="*/ 281 w 285"/>
                <a:gd name="T9" fmla="*/ 124 h 322"/>
                <a:gd name="T10" fmla="*/ 273 w 285"/>
                <a:gd name="T11" fmla="*/ 134 h 322"/>
                <a:gd name="T12" fmla="*/ 264 w 285"/>
                <a:gd name="T13" fmla="*/ 140 h 322"/>
                <a:gd name="T14" fmla="*/ 250 w 285"/>
                <a:gd name="T15" fmla="*/ 141 h 322"/>
                <a:gd name="T16" fmla="*/ 235 w 285"/>
                <a:gd name="T17" fmla="*/ 134 h 322"/>
                <a:gd name="T18" fmla="*/ 172 w 285"/>
                <a:gd name="T19" fmla="*/ 91 h 322"/>
                <a:gd name="T20" fmla="*/ 184 w 285"/>
                <a:gd name="T21" fmla="*/ 118 h 322"/>
                <a:gd name="T22" fmla="*/ 194 w 285"/>
                <a:gd name="T23" fmla="*/ 141 h 322"/>
                <a:gd name="T24" fmla="*/ 271 w 285"/>
                <a:gd name="T25" fmla="*/ 289 h 322"/>
                <a:gd name="T26" fmla="*/ 275 w 285"/>
                <a:gd name="T27" fmla="*/ 303 h 322"/>
                <a:gd name="T28" fmla="*/ 271 w 285"/>
                <a:gd name="T29" fmla="*/ 312 h 322"/>
                <a:gd name="T30" fmla="*/ 262 w 285"/>
                <a:gd name="T31" fmla="*/ 320 h 322"/>
                <a:gd name="T32" fmla="*/ 252 w 285"/>
                <a:gd name="T33" fmla="*/ 322 h 322"/>
                <a:gd name="T34" fmla="*/ 242 w 285"/>
                <a:gd name="T35" fmla="*/ 320 h 322"/>
                <a:gd name="T36" fmla="*/ 233 w 285"/>
                <a:gd name="T37" fmla="*/ 311 h 322"/>
                <a:gd name="T38" fmla="*/ 165 w 285"/>
                <a:gd name="T39" fmla="*/ 178 h 322"/>
                <a:gd name="T40" fmla="*/ 161 w 285"/>
                <a:gd name="T41" fmla="*/ 184 h 322"/>
                <a:gd name="T42" fmla="*/ 188 w 285"/>
                <a:gd name="T43" fmla="*/ 252 h 322"/>
                <a:gd name="T44" fmla="*/ 190 w 285"/>
                <a:gd name="T45" fmla="*/ 266 h 322"/>
                <a:gd name="T46" fmla="*/ 184 w 285"/>
                <a:gd name="T47" fmla="*/ 276 h 322"/>
                <a:gd name="T48" fmla="*/ 176 w 285"/>
                <a:gd name="T49" fmla="*/ 281 h 322"/>
                <a:gd name="T50" fmla="*/ 165 w 285"/>
                <a:gd name="T51" fmla="*/ 283 h 322"/>
                <a:gd name="T52" fmla="*/ 155 w 285"/>
                <a:gd name="T53" fmla="*/ 279 h 322"/>
                <a:gd name="T54" fmla="*/ 147 w 285"/>
                <a:gd name="T55" fmla="*/ 270 h 322"/>
                <a:gd name="T56" fmla="*/ 124 w 285"/>
                <a:gd name="T57" fmla="*/ 209 h 322"/>
                <a:gd name="T58" fmla="*/ 122 w 285"/>
                <a:gd name="T59" fmla="*/ 211 h 322"/>
                <a:gd name="T60" fmla="*/ 120 w 285"/>
                <a:gd name="T61" fmla="*/ 211 h 322"/>
                <a:gd name="T62" fmla="*/ 134 w 285"/>
                <a:gd name="T63" fmla="*/ 260 h 322"/>
                <a:gd name="T64" fmla="*/ 134 w 285"/>
                <a:gd name="T65" fmla="*/ 272 h 322"/>
                <a:gd name="T66" fmla="*/ 128 w 285"/>
                <a:gd name="T67" fmla="*/ 281 h 322"/>
                <a:gd name="T68" fmla="*/ 120 w 285"/>
                <a:gd name="T69" fmla="*/ 287 h 322"/>
                <a:gd name="T70" fmla="*/ 108 w 285"/>
                <a:gd name="T71" fmla="*/ 287 h 322"/>
                <a:gd name="T72" fmla="*/ 99 w 285"/>
                <a:gd name="T73" fmla="*/ 283 h 322"/>
                <a:gd name="T74" fmla="*/ 93 w 285"/>
                <a:gd name="T75" fmla="*/ 272 h 322"/>
                <a:gd name="T76" fmla="*/ 73 w 285"/>
                <a:gd name="T77" fmla="*/ 213 h 322"/>
                <a:gd name="T78" fmla="*/ 69 w 285"/>
                <a:gd name="T79" fmla="*/ 213 h 322"/>
                <a:gd name="T80" fmla="*/ 68 w 285"/>
                <a:gd name="T81" fmla="*/ 211 h 322"/>
                <a:gd name="T82" fmla="*/ 73 w 285"/>
                <a:gd name="T83" fmla="*/ 243 h 322"/>
                <a:gd name="T84" fmla="*/ 73 w 285"/>
                <a:gd name="T85" fmla="*/ 256 h 322"/>
                <a:gd name="T86" fmla="*/ 68 w 285"/>
                <a:gd name="T87" fmla="*/ 264 h 322"/>
                <a:gd name="T88" fmla="*/ 58 w 285"/>
                <a:gd name="T89" fmla="*/ 270 h 322"/>
                <a:gd name="T90" fmla="*/ 46 w 285"/>
                <a:gd name="T91" fmla="*/ 270 h 322"/>
                <a:gd name="T92" fmla="*/ 36 w 285"/>
                <a:gd name="T93" fmla="*/ 264 h 322"/>
                <a:gd name="T94" fmla="*/ 31 w 285"/>
                <a:gd name="T95" fmla="*/ 252 h 322"/>
                <a:gd name="T96" fmla="*/ 17 w 285"/>
                <a:gd name="T97" fmla="*/ 180 h 322"/>
                <a:gd name="T98" fmla="*/ 3 w 285"/>
                <a:gd name="T99" fmla="*/ 140 h 322"/>
                <a:gd name="T100" fmla="*/ 0 w 285"/>
                <a:gd name="T101" fmla="*/ 103 h 322"/>
                <a:gd name="T102" fmla="*/ 3 w 285"/>
                <a:gd name="T103" fmla="*/ 72 h 322"/>
                <a:gd name="T104" fmla="*/ 17 w 285"/>
                <a:gd name="T105" fmla="*/ 46 h 322"/>
                <a:gd name="T106" fmla="*/ 38 w 285"/>
                <a:gd name="T107" fmla="*/ 27 h 322"/>
                <a:gd name="T108" fmla="*/ 66 w 285"/>
                <a:gd name="T109" fmla="*/ 11 h 322"/>
                <a:gd name="T110" fmla="*/ 89 w 285"/>
                <a:gd name="T111" fmla="*/ 4 h 322"/>
                <a:gd name="T112" fmla="*/ 112 w 285"/>
                <a:gd name="T1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2">
                  <a:moveTo>
                    <a:pt x="112" y="0"/>
                  </a:moveTo>
                  <a:lnTo>
                    <a:pt x="134" y="2"/>
                  </a:lnTo>
                  <a:lnTo>
                    <a:pt x="151" y="9"/>
                  </a:lnTo>
                  <a:lnTo>
                    <a:pt x="285" y="114"/>
                  </a:lnTo>
                  <a:lnTo>
                    <a:pt x="281" y="124"/>
                  </a:lnTo>
                  <a:lnTo>
                    <a:pt x="273" y="134"/>
                  </a:lnTo>
                  <a:lnTo>
                    <a:pt x="264" y="140"/>
                  </a:lnTo>
                  <a:lnTo>
                    <a:pt x="250" y="141"/>
                  </a:lnTo>
                  <a:lnTo>
                    <a:pt x="235" y="134"/>
                  </a:lnTo>
                  <a:lnTo>
                    <a:pt x="172" y="91"/>
                  </a:lnTo>
                  <a:lnTo>
                    <a:pt x="184" y="118"/>
                  </a:lnTo>
                  <a:lnTo>
                    <a:pt x="194" y="141"/>
                  </a:lnTo>
                  <a:lnTo>
                    <a:pt x="271" y="289"/>
                  </a:lnTo>
                  <a:lnTo>
                    <a:pt x="275" y="303"/>
                  </a:lnTo>
                  <a:lnTo>
                    <a:pt x="271" y="312"/>
                  </a:lnTo>
                  <a:lnTo>
                    <a:pt x="262" y="320"/>
                  </a:lnTo>
                  <a:lnTo>
                    <a:pt x="252" y="322"/>
                  </a:lnTo>
                  <a:lnTo>
                    <a:pt x="242" y="320"/>
                  </a:lnTo>
                  <a:lnTo>
                    <a:pt x="233" y="311"/>
                  </a:lnTo>
                  <a:lnTo>
                    <a:pt x="165" y="178"/>
                  </a:lnTo>
                  <a:lnTo>
                    <a:pt x="161" y="184"/>
                  </a:lnTo>
                  <a:lnTo>
                    <a:pt x="188" y="252"/>
                  </a:lnTo>
                  <a:lnTo>
                    <a:pt x="190" y="266"/>
                  </a:lnTo>
                  <a:lnTo>
                    <a:pt x="184" y="276"/>
                  </a:lnTo>
                  <a:lnTo>
                    <a:pt x="176" y="281"/>
                  </a:lnTo>
                  <a:lnTo>
                    <a:pt x="165" y="283"/>
                  </a:lnTo>
                  <a:lnTo>
                    <a:pt x="155" y="279"/>
                  </a:lnTo>
                  <a:lnTo>
                    <a:pt x="147" y="270"/>
                  </a:lnTo>
                  <a:lnTo>
                    <a:pt x="124" y="209"/>
                  </a:lnTo>
                  <a:lnTo>
                    <a:pt x="122" y="211"/>
                  </a:lnTo>
                  <a:lnTo>
                    <a:pt x="120" y="211"/>
                  </a:lnTo>
                  <a:lnTo>
                    <a:pt x="134" y="260"/>
                  </a:lnTo>
                  <a:lnTo>
                    <a:pt x="134" y="272"/>
                  </a:lnTo>
                  <a:lnTo>
                    <a:pt x="128" y="281"/>
                  </a:lnTo>
                  <a:lnTo>
                    <a:pt x="120" y="287"/>
                  </a:lnTo>
                  <a:lnTo>
                    <a:pt x="108" y="287"/>
                  </a:lnTo>
                  <a:lnTo>
                    <a:pt x="99" y="283"/>
                  </a:lnTo>
                  <a:lnTo>
                    <a:pt x="93" y="272"/>
                  </a:lnTo>
                  <a:lnTo>
                    <a:pt x="73" y="213"/>
                  </a:lnTo>
                  <a:lnTo>
                    <a:pt x="69" y="213"/>
                  </a:lnTo>
                  <a:lnTo>
                    <a:pt x="68" y="211"/>
                  </a:lnTo>
                  <a:lnTo>
                    <a:pt x="73" y="243"/>
                  </a:lnTo>
                  <a:lnTo>
                    <a:pt x="73" y="256"/>
                  </a:lnTo>
                  <a:lnTo>
                    <a:pt x="68" y="264"/>
                  </a:lnTo>
                  <a:lnTo>
                    <a:pt x="58" y="270"/>
                  </a:lnTo>
                  <a:lnTo>
                    <a:pt x="46" y="270"/>
                  </a:lnTo>
                  <a:lnTo>
                    <a:pt x="36" y="264"/>
                  </a:lnTo>
                  <a:lnTo>
                    <a:pt x="31" y="252"/>
                  </a:lnTo>
                  <a:lnTo>
                    <a:pt x="17" y="180"/>
                  </a:lnTo>
                  <a:lnTo>
                    <a:pt x="3" y="140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17" y="46"/>
                  </a:lnTo>
                  <a:lnTo>
                    <a:pt x="38" y="27"/>
                  </a:lnTo>
                  <a:lnTo>
                    <a:pt x="66" y="11"/>
                  </a:lnTo>
                  <a:lnTo>
                    <a:pt x="89" y="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04" name="Freeform 82"/>
            <p:cNvSpPr>
              <a:spLocks/>
            </p:cNvSpPr>
            <p:nvPr/>
          </p:nvSpPr>
          <p:spPr bwMode="auto">
            <a:xfrm>
              <a:off x="13058409" y="4959344"/>
              <a:ext cx="841375" cy="1973263"/>
            </a:xfrm>
            <a:custGeom>
              <a:avLst/>
              <a:gdLst>
                <a:gd name="T0" fmla="*/ 421 w 530"/>
                <a:gd name="T1" fmla="*/ 0 h 1243"/>
                <a:gd name="T2" fmla="*/ 530 w 530"/>
                <a:gd name="T3" fmla="*/ 169 h 1243"/>
                <a:gd name="T4" fmla="*/ 449 w 530"/>
                <a:gd name="T5" fmla="*/ 225 h 1243"/>
                <a:gd name="T6" fmla="*/ 381 w 530"/>
                <a:gd name="T7" fmla="*/ 279 h 1243"/>
                <a:gd name="T8" fmla="*/ 326 w 530"/>
                <a:gd name="T9" fmla="*/ 336 h 1243"/>
                <a:gd name="T10" fmla="*/ 282 w 530"/>
                <a:gd name="T11" fmla="*/ 392 h 1243"/>
                <a:gd name="T12" fmla="*/ 247 w 530"/>
                <a:gd name="T13" fmla="*/ 448 h 1243"/>
                <a:gd name="T14" fmla="*/ 223 w 530"/>
                <a:gd name="T15" fmla="*/ 503 h 1243"/>
                <a:gd name="T16" fmla="*/ 208 w 530"/>
                <a:gd name="T17" fmla="*/ 559 h 1243"/>
                <a:gd name="T18" fmla="*/ 200 w 530"/>
                <a:gd name="T19" fmla="*/ 614 h 1243"/>
                <a:gd name="T20" fmla="*/ 202 w 530"/>
                <a:gd name="T21" fmla="*/ 691 h 1243"/>
                <a:gd name="T22" fmla="*/ 214 w 530"/>
                <a:gd name="T23" fmla="*/ 771 h 1243"/>
                <a:gd name="T24" fmla="*/ 237 w 530"/>
                <a:gd name="T25" fmla="*/ 851 h 1243"/>
                <a:gd name="T26" fmla="*/ 268 w 530"/>
                <a:gd name="T27" fmla="*/ 930 h 1243"/>
                <a:gd name="T28" fmla="*/ 303 w 530"/>
                <a:gd name="T29" fmla="*/ 1010 h 1243"/>
                <a:gd name="T30" fmla="*/ 344 w 530"/>
                <a:gd name="T31" fmla="*/ 1090 h 1243"/>
                <a:gd name="T32" fmla="*/ 326 w 530"/>
                <a:gd name="T33" fmla="*/ 1099 h 1243"/>
                <a:gd name="T34" fmla="*/ 361 w 530"/>
                <a:gd name="T35" fmla="*/ 1165 h 1243"/>
                <a:gd name="T36" fmla="*/ 212 w 530"/>
                <a:gd name="T37" fmla="*/ 1243 h 1243"/>
                <a:gd name="T38" fmla="*/ 177 w 530"/>
                <a:gd name="T39" fmla="*/ 1177 h 1243"/>
                <a:gd name="T40" fmla="*/ 167 w 530"/>
                <a:gd name="T41" fmla="*/ 1183 h 1243"/>
                <a:gd name="T42" fmla="*/ 126 w 530"/>
                <a:gd name="T43" fmla="*/ 1103 h 1243"/>
                <a:gd name="T44" fmla="*/ 89 w 530"/>
                <a:gd name="T45" fmla="*/ 1022 h 1243"/>
                <a:gd name="T46" fmla="*/ 56 w 530"/>
                <a:gd name="T47" fmla="*/ 940 h 1243"/>
                <a:gd name="T48" fmla="*/ 29 w 530"/>
                <a:gd name="T49" fmla="*/ 856 h 1243"/>
                <a:gd name="T50" fmla="*/ 10 w 530"/>
                <a:gd name="T51" fmla="*/ 773 h 1243"/>
                <a:gd name="T52" fmla="*/ 0 w 530"/>
                <a:gd name="T53" fmla="*/ 687 h 1243"/>
                <a:gd name="T54" fmla="*/ 0 w 530"/>
                <a:gd name="T55" fmla="*/ 602 h 1243"/>
                <a:gd name="T56" fmla="*/ 8 w 530"/>
                <a:gd name="T57" fmla="*/ 532 h 1243"/>
                <a:gd name="T58" fmla="*/ 25 w 530"/>
                <a:gd name="T59" fmla="*/ 464 h 1243"/>
                <a:gd name="T60" fmla="*/ 49 w 530"/>
                <a:gd name="T61" fmla="*/ 394 h 1243"/>
                <a:gd name="T62" fmla="*/ 84 w 530"/>
                <a:gd name="T63" fmla="*/ 326 h 1243"/>
                <a:gd name="T64" fmla="*/ 128 w 530"/>
                <a:gd name="T65" fmla="*/ 260 h 1243"/>
                <a:gd name="T66" fmla="*/ 184 w 530"/>
                <a:gd name="T67" fmla="*/ 194 h 1243"/>
                <a:gd name="T68" fmla="*/ 251 w 530"/>
                <a:gd name="T69" fmla="*/ 128 h 1243"/>
                <a:gd name="T70" fmla="*/ 330 w 530"/>
                <a:gd name="T71" fmla="*/ 64 h 1243"/>
                <a:gd name="T72" fmla="*/ 421 w 530"/>
                <a:gd name="T73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0" h="1243">
                  <a:moveTo>
                    <a:pt x="421" y="0"/>
                  </a:moveTo>
                  <a:lnTo>
                    <a:pt x="530" y="169"/>
                  </a:lnTo>
                  <a:lnTo>
                    <a:pt x="449" y="225"/>
                  </a:lnTo>
                  <a:lnTo>
                    <a:pt x="381" y="279"/>
                  </a:lnTo>
                  <a:lnTo>
                    <a:pt x="326" y="336"/>
                  </a:lnTo>
                  <a:lnTo>
                    <a:pt x="282" y="392"/>
                  </a:lnTo>
                  <a:lnTo>
                    <a:pt x="247" y="448"/>
                  </a:lnTo>
                  <a:lnTo>
                    <a:pt x="223" y="503"/>
                  </a:lnTo>
                  <a:lnTo>
                    <a:pt x="208" y="559"/>
                  </a:lnTo>
                  <a:lnTo>
                    <a:pt x="200" y="614"/>
                  </a:lnTo>
                  <a:lnTo>
                    <a:pt x="202" y="691"/>
                  </a:lnTo>
                  <a:lnTo>
                    <a:pt x="214" y="771"/>
                  </a:lnTo>
                  <a:lnTo>
                    <a:pt x="237" y="851"/>
                  </a:lnTo>
                  <a:lnTo>
                    <a:pt x="268" y="930"/>
                  </a:lnTo>
                  <a:lnTo>
                    <a:pt x="303" y="1010"/>
                  </a:lnTo>
                  <a:lnTo>
                    <a:pt x="344" y="1090"/>
                  </a:lnTo>
                  <a:lnTo>
                    <a:pt x="326" y="1099"/>
                  </a:lnTo>
                  <a:lnTo>
                    <a:pt x="361" y="1165"/>
                  </a:lnTo>
                  <a:lnTo>
                    <a:pt x="212" y="1243"/>
                  </a:lnTo>
                  <a:lnTo>
                    <a:pt x="177" y="1177"/>
                  </a:lnTo>
                  <a:lnTo>
                    <a:pt x="167" y="1183"/>
                  </a:lnTo>
                  <a:lnTo>
                    <a:pt x="126" y="1103"/>
                  </a:lnTo>
                  <a:lnTo>
                    <a:pt x="89" y="1022"/>
                  </a:lnTo>
                  <a:lnTo>
                    <a:pt x="56" y="940"/>
                  </a:lnTo>
                  <a:lnTo>
                    <a:pt x="29" y="856"/>
                  </a:lnTo>
                  <a:lnTo>
                    <a:pt x="10" y="773"/>
                  </a:lnTo>
                  <a:lnTo>
                    <a:pt x="0" y="687"/>
                  </a:lnTo>
                  <a:lnTo>
                    <a:pt x="0" y="602"/>
                  </a:lnTo>
                  <a:lnTo>
                    <a:pt x="8" y="532"/>
                  </a:lnTo>
                  <a:lnTo>
                    <a:pt x="25" y="464"/>
                  </a:lnTo>
                  <a:lnTo>
                    <a:pt x="49" y="394"/>
                  </a:lnTo>
                  <a:lnTo>
                    <a:pt x="84" y="326"/>
                  </a:lnTo>
                  <a:lnTo>
                    <a:pt x="128" y="260"/>
                  </a:lnTo>
                  <a:lnTo>
                    <a:pt x="184" y="194"/>
                  </a:lnTo>
                  <a:lnTo>
                    <a:pt x="251" y="128"/>
                  </a:lnTo>
                  <a:lnTo>
                    <a:pt x="330" y="64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7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05" name="Freeform 83"/>
            <p:cNvSpPr>
              <a:spLocks/>
            </p:cNvSpPr>
            <p:nvPr/>
          </p:nvSpPr>
          <p:spPr bwMode="auto">
            <a:xfrm>
              <a:off x="13464809" y="4914894"/>
              <a:ext cx="1381125" cy="719138"/>
            </a:xfrm>
            <a:custGeom>
              <a:avLst/>
              <a:gdLst>
                <a:gd name="T0" fmla="*/ 435 w 870"/>
                <a:gd name="T1" fmla="*/ 0 h 453"/>
                <a:gd name="T2" fmla="*/ 505 w 870"/>
                <a:gd name="T3" fmla="*/ 2 h 453"/>
                <a:gd name="T4" fmla="*/ 573 w 870"/>
                <a:gd name="T5" fmla="*/ 12 h 453"/>
                <a:gd name="T6" fmla="*/ 635 w 870"/>
                <a:gd name="T7" fmla="*/ 26 h 453"/>
                <a:gd name="T8" fmla="*/ 692 w 870"/>
                <a:gd name="T9" fmla="*/ 43 h 453"/>
                <a:gd name="T10" fmla="*/ 742 w 870"/>
                <a:gd name="T11" fmla="*/ 67 h 453"/>
                <a:gd name="T12" fmla="*/ 787 w 870"/>
                <a:gd name="T13" fmla="*/ 92 h 453"/>
                <a:gd name="T14" fmla="*/ 822 w 870"/>
                <a:gd name="T15" fmla="*/ 123 h 453"/>
                <a:gd name="T16" fmla="*/ 849 w 870"/>
                <a:gd name="T17" fmla="*/ 154 h 453"/>
                <a:gd name="T18" fmla="*/ 864 w 870"/>
                <a:gd name="T19" fmla="*/ 189 h 453"/>
                <a:gd name="T20" fmla="*/ 870 w 870"/>
                <a:gd name="T21" fmla="*/ 226 h 453"/>
                <a:gd name="T22" fmla="*/ 864 w 870"/>
                <a:gd name="T23" fmla="*/ 263 h 453"/>
                <a:gd name="T24" fmla="*/ 849 w 870"/>
                <a:gd name="T25" fmla="*/ 298 h 453"/>
                <a:gd name="T26" fmla="*/ 822 w 870"/>
                <a:gd name="T27" fmla="*/ 331 h 453"/>
                <a:gd name="T28" fmla="*/ 787 w 870"/>
                <a:gd name="T29" fmla="*/ 360 h 453"/>
                <a:gd name="T30" fmla="*/ 742 w 870"/>
                <a:gd name="T31" fmla="*/ 387 h 453"/>
                <a:gd name="T32" fmla="*/ 692 w 870"/>
                <a:gd name="T33" fmla="*/ 410 h 453"/>
                <a:gd name="T34" fmla="*/ 635 w 870"/>
                <a:gd name="T35" fmla="*/ 428 h 453"/>
                <a:gd name="T36" fmla="*/ 573 w 870"/>
                <a:gd name="T37" fmla="*/ 441 h 453"/>
                <a:gd name="T38" fmla="*/ 505 w 870"/>
                <a:gd name="T39" fmla="*/ 449 h 453"/>
                <a:gd name="T40" fmla="*/ 435 w 870"/>
                <a:gd name="T41" fmla="*/ 453 h 453"/>
                <a:gd name="T42" fmla="*/ 365 w 870"/>
                <a:gd name="T43" fmla="*/ 449 h 453"/>
                <a:gd name="T44" fmla="*/ 297 w 870"/>
                <a:gd name="T45" fmla="*/ 441 h 453"/>
                <a:gd name="T46" fmla="*/ 235 w 870"/>
                <a:gd name="T47" fmla="*/ 428 h 453"/>
                <a:gd name="T48" fmla="*/ 179 w 870"/>
                <a:gd name="T49" fmla="*/ 410 h 453"/>
                <a:gd name="T50" fmla="*/ 128 w 870"/>
                <a:gd name="T51" fmla="*/ 387 h 453"/>
                <a:gd name="T52" fmla="*/ 84 w 870"/>
                <a:gd name="T53" fmla="*/ 360 h 453"/>
                <a:gd name="T54" fmla="*/ 49 w 870"/>
                <a:gd name="T55" fmla="*/ 331 h 453"/>
                <a:gd name="T56" fmla="*/ 22 w 870"/>
                <a:gd name="T57" fmla="*/ 298 h 453"/>
                <a:gd name="T58" fmla="*/ 6 w 870"/>
                <a:gd name="T59" fmla="*/ 263 h 453"/>
                <a:gd name="T60" fmla="*/ 0 w 870"/>
                <a:gd name="T61" fmla="*/ 226 h 453"/>
                <a:gd name="T62" fmla="*/ 6 w 870"/>
                <a:gd name="T63" fmla="*/ 189 h 453"/>
                <a:gd name="T64" fmla="*/ 22 w 870"/>
                <a:gd name="T65" fmla="*/ 154 h 453"/>
                <a:gd name="T66" fmla="*/ 49 w 870"/>
                <a:gd name="T67" fmla="*/ 123 h 453"/>
                <a:gd name="T68" fmla="*/ 84 w 870"/>
                <a:gd name="T69" fmla="*/ 92 h 453"/>
                <a:gd name="T70" fmla="*/ 128 w 870"/>
                <a:gd name="T71" fmla="*/ 67 h 453"/>
                <a:gd name="T72" fmla="*/ 179 w 870"/>
                <a:gd name="T73" fmla="*/ 43 h 453"/>
                <a:gd name="T74" fmla="*/ 235 w 870"/>
                <a:gd name="T75" fmla="*/ 26 h 453"/>
                <a:gd name="T76" fmla="*/ 297 w 870"/>
                <a:gd name="T77" fmla="*/ 12 h 453"/>
                <a:gd name="T78" fmla="*/ 365 w 870"/>
                <a:gd name="T79" fmla="*/ 2 h 453"/>
                <a:gd name="T80" fmla="*/ 435 w 870"/>
                <a:gd name="T8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453">
                  <a:moveTo>
                    <a:pt x="435" y="0"/>
                  </a:moveTo>
                  <a:lnTo>
                    <a:pt x="505" y="2"/>
                  </a:lnTo>
                  <a:lnTo>
                    <a:pt x="573" y="12"/>
                  </a:lnTo>
                  <a:lnTo>
                    <a:pt x="635" y="26"/>
                  </a:lnTo>
                  <a:lnTo>
                    <a:pt x="692" y="43"/>
                  </a:lnTo>
                  <a:lnTo>
                    <a:pt x="742" y="67"/>
                  </a:lnTo>
                  <a:lnTo>
                    <a:pt x="787" y="92"/>
                  </a:lnTo>
                  <a:lnTo>
                    <a:pt x="822" y="123"/>
                  </a:lnTo>
                  <a:lnTo>
                    <a:pt x="849" y="154"/>
                  </a:lnTo>
                  <a:lnTo>
                    <a:pt x="864" y="189"/>
                  </a:lnTo>
                  <a:lnTo>
                    <a:pt x="870" y="226"/>
                  </a:lnTo>
                  <a:lnTo>
                    <a:pt x="864" y="263"/>
                  </a:lnTo>
                  <a:lnTo>
                    <a:pt x="849" y="298"/>
                  </a:lnTo>
                  <a:lnTo>
                    <a:pt x="822" y="331"/>
                  </a:lnTo>
                  <a:lnTo>
                    <a:pt x="787" y="360"/>
                  </a:lnTo>
                  <a:lnTo>
                    <a:pt x="742" y="387"/>
                  </a:lnTo>
                  <a:lnTo>
                    <a:pt x="692" y="410"/>
                  </a:lnTo>
                  <a:lnTo>
                    <a:pt x="635" y="428"/>
                  </a:lnTo>
                  <a:lnTo>
                    <a:pt x="573" y="441"/>
                  </a:lnTo>
                  <a:lnTo>
                    <a:pt x="505" y="449"/>
                  </a:lnTo>
                  <a:lnTo>
                    <a:pt x="435" y="453"/>
                  </a:lnTo>
                  <a:lnTo>
                    <a:pt x="365" y="449"/>
                  </a:lnTo>
                  <a:lnTo>
                    <a:pt x="297" y="441"/>
                  </a:lnTo>
                  <a:lnTo>
                    <a:pt x="235" y="428"/>
                  </a:lnTo>
                  <a:lnTo>
                    <a:pt x="179" y="410"/>
                  </a:lnTo>
                  <a:lnTo>
                    <a:pt x="128" y="387"/>
                  </a:lnTo>
                  <a:lnTo>
                    <a:pt x="84" y="360"/>
                  </a:lnTo>
                  <a:lnTo>
                    <a:pt x="49" y="331"/>
                  </a:lnTo>
                  <a:lnTo>
                    <a:pt x="22" y="298"/>
                  </a:lnTo>
                  <a:lnTo>
                    <a:pt x="6" y="263"/>
                  </a:lnTo>
                  <a:lnTo>
                    <a:pt x="0" y="226"/>
                  </a:lnTo>
                  <a:lnTo>
                    <a:pt x="6" y="189"/>
                  </a:lnTo>
                  <a:lnTo>
                    <a:pt x="22" y="154"/>
                  </a:lnTo>
                  <a:lnTo>
                    <a:pt x="49" y="123"/>
                  </a:lnTo>
                  <a:lnTo>
                    <a:pt x="84" y="92"/>
                  </a:lnTo>
                  <a:lnTo>
                    <a:pt x="128" y="67"/>
                  </a:lnTo>
                  <a:lnTo>
                    <a:pt x="179" y="43"/>
                  </a:lnTo>
                  <a:lnTo>
                    <a:pt x="235" y="26"/>
                  </a:lnTo>
                  <a:lnTo>
                    <a:pt x="297" y="12"/>
                  </a:lnTo>
                  <a:lnTo>
                    <a:pt x="365" y="2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FF7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06" name="Freeform 84"/>
            <p:cNvSpPr>
              <a:spLocks/>
            </p:cNvSpPr>
            <p:nvPr/>
          </p:nvSpPr>
          <p:spPr bwMode="auto">
            <a:xfrm>
              <a:off x="13582284" y="4560881"/>
              <a:ext cx="1146175" cy="1109663"/>
            </a:xfrm>
            <a:custGeom>
              <a:avLst/>
              <a:gdLst>
                <a:gd name="T0" fmla="*/ 427 w 722"/>
                <a:gd name="T1" fmla="*/ 4 h 699"/>
                <a:gd name="T2" fmla="*/ 538 w 722"/>
                <a:gd name="T3" fmla="*/ 35 h 699"/>
                <a:gd name="T4" fmla="*/ 623 w 722"/>
                <a:gd name="T5" fmla="*/ 91 h 699"/>
                <a:gd name="T6" fmla="*/ 684 w 722"/>
                <a:gd name="T7" fmla="*/ 165 h 699"/>
                <a:gd name="T8" fmla="*/ 715 w 722"/>
                <a:gd name="T9" fmla="*/ 251 h 699"/>
                <a:gd name="T10" fmla="*/ 722 w 722"/>
                <a:gd name="T11" fmla="*/ 344 h 699"/>
                <a:gd name="T12" fmla="*/ 703 w 722"/>
                <a:gd name="T13" fmla="*/ 429 h 699"/>
                <a:gd name="T14" fmla="*/ 656 w 722"/>
                <a:gd name="T15" fmla="*/ 509 h 699"/>
                <a:gd name="T16" fmla="*/ 585 w 722"/>
                <a:gd name="T17" fmla="*/ 577 h 699"/>
                <a:gd name="T18" fmla="*/ 550 w 722"/>
                <a:gd name="T19" fmla="*/ 612 h 699"/>
                <a:gd name="T20" fmla="*/ 583 w 722"/>
                <a:gd name="T21" fmla="*/ 616 h 699"/>
                <a:gd name="T22" fmla="*/ 639 w 722"/>
                <a:gd name="T23" fmla="*/ 608 h 699"/>
                <a:gd name="T24" fmla="*/ 575 w 722"/>
                <a:gd name="T25" fmla="*/ 643 h 699"/>
                <a:gd name="T26" fmla="*/ 517 w 722"/>
                <a:gd name="T27" fmla="*/ 653 h 699"/>
                <a:gd name="T28" fmla="*/ 445 w 722"/>
                <a:gd name="T29" fmla="*/ 657 h 699"/>
                <a:gd name="T30" fmla="*/ 495 w 722"/>
                <a:gd name="T31" fmla="*/ 672 h 699"/>
                <a:gd name="T32" fmla="*/ 554 w 722"/>
                <a:gd name="T33" fmla="*/ 676 h 699"/>
                <a:gd name="T34" fmla="*/ 460 w 722"/>
                <a:gd name="T35" fmla="*/ 698 h 699"/>
                <a:gd name="T36" fmla="*/ 363 w 722"/>
                <a:gd name="T37" fmla="*/ 690 h 699"/>
                <a:gd name="T38" fmla="*/ 260 w 722"/>
                <a:gd name="T39" fmla="*/ 699 h 699"/>
                <a:gd name="T40" fmla="*/ 161 w 722"/>
                <a:gd name="T41" fmla="*/ 680 h 699"/>
                <a:gd name="T42" fmla="*/ 221 w 722"/>
                <a:gd name="T43" fmla="*/ 676 h 699"/>
                <a:gd name="T44" fmla="*/ 270 w 722"/>
                <a:gd name="T45" fmla="*/ 661 h 699"/>
                <a:gd name="T46" fmla="*/ 200 w 722"/>
                <a:gd name="T47" fmla="*/ 657 h 699"/>
                <a:gd name="T48" fmla="*/ 140 w 722"/>
                <a:gd name="T49" fmla="*/ 647 h 699"/>
                <a:gd name="T50" fmla="*/ 76 w 722"/>
                <a:gd name="T51" fmla="*/ 612 h 699"/>
                <a:gd name="T52" fmla="*/ 132 w 722"/>
                <a:gd name="T53" fmla="*/ 620 h 699"/>
                <a:gd name="T54" fmla="*/ 167 w 722"/>
                <a:gd name="T55" fmla="*/ 616 h 699"/>
                <a:gd name="T56" fmla="*/ 132 w 722"/>
                <a:gd name="T57" fmla="*/ 585 h 699"/>
                <a:gd name="T58" fmla="*/ 62 w 722"/>
                <a:gd name="T59" fmla="*/ 515 h 699"/>
                <a:gd name="T60" fmla="*/ 18 w 722"/>
                <a:gd name="T61" fmla="*/ 427 h 699"/>
                <a:gd name="T62" fmla="*/ 0 w 722"/>
                <a:gd name="T63" fmla="*/ 328 h 699"/>
                <a:gd name="T64" fmla="*/ 10 w 722"/>
                <a:gd name="T65" fmla="*/ 241 h 699"/>
                <a:gd name="T66" fmla="*/ 43 w 722"/>
                <a:gd name="T67" fmla="*/ 157 h 699"/>
                <a:gd name="T68" fmla="*/ 101 w 722"/>
                <a:gd name="T69" fmla="*/ 87 h 699"/>
                <a:gd name="T70" fmla="*/ 185 w 722"/>
                <a:gd name="T71" fmla="*/ 35 h 699"/>
                <a:gd name="T72" fmla="*/ 295 w 722"/>
                <a:gd name="T73" fmla="*/ 4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2" h="699">
                  <a:moveTo>
                    <a:pt x="361" y="0"/>
                  </a:moveTo>
                  <a:lnTo>
                    <a:pt x="427" y="4"/>
                  </a:lnTo>
                  <a:lnTo>
                    <a:pt x="486" y="17"/>
                  </a:lnTo>
                  <a:lnTo>
                    <a:pt x="538" y="35"/>
                  </a:lnTo>
                  <a:lnTo>
                    <a:pt x="585" y="60"/>
                  </a:lnTo>
                  <a:lnTo>
                    <a:pt x="623" y="91"/>
                  </a:lnTo>
                  <a:lnTo>
                    <a:pt x="656" y="126"/>
                  </a:lnTo>
                  <a:lnTo>
                    <a:pt x="684" y="165"/>
                  </a:lnTo>
                  <a:lnTo>
                    <a:pt x="703" y="206"/>
                  </a:lnTo>
                  <a:lnTo>
                    <a:pt x="715" y="251"/>
                  </a:lnTo>
                  <a:lnTo>
                    <a:pt x="722" y="297"/>
                  </a:lnTo>
                  <a:lnTo>
                    <a:pt x="722" y="344"/>
                  </a:lnTo>
                  <a:lnTo>
                    <a:pt x="715" y="387"/>
                  </a:lnTo>
                  <a:lnTo>
                    <a:pt x="703" y="429"/>
                  </a:lnTo>
                  <a:lnTo>
                    <a:pt x="684" y="470"/>
                  </a:lnTo>
                  <a:lnTo>
                    <a:pt x="656" y="509"/>
                  </a:lnTo>
                  <a:lnTo>
                    <a:pt x="623" y="544"/>
                  </a:lnTo>
                  <a:lnTo>
                    <a:pt x="585" y="577"/>
                  </a:lnTo>
                  <a:lnTo>
                    <a:pt x="538" y="606"/>
                  </a:lnTo>
                  <a:lnTo>
                    <a:pt x="550" y="612"/>
                  </a:lnTo>
                  <a:lnTo>
                    <a:pt x="563" y="616"/>
                  </a:lnTo>
                  <a:lnTo>
                    <a:pt x="583" y="616"/>
                  </a:lnTo>
                  <a:lnTo>
                    <a:pt x="608" y="614"/>
                  </a:lnTo>
                  <a:lnTo>
                    <a:pt x="639" y="608"/>
                  </a:lnTo>
                  <a:lnTo>
                    <a:pt x="606" y="630"/>
                  </a:lnTo>
                  <a:lnTo>
                    <a:pt x="575" y="643"/>
                  </a:lnTo>
                  <a:lnTo>
                    <a:pt x="546" y="649"/>
                  </a:lnTo>
                  <a:lnTo>
                    <a:pt x="517" y="653"/>
                  </a:lnTo>
                  <a:lnTo>
                    <a:pt x="484" y="655"/>
                  </a:lnTo>
                  <a:lnTo>
                    <a:pt x="445" y="657"/>
                  </a:lnTo>
                  <a:lnTo>
                    <a:pt x="470" y="668"/>
                  </a:lnTo>
                  <a:lnTo>
                    <a:pt x="495" y="672"/>
                  </a:lnTo>
                  <a:lnTo>
                    <a:pt x="522" y="674"/>
                  </a:lnTo>
                  <a:lnTo>
                    <a:pt x="554" y="676"/>
                  </a:lnTo>
                  <a:lnTo>
                    <a:pt x="509" y="690"/>
                  </a:lnTo>
                  <a:lnTo>
                    <a:pt x="460" y="698"/>
                  </a:lnTo>
                  <a:lnTo>
                    <a:pt x="412" y="696"/>
                  </a:lnTo>
                  <a:lnTo>
                    <a:pt x="363" y="690"/>
                  </a:lnTo>
                  <a:lnTo>
                    <a:pt x="313" y="699"/>
                  </a:lnTo>
                  <a:lnTo>
                    <a:pt x="260" y="699"/>
                  </a:lnTo>
                  <a:lnTo>
                    <a:pt x="210" y="694"/>
                  </a:lnTo>
                  <a:lnTo>
                    <a:pt x="161" y="680"/>
                  </a:lnTo>
                  <a:lnTo>
                    <a:pt x="194" y="678"/>
                  </a:lnTo>
                  <a:lnTo>
                    <a:pt x="221" y="676"/>
                  </a:lnTo>
                  <a:lnTo>
                    <a:pt x="245" y="670"/>
                  </a:lnTo>
                  <a:lnTo>
                    <a:pt x="270" y="661"/>
                  </a:lnTo>
                  <a:lnTo>
                    <a:pt x="233" y="659"/>
                  </a:lnTo>
                  <a:lnTo>
                    <a:pt x="200" y="657"/>
                  </a:lnTo>
                  <a:lnTo>
                    <a:pt x="169" y="653"/>
                  </a:lnTo>
                  <a:lnTo>
                    <a:pt x="140" y="647"/>
                  </a:lnTo>
                  <a:lnTo>
                    <a:pt x="109" y="633"/>
                  </a:lnTo>
                  <a:lnTo>
                    <a:pt x="76" y="612"/>
                  </a:lnTo>
                  <a:lnTo>
                    <a:pt x="109" y="618"/>
                  </a:lnTo>
                  <a:lnTo>
                    <a:pt x="132" y="620"/>
                  </a:lnTo>
                  <a:lnTo>
                    <a:pt x="152" y="620"/>
                  </a:lnTo>
                  <a:lnTo>
                    <a:pt x="167" y="616"/>
                  </a:lnTo>
                  <a:lnTo>
                    <a:pt x="177" y="610"/>
                  </a:lnTo>
                  <a:lnTo>
                    <a:pt x="132" y="585"/>
                  </a:lnTo>
                  <a:lnTo>
                    <a:pt x="93" y="554"/>
                  </a:lnTo>
                  <a:lnTo>
                    <a:pt x="62" y="515"/>
                  </a:lnTo>
                  <a:lnTo>
                    <a:pt x="35" y="474"/>
                  </a:lnTo>
                  <a:lnTo>
                    <a:pt x="18" y="427"/>
                  </a:lnTo>
                  <a:lnTo>
                    <a:pt x="4" y="379"/>
                  </a:lnTo>
                  <a:lnTo>
                    <a:pt x="0" y="328"/>
                  </a:lnTo>
                  <a:lnTo>
                    <a:pt x="2" y="284"/>
                  </a:lnTo>
                  <a:lnTo>
                    <a:pt x="10" y="241"/>
                  </a:lnTo>
                  <a:lnTo>
                    <a:pt x="23" y="198"/>
                  </a:lnTo>
                  <a:lnTo>
                    <a:pt x="43" y="157"/>
                  </a:lnTo>
                  <a:lnTo>
                    <a:pt x="68" y="120"/>
                  </a:lnTo>
                  <a:lnTo>
                    <a:pt x="101" y="87"/>
                  </a:lnTo>
                  <a:lnTo>
                    <a:pt x="140" y="58"/>
                  </a:lnTo>
                  <a:lnTo>
                    <a:pt x="185" y="35"/>
                  </a:lnTo>
                  <a:lnTo>
                    <a:pt x="237" y="16"/>
                  </a:lnTo>
                  <a:lnTo>
                    <a:pt x="295" y="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814B1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207" name="306 Grupo"/>
          <p:cNvGrpSpPr/>
          <p:nvPr/>
        </p:nvGrpSpPr>
        <p:grpSpPr>
          <a:xfrm rot="16200000">
            <a:off x="5924718" y="3191391"/>
            <a:ext cx="406677" cy="287591"/>
            <a:chOff x="33491182" y="10292821"/>
            <a:chExt cx="1084263" cy="766763"/>
          </a:xfrm>
        </p:grpSpPr>
        <p:sp>
          <p:nvSpPr>
            <p:cNvPr id="208" name="Rectangle 376"/>
            <p:cNvSpPr>
              <a:spLocks noChangeArrowheads="1"/>
            </p:cNvSpPr>
            <p:nvPr/>
          </p:nvSpPr>
          <p:spPr bwMode="auto">
            <a:xfrm>
              <a:off x="33491182" y="10292821"/>
              <a:ext cx="1084263" cy="766763"/>
            </a:xfrm>
            <a:prstGeom prst="rect">
              <a:avLst/>
            </a:prstGeom>
            <a:solidFill>
              <a:srgbClr val="47696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09" name="Rectangle 377"/>
            <p:cNvSpPr>
              <a:spLocks noChangeArrowheads="1"/>
            </p:cNvSpPr>
            <p:nvPr/>
          </p:nvSpPr>
          <p:spPr bwMode="auto">
            <a:xfrm>
              <a:off x="33491182" y="10292821"/>
              <a:ext cx="1084263" cy="23813"/>
            </a:xfrm>
            <a:prstGeom prst="rect">
              <a:avLst/>
            </a:prstGeom>
            <a:solidFill>
              <a:srgbClr val="FB533B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0" name="Rectangle 378"/>
            <p:cNvSpPr>
              <a:spLocks noChangeArrowheads="1"/>
            </p:cNvSpPr>
            <p:nvPr/>
          </p:nvSpPr>
          <p:spPr bwMode="auto">
            <a:xfrm>
              <a:off x="33951557" y="10424583"/>
              <a:ext cx="165100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1" name="Rectangle 379"/>
            <p:cNvSpPr>
              <a:spLocks noChangeArrowheads="1"/>
            </p:cNvSpPr>
            <p:nvPr/>
          </p:nvSpPr>
          <p:spPr bwMode="auto">
            <a:xfrm>
              <a:off x="34332557" y="10424583"/>
              <a:ext cx="120650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2" name="Rectangle 380"/>
            <p:cNvSpPr>
              <a:spLocks noChangeArrowheads="1"/>
            </p:cNvSpPr>
            <p:nvPr/>
          </p:nvSpPr>
          <p:spPr bwMode="auto">
            <a:xfrm>
              <a:off x="33578494" y="10424583"/>
              <a:ext cx="61913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213" name="312 Grupo"/>
          <p:cNvGrpSpPr/>
          <p:nvPr/>
        </p:nvGrpSpPr>
        <p:grpSpPr>
          <a:xfrm rot="16200000">
            <a:off x="5814266" y="3237239"/>
            <a:ext cx="406677" cy="287591"/>
            <a:chOff x="33491182" y="10292821"/>
            <a:chExt cx="1084263" cy="766763"/>
          </a:xfrm>
        </p:grpSpPr>
        <p:sp>
          <p:nvSpPr>
            <p:cNvPr id="214" name="Rectangle 376"/>
            <p:cNvSpPr>
              <a:spLocks noChangeArrowheads="1"/>
            </p:cNvSpPr>
            <p:nvPr/>
          </p:nvSpPr>
          <p:spPr bwMode="auto">
            <a:xfrm>
              <a:off x="33491182" y="10292821"/>
              <a:ext cx="1084263" cy="766763"/>
            </a:xfrm>
            <a:prstGeom prst="rect">
              <a:avLst/>
            </a:prstGeom>
            <a:solidFill>
              <a:srgbClr val="527B7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5" name="Rectangle 377"/>
            <p:cNvSpPr>
              <a:spLocks noChangeArrowheads="1"/>
            </p:cNvSpPr>
            <p:nvPr/>
          </p:nvSpPr>
          <p:spPr bwMode="auto">
            <a:xfrm>
              <a:off x="33491182" y="10292821"/>
              <a:ext cx="1084263" cy="23813"/>
            </a:xfrm>
            <a:prstGeom prst="rect">
              <a:avLst/>
            </a:prstGeom>
            <a:solidFill>
              <a:srgbClr val="FB533B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6" name="Rectangle 378"/>
            <p:cNvSpPr>
              <a:spLocks noChangeArrowheads="1"/>
            </p:cNvSpPr>
            <p:nvPr/>
          </p:nvSpPr>
          <p:spPr bwMode="auto">
            <a:xfrm>
              <a:off x="33951557" y="10424583"/>
              <a:ext cx="165100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7" name="Rectangle 379"/>
            <p:cNvSpPr>
              <a:spLocks noChangeArrowheads="1"/>
            </p:cNvSpPr>
            <p:nvPr/>
          </p:nvSpPr>
          <p:spPr bwMode="auto">
            <a:xfrm>
              <a:off x="34332557" y="10424583"/>
              <a:ext cx="120650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18" name="Rectangle 380"/>
            <p:cNvSpPr>
              <a:spLocks noChangeArrowheads="1"/>
            </p:cNvSpPr>
            <p:nvPr/>
          </p:nvSpPr>
          <p:spPr bwMode="auto">
            <a:xfrm>
              <a:off x="33578494" y="10424583"/>
              <a:ext cx="61913" cy="474663"/>
            </a:xfrm>
            <a:prstGeom prst="rect">
              <a:avLst/>
            </a:prstGeom>
            <a:solidFill>
              <a:srgbClr val="F6F9F9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219" name="27 Grupo"/>
          <p:cNvGrpSpPr/>
          <p:nvPr/>
        </p:nvGrpSpPr>
        <p:grpSpPr>
          <a:xfrm rot="20673540" flipV="1">
            <a:off x="5726160" y="3137819"/>
            <a:ext cx="831217" cy="1030685"/>
            <a:chOff x="15993593" y="4429118"/>
            <a:chExt cx="2216151" cy="2747963"/>
          </a:xfrm>
        </p:grpSpPr>
        <p:sp>
          <p:nvSpPr>
            <p:cNvPr id="220" name="Freeform 79"/>
            <p:cNvSpPr>
              <a:spLocks/>
            </p:cNvSpPr>
            <p:nvPr/>
          </p:nvSpPr>
          <p:spPr bwMode="auto">
            <a:xfrm>
              <a:off x="17433457" y="6505567"/>
              <a:ext cx="452438" cy="508000"/>
            </a:xfrm>
            <a:custGeom>
              <a:avLst/>
              <a:gdLst>
                <a:gd name="T0" fmla="*/ 173 w 285"/>
                <a:gd name="T1" fmla="*/ 0 h 320"/>
                <a:gd name="T2" fmla="*/ 196 w 285"/>
                <a:gd name="T3" fmla="*/ 2 h 320"/>
                <a:gd name="T4" fmla="*/ 219 w 285"/>
                <a:gd name="T5" fmla="*/ 9 h 320"/>
                <a:gd name="T6" fmla="*/ 246 w 285"/>
                <a:gd name="T7" fmla="*/ 25 h 320"/>
                <a:gd name="T8" fmla="*/ 268 w 285"/>
                <a:gd name="T9" fmla="*/ 46 h 320"/>
                <a:gd name="T10" fmla="*/ 281 w 285"/>
                <a:gd name="T11" fmla="*/ 71 h 320"/>
                <a:gd name="T12" fmla="*/ 285 w 285"/>
                <a:gd name="T13" fmla="*/ 103 h 320"/>
                <a:gd name="T14" fmla="*/ 281 w 285"/>
                <a:gd name="T15" fmla="*/ 138 h 320"/>
                <a:gd name="T16" fmla="*/ 268 w 285"/>
                <a:gd name="T17" fmla="*/ 178 h 320"/>
                <a:gd name="T18" fmla="*/ 254 w 285"/>
                <a:gd name="T19" fmla="*/ 250 h 320"/>
                <a:gd name="T20" fmla="*/ 248 w 285"/>
                <a:gd name="T21" fmla="*/ 262 h 320"/>
                <a:gd name="T22" fmla="*/ 239 w 285"/>
                <a:gd name="T23" fmla="*/ 268 h 320"/>
                <a:gd name="T24" fmla="*/ 227 w 285"/>
                <a:gd name="T25" fmla="*/ 268 h 320"/>
                <a:gd name="T26" fmla="*/ 217 w 285"/>
                <a:gd name="T27" fmla="*/ 264 h 320"/>
                <a:gd name="T28" fmla="*/ 212 w 285"/>
                <a:gd name="T29" fmla="*/ 254 h 320"/>
                <a:gd name="T30" fmla="*/ 212 w 285"/>
                <a:gd name="T31" fmla="*/ 241 h 320"/>
                <a:gd name="T32" fmla="*/ 217 w 285"/>
                <a:gd name="T33" fmla="*/ 211 h 320"/>
                <a:gd name="T34" fmla="*/ 215 w 285"/>
                <a:gd name="T35" fmla="*/ 211 h 320"/>
                <a:gd name="T36" fmla="*/ 212 w 285"/>
                <a:gd name="T37" fmla="*/ 213 h 320"/>
                <a:gd name="T38" fmla="*/ 192 w 285"/>
                <a:gd name="T39" fmla="*/ 272 h 320"/>
                <a:gd name="T40" fmla="*/ 186 w 285"/>
                <a:gd name="T41" fmla="*/ 281 h 320"/>
                <a:gd name="T42" fmla="*/ 175 w 285"/>
                <a:gd name="T43" fmla="*/ 287 h 320"/>
                <a:gd name="T44" fmla="*/ 165 w 285"/>
                <a:gd name="T45" fmla="*/ 285 h 320"/>
                <a:gd name="T46" fmla="*/ 155 w 285"/>
                <a:gd name="T47" fmla="*/ 279 h 320"/>
                <a:gd name="T48" fmla="*/ 151 w 285"/>
                <a:gd name="T49" fmla="*/ 270 h 320"/>
                <a:gd name="T50" fmla="*/ 151 w 285"/>
                <a:gd name="T51" fmla="*/ 258 h 320"/>
                <a:gd name="T52" fmla="*/ 165 w 285"/>
                <a:gd name="T53" fmla="*/ 211 h 320"/>
                <a:gd name="T54" fmla="*/ 163 w 285"/>
                <a:gd name="T55" fmla="*/ 209 h 320"/>
                <a:gd name="T56" fmla="*/ 161 w 285"/>
                <a:gd name="T57" fmla="*/ 209 h 320"/>
                <a:gd name="T58" fmla="*/ 138 w 285"/>
                <a:gd name="T59" fmla="*/ 268 h 320"/>
                <a:gd name="T60" fmla="*/ 130 w 285"/>
                <a:gd name="T61" fmla="*/ 277 h 320"/>
                <a:gd name="T62" fmla="*/ 120 w 285"/>
                <a:gd name="T63" fmla="*/ 281 h 320"/>
                <a:gd name="T64" fmla="*/ 109 w 285"/>
                <a:gd name="T65" fmla="*/ 279 h 320"/>
                <a:gd name="T66" fmla="*/ 101 w 285"/>
                <a:gd name="T67" fmla="*/ 274 h 320"/>
                <a:gd name="T68" fmla="*/ 95 w 285"/>
                <a:gd name="T69" fmla="*/ 264 h 320"/>
                <a:gd name="T70" fmla="*/ 97 w 285"/>
                <a:gd name="T71" fmla="*/ 252 h 320"/>
                <a:gd name="T72" fmla="*/ 124 w 285"/>
                <a:gd name="T73" fmla="*/ 184 h 320"/>
                <a:gd name="T74" fmla="*/ 120 w 285"/>
                <a:gd name="T75" fmla="*/ 178 h 320"/>
                <a:gd name="T76" fmla="*/ 50 w 285"/>
                <a:gd name="T77" fmla="*/ 309 h 320"/>
                <a:gd name="T78" fmla="*/ 43 w 285"/>
                <a:gd name="T79" fmla="*/ 318 h 320"/>
                <a:gd name="T80" fmla="*/ 33 w 285"/>
                <a:gd name="T81" fmla="*/ 320 h 320"/>
                <a:gd name="T82" fmla="*/ 21 w 285"/>
                <a:gd name="T83" fmla="*/ 318 h 320"/>
                <a:gd name="T84" fmla="*/ 13 w 285"/>
                <a:gd name="T85" fmla="*/ 310 h 320"/>
                <a:gd name="T86" fmla="*/ 10 w 285"/>
                <a:gd name="T87" fmla="*/ 301 h 320"/>
                <a:gd name="T88" fmla="*/ 13 w 285"/>
                <a:gd name="T89" fmla="*/ 289 h 320"/>
                <a:gd name="T90" fmla="*/ 91 w 285"/>
                <a:gd name="T91" fmla="*/ 139 h 320"/>
                <a:gd name="T92" fmla="*/ 101 w 285"/>
                <a:gd name="T93" fmla="*/ 118 h 320"/>
                <a:gd name="T94" fmla="*/ 112 w 285"/>
                <a:gd name="T95" fmla="*/ 91 h 320"/>
                <a:gd name="T96" fmla="*/ 50 w 285"/>
                <a:gd name="T97" fmla="*/ 134 h 320"/>
                <a:gd name="T98" fmla="*/ 35 w 285"/>
                <a:gd name="T99" fmla="*/ 139 h 320"/>
                <a:gd name="T100" fmla="*/ 21 w 285"/>
                <a:gd name="T101" fmla="*/ 139 h 320"/>
                <a:gd name="T102" fmla="*/ 11 w 285"/>
                <a:gd name="T103" fmla="*/ 132 h 320"/>
                <a:gd name="T104" fmla="*/ 4 w 285"/>
                <a:gd name="T105" fmla="*/ 124 h 320"/>
                <a:gd name="T106" fmla="*/ 0 w 285"/>
                <a:gd name="T107" fmla="*/ 114 h 320"/>
                <a:gd name="T108" fmla="*/ 134 w 285"/>
                <a:gd name="T109" fmla="*/ 9 h 320"/>
                <a:gd name="T110" fmla="*/ 151 w 285"/>
                <a:gd name="T111" fmla="*/ 2 h 320"/>
                <a:gd name="T112" fmla="*/ 173 w 285"/>
                <a:gd name="T1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0">
                  <a:moveTo>
                    <a:pt x="173" y="0"/>
                  </a:moveTo>
                  <a:lnTo>
                    <a:pt x="196" y="2"/>
                  </a:lnTo>
                  <a:lnTo>
                    <a:pt x="219" y="9"/>
                  </a:lnTo>
                  <a:lnTo>
                    <a:pt x="246" y="25"/>
                  </a:lnTo>
                  <a:lnTo>
                    <a:pt x="268" y="46"/>
                  </a:lnTo>
                  <a:lnTo>
                    <a:pt x="281" y="71"/>
                  </a:lnTo>
                  <a:lnTo>
                    <a:pt x="285" y="103"/>
                  </a:lnTo>
                  <a:lnTo>
                    <a:pt x="281" y="138"/>
                  </a:lnTo>
                  <a:lnTo>
                    <a:pt x="268" y="178"/>
                  </a:lnTo>
                  <a:lnTo>
                    <a:pt x="254" y="250"/>
                  </a:lnTo>
                  <a:lnTo>
                    <a:pt x="248" y="262"/>
                  </a:lnTo>
                  <a:lnTo>
                    <a:pt x="239" y="268"/>
                  </a:lnTo>
                  <a:lnTo>
                    <a:pt x="227" y="268"/>
                  </a:lnTo>
                  <a:lnTo>
                    <a:pt x="217" y="264"/>
                  </a:lnTo>
                  <a:lnTo>
                    <a:pt x="212" y="254"/>
                  </a:lnTo>
                  <a:lnTo>
                    <a:pt x="212" y="241"/>
                  </a:lnTo>
                  <a:lnTo>
                    <a:pt x="217" y="211"/>
                  </a:lnTo>
                  <a:lnTo>
                    <a:pt x="215" y="211"/>
                  </a:lnTo>
                  <a:lnTo>
                    <a:pt x="212" y="213"/>
                  </a:lnTo>
                  <a:lnTo>
                    <a:pt x="192" y="272"/>
                  </a:lnTo>
                  <a:lnTo>
                    <a:pt x="186" y="281"/>
                  </a:lnTo>
                  <a:lnTo>
                    <a:pt x="175" y="287"/>
                  </a:lnTo>
                  <a:lnTo>
                    <a:pt x="165" y="285"/>
                  </a:lnTo>
                  <a:lnTo>
                    <a:pt x="155" y="279"/>
                  </a:lnTo>
                  <a:lnTo>
                    <a:pt x="151" y="270"/>
                  </a:lnTo>
                  <a:lnTo>
                    <a:pt x="151" y="258"/>
                  </a:lnTo>
                  <a:lnTo>
                    <a:pt x="165" y="211"/>
                  </a:lnTo>
                  <a:lnTo>
                    <a:pt x="163" y="209"/>
                  </a:lnTo>
                  <a:lnTo>
                    <a:pt x="161" y="209"/>
                  </a:lnTo>
                  <a:lnTo>
                    <a:pt x="138" y="268"/>
                  </a:lnTo>
                  <a:lnTo>
                    <a:pt x="130" y="277"/>
                  </a:lnTo>
                  <a:lnTo>
                    <a:pt x="120" y="281"/>
                  </a:lnTo>
                  <a:lnTo>
                    <a:pt x="109" y="279"/>
                  </a:lnTo>
                  <a:lnTo>
                    <a:pt x="101" y="274"/>
                  </a:lnTo>
                  <a:lnTo>
                    <a:pt x="95" y="264"/>
                  </a:lnTo>
                  <a:lnTo>
                    <a:pt x="97" y="252"/>
                  </a:lnTo>
                  <a:lnTo>
                    <a:pt x="124" y="184"/>
                  </a:lnTo>
                  <a:lnTo>
                    <a:pt x="120" y="178"/>
                  </a:lnTo>
                  <a:lnTo>
                    <a:pt x="50" y="309"/>
                  </a:lnTo>
                  <a:lnTo>
                    <a:pt x="43" y="318"/>
                  </a:lnTo>
                  <a:lnTo>
                    <a:pt x="33" y="320"/>
                  </a:lnTo>
                  <a:lnTo>
                    <a:pt x="21" y="318"/>
                  </a:lnTo>
                  <a:lnTo>
                    <a:pt x="13" y="310"/>
                  </a:lnTo>
                  <a:lnTo>
                    <a:pt x="10" y="301"/>
                  </a:lnTo>
                  <a:lnTo>
                    <a:pt x="13" y="289"/>
                  </a:lnTo>
                  <a:lnTo>
                    <a:pt x="91" y="139"/>
                  </a:lnTo>
                  <a:lnTo>
                    <a:pt x="101" y="118"/>
                  </a:lnTo>
                  <a:lnTo>
                    <a:pt x="112" y="91"/>
                  </a:lnTo>
                  <a:lnTo>
                    <a:pt x="50" y="134"/>
                  </a:lnTo>
                  <a:lnTo>
                    <a:pt x="35" y="139"/>
                  </a:lnTo>
                  <a:lnTo>
                    <a:pt x="21" y="139"/>
                  </a:lnTo>
                  <a:lnTo>
                    <a:pt x="11" y="132"/>
                  </a:lnTo>
                  <a:lnTo>
                    <a:pt x="4" y="124"/>
                  </a:lnTo>
                  <a:lnTo>
                    <a:pt x="0" y="114"/>
                  </a:lnTo>
                  <a:lnTo>
                    <a:pt x="134" y="9"/>
                  </a:lnTo>
                  <a:lnTo>
                    <a:pt x="151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21" name="Freeform 80"/>
            <p:cNvSpPr>
              <a:spLocks/>
            </p:cNvSpPr>
            <p:nvPr/>
          </p:nvSpPr>
          <p:spPr bwMode="auto">
            <a:xfrm>
              <a:off x="17368369" y="4854568"/>
              <a:ext cx="841375" cy="1782763"/>
            </a:xfrm>
            <a:custGeom>
              <a:avLst/>
              <a:gdLst>
                <a:gd name="T0" fmla="*/ 107 w 530"/>
                <a:gd name="T1" fmla="*/ 0 h 1123"/>
                <a:gd name="T2" fmla="*/ 200 w 530"/>
                <a:gd name="T3" fmla="*/ 64 h 1123"/>
                <a:gd name="T4" fmla="*/ 278 w 530"/>
                <a:gd name="T5" fmla="*/ 128 h 1123"/>
                <a:gd name="T6" fmla="*/ 346 w 530"/>
                <a:gd name="T7" fmla="*/ 194 h 1123"/>
                <a:gd name="T8" fmla="*/ 400 w 530"/>
                <a:gd name="T9" fmla="*/ 260 h 1123"/>
                <a:gd name="T10" fmla="*/ 445 w 530"/>
                <a:gd name="T11" fmla="*/ 328 h 1123"/>
                <a:gd name="T12" fmla="*/ 480 w 530"/>
                <a:gd name="T13" fmla="*/ 396 h 1123"/>
                <a:gd name="T14" fmla="*/ 505 w 530"/>
                <a:gd name="T15" fmla="*/ 464 h 1123"/>
                <a:gd name="T16" fmla="*/ 520 w 530"/>
                <a:gd name="T17" fmla="*/ 532 h 1123"/>
                <a:gd name="T18" fmla="*/ 528 w 530"/>
                <a:gd name="T19" fmla="*/ 602 h 1123"/>
                <a:gd name="T20" fmla="*/ 530 w 530"/>
                <a:gd name="T21" fmla="*/ 659 h 1123"/>
                <a:gd name="T22" fmla="*/ 526 w 530"/>
                <a:gd name="T23" fmla="*/ 711 h 1123"/>
                <a:gd name="T24" fmla="*/ 517 w 530"/>
                <a:gd name="T25" fmla="*/ 756 h 1123"/>
                <a:gd name="T26" fmla="*/ 503 w 530"/>
                <a:gd name="T27" fmla="*/ 799 h 1123"/>
                <a:gd name="T28" fmla="*/ 487 w 530"/>
                <a:gd name="T29" fmla="*/ 839 h 1123"/>
                <a:gd name="T30" fmla="*/ 466 w 530"/>
                <a:gd name="T31" fmla="*/ 878 h 1123"/>
                <a:gd name="T32" fmla="*/ 443 w 530"/>
                <a:gd name="T33" fmla="*/ 919 h 1123"/>
                <a:gd name="T34" fmla="*/ 418 w 530"/>
                <a:gd name="T35" fmla="*/ 962 h 1123"/>
                <a:gd name="T36" fmla="*/ 390 w 530"/>
                <a:gd name="T37" fmla="*/ 1010 h 1123"/>
                <a:gd name="T38" fmla="*/ 363 w 530"/>
                <a:gd name="T39" fmla="*/ 1061 h 1123"/>
                <a:gd name="T40" fmla="*/ 352 w 530"/>
                <a:gd name="T41" fmla="*/ 1057 h 1123"/>
                <a:gd name="T42" fmla="*/ 317 w 530"/>
                <a:gd name="T43" fmla="*/ 1123 h 1123"/>
                <a:gd name="T44" fmla="*/ 167 w 530"/>
                <a:gd name="T45" fmla="*/ 1043 h 1123"/>
                <a:gd name="T46" fmla="*/ 202 w 530"/>
                <a:gd name="T47" fmla="*/ 977 h 1123"/>
                <a:gd name="T48" fmla="*/ 185 w 530"/>
                <a:gd name="T49" fmla="*/ 970 h 1123"/>
                <a:gd name="T50" fmla="*/ 212 w 530"/>
                <a:gd name="T51" fmla="*/ 921 h 1123"/>
                <a:gd name="T52" fmla="*/ 237 w 530"/>
                <a:gd name="T53" fmla="*/ 878 h 1123"/>
                <a:gd name="T54" fmla="*/ 262 w 530"/>
                <a:gd name="T55" fmla="*/ 841 h 1123"/>
                <a:gd name="T56" fmla="*/ 282 w 530"/>
                <a:gd name="T57" fmla="*/ 808 h 1123"/>
                <a:gd name="T58" fmla="*/ 301 w 530"/>
                <a:gd name="T59" fmla="*/ 775 h 1123"/>
                <a:gd name="T60" fmla="*/ 315 w 530"/>
                <a:gd name="T61" fmla="*/ 740 h 1123"/>
                <a:gd name="T62" fmla="*/ 324 w 530"/>
                <a:gd name="T63" fmla="*/ 703 h 1123"/>
                <a:gd name="T64" fmla="*/ 330 w 530"/>
                <a:gd name="T65" fmla="*/ 663 h 1123"/>
                <a:gd name="T66" fmla="*/ 330 w 530"/>
                <a:gd name="T67" fmla="*/ 616 h 1123"/>
                <a:gd name="T68" fmla="*/ 322 w 530"/>
                <a:gd name="T69" fmla="*/ 560 h 1123"/>
                <a:gd name="T70" fmla="*/ 307 w 530"/>
                <a:gd name="T71" fmla="*/ 505 h 1123"/>
                <a:gd name="T72" fmla="*/ 282 w 530"/>
                <a:gd name="T73" fmla="*/ 449 h 1123"/>
                <a:gd name="T74" fmla="*/ 249 w 530"/>
                <a:gd name="T75" fmla="*/ 393 h 1123"/>
                <a:gd name="T76" fmla="*/ 204 w 530"/>
                <a:gd name="T77" fmla="*/ 338 h 1123"/>
                <a:gd name="T78" fmla="*/ 148 w 530"/>
                <a:gd name="T79" fmla="*/ 282 h 1123"/>
                <a:gd name="T80" fmla="*/ 80 w 530"/>
                <a:gd name="T81" fmla="*/ 226 h 1123"/>
                <a:gd name="T82" fmla="*/ 0 w 530"/>
                <a:gd name="T83" fmla="*/ 169 h 1123"/>
                <a:gd name="T84" fmla="*/ 107 w 530"/>
                <a:gd name="T85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0" h="1123">
                  <a:moveTo>
                    <a:pt x="107" y="0"/>
                  </a:moveTo>
                  <a:lnTo>
                    <a:pt x="200" y="64"/>
                  </a:lnTo>
                  <a:lnTo>
                    <a:pt x="278" y="128"/>
                  </a:lnTo>
                  <a:lnTo>
                    <a:pt x="346" y="194"/>
                  </a:lnTo>
                  <a:lnTo>
                    <a:pt x="400" y="260"/>
                  </a:lnTo>
                  <a:lnTo>
                    <a:pt x="445" y="328"/>
                  </a:lnTo>
                  <a:lnTo>
                    <a:pt x="480" y="396"/>
                  </a:lnTo>
                  <a:lnTo>
                    <a:pt x="505" y="464"/>
                  </a:lnTo>
                  <a:lnTo>
                    <a:pt x="520" y="532"/>
                  </a:lnTo>
                  <a:lnTo>
                    <a:pt x="528" y="602"/>
                  </a:lnTo>
                  <a:lnTo>
                    <a:pt x="530" y="659"/>
                  </a:lnTo>
                  <a:lnTo>
                    <a:pt x="526" y="711"/>
                  </a:lnTo>
                  <a:lnTo>
                    <a:pt x="517" y="756"/>
                  </a:lnTo>
                  <a:lnTo>
                    <a:pt x="503" y="799"/>
                  </a:lnTo>
                  <a:lnTo>
                    <a:pt x="487" y="839"/>
                  </a:lnTo>
                  <a:lnTo>
                    <a:pt x="466" y="878"/>
                  </a:lnTo>
                  <a:lnTo>
                    <a:pt x="443" y="919"/>
                  </a:lnTo>
                  <a:lnTo>
                    <a:pt x="418" y="962"/>
                  </a:lnTo>
                  <a:lnTo>
                    <a:pt x="390" y="1010"/>
                  </a:lnTo>
                  <a:lnTo>
                    <a:pt x="363" y="1061"/>
                  </a:lnTo>
                  <a:lnTo>
                    <a:pt x="352" y="1057"/>
                  </a:lnTo>
                  <a:lnTo>
                    <a:pt x="317" y="1123"/>
                  </a:lnTo>
                  <a:lnTo>
                    <a:pt x="167" y="1043"/>
                  </a:lnTo>
                  <a:lnTo>
                    <a:pt x="202" y="977"/>
                  </a:lnTo>
                  <a:lnTo>
                    <a:pt x="185" y="970"/>
                  </a:lnTo>
                  <a:lnTo>
                    <a:pt x="212" y="921"/>
                  </a:lnTo>
                  <a:lnTo>
                    <a:pt x="237" y="878"/>
                  </a:lnTo>
                  <a:lnTo>
                    <a:pt x="262" y="841"/>
                  </a:lnTo>
                  <a:lnTo>
                    <a:pt x="282" y="808"/>
                  </a:lnTo>
                  <a:lnTo>
                    <a:pt x="301" y="775"/>
                  </a:lnTo>
                  <a:lnTo>
                    <a:pt x="315" y="740"/>
                  </a:lnTo>
                  <a:lnTo>
                    <a:pt x="324" y="703"/>
                  </a:lnTo>
                  <a:lnTo>
                    <a:pt x="330" y="663"/>
                  </a:lnTo>
                  <a:lnTo>
                    <a:pt x="330" y="616"/>
                  </a:lnTo>
                  <a:lnTo>
                    <a:pt x="322" y="560"/>
                  </a:lnTo>
                  <a:lnTo>
                    <a:pt x="307" y="505"/>
                  </a:lnTo>
                  <a:lnTo>
                    <a:pt x="282" y="449"/>
                  </a:lnTo>
                  <a:lnTo>
                    <a:pt x="249" y="393"/>
                  </a:lnTo>
                  <a:lnTo>
                    <a:pt x="204" y="338"/>
                  </a:lnTo>
                  <a:lnTo>
                    <a:pt x="148" y="282"/>
                  </a:lnTo>
                  <a:lnTo>
                    <a:pt x="80" y="226"/>
                  </a:lnTo>
                  <a:lnTo>
                    <a:pt x="0" y="16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38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22" name="Freeform 81"/>
            <p:cNvSpPr>
              <a:spLocks/>
            </p:cNvSpPr>
            <p:nvPr/>
          </p:nvSpPr>
          <p:spPr bwMode="auto">
            <a:xfrm>
              <a:off x="16336494" y="6665906"/>
              <a:ext cx="452438" cy="511175"/>
            </a:xfrm>
            <a:custGeom>
              <a:avLst/>
              <a:gdLst>
                <a:gd name="T0" fmla="*/ 112 w 285"/>
                <a:gd name="T1" fmla="*/ 0 h 322"/>
                <a:gd name="T2" fmla="*/ 134 w 285"/>
                <a:gd name="T3" fmla="*/ 2 h 322"/>
                <a:gd name="T4" fmla="*/ 151 w 285"/>
                <a:gd name="T5" fmla="*/ 9 h 322"/>
                <a:gd name="T6" fmla="*/ 285 w 285"/>
                <a:gd name="T7" fmla="*/ 114 h 322"/>
                <a:gd name="T8" fmla="*/ 281 w 285"/>
                <a:gd name="T9" fmla="*/ 124 h 322"/>
                <a:gd name="T10" fmla="*/ 273 w 285"/>
                <a:gd name="T11" fmla="*/ 134 h 322"/>
                <a:gd name="T12" fmla="*/ 264 w 285"/>
                <a:gd name="T13" fmla="*/ 140 h 322"/>
                <a:gd name="T14" fmla="*/ 250 w 285"/>
                <a:gd name="T15" fmla="*/ 141 h 322"/>
                <a:gd name="T16" fmla="*/ 235 w 285"/>
                <a:gd name="T17" fmla="*/ 134 h 322"/>
                <a:gd name="T18" fmla="*/ 172 w 285"/>
                <a:gd name="T19" fmla="*/ 91 h 322"/>
                <a:gd name="T20" fmla="*/ 184 w 285"/>
                <a:gd name="T21" fmla="*/ 118 h 322"/>
                <a:gd name="T22" fmla="*/ 194 w 285"/>
                <a:gd name="T23" fmla="*/ 141 h 322"/>
                <a:gd name="T24" fmla="*/ 271 w 285"/>
                <a:gd name="T25" fmla="*/ 289 h 322"/>
                <a:gd name="T26" fmla="*/ 275 w 285"/>
                <a:gd name="T27" fmla="*/ 303 h 322"/>
                <a:gd name="T28" fmla="*/ 271 w 285"/>
                <a:gd name="T29" fmla="*/ 312 h 322"/>
                <a:gd name="T30" fmla="*/ 262 w 285"/>
                <a:gd name="T31" fmla="*/ 320 h 322"/>
                <a:gd name="T32" fmla="*/ 252 w 285"/>
                <a:gd name="T33" fmla="*/ 322 h 322"/>
                <a:gd name="T34" fmla="*/ 242 w 285"/>
                <a:gd name="T35" fmla="*/ 320 h 322"/>
                <a:gd name="T36" fmla="*/ 233 w 285"/>
                <a:gd name="T37" fmla="*/ 311 h 322"/>
                <a:gd name="T38" fmla="*/ 165 w 285"/>
                <a:gd name="T39" fmla="*/ 178 h 322"/>
                <a:gd name="T40" fmla="*/ 161 w 285"/>
                <a:gd name="T41" fmla="*/ 184 h 322"/>
                <a:gd name="T42" fmla="*/ 188 w 285"/>
                <a:gd name="T43" fmla="*/ 252 h 322"/>
                <a:gd name="T44" fmla="*/ 190 w 285"/>
                <a:gd name="T45" fmla="*/ 266 h 322"/>
                <a:gd name="T46" fmla="*/ 184 w 285"/>
                <a:gd name="T47" fmla="*/ 276 h 322"/>
                <a:gd name="T48" fmla="*/ 176 w 285"/>
                <a:gd name="T49" fmla="*/ 281 h 322"/>
                <a:gd name="T50" fmla="*/ 165 w 285"/>
                <a:gd name="T51" fmla="*/ 283 h 322"/>
                <a:gd name="T52" fmla="*/ 155 w 285"/>
                <a:gd name="T53" fmla="*/ 279 h 322"/>
                <a:gd name="T54" fmla="*/ 147 w 285"/>
                <a:gd name="T55" fmla="*/ 270 h 322"/>
                <a:gd name="T56" fmla="*/ 124 w 285"/>
                <a:gd name="T57" fmla="*/ 209 h 322"/>
                <a:gd name="T58" fmla="*/ 122 w 285"/>
                <a:gd name="T59" fmla="*/ 211 h 322"/>
                <a:gd name="T60" fmla="*/ 120 w 285"/>
                <a:gd name="T61" fmla="*/ 211 h 322"/>
                <a:gd name="T62" fmla="*/ 134 w 285"/>
                <a:gd name="T63" fmla="*/ 260 h 322"/>
                <a:gd name="T64" fmla="*/ 134 w 285"/>
                <a:gd name="T65" fmla="*/ 272 h 322"/>
                <a:gd name="T66" fmla="*/ 128 w 285"/>
                <a:gd name="T67" fmla="*/ 281 h 322"/>
                <a:gd name="T68" fmla="*/ 120 w 285"/>
                <a:gd name="T69" fmla="*/ 287 h 322"/>
                <a:gd name="T70" fmla="*/ 108 w 285"/>
                <a:gd name="T71" fmla="*/ 287 h 322"/>
                <a:gd name="T72" fmla="*/ 99 w 285"/>
                <a:gd name="T73" fmla="*/ 283 h 322"/>
                <a:gd name="T74" fmla="*/ 93 w 285"/>
                <a:gd name="T75" fmla="*/ 272 h 322"/>
                <a:gd name="T76" fmla="*/ 73 w 285"/>
                <a:gd name="T77" fmla="*/ 213 h 322"/>
                <a:gd name="T78" fmla="*/ 69 w 285"/>
                <a:gd name="T79" fmla="*/ 213 h 322"/>
                <a:gd name="T80" fmla="*/ 68 w 285"/>
                <a:gd name="T81" fmla="*/ 211 h 322"/>
                <a:gd name="T82" fmla="*/ 73 w 285"/>
                <a:gd name="T83" fmla="*/ 243 h 322"/>
                <a:gd name="T84" fmla="*/ 73 w 285"/>
                <a:gd name="T85" fmla="*/ 256 h 322"/>
                <a:gd name="T86" fmla="*/ 68 w 285"/>
                <a:gd name="T87" fmla="*/ 264 h 322"/>
                <a:gd name="T88" fmla="*/ 58 w 285"/>
                <a:gd name="T89" fmla="*/ 270 h 322"/>
                <a:gd name="T90" fmla="*/ 46 w 285"/>
                <a:gd name="T91" fmla="*/ 270 h 322"/>
                <a:gd name="T92" fmla="*/ 36 w 285"/>
                <a:gd name="T93" fmla="*/ 264 h 322"/>
                <a:gd name="T94" fmla="*/ 31 w 285"/>
                <a:gd name="T95" fmla="*/ 252 h 322"/>
                <a:gd name="T96" fmla="*/ 17 w 285"/>
                <a:gd name="T97" fmla="*/ 180 h 322"/>
                <a:gd name="T98" fmla="*/ 3 w 285"/>
                <a:gd name="T99" fmla="*/ 140 h 322"/>
                <a:gd name="T100" fmla="*/ 0 w 285"/>
                <a:gd name="T101" fmla="*/ 103 h 322"/>
                <a:gd name="T102" fmla="*/ 3 w 285"/>
                <a:gd name="T103" fmla="*/ 72 h 322"/>
                <a:gd name="T104" fmla="*/ 17 w 285"/>
                <a:gd name="T105" fmla="*/ 46 h 322"/>
                <a:gd name="T106" fmla="*/ 38 w 285"/>
                <a:gd name="T107" fmla="*/ 27 h 322"/>
                <a:gd name="T108" fmla="*/ 66 w 285"/>
                <a:gd name="T109" fmla="*/ 11 h 322"/>
                <a:gd name="T110" fmla="*/ 89 w 285"/>
                <a:gd name="T111" fmla="*/ 4 h 322"/>
                <a:gd name="T112" fmla="*/ 112 w 285"/>
                <a:gd name="T1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322">
                  <a:moveTo>
                    <a:pt x="112" y="0"/>
                  </a:moveTo>
                  <a:lnTo>
                    <a:pt x="134" y="2"/>
                  </a:lnTo>
                  <a:lnTo>
                    <a:pt x="151" y="9"/>
                  </a:lnTo>
                  <a:lnTo>
                    <a:pt x="285" y="114"/>
                  </a:lnTo>
                  <a:lnTo>
                    <a:pt x="281" y="124"/>
                  </a:lnTo>
                  <a:lnTo>
                    <a:pt x="273" y="134"/>
                  </a:lnTo>
                  <a:lnTo>
                    <a:pt x="264" y="140"/>
                  </a:lnTo>
                  <a:lnTo>
                    <a:pt x="250" y="141"/>
                  </a:lnTo>
                  <a:lnTo>
                    <a:pt x="235" y="134"/>
                  </a:lnTo>
                  <a:lnTo>
                    <a:pt x="172" y="91"/>
                  </a:lnTo>
                  <a:lnTo>
                    <a:pt x="184" y="118"/>
                  </a:lnTo>
                  <a:lnTo>
                    <a:pt x="194" y="141"/>
                  </a:lnTo>
                  <a:lnTo>
                    <a:pt x="271" y="289"/>
                  </a:lnTo>
                  <a:lnTo>
                    <a:pt x="275" y="303"/>
                  </a:lnTo>
                  <a:lnTo>
                    <a:pt x="271" y="312"/>
                  </a:lnTo>
                  <a:lnTo>
                    <a:pt x="262" y="320"/>
                  </a:lnTo>
                  <a:lnTo>
                    <a:pt x="252" y="322"/>
                  </a:lnTo>
                  <a:lnTo>
                    <a:pt x="242" y="320"/>
                  </a:lnTo>
                  <a:lnTo>
                    <a:pt x="233" y="311"/>
                  </a:lnTo>
                  <a:lnTo>
                    <a:pt x="165" y="178"/>
                  </a:lnTo>
                  <a:lnTo>
                    <a:pt x="161" y="184"/>
                  </a:lnTo>
                  <a:lnTo>
                    <a:pt x="188" y="252"/>
                  </a:lnTo>
                  <a:lnTo>
                    <a:pt x="190" y="266"/>
                  </a:lnTo>
                  <a:lnTo>
                    <a:pt x="184" y="276"/>
                  </a:lnTo>
                  <a:lnTo>
                    <a:pt x="176" y="281"/>
                  </a:lnTo>
                  <a:lnTo>
                    <a:pt x="165" y="283"/>
                  </a:lnTo>
                  <a:lnTo>
                    <a:pt x="155" y="279"/>
                  </a:lnTo>
                  <a:lnTo>
                    <a:pt x="147" y="270"/>
                  </a:lnTo>
                  <a:lnTo>
                    <a:pt x="124" y="209"/>
                  </a:lnTo>
                  <a:lnTo>
                    <a:pt x="122" y="211"/>
                  </a:lnTo>
                  <a:lnTo>
                    <a:pt x="120" y="211"/>
                  </a:lnTo>
                  <a:lnTo>
                    <a:pt x="134" y="260"/>
                  </a:lnTo>
                  <a:lnTo>
                    <a:pt x="134" y="272"/>
                  </a:lnTo>
                  <a:lnTo>
                    <a:pt x="128" y="281"/>
                  </a:lnTo>
                  <a:lnTo>
                    <a:pt x="120" y="287"/>
                  </a:lnTo>
                  <a:lnTo>
                    <a:pt x="108" y="287"/>
                  </a:lnTo>
                  <a:lnTo>
                    <a:pt x="99" y="283"/>
                  </a:lnTo>
                  <a:lnTo>
                    <a:pt x="93" y="272"/>
                  </a:lnTo>
                  <a:lnTo>
                    <a:pt x="73" y="213"/>
                  </a:lnTo>
                  <a:lnTo>
                    <a:pt x="69" y="213"/>
                  </a:lnTo>
                  <a:lnTo>
                    <a:pt x="68" y="211"/>
                  </a:lnTo>
                  <a:lnTo>
                    <a:pt x="73" y="243"/>
                  </a:lnTo>
                  <a:lnTo>
                    <a:pt x="73" y="256"/>
                  </a:lnTo>
                  <a:lnTo>
                    <a:pt x="68" y="264"/>
                  </a:lnTo>
                  <a:lnTo>
                    <a:pt x="58" y="270"/>
                  </a:lnTo>
                  <a:lnTo>
                    <a:pt x="46" y="270"/>
                  </a:lnTo>
                  <a:lnTo>
                    <a:pt x="36" y="264"/>
                  </a:lnTo>
                  <a:lnTo>
                    <a:pt x="31" y="252"/>
                  </a:lnTo>
                  <a:lnTo>
                    <a:pt x="17" y="180"/>
                  </a:lnTo>
                  <a:lnTo>
                    <a:pt x="3" y="140"/>
                  </a:lnTo>
                  <a:lnTo>
                    <a:pt x="0" y="103"/>
                  </a:lnTo>
                  <a:lnTo>
                    <a:pt x="3" y="72"/>
                  </a:lnTo>
                  <a:lnTo>
                    <a:pt x="17" y="46"/>
                  </a:lnTo>
                  <a:lnTo>
                    <a:pt x="38" y="27"/>
                  </a:lnTo>
                  <a:lnTo>
                    <a:pt x="66" y="11"/>
                  </a:lnTo>
                  <a:lnTo>
                    <a:pt x="89" y="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6DF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23" name="Freeform 82"/>
            <p:cNvSpPr>
              <a:spLocks/>
            </p:cNvSpPr>
            <p:nvPr/>
          </p:nvSpPr>
          <p:spPr bwMode="auto">
            <a:xfrm>
              <a:off x="15993593" y="4827582"/>
              <a:ext cx="841375" cy="1973263"/>
            </a:xfrm>
            <a:custGeom>
              <a:avLst/>
              <a:gdLst>
                <a:gd name="T0" fmla="*/ 421 w 530"/>
                <a:gd name="T1" fmla="*/ 0 h 1243"/>
                <a:gd name="T2" fmla="*/ 530 w 530"/>
                <a:gd name="T3" fmla="*/ 169 h 1243"/>
                <a:gd name="T4" fmla="*/ 449 w 530"/>
                <a:gd name="T5" fmla="*/ 225 h 1243"/>
                <a:gd name="T6" fmla="*/ 381 w 530"/>
                <a:gd name="T7" fmla="*/ 279 h 1243"/>
                <a:gd name="T8" fmla="*/ 326 w 530"/>
                <a:gd name="T9" fmla="*/ 336 h 1243"/>
                <a:gd name="T10" fmla="*/ 282 w 530"/>
                <a:gd name="T11" fmla="*/ 392 h 1243"/>
                <a:gd name="T12" fmla="*/ 247 w 530"/>
                <a:gd name="T13" fmla="*/ 448 h 1243"/>
                <a:gd name="T14" fmla="*/ 223 w 530"/>
                <a:gd name="T15" fmla="*/ 503 h 1243"/>
                <a:gd name="T16" fmla="*/ 208 w 530"/>
                <a:gd name="T17" fmla="*/ 559 h 1243"/>
                <a:gd name="T18" fmla="*/ 200 w 530"/>
                <a:gd name="T19" fmla="*/ 614 h 1243"/>
                <a:gd name="T20" fmla="*/ 202 w 530"/>
                <a:gd name="T21" fmla="*/ 691 h 1243"/>
                <a:gd name="T22" fmla="*/ 214 w 530"/>
                <a:gd name="T23" fmla="*/ 771 h 1243"/>
                <a:gd name="T24" fmla="*/ 237 w 530"/>
                <a:gd name="T25" fmla="*/ 851 h 1243"/>
                <a:gd name="T26" fmla="*/ 268 w 530"/>
                <a:gd name="T27" fmla="*/ 930 h 1243"/>
                <a:gd name="T28" fmla="*/ 303 w 530"/>
                <a:gd name="T29" fmla="*/ 1010 h 1243"/>
                <a:gd name="T30" fmla="*/ 344 w 530"/>
                <a:gd name="T31" fmla="*/ 1090 h 1243"/>
                <a:gd name="T32" fmla="*/ 326 w 530"/>
                <a:gd name="T33" fmla="*/ 1099 h 1243"/>
                <a:gd name="T34" fmla="*/ 361 w 530"/>
                <a:gd name="T35" fmla="*/ 1165 h 1243"/>
                <a:gd name="T36" fmla="*/ 212 w 530"/>
                <a:gd name="T37" fmla="*/ 1243 h 1243"/>
                <a:gd name="T38" fmla="*/ 177 w 530"/>
                <a:gd name="T39" fmla="*/ 1177 h 1243"/>
                <a:gd name="T40" fmla="*/ 167 w 530"/>
                <a:gd name="T41" fmla="*/ 1183 h 1243"/>
                <a:gd name="T42" fmla="*/ 126 w 530"/>
                <a:gd name="T43" fmla="*/ 1103 h 1243"/>
                <a:gd name="T44" fmla="*/ 89 w 530"/>
                <a:gd name="T45" fmla="*/ 1022 h 1243"/>
                <a:gd name="T46" fmla="*/ 56 w 530"/>
                <a:gd name="T47" fmla="*/ 940 h 1243"/>
                <a:gd name="T48" fmla="*/ 29 w 530"/>
                <a:gd name="T49" fmla="*/ 856 h 1243"/>
                <a:gd name="T50" fmla="*/ 10 w 530"/>
                <a:gd name="T51" fmla="*/ 773 h 1243"/>
                <a:gd name="T52" fmla="*/ 0 w 530"/>
                <a:gd name="T53" fmla="*/ 687 h 1243"/>
                <a:gd name="T54" fmla="*/ 0 w 530"/>
                <a:gd name="T55" fmla="*/ 602 h 1243"/>
                <a:gd name="T56" fmla="*/ 8 w 530"/>
                <a:gd name="T57" fmla="*/ 532 h 1243"/>
                <a:gd name="T58" fmla="*/ 25 w 530"/>
                <a:gd name="T59" fmla="*/ 464 h 1243"/>
                <a:gd name="T60" fmla="*/ 49 w 530"/>
                <a:gd name="T61" fmla="*/ 394 h 1243"/>
                <a:gd name="T62" fmla="*/ 84 w 530"/>
                <a:gd name="T63" fmla="*/ 326 h 1243"/>
                <a:gd name="T64" fmla="*/ 128 w 530"/>
                <a:gd name="T65" fmla="*/ 260 h 1243"/>
                <a:gd name="T66" fmla="*/ 184 w 530"/>
                <a:gd name="T67" fmla="*/ 194 h 1243"/>
                <a:gd name="T68" fmla="*/ 251 w 530"/>
                <a:gd name="T69" fmla="*/ 128 h 1243"/>
                <a:gd name="T70" fmla="*/ 330 w 530"/>
                <a:gd name="T71" fmla="*/ 64 h 1243"/>
                <a:gd name="T72" fmla="*/ 421 w 530"/>
                <a:gd name="T73" fmla="*/ 0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0" h="1243">
                  <a:moveTo>
                    <a:pt x="421" y="0"/>
                  </a:moveTo>
                  <a:lnTo>
                    <a:pt x="530" y="169"/>
                  </a:lnTo>
                  <a:lnTo>
                    <a:pt x="449" y="225"/>
                  </a:lnTo>
                  <a:lnTo>
                    <a:pt x="381" y="279"/>
                  </a:lnTo>
                  <a:lnTo>
                    <a:pt x="326" y="336"/>
                  </a:lnTo>
                  <a:lnTo>
                    <a:pt x="282" y="392"/>
                  </a:lnTo>
                  <a:lnTo>
                    <a:pt x="247" y="448"/>
                  </a:lnTo>
                  <a:lnTo>
                    <a:pt x="223" y="503"/>
                  </a:lnTo>
                  <a:lnTo>
                    <a:pt x="208" y="559"/>
                  </a:lnTo>
                  <a:lnTo>
                    <a:pt x="200" y="614"/>
                  </a:lnTo>
                  <a:lnTo>
                    <a:pt x="202" y="691"/>
                  </a:lnTo>
                  <a:lnTo>
                    <a:pt x="214" y="771"/>
                  </a:lnTo>
                  <a:lnTo>
                    <a:pt x="237" y="851"/>
                  </a:lnTo>
                  <a:lnTo>
                    <a:pt x="268" y="930"/>
                  </a:lnTo>
                  <a:lnTo>
                    <a:pt x="303" y="1010"/>
                  </a:lnTo>
                  <a:lnTo>
                    <a:pt x="344" y="1090"/>
                  </a:lnTo>
                  <a:lnTo>
                    <a:pt x="326" y="1099"/>
                  </a:lnTo>
                  <a:lnTo>
                    <a:pt x="361" y="1165"/>
                  </a:lnTo>
                  <a:lnTo>
                    <a:pt x="212" y="1243"/>
                  </a:lnTo>
                  <a:lnTo>
                    <a:pt x="177" y="1177"/>
                  </a:lnTo>
                  <a:lnTo>
                    <a:pt x="167" y="1183"/>
                  </a:lnTo>
                  <a:lnTo>
                    <a:pt x="126" y="1103"/>
                  </a:lnTo>
                  <a:lnTo>
                    <a:pt x="89" y="1022"/>
                  </a:lnTo>
                  <a:lnTo>
                    <a:pt x="56" y="940"/>
                  </a:lnTo>
                  <a:lnTo>
                    <a:pt x="29" y="856"/>
                  </a:lnTo>
                  <a:lnTo>
                    <a:pt x="10" y="773"/>
                  </a:lnTo>
                  <a:lnTo>
                    <a:pt x="0" y="687"/>
                  </a:lnTo>
                  <a:lnTo>
                    <a:pt x="0" y="602"/>
                  </a:lnTo>
                  <a:lnTo>
                    <a:pt x="8" y="532"/>
                  </a:lnTo>
                  <a:lnTo>
                    <a:pt x="25" y="464"/>
                  </a:lnTo>
                  <a:lnTo>
                    <a:pt x="49" y="394"/>
                  </a:lnTo>
                  <a:lnTo>
                    <a:pt x="84" y="326"/>
                  </a:lnTo>
                  <a:lnTo>
                    <a:pt x="128" y="260"/>
                  </a:lnTo>
                  <a:lnTo>
                    <a:pt x="184" y="194"/>
                  </a:lnTo>
                  <a:lnTo>
                    <a:pt x="251" y="128"/>
                  </a:lnTo>
                  <a:lnTo>
                    <a:pt x="330" y="64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38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24" name="Freeform 83"/>
            <p:cNvSpPr>
              <a:spLocks/>
            </p:cNvSpPr>
            <p:nvPr/>
          </p:nvSpPr>
          <p:spPr bwMode="auto">
            <a:xfrm>
              <a:off x="16399994" y="4783131"/>
              <a:ext cx="1381125" cy="719138"/>
            </a:xfrm>
            <a:custGeom>
              <a:avLst/>
              <a:gdLst>
                <a:gd name="T0" fmla="*/ 435 w 870"/>
                <a:gd name="T1" fmla="*/ 0 h 453"/>
                <a:gd name="T2" fmla="*/ 505 w 870"/>
                <a:gd name="T3" fmla="*/ 2 h 453"/>
                <a:gd name="T4" fmla="*/ 573 w 870"/>
                <a:gd name="T5" fmla="*/ 12 h 453"/>
                <a:gd name="T6" fmla="*/ 635 w 870"/>
                <a:gd name="T7" fmla="*/ 26 h 453"/>
                <a:gd name="T8" fmla="*/ 692 w 870"/>
                <a:gd name="T9" fmla="*/ 43 h 453"/>
                <a:gd name="T10" fmla="*/ 742 w 870"/>
                <a:gd name="T11" fmla="*/ 67 h 453"/>
                <a:gd name="T12" fmla="*/ 787 w 870"/>
                <a:gd name="T13" fmla="*/ 92 h 453"/>
                <a:gd name="T14" fmla="*/ 822 w 870"/>
                <a:gd name="T15" fmla="*/ 123 h 453"/>
                <a:gd name="T16" fmla="*/ 849 w 870"/>
                <a:gd name="T17" fmla="*/ 154 h 453"/>
                <a:gd name="T18" fmla="*/ 864 w 870"/>
                <a:gd name="T19" fmla="*/ 189 h 453"/>
                <a:gd name="T20" fmla="*/ 870 w 870"/>
                <a:gd name="T21" fmla="*/ 226 h 453"/>
                <a:gd name="T22" fmla="*/ 864 w 870"/>
                <a:gd name="T23" fmla="*/ 263 h 453"/>
                <a:gd name="T24" fmla="*/ 849 w 870"/>
                <a:gd name="T25" fmla="*/ 298 h 453"/>
                <a:gd name="T26" fmla="*/ 822 w 870"/>
                <a:gd name="T27" fmla="*/ 331 h 453"/>
                <a:gd name="T28" fmla="*/ 787 w 870"/>
                <a:gd name="T29" fmla="*/ 360 h 453"/>
                <a:gd name="T30" fmla="*/ 742 w 870"/>
                <a:gd name="T31" fmla="*/ 387 h 453"/>
                <a:gd name="T32" fmla="*/ 692 w 870"/>
                <a:gd name="T33" fmla="*/ 410 h 453"/>
                <a:gd name="T34" fmla="*/ 635 w 870"/>
                <a:gd name="T35" fmla="*/ 428 h 453"/>
                <a:gd name="T36" fmla="*/ 573 w 870"/>
                <a:gd name="T37" fmla="*/ 441 h 453"/>
                <a:gd name="T38" fmla="*/ 505 w 870"/>
                <a:gd name="T39" fmla="*/ 449 h 453"/>
                <a:gd name="T40" fmla="*/ 435 w 870"/>
                <a:gd name="T41" fmla="*/ 453 h 453"/>
                <a:gd name="T42" fmla="*/ 365 w 870"/>
                <a:gd name="T43" fmla="*/ 449 h 453"/>
                <a:gd name="T44" fmla="*/ 297 w 870"/>
                <a:gd name="T45" fmla="*/ 441 h 453"/>
                <a:gd name="T46" fmla="*/ 235 w 870"/>
                <a:gd name="T47" fmla="*/ 428 h 453"/>
                <a:gd name="T48" fmla="*/ 179 w 870"/>
                <a:gd name="T49" fmla="*/ 410 h 453"/>
                <a:gd name="T50" fmla="*/ 128 w 870"/>
                <a:gd name="T51" fmla="*/ 387 h 453"/>
                <a:gd name="T52" fmla="*/ 84 w 870"/>
                <a:gd name="T53" fmla="*/ 360 h 453"/>
                <a:gd name="T54" fmla="*/ 49 w 870"/>
                <a:gd name="T55" fmla="*/ 331 h 453"/>
                <a:gd name="T56" fmla="*/ 22 w 870"/>
                <a:gd name="T57" fmla="*/ 298 h 453"/>
                <a:gd name="T58" fmla="*/ 6 w 870"/>
                <a:gd name="T59" fmla="*/ 263 h 453"/>
                <a:gd name="T60" fmla="*/ 0 w 870"/>
                <a:gd name="T61" fmla="*/ 226 h 453"/>
                <a:gd name="T62" fmla="*/ 6 w 870"/>
                <a:gd name="T63" fmla="*/ 189 h 453"/>
                <a:gd name="T64" fmla="*/ 22 w 870"/>
                <a:gd name="T65" fmla="*/ 154 h 453"/>
                <a:gd name="T66" fmla="*/ 49 w 870"/>
                <a:gd name="T67" fmla="*/ 123 h 453"/>
                <a:gd name="T68" fmla="*/ 84 w 870"/>
                <a:gd name="T69" fmla="*/ 92 h 453"/>
                <a:gd name="T70" fmla="*/ 128 w 870"/>
                <a:gd name="T71" fmla="*/ 67 h 453"/>
                <a:gd name="T72" fmla="*/ 179 w 870"/>
                <a:gd name="T73" fmla="*/ 43 h 453"/>
                <a:gd name="T74" fmla="*/ 235 w 870"/>
                <a:gd name="T75" fmla="*/ 26 h 453"/>
                <a:gd name="T76" fmla="*/ 297 w 870"/>
                <a:gd name="T77" fmla="*/ 12 h 453"/>
                <a:gd name="T78" fmla="*/ 365 w 870"/>
                <a:gd name="T79" fmla="*/ 2 h 453"/>
                <a:gd name="T80" fmla="*/ 435 w 870"/>
                <a:gd name="T8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453">
                  <a:moveTo>
                    <a:pt x="435" y="0"/>
                  </a:moveTo>
                  <a:lnTo>
                    <a:pt x="505" y="2"/>
                  </a:lnTo>
                  <a:lnTo>
                    <a:pt x="573" y="12"/>
                  </a:lnTo>
                  <a:lnTo>
                    <a:pt x="635" y="26"/>
                  </a:lnTo>
                  <a:lnTo>
                    <a:pt x="692" y="43"/>
                  </a:lnTo>
                  <a:lnTo>
                    <a:pt x="742" y="67"/>
                  </a:lnTo>
                  <a:lnTo>
                    <a:pt x="787" y="92"/>
                  </a:lnTo>
                  <a:lnTo>
                    <a:pt x="822" y="123"/>
                  </a:lnTo>
                  <a:lnTo>
                    <a:pt x="849" y="154"/>
                  </a:lnTo>
                  <a:lnTo>
                    <a:pt x="864" y="189"/>
                  </a:lnTo>
                  <a:lnTo>
                    <a:pt x="870" y="226"/>
                  </a:lnTo>
                  <a:lnTo>
                    <a:pt x="864" y="263"/>
                  </a:lnTo>
                  <a:lnTo>
                    <a:pt x="849" y="298"/>
                  </a:lnTo>
                  <a:lnTo>
                    <a:pt x="822" y="331"/>
                  </a:lnTo>
                  <a:lnTo>
                    <a:pt x="787" y="360"/>
                  </a:lnTo>
                  <a:lnTo>
                    <a:pt x="742" y="387"/>
                  </a:lnTo>
                  <a:lnTo>
                    <a:pt x="692" y="410"/>
                  </a:lnTo>
                  <a:lnTo>
                    <a:pt x="635" y="428"/>
                  </a:lnTo>
                  <a:lnTo>
                    <a:pt x="573" y="441"/>
                  </a:lnTo>
                  <a:lnTo>
                    <a:pt x="505" y="449"/>
                  </a:lnTo>
                  <a:lnTo>
                    <a:pt x="435" y="453"/>
                  </a:lnTo>
                  <a:lnTo>
                    <a:pt x="365" y="449"/>
                  </a:lnTo>
                  <a:lnTo>
                    <a:pt x="297" y="441"/>
                  </a:lnTo>
                  <a:lnTo>
                    <a:pt x="235" y="428"/>
                  </a:lnTo>
                  <a:lnTo>
                    <a:pt x="179" y="410"/>
                  </a:lnTo>
                  <a:lnTo>
                    <a:pt x="128" y="387"/>
                  </a:lnTo>
                  <a:lnTo>
                    <a:pt x="84" y="360"/>
                  </a:lnTo>
                  <a:lnTo>
                    <a:pt x="49" y="331"/>
                  </a:lnTo>
                  <a:lnTo>
                    <a:pt x="22" y="298"/>
                  </a:lnTo>
                  <a:lnTo>
                    <a:pt x="6" y="263"/>
                  </a:lnTo>
                  <a:lnTo>
                    <a:pt x="0" y="226"/>
                  </a:lnTo>
                  <a:lnTo>
                    <a:pt x="6" y="189"/>
                  </a:lnTo>
                  <a:lnTo>
                    <a:pt x="22" y="154"/>
                  </a:lnTo>
                  <a:lnTo>
                    <a:pt x="49" y="123"/>
                  </a:lnTo>
                  <a:lnTo>
                    <a:pt x="84" y="92"/>
                  </a:lnTo>
                  <a:lnTo>
                    <a:pt x="128" y="67"/>
                  </a:lnTo>
                  <a:lnTo>
                    <a:pt x="179" y="43"/>
                  </a:lnTo>
                  <a:lnTo>
                    <a:pt x="235" y="26"/>
                  </a:lnTo>
                  <a:lnTo>
                    <a:pt x="297" y="12"/>
                  </a:lnTo>
                  <a:lnTo>
                    <a:pt x="365" y="2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FF38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225" name="Freeform 84"/>
            <p:cNvSpPr>
              <a:spLocks/>
            </p:cNvSpPr>
            <p:nvPr/>
          </p:nvSpPr>
          <p:spPr bwMode="auto">
            <a:xfrm>
              <a:off x="16517468" y="4429118"/>
              <a:ext cx="1146175" cy="1109663"/>
            </a:xfrm>
            <a:custGeom>
              <a:avLst/>
              <a:gdLst>
                <a:gd name="T0" fmla="*/ 427 w 722"/>
                <a:gd name="T1" fmla="*/ 4 h 699"/>
                <a:gd name="T2" fmla="*/ 538 w 722"/>
                <a:gd name="T3" fmla="*/ 35 h 699"/>
                <a:gd name="T4" fmla="*/ 623 w 722"/>
                <a:gd name="T5" fmla="*/ 91 h 699"/>
                <a:gd name="T6" fmla="*/ 684 w 722"/>
                <a:gd name="T7" fmla="*/ 165 h 699"/>
                <a:gd name="T8" fmla="*/ 715 w 722"/>
                <a:gd name="T9" fmla="*/ 251 h 699"/>
                <a:gd name="T10" fmla="*/ 722 w 722"/>
                <a:gd name="T11" fmla="*/ 344 h 699"/>
                <a:gd name="T12" fmla="*/ 703 w 722"/>
                <a:gd name="T13" fmla="*/ 429 h 699"/>
                <a:gd name="T14" fmla="*/ 656 w 722"/>
                <a:gd name="T15" fmla="*/ 509 h 699"/>
                <a:gd name="T16" fmla="*/ 585 w 722"/>
                <a:gd name="T17" fmla="*/ 577 h 699"/>
                <a:gd name="T18" fmla="*/ 550 w 722"/>
                <a:gd name="T19" fmla="*/ 612 h 699"/>
                <a:gd name="T20" fmla="*/ 583 w 722"/>
                <a:gd name="T21" fmla="*/ 616 h 699"/>
                <a:gd name="T22" fmla="*/ 639 w 722"/>
                <a:gd name="T23" fmla="*/ 608 h 699"/>
                <a:gd name="T24" fmla="*/ 575 w 722"/>
                <a:gd name="T25" fmla="*/ 643 h 699"/>
                <a:gd name="T26" fmla="*/ 517 w 722"/>
                <a:gd name="T27" fmla="*/ 653 h 699"/>
                <a:gd name="T28" fmla="*/ 445 w 722"/>
                <a:gd name="T29" fmla="*/ 657 h 699"/>
                <a:gd name="T30" fmla="*/ 495 w 722"/>
                <a:gd name="T31" fmla="*/ 672 h 699"/>
                <a:gd name="T32" fmla="*/ 554 w 722"/>
                <a:gd name="T33" fmla="*/ 676 h 699"/>
                <a:gd name="T34" fmla="*/ 460 w 722"/>
                <a:gd name="T35" fmla="*/ 698 h 699"/>
                <a:gd name="T36" fmla="*/ 363 w 722"/>
                <a:gd name="T37" fmla="*/ 690 h 699"/>
                <a:gd name="T38" fmla="*/ 260 w 722"/>
                <a:gd name="T39" fmla="*/ 699 h 699"/>
                <a:gd name="T40" fmla="*/ 161 w 722"/>
                <a:gd name="T41" fmla="*/ 680 h 699"/>
                <a:gd name="T42" fmla="*/ 221 w 722"/>
                <a:gd name="T43" fmla="*/ 676 h 699"/>
                <a:gd name="T44" fmla="*/ 270 w 722"/>
                <a:gd name="T45" fmla="*/ 661 h 699"/>
                <a:gd name="T46" fmla="*/ 200 w 722"/>
                <a:gd name="T47" fmla="*/ 657 h 699"/>
                <a:gd name="T48" fmla="*/ 140 w 722"/>
                <a:gd name="T49" fmla="*/ 647 h 699"/>
                <a:gd name="T50" fmla="*/ 76 w 722"/>
                <a:gd name="T51" fmla="*/ 612 h 699"/>
                <a:gd name="T52" fmla="*/ 132 w 722"/>
                <a:gd name="T53" fmla="*/ 620 h 699"/>
                <a:gd name="T54" fmla="*/ 167 w 722"/>
                <a:gd name="T55" fmla="*/ 616 h 699"/>
                <a:gd name="T56" fmla="*/ 132 w 722"/>
                <a:gd name="T57" fmla="*/ 585 h 699"/>
                <a:gd name="T58" fmla="*/ 62 w 722"/>
                <a:gd name="T59" fmla="*/ 515 h 699"/>
                <a:gd name="T60" fmla="*/ 18 w 722"/>
                <a:gd name="T61" fmla="*/ 427 h 699"/>
                <a:gd name="T62" fmla="*/ 0 w 722"/>
                <a:gd name="T63" fmla="*/ 328 h 699"/>
                <a:gd name="T64" fmla="*/ 10 w 722"/>
                <a:gd name="T65" fmla="*/ 241 h 699"/>
                <a:gd name="T66" fmla="*/ 43 w 722"/>
                <a:gd name="T67" fmla="*/ 157 h 699"/>
                <a:gd name="T68" fmla="*/ 101 w 722"/>
                <a:gd name="T69" fmla="*/ 87 h 699"/>
                <a:gd name="T70" fmla="*/ 185 w 722"/>
                <a:gd name="T71" fmla="*/ 35 h 699"/>
                <a:gd name="T72" fmla="*/ 295 w 722"/>
                <a:gd name="T73" fmla="*/ 4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2" h="699">
                  <a:moveTo>
                    <a:pt x="361" y="0"/>
                  </a:moveTo>
                  <a:lnTo>
                    <a:pt x="427" y="4"/>
                  </a:lnTo>
                  <a:lnTo>
                    <a:pt x="486" y="17"/>
                  </a:lnTo>
                  <a:lnTo>
                    <a:pt x="538" y="35"/>
                  </a:lnTo>
                  <a:lnTo>
                    <a:pt x="585" y="60"/>
                  </a:lnTo>
                  <a:lnTo>
                    <a:pt x="623" y="91"/>
                  </a:lnTo>
                  <a:lnTo>
                    <a:pt x="656" y="126"/>
                  </a:lnTo>
                  <a:lnTo>
                    <a:pt x="684" y="165"/>
                  </a:lnTo>
                  <a:lnTo>
                    <a:pt x="703" y="206"/>
                  </a:lnTo>
                  <a:lnTo>
                    <a:pt x="715" y="251"/>
                  </a:lnTo>
                  <a:lnTo>
                    <a:pt x="722" y="297"/>
                  </a:lnTo>
                  <a:lnTo>
                    <a:pt x="722" y="344"/>
                  </a:lnTo>
                  <a:lnTo>
                    <a:pt x="715" y="387"/>
                  </a:lnTo>
                  <a:lnTo>
                    <a:pt x="703" y="429"/>
                  </a:lnTo>
                  <a:lnTo>
                    <a:pt x="684" y="470"/>
                  </a:lnTo>
                  <a:lnTo>
                    <a:pt x="656" y="509"/>
                  </a:lnTo>
                  <a:lnTo>
                    <a:pt x="623" y="544"/>
                  </a:lnTo>
                  <a:lnTo>
                    <a:pt x="585" y="577"/>
                  </a:lnTo>
                  <a:lnTo>
                    <a:pt x="538" y="606"/>
                  </a:lnTo>
                  <a:lnTo>
                    <a:pt x="550" y="612"/>
                  </a:lnTo>
                  <a:lnTo>
                    <a:pt x="563" y="616"/>
                  </a:lnTo>
                  <a:lnTo>
                    <a:pt x="583" y="616"/>
                  </a:lnTo>
                  <a:lnTo>
                    <a:pt x="608" y="614"/>
                  </a:lnTo>
                  <a:lnTo>
                    <a:pt x="639" y="608"/>
                  </a:lnTo>
                  <a:lnTo>
                    <a:pt x="606" y="630"/>
                  </a:lnTo>
                  <a:lnTo>
                    <a:pt x="575" y="643"/>
                  </a:lnTo>
                  <a:lnTo>
                    <a:pt x="546" y="649"/>
                  </a:lnTo>
                  <a:lnTo>
                    <a:pt x="517" y="653"/>
                  </a:lnTo>
                  <a:lnTo>
                    <a:pt x="484" y="655"/>
                  </a:lnTo>
                  <a:lnTo>
                    <a:pt x="445" y="657"/>
                  </a:lnTo>
                  <a:lnTo>
                    <a:pt x="470" y="668"/>
                  </a:lnTo>
                  <a:lnTo>
                    <a:pt x="495" y="672"/>
                  </a:lnTo>
                  <a:lnTo>
                    <a:pt x="522" y="674"/>
                  </a:lnTo>
                  <a:lnTo>
                    <a:pt x="554" y="676"/>
                  </a:lnTo>
                  <a:lnTo>
                    <a:pt x="509" y="690"/>
                  </a:lnTo>
                  <a:lnTo>
                    <a:pt x="460" y="698"/>
                  </a:lnTo>
                  <a:lnTo>
                    <a:pt x="412" y="696"/>
                  </a:lnTo>
                  <a:lnTo>
                    <a:pt x="363" y="690"/>
                  </a:lnTo>
                  <a:lnTo>
                    <a:pt x="313" y="699"/>
                  </a:lnTo>
                  <a:lnTo>
                    <a:pt x="260" y="699"/>
                  </a:lnTo>
                  <a:lnTo>
                    <a:pt x="210" y="694"/>
                  </a:lnTo>
                  <a:lnTo>
                    <a:pt x="161" y="680"/>
                  </a:lnTo>
                  <a:lnTo>
                    <a:pt x="194" y="678"/>
                  </a:lnTo>
                  <a:lnTo>
                    <a:pt x="221" y="676"/>
                  </a:lnTo>
                  <a:lnTo>
                    <a:pt x="245" y="670"/>
                  </a:lnTo>
                  <a:lnTo>
                    <a:pt x="270" y="661"/>
                  </a:lnTo>
                  <a:lnTo>
                    <a:pt x="233" y="659"/>
                  </a:lnTo>
                  <a:lnTo>
                    <a:pt x="200" y="657"/>
                  </a:lnTo>
                  <a:lnTo>
                    <a:pt x="169" y="653"/>
                  </a:lnTo>
                  <a:lnTo>
                    <a:pt x="140" y="647"/>
                  </a:lnTo>
                  <a:lnTo>
                    <a:pt x="109" y="633"/>
                  </a:lnTo>
                  <a:lnTo>
                    <a:pt x="76" y="612"/>
                  </a:lnTo>
                  <a:lnTo>
                    <a:pt x="109" y="618"/>
                  </a:lnTo>
                  <a:lnTo>
                    <a:pt x="132" y="620"/>
                  </a:lnTo>
                  <a:lnTo>
                    <a:pt x="152" y="620"/>
                  </a:lnTo>
                  <a:lnTo>
                    <a:pt x="167" y="616"/>
                  </a:lnTo>
                  <a:lnTo>
                    <a:pt x="177" y="610"/>
                  </a:lnTo>
                  <a:lnTo>
                    <a:pt x="132" y="585"/>
                  </a:lnTo>
                  <a:lnTo>
                    <a:pt x="93" y="554"/>
                  </a:lnTo>
                  <a:lnTo>
                    <a:pt x="62" y="515"/>
                  </a:lnTo>
                  <a:lnTo>
                    <a:pt x="35" y="474"/>
                  </a:lnTo>
                  <a:lnTo>
                    <a:pt x="18" y="427"/>
                  </a:lnTo>
                  <a:lnTo>
                    <a:pt x="4" y="379"/>
                  </a:lnTo>
                  <a:lnTo>
                    <a:pt x="0" y="328"/>
                  </a:lnTo>
                  <a:lnTo>
                    <a:pt x="2" y="284"/>
                  </a:lnTo>
                  <a:lnTo>
                    <a:pt x="10" y="241"/>
                  </a:lnTo>
                  <a:lnTo>
                    <a:pt x="23" y="198"/>
                  </a:lnTo>
                  <a:lnTo>
                    <a:pt x="43" y="157"/>
                  </a:lnTo>
                  <a:lnTo>
                    <a:pt x="68" y="120"/>
                  </a:lnTo>
                  <a:lnTo>
                    <a:pt x="101" y="87"/>
                  </a:lnTo>
                  <a:lnTo>
                    <a:pt x="140" y="58"/>
                  </a:lnTo>
                  <a:lnTo>
                    <a:pt x="185" y="35"/>
                  </a:lnTo>
                  <a:lnTo>
                    <a:pt x="237" y="16"/>
                  </a:lnTo>
                  <a:lnTo>
                    <a:pt x="295" y="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3030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395773" y="695081"/>
            <a:ext cx="2871293" cy="948168"/>
            <a:chOff x="676288" y="3709109"/>
            <a:chExt cx="2580152" cy="1263835"/>
          </a:xfrm>
        </p:grpSpPr>
        <p:sp>
          <p:nvSpPr>
            <p:cNvPr id="227" name="TextBox 17"/>
            <p:cNvSpPr txBox="1"/>
            <p:nvPr/>
          </p:nvSpPr>
          <p:spPr>
            <a:xfrm>
              <a:off x="676288" y="3709109"/>
              <a:ext cx="1617928" cy="50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76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876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8" name="TextBox 18"/>
            <p:cNvSpPr txBox="1"/>
            <p:nvPr/>
          </p:nvSpPr>
          <p:spPr>
            <a:xfrm>
              <a:off x="676288" y="4351428"/>
              <a:ext cx="2580152" cy="621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675" spc="4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11453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 smtClean="0">
                <a:latin typeface="微软雅黑" pitchFamily="34" charset="-122"/>
                <a:ea typeface="微软雅黑" pitchFamily="34" charset="-122"/>
                <a:cs typeface="+mn-cs"/>
              </a:rPr>
              <a:t>教学目标  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747704" y="537982"/>
            <a:ext cx="1667719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Goal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upo 7"/>
          <p:cNvGrpSpPr>
            <a:grpSpLocks noChangeAspect="1"/>
          </p:cNvGrpSpPr>
          <p:nvPr/>
        </p:nvGrpSpPr>
        <p:grpSpPr>
          <a:xfrm>
            <a:off x="319440" y="192446"/>
            <a:ext cx="8712648" cy="4952642"/>
            <a:chOff x="996378" y="926430"/>
            <a:chExt cx="6367398" cy="3576753"/>
          </a:xfrm>
          <a:gradFill flip="none" rotWithShape="1">
            <a:gsLst>
              <a:gs pos="5000">
                <a:srgbClr val="4A7DA8">
                  <a:alpha val="9000"/>
                </a:srgbClr>
              </a:gs>
              <a:gs pos="96000">
                <a:srgbClr val="4A7DA8">
                  <a:alpha val="16000"/>
                </a:srgbClr>
              </a:gs>
            </a:gsLst>
            <a:lin ang="5400000" scaled="0"/>
            <a:tileRect/>
          </a:gradFill>
          <a:effectLst/>
        </p:grpSpPr>
        <p:sp>
          <p:nvSpPr>
            <p:cNvPr id="74" name="Freeform 22695"/>
            <p:cNvSpPr>
              <a:spLocks noChangeAspect="1"/>
            </p:cNvSpPr>
            <p:nvPr/>
          </p:nvSpPr>
          <p:spPr bwMode="auto">
            <a:xfrm>
              <a:off x="996378" y="1492530"/>
              <a:ext cx="2366030" cy="3010653"/>
            </a:xfrm>
            <a:custGeom>
              <a:avLst/>
              <a:gdLst>
                <a:gd name="T0" fmla="*/ 987 w 1637"/>
                <a:gd name="T1" fmla="*/ 133 h 2083"/>
                <a:gd name="T2" fmla="*/ 1058 w 1637"/>
                <a:gd name="T3" fmla="*/ 138 h 2083"/>
                <a:gd name="T4" fmla="*/ 969 w 1637"/>
                <a:gd name="T5" fmla="*/ 223 h 2083"/>
                <a:gd name="T6" fmla="*/ 927 w 1637"/>
                <a:gd name="T7" fmla="*/ 313 h 2083"/>
                <a:gd name="T8" fmla="*/ 1029 w 1637"/>
                <a:gd name="T9" fmla="*/ 477 h 2083"/>
                <a:gd name="T10" fmla="*/ 1092 w 1637"/>
                <a:gd name="T11" fmla="*/ 501 h 2083"/>
                <a:gd name="T12" fmla="*/ 1160 w 1637"/>
                <a:gd name="T13" fmla="*/ 305 h 2083"/>
                <a:gd name="T14" fmla="*/ 1227 w 1637"/>
                <a:gd name="T15" fmla="*/ 404 h 2083"/>
                <a:gd name="T16" fmla="*/ 1282 w 1637"/>
                <a:gd name="T17" fmla="*/ 384 h 2083"/>
                <a:gd name="T18" fmla="*/ 1323 w 1637"/>
                <a:gd name="T19" fmla="*/ 479 h 2083"/>
                <a:gd name="T20" fmla="*/ 1376 w 1637"/>
                <a:gd name="T21" fmla="*/ 535 h 2083"/>
                <a:gd name="T22" fmla="*/ 1161 w 1637"/>
                <a:gd name="T23" fmla="*/ 667 h 2083"/>
                <a:gd name="T24" fmla="*/ 1313 w 1637"/>
                <a:gd name="T25" fmla="*/ 670 h 2083"/>
                <a:gd name="T26" fmla="*/ 1240 w 1637"/>
                <a:gd name="T27" fmla="*/ 676 h 2083"/>
                <a:gd name="T28" fmla="*/ 1189 w 1637"/>
                <a:gd name="T29" fmla="*/ 730 h 2083"/>
                <a:gd name="T30" fmla="*/ 1131 w 1637"/>
                <a:gd name="T31" fmla="*/ 786 h 2083"/>
                <a:gd name="T32" fmla="*/ 1128 w 1637"/>
                <a:gd name="T33" fmla="*/ 798 h 2083"/>
                <a:gd name="T34" fmla="*/ 1110 w 1637"/>
                <a:gd name="T35" fmla="*/ 847 h 2083"/>
                <a:gd name="T36" fmla="*/ 1076 w 1637"/>
                <a:gd name="T37" fmla="*/ 976 h 2083"/>
                <a:gd name="T38" fmla="*/ 985 w 1637"/>
                <a:gd name="T39" fmla="*/ 903 h 2083"/>
                <a:gd name="T40" fmla="*/ 912 w 1637"/>
                <a:gd name="T41" fmla="*/ 914 h 2083"/>
                <a:gd name="T42" fmla="*/ 891 w 1637"/>
                <a:gd name="T43" fmla="*/ 1063 h 2083"/>
                <a:gd name="T44" fmla="*/ 981 w 1637"/>
                <a:gd name="T45" fmla="*/ 1067 h 2083"/>
                <a:gd name="T46" fmla="*/ 1038 w 1637"/>
                <a:gd name="T47" fmla="*/ 1161 h 2083"/>
                <a:gd name="T48" fmla="*/ 1181 w 1637"/>
                <a:gd name="T49" fmla="*/ 1154 h 2083"/>
                <a:gd name="T50" fmla="*/ 1301 w 1637"/>
                <a:gd name="T51" fmla="*/ 1172 h 2083"/>
                <a:gd name="T52" fmla="*/ 1441 w 1637"/>
                <a:gd name="T53" fmla="*/ 1269 h 2083"/>
                <a:gd name="T54" fmla="*/ 1511 w 1637"/>
                <a:gd name="T55" fmla="*/ 1313 h 2083"/>
                <a:gd name="T56" fmla="*/ 1591 w 1637"/>
                <a:gd name="T57" fmla="*/ 1452 h 2083"/>
                <a:gd name="T58" fmla="*/ 1467 w 1637"/>
                <a:gd name="T59" fmla="*/ 1624 h 2083"/>
                <a:gd name="T60" fmla="*/ 1350 w 1637"/>
                <a:gd name="T61" fmla="*/ 1717 h 2083"/>
                <a:gd name="T62" fmla="*/ 1263 w 1637"/>
                <a:gd name="T63" fmla="*/ 1898 h 2083"/>
                <a:gd name="T64" fmla="*/ 1189 w 1637"/>
                <a:gd name="T65" fmla="*/ 2065 h 2083"/>
                <a:gd name="T66" fmla="*/ 1152 w 1637"/>
                <a:gd name="T67" fmla="*/ 2029 h 2083"/>
                <a:gd name="T68" fmla="*/ 1149 w 1637"/>
                <a:gd name="T69" fmla="*/ 1948 h 2083"/>
                <a:gd name="T70" fmla="*/ 1174 w 1637"/>
                <a:gd name="T71" fmla="*/ 1858 h 2083"/>
                <a:gd name="T72" fmla="*/ 1203 w 1637"/>
                <a:gd name="T73" fmla="*/ 1554 h 2083"/>
                <a:gd name="T74" fmla="*/ 1073 w 1637"/>
                <a:gd name="T75" fmla="*/ 1321 h 2083"/>
                <a:gd name="T76" fmla="*/ 1101 w 1637"/>
                <a:gd name="T77" fmla="*/ 1189 h 2083"/>
                <a:gd name="T78" fmla="*/ 993 w 1637"/>
                <a:gd name="T79" fmla="*/ 1136 h 2083"/>
                <a:gd name="T80" fmla="*/ 768 w 1637"/>
                <a:gd name="T81" fmla="*/ 1018 h 2083"/>
                <a:gd name="T82" fmla="*/ 657 w 1637"/>
                <a:gd name="T83" fmla="*/ 900 h 2083"/>
                <a:gd name="T84" fmla="*/ 652 w 1637"/>
                <a:gd name="T85" fmla="*/ 941 h 2083"/>
                <a:gd name="T86" fmla="*/ 571 w 1637"/>
                <a:gd name="T87" fmla="*/ 789 h 2083"/>
                <a:gd name="T88" fmla="*/ 555 w 1637"/>
                <a:gd name="T89" fmla="*/ 620 h 2083"/>
                <a:gd name="T90" fmla="*/ 551 w 1637"/>
                <a:gd name="T91" fmla="*/ 596 h 2083"/>
                <a:gd name="T92" fmla="*/ 494 w 1637"/>
                <a:gd name="T93" fmla="*/ 546 h 2083"/>
                <a:gd name="T94" fmla="*/ 472 w 1637"/>
                <a:gd name="T95" fmla="*/ 474 h 2083"/>
                <a:gd name="T96" fmla="*/ 405 w 1637"/>
                <a:gd name="T97" fmla="*/ 397 h 2083"/>
                <a:gd name="T98" fmla="*/ 328 w 1637"/>
                <a:gd name="T99" fmla="*/ 371 h 2083"/>
                <a:gd name="T100" fmla="*/ 240 w 1637"/>
                <a:gd name="T101" fmla="*/ 369 h 2083"/>
                <a:gd name="T102" fmla="*/ 185 w 1637"/>
                <a:gd name="T103" fmla="*/ 362 h 2083"/>
                <a:gd name="T104" fmla="*/ 103 w 1637"/>
                <a:gd name="T105" fmla="*/ 467 h 2083"/>
                <a:gd name="T106" fmla="*/ 126 w 1637"/>
                <a:gd name="T107" fmla="*/ 428 h 2083"/>
                <a:gd name="T108" fmla="*/ 51 w 1637"/>
                <a:gd name="T109" fmla="*/ 351 h 2083"/>
                <a:gd name="T110" fmla="*/ 59 w 1637"/>
                <a:gd name="T111" fmla="*/ 248 h 2083"/>
                <a:gd name="T112" fmla="*/ 33 w 1637"/>
                <a:gd name="T113" fmla="*/ 141 h 2083"/>
                <a:gd name="T114" fmla="*/ 244 w 1637"/>
                <a:gd name="T115" fmla="*/ 62 h 2083"/>
                <a:gd name="T116" fmla="*/ 435 w 1637"/>
                <a:gd name="T117" fmla="*/ 100 h 2083"/>
                <a:gd name="T118" fmla="*/ 549 w 1637"/>
                <a:gd name="T119" fmla="*/ 95 h 2083"/>
                <a:gd name="T120" fmla="*/ 742 w 1637"/>
                <a:gd name="T121" fmla="*/ 184 h 2083"/>
                <a:gd name="T122" fmla="*/ 853 w 1637"/>
                <a:gd name="T123" fmla="*/ 150 h 2083"/>
                <a:gd name="T124" fmla="*/ 917 w 1637"/>
                <a:gd name="T125" fmla="*/ 123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37" h="2083">
                  <a:moveTo>
                    <a:pt x="903" y="0"/>
                  </a:moveTo>
                  <a:lnTo>
                    <a:pt x="903" y="0"/>
                  </a:lnTo>
                  <a:lnTo>
                    <a:pt x="905" y="3"/>
                  </a:lnTo>
                  <a:lnTo>
                    <a:pt x="905" y="4"/>
                  </a:lnTo>
                  <a:lnTo>
                    <a:pt x="906" y="9"/>
                  </a:lnTo>
                  <a:lnTo>
                    <a:pt x="908" y="9"/>
                  </a:lnTo>
                  <a:lnTo>
                    <a:pt x="909" y="7"/>
                  </a:lnTo>
                  <a:lnTo>
                    <a:pt x="912" y="9"/>
                  </a:lnTo>
                  <a:lnTo>
                    <a:pt x="914" y="9"/>
                  </a:lnTo>
                  <a:lnTo>
                    <a:pt x="914" y="10"/>
                  </a:lnTo>
                  <a:lnTo>
                    <a:pt x="914" y="12"/>
                  </a:lnTo>
                  <a:lnTo>
                    <a:pt x="914" y="13"/>
                  </a:lnTo>
                  <a:lnTo>
                    <a:pt x="915" y="16"/>
                  </a:lnTo>
                  <a:lnTo>
                    <a:pt x="918" y="18"/>
                  </a:lnTo>
                  <a:lnTo>
                    <a:pt x="920" y="19"/>
                  </a:lnTo>
                  <a:lnTo>
                    <a:pt x="923" y="26"/>
                  </a:lnTo>
                  <a:lnTo>
                    <a:pt x="923" y="26"/>
                  </a:lnTo>
                  <a:lnTo>
                    <a:pt x="923" y="27"/>
                  </a:lnTo>
                  <a:lnTo>
                    <a:pt x="924" y="33"/>
                  </a:lnTo>
                  <a:lnTo>
                    <a:pt x="924" y="35"/>
                  </a:lnTo>
                  <a:lnTo>
                    <a:pt x="924" y="41"/>
                  </a:lnTo>
                  <a:lnTo>
                    <a:pt x="923" y="42"/>
                  </a:lnTo>
                  <a:lnTo>
                    <a:pt x="923" y="44"/>
                  </a:lnTo>
                  <a:lnTo>
                    <a:pt x="923" y="44"/>
                  </a:lnTo>
                  <a:lnTo>
                    <a:pt x="926" y="45"/>
                  </a:lnTo>
                  <a:lnTo>
                    <a:pt x="927" y="48"/>
                  </a:lnTo>
                  <a:lnTo>
                    <a:pt x="927" y="50"/>
                  </a:lnTo>
                  <a:lnTo>
                    <a:pt x="931" y="51"/>
                  </a:lnTo>
                  <a:lnTo>
                    <a:pt x="931" y="51"/>
                  </a:lnTo>
                  <a:lnTo>
                    <a:pt x="931" y="53"/>
                  </a:lnTo>
                  <a:lnTo>
                    <a:pt x="932" y="56"/>
                  </a:lnTo>
                  <a:lnTo>
                    <a:pt x="935" y="61"/>
                  </a:lnTo>
                  <a:lnTo>
                    <a:pt x="935" y="61"/>
                  </a:lnTo>
                  <a:lnTo>
                    <a:pt x="934" y="64"/>
                  </a:lnTo>
                  <a:lnTo>
                    <a:pt x="935" y="64"/>
                  </a:lnTo>
                  <a:lnTo>
                    <a:pt x="935" y="64"/>
                  </a:lnTo>
                  <a:lnTo>
                    <a:pt x="937" y="64"/>
                  </a:lnTo>
                  <a:lnTo>
                    <a:pt x="937" y="62"/>
                  </a:lnTo>
                  <a:lnTo>
                    <a:pt x="937" y="62"/>
                  </a:lnTo>
                  <a:lnTo>
                    <a:pt x="938" y="62"/>
                  </a:lnTo>
                  <a:lnTo>
                    <a:pt x="938" y="64"/>
                  </a:lnTo>
                  <a:lnTo>
                    <a:pt x="940" y="67"/>
                  </a:lnTo>
                  <a:lnTo>
                    <a:pt x="940" y="68"/>
                  </a:lnTo>
                  <a:lnTo>
                    <a:pt x="940" y="68"/>
                  </a:lnTo>
                  <a:lnTo>
                    <a:pt x="940" y="70"/>
                  </a:lnTo>
                  <a:lnTo>
                    <a:pt x="937" y="70"/>
                  </a:lnTo>
                  <a:lnTo>
                    <a:pt x="935" y="70"/>
                  </a:lnTo>
                  <a:lnTo>
                    <a:pt x="934" y="68"/>
                  </a:lnTo>
                  <a:lnTo>
                    <a:pt x="932" y="67"/>
                  </a:lnTo>
                  <a:lnTo>
                    <a:pt x="932" y="65"/>
                  </a:lnTo>
                  <a:lnTo>
                    <a:pt x="931" y="67"/>
                  </a:lnTo>
                  <a:lnTo>
                    <a:pt x="931" y="67"/>
                  </a:lnTo>
                  <a:lnTo>
                    <a:pt x="929" y="70"/>
                  </a:lnTo>
                  <a:lnTo>
                    <a:pt x="929" y="71"/>
                  </a:lnTo>
                  <a:lnTo>
                    <a:pt x="929" y="71"/>
                  </a:lnTo>
                  <a:lnTo>
                    <a:pt x="934" y="71"/>
                  </a:lnTo>
                  <a:lnTo>
                    <a:pt x="934" y="71"/>
                  </a:lnTo>
                  <a:lnTo>
                    <a:pt x="935" y="73"/>
                  </a:lnTo>
                  <a:lnTo>
                    <a:pt x="934" y="76"/>
                  </a:lnTo>
                  <a:lnTo>
                    <a:pt x="932" y="79"/>
                  </a:lnTo>
                  <a:lnTo>
                    <a:pt x="926" y="85"/>
                  </a:lnTo>
                  <a:lnTo>
                    <a:pt x="924" y="86"/>
                  </a:lnTo>
                  <a:lnTo>
                    <a:pt x="924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29" y="86"/>
                  </a:lnTo>
                  <a:lnTo>
                    <a:pt x="931" y="86"/>
                  </a:lnTo>
                  <a:lnTo>
                    <a:pt x="932" y="86"/>
                  </a:lnTo>
                  <a:lnTo>
                    <a:pt x="932" y="88"/>
                  </a:lnTo>
                  <a:lnTo>
                    <a:pt x="932" y="88"/>
                  </a:lnTo>
                  <a:lnTo>
                    <a:pt x="937" y="91"/>
                  </a:lnTo>
                  <a:lnTo>
                    <a:pt x="938" y="91"/>
                  </a:lnTo>
                  <a:lnTo>
                    <a:pt x="941" y="88"/>
                  </a:lnTo>
                  <a:lnTo>
                    <a:pt x="943" y="86"/>
                  </a:lnTo>
                  <a:lnTo>
                    <a:pt x="944" y="86"/>
                  </a:lnTo>
                  <a:lnTo>
                    <a:pt x="946" y="88"/>
                  </a:lnTo>
                  <a:lnTo>
                    <a:pt x="946" y="88"/>
                  </a:lnTo>
                  <a:lnTo>
                    <a:pt x="944" y="89"/>
                  </a:lnTo>
                  <a:lnTo>
                    <a:pt x="943" y="91"/>
                  </a:lnTo>
                  <a:lnTo>
                    <a:pt x="941" y="91"/>
                  </a:lnTo>
                  <a:lnTo>
                    <a:pt x="944" y="91"/>
                  </a:lnTo>
                  <a:lnTo>
                    <a:pt x="947" y="91"/>
                  </a:lnTo>
                  <a:lnTo>
                    <a:pt x="950" y="92"/>
                  </a:lnTo>
                  <a:lnTo>
                    <a:pt x="952" y="91"/>
                  </a:lnTo>
                  <a:lnTo>
                    <a:pt x="953" y="92"/>
                  </a:lnTo>
                  <a:lnTo>
                    <a:pt x="953" y="92"/>
                  </a:lnTo>
                  <a:lnTo>
                    <a:pt x="955" y="94"/>
                  </a:lnTo>
                  <a:lnTo>
                    <a:pt x="953" y="94"/>
                  </a:lnTo>
                  <a:lnTo>
                    <a:pt x="952" y="94"/>
                  </a:lnTo>
                  <a:lnTo>
                    <a:pt x="952" y="95"/>
                  </a:lnTo>
                  <a:lnTo>
                    <a:pt x="950" y="95"/>
                  </a:lnTo>
                  <a:lnTo>
                    <a:pt x="950" y="97"/>
                  </a:lnTo>
                  <a:lnTo>
                    <a:pt x="949" y="100"/>
                  </a:lnTo>
                  <a:lnTo>
                    <a:pt x="949" y="100"/>
                  </a:lnTo>
                  <a:lnTo>
                    <a:pt x="947" y="100"/>
                  </a:lnTo>
                  <a:lnTo>
                    <a:pt x="947" y="100"/>
                  </a:lnTo>
                  <a:lnTo>
                    <a:pt x="947" y="99"/>
                  </a:lnTo>
                  <a:lnTo>
                    <a:pt x="947" y="99"/>
                  </a:lnTo>
                  <a:lnTo>
                    <a:pt x="946" y="99"/>
                  </a:lnTo>
                  <a:lnTo>
                    <a:pt x="944" y="99"/>
                  </a:lnTo>
                  <a:lnTo>
                    <a:pt x="944" y="100"/>
                  </a:lnTo>
                  <a:lnTo>
                    <a:pt x="950" y="106"/>
                  </a:lnTo>
                  <a:lnTo>
                    <a:pt x="952" y="111"/>
                  </a:lnTo>
                  <a:lnTo>
                    <a:pt x="953" y="114"/>
                  </a:lnTo>
                  <a:lnTo>
                    <a:pt x="953" y="114"/>
                  </a:lnTo>
                  <a:lnTo>
                    <a:pt x="953" y="115"/>
                  </a:lnTo>
                  <a:lnTo>
                    <a:pt x="953" y="117"/>
                  </a:lnTo>
                  <a:lnTo>
                    <a:pt x="953" y="120"/>
                  </a:lnTo>
                  <a:lnTo>
                    <a:pt x="953" y="123"/>
                  </a:lnTo>
                  <a:lnTo>
                    <a:pt x="952" y="127"/>
                  </a:lnTo>
                  <a:lnTo>
                    <a:pt x="953" y="129"/>
                  </a:lnTo>
                  <a:lnTo>
                    <a:pt x="955" y="130"/>
                  </a:lnTo>
                  <a:lnTo>
                    <a:pt x="955" y="132"/>
                  </a:lnTo>
                  <a:lnTo>
                    <a:pt x="956" y="132"/>
                  </a:lnTo>
                  <a:lnTo>
                    <a:pt x="956" y="133"/>
                  </a:lnTo>
                  <a:lnTo>
                    <a:pt x="956" y="133"/>
                  </a:lnTo>
                  <a:lnTo>
                    <a:pt x="956" y="135"/>
                  </a:lnTo>
                  <a:lnTo>
                    <a:pt x="958" y="133"/>
                  </a:lnTo>
                  <a:lnTo>
                    <a:pt x="958" y="133"/>
                  </a:lnTo>
                  <a:lnTo>
                    <a:pt x="958" y="132"/>
                  </a:lnTo>
                  <a:lnTo>
                    <a:pt x="959" y="130"/>
                  </a:lnTo>
                  <a:lnTo>
                    <a:pt x="961" y="127"/>
                  </a:lnTo>
                  <a:lnTo>
                    <a:pt x="961" y="126"/>
                  </a:lnTo>
                  <a:lnTo>
                    <a:pt x="961" y="123"/>
                  </a:lnTo>
                  <a:lnTo>
                    <a:pt x="961" y="123"/>
                  </a:lnTo>
                  <a:lnTo>
                    <a:pt x="962" y="118"/>
                  </a:lnTo>
                  <a:lnTo>
                    <a:pt x="962" y="115"/>
                  </a:lnTo>
                  <a:lnTo>
                    <a:pt x="962" y="112"/>
                  </a:lnTo>
                  <a:lnTo>
                    <a:pt x="964" y="109"/>
                  </a:lnTo>
                  <a:lnTo>
                    <a:pt x="965" y="106"/>
                  </a:lnTo>
                  <a:lnTo>
                    <a:pt x="967" y="102"/>
                  </a:lnTo>
                  <a:lnTo>
                    <a:pt x="969" y="100"/>
                  </a:lnTo>
                  <a:lnTo>
                    <a:pt x="970" y="100"/>
                  </a:lnTo>
                  <a:lnTo>
                    <a:pt x="972" y="100"/>
                  </a:lnTo>
                  <a:lnTo>
                    <a:pt x="973" y="102"/>
                  </a:lnTo>
                  <a:lnTo>
                    <a:pt x="975" y="105"/>
                  </a:lnTo>
                  <a:lnTo>
                    <a:pt x="976" y="108"/>
                  </a:lnTo>
                  <a:lnTo>
                    <a:pt x="981" y="111"/>
                  </a:lnTo>
                  <a:lnTo>
                    <a:pt x="981" y="112"/>
                  </a:lnTo>
                  <a:lnTo>
                    <a:pt x="984" y="115"/>
                  </a:lnTo>
                  <a:lnTo>
                    <a:pt x="985" y="120"/>
                  </a:lnTo>
                  <a:lnTo>
                    <a:pt x="985" y="124"/>
                  </a:lnTo>
                  <a:lnTo>
                    <a:pt x="985" y="127"/>
                  </a:lnTo>
                  <a:lnTo>
                    <a:pt x="987" y="129"/>
                  </a:lnTo>
                  <a:lnTo>
                    <a:pt x="987" y="129"/>
                  </a:lnTo>
                  <a:lnTo>
                    <a:pt x="987" y="132"/>
                  </a:lnTo>
                  <a:lnTo>
                    <a:pt x="987" y="133"/>
                  </a:lnTo>
                  <a:lnTo>
                    <a:pt x="985" y="133"/>
                  </a:lnTo>
                  <a:lnTo>
                    <a:pt x="985" y="135"/>
                  </a:lnTo>
                  <a:lnTo>
                    <a:pt x="984" y="135"/>
                  </a:lnTo>
                  <a:lnTo>
                    <a:pt x="982" y="135"/>
                  </a:lnTo>
                  <a:lnTo>
                    <a:pt x="982" y="135"/>
                  </a:lnTo>
                  <a:lnTo>
                    <a:pt x="982" y="132"/>
                  </a:lnTo>
                  <a:lnTo>
                    <a:pt x="981" y="132"/>
                  </a:lnTo>
                  <a:lnTo>
                    <a:pt x="979" y="133"/>
                  </a:lnTo>
                  <a:lnTo>
                    <a:pt x="979" y="135"/>
                  </a:lnTo>
                  <a:lnTo>
                    <a:pt x="981" y="138"/>
                  </a:lnTo>
                  <a:lnTo>
                    <a:pt x="981" y="144"/>
                  </a:lnTo>
                  <a:lnTo>
                    <a:pt x="981" y="144"/>
                  </a:lnTo>
                  <a:lnTo>
                    <a:pt x="982" y="150"/>
                  </a:lnTo>
                  <a:lnTo>
                    <a:pt x="984" y="155"/>
                  </a:lnTo>
                  <a:lnTo>
                    <a:pt x="990" y="164"/>
                  </a:lnTo>
                  <a:lnTo>
                    <a:pt x="991" y="165"/>
                  </a:lnTo>
                  <a:lnTo>
                    <a:pt x="991" y="168"/>
                  </a:lnTo>
                  <a:lnTo>
                    <a:pt x="991" y="168"/>
                  </a:lnTo>
                  <a:lnTo>
                    <a:pt x="991" y="170"/>
                  </a:lnTo>
                  <a:lnTo>
                    <a:pt x="993" y="170"/>
                  </a:lnTo>
                  <a:lnTo>
                    <a:pt x="993" y="170"/>
                  </a:lnTo>
                  <a:lnTo>
                    <a:pt x="996" y="167"/>
                  </a:lnTo>
                  <a:lnTo>
                    <a:pt x="997" y="164"/>
                  </a:lnTo>
                  <a:lnTo>
                    <a:pt x="999" y="162"/>
                  </a:lnTo>
                  <a:lnTo>
                    <a:pt x="999" y="162"/>
                  </a:lnTo>
                  <a:lnTo>
                    <a:pt x="1000" y="162"/>
                  </a:lnTo>
                  <a:lnTo>
                    <a:pt x="1000" y="161"/>
                  </a:lnTo>
                  <a:lnTo>
                    <a:pt x="1002" y="159"/>
                  </a:lnTo>
                  <a:lnTo>
                    <a:pt x="1002" y="159"/>
                  </a:lnTo>
                  <a:lnTo>
                    <a:pt x="1002" y="155"/>
                  </a:lnTo>
                  <a:lnTo>
                    <a:pt x="1003" y="152"/>
                  </a:lnTo>
                  <a:lnTo>
                    <a:pt x="1003" y="150"/>
                  </a:lnTo>
                  <a:lnTo>
                    <a:pt x="1003" y="149"/>
                  </a:lnTo>
                  <a:lnTo>
                    <a:pt x="1010" y="141"/>
                  </a:lnTo>
                  <a:lnTo>
                    <a:pt x="1010" y="141"/>
                  </a:lnTo>
                  <a:lnTo>
                    <a:pt x="1011" y="132"/>
                  </a:lnTo>
                  <a:lnTo>
                    <a:pt x="1013" y="129"/>
                  </a:lnTo>
                  <a:lnTo>
                    <a:pt x="1013" y="126"/>
                  </a:lnTo>
                  <a:lnTo>
                    <a:pt x="1011" y="124"/>
                  </a:lnTo>
                  <a:lnTo>
                    <a:pt x="1013" y="123"/>
                  </a:lnTo>
                  <a:lnTo>
                    <a:pt x="1013" y="121"/>
                  </a:lnTo>
                  <a:lnTo>
                    <a:pt x="1013" y="120"/>
                  </a:lnTo>
                  <a:lnTo>
                    <a:pt x="1014" y="118"/>
                  </a:lnTo>
                  <a:lnTo>
                    <a:pt x="1014" y="117"/>
                  </a:lnTo>
                  <a:lnTo>
                    <a:pt x="1016" y="117"/>
                  </a:lnTo>
                  <a:lnTo>
                    <a:pt x="1016" y="117"/>
                  </a:lnTo>
                  <a:lnTo>
                    <a:pt x="1017" y="118"/>
                  </a:lnTo>
                  <a:lnTo>
                    <a:pt x="1017" y="118"/>
                  </a:lnTo>
                  <a:lnTo>
                    <a:pt x="1023" y="117"/>
                  </a:lnTo>
                  <a:lnTo>
                    <a:pt x="1023" y="117"/>
                  </a:lnTo>
                  <a:lnTo>
                    <a:pt x="1020" y="115"/>
                  </a:lnTo>
                  <a:lnTo>
                    <a:pt x="1020" y="114"/>
                  </a:lnTo>
                  <a:lnTo>
                    <a:pt x="1020" y="112"/>
                  </a:lnTo>
                  <a:lnTo>
                    <a:pt x="1020" y="111"/>
                  </a:lnTo>
                  <a:lnTo>
                    <a:pt x="1022" y="111"/>
                  </a:lnTo>
                  <a:lnTo>
                    <a:pt x="1022" y="109"/>
                  </a:lnTo>
                  <a:lnTo>
                    <a:pt x="1022" y="109"/>
                  </a:lnTo>
                  <a:lnTo>
                    <a:pt x="1023" y="108"/>
                  </a:lnTo>
                  <a:lnTo>
                    <a:pt x="1022" y="106"/>
                  </a:lnTo>
                  <a:lnTo>
                    <a:pt x="1020" y="103"/>
                  </a:lnTo>
                  <a:lnTo>
                    <a:pt x="1019" y="105"/>
                  </a:lnTo>
                  <a:lnTo>
                    <a:pt x="1017" y="103"/>
                  </a:lnTo>
                  <a:lnTo>
                    <a:pt x="1016" y="102"/>
                  </a:lnTo>
                  <a:lnTo>
                    <a:pt x="1016" y="99"/>
                  </a:lnTo>
                  <a:lnTo>
                    <a:pt x="1016" y="97"/>
                  </a:lnTo>
                  <a:lnTo>
                    <a:pt x="1016" y="95"/>
                  </a:lnTo>
                  <a:lnTo>
                    <a:pt x="1016" y="95"/>
                  </a:lnTo>
                  <a:lnTo>
                    <a:pt x="1016" y="94"/>
                  </a:lnTo>
                  <a:lnTo>
                    <a:pt x="1016" y="92"/>
                  </a:lnTo>
                  <a:lnTo>
                    <a:pt x="1016" y="91"/>
                  </a:lnTo>
                  <a:lnTo>
                    <a:pt x="1016" y="91"/>
                  </a:lnTo>
                  <a:lnTo>
                    <a:pt x="1016" y="89"/>
                  </a:lnTo>
                  <a:lnTo>
                    <a:pt x="1016" y="88"/>
                  </a:lnTo>
                  <a:lnTo>
                    <a:pt x="1014" y="86"/>
                  </a:lnTo>
                  <a:lnTo>
                    <a:pt x="1016" y="83"/>
                  </a:lnTo>
                  <a:lnTo>
                    <a:pt x="1016" y="82"/>
                  </a:lnTo>
                  <a:lnTo>
                    <a:pt x="1014" y="80"/>
                  </a:lnTo>
                  <a:lnTo>
                    <a:pt x="1014" y="80"/>
                  </a:lnTo>
                  <a:lnTo>
                    <a:pt x="1014" y="80"/>
                  </a:lnTo>
                  <a:lnTo>
                    <a:pt x="1016" y="80"/>
                  </a:lnTo>
                  <a:lnTo>
                    <a:pt x="1017" y="80"/>
                  </a:lnTo>
                  <a:lnTo>
                    <a:pt x="1019" y="82"/>
                  </a:lnTo>
                  <a:lnTo>
                    <a:pt x="1020" y="82"/>
                  </a:lnTo>
                  <a:lnTo>
                    <a:pt x="1023" y="80"/>
                  </a:lnTo>
                  <a:lnTo>
                    <a:pt x="1025" y="80"/>
                  </a:lnTo>
                  <a:lnTo>
                    <a:pt x="1029" y="80"/>
                  </a:lnTo>
                  <a:lnTo>
                    <a:pt x="1031" y="80"/>
                  </a:lnTo>
                  <a:lnTo>
                    <a:pt x="1034" y="83"/>
                  </a:lnTo>
                  <a:lnTo>
                    <a:pt x="1037" y="85"/>
                  </a:lnTo>
                  <a:lnTo>
                    <a:pt x="1038" y="85"/>
                  </a:lnTo>
                  <a:lnTo>
                    <a:pt x="1046" y="86"/>
                  </a:lnTo>
                  <a:lnTo>
                    <a:pt x="1049" y="85"/>
                  </a:lnTo>
                  <a:lnTo>
                    <a:pt x="1051" y="85"/>
                  </a:lnTo>
                  <a:lnTo>
                    <a:pt x="1054" y="88"/>
                  </a:lnTo>
                  <a:lnTo>
                    <a:pt x="1054" y="89"/>
                  </a:lnTo>
                  <a:lnTo>
                    <a:pt x="1052" y="91"/>
                  </a:lnTo>
                  <a:lnTo>
                    <a:pt x="1051" y="91"/>
                  </a:lnTo>
                  <a:lnTo>
                    <a:pt x="1049" y="92"/>
                  </a:lnTo>
                  <a:lnTo>
                    <a:pt x="1051" y="94"/>
                  </a:lnTo>
                  <a:lnTo>
                    <a:pt x="1054" y="95"/>
                  </a:lnTo>
                  <a:lnTo>
                    <a:pt x="1055" y="99"/>
                  </a:lnTo>
                  <a:lnTo>
                    <a:pt x="1055" y="100"/>
                  </a:lnTo>
                  <a:lnTo>
                    <a:pt x="1055" y="100"/>
                  </a:lnTo>
                  <a:lnTo>
                    <a:pt x="1055" y="102"/>
                  </a:lnTo>
                  <a:lnTo>
                    <a:pt x="1055" y="102"/>
                  </a:lnTo>
                  <a:lnTo>
                    <a:pt x="1058" y="100"/>
                  </a:lnTo>
                  <a:lnTo>
                    <a:pt x="1061" y="100"/>
                  </a:lnTo>
                  <a:lnTo>
                    <a:pt x="1064" y="103"/>
                  </a:lnTo>
                  <a:lnTo>
                    <a:pt x="1066" y="103"/>
                  </a:lnTo>
                  <a:lnTo>
                    <a:pt x="1066" y="105"/>
                  </a:lnTo>
                  <a:lnTo>
                    <a:pt x="1066" y="106"/>
                  </a:lnTo>
                  <a:lnTo>
                    <a:pt x="1063" y="109"/>
                  </a:lnTo>
                  <a:lnTo>
                    <a:pt x="1061" y="111"/>
                  </a:lnTo>
                  <a:lnTo>
                    <a:pt x="1058" y="112"/>
                  </a:lnTo>
                  <a:lnTo>
                    <a:pt x="1058" y="114"/>
                  </a:lnTo>
                  <a:lnTo>
                    <a:pt x="1061" y="114"/>
                  </a:lnTo>
                  <a:lnTo>
                    <a:pt x="1064" y="114"/>
                  </a:lnTo>
                  <a:lnTo>
                    <a:pt x="1066" y="115"/>
                  </a:lnTo>
                  <a:lnTo>
                    <a:pt x="1066" y="115"/>
                  </a:lnTo>
                  <a:lnTo>
                    <a:pt x="1067" y="117"/>
                  </a:lnTo>
                  <a:lnTo>
                    <a:pt x="1067" y="118"/>
                  </a:lnTo>
                  <a:lnTo>
                    <a:pt x="1067" y="120"/>
                  </a:lnTo>
                  <a:lnTo>
                    <a:pt x="1067" y="121"/>
                  </a:lnTo>
                  <a:lnTo>
                    <a:pt x="1064" y="124"/>
                  </a:lnTo>
                  <a:lnTo>
                    <a:pt x="1063" y="126"/>
                  </a:lnTo>
                  <a:lnTo>
                    <a:pt x="1060" y="127"/>
                  </a:lnTo>
                  <a:lnTo>
                    <a:pt x="1058" y="127"/>
                  </a:lnTo>
                  <a:lnTo>
                    <a:pt x="1058" y="127"/>
                  </a:lnTo>
                  <a:lnTo>
                    <a:pt x="1057" y="126"/>
                  </a:lnTo>
                  <a:lnTo>
                    <a:pt x="1055" y="126"/>
                  </a:lnTo>
                  <a:lnTo>
                    <a:pt x="1052" y="127"/>
                  </a:lnTo>
                  <a:lnTo>
                    <a:pt x="1052" y="127"/>
                  </a:lnTo>
                  <a:lnTo>
                    <a:pt x="1051" y="127"/>
                  </a:lnTo>
                  <a:lnTo>
                    <a:pt x="1051" y="129"/>
                  </a:lnTo>
                  <a:lnTo>
                    <a:pt x="1052" y="130"/>
                  </a:lnTo>
                  <a:lnTo>
                    <a:pt x="1052" y="132"/>
                  </a:lnTo>
                  <a:lnTo>
                    <a:pt x="1054" y="132"/>
                  </a:lnTo>
                  <a:lnTo>
                    <a:pt x="1052" y="133"/>
                  </a:lnTo>
                  <a:lnTo>
                    <a:pt x="1052" y="133"/>
                  </a:lnTo>
                  <a:lnTo>
                    <a:pt x="1054" y="133"/>
                  </a:lnTo>
                  <a:lnTo>
                    <a:pt x="1055" y="138"/>
                  </a:lnTo>
                  <a:lnTo>
                    <a:pt x="1055" y="138"/>
                  </a:lnTo>
                  <a:lnTo>
                    <a:pt x="1055" y="138"/>
                  </a:lnTo>
                  <a:lnTo>
                    <a:pt x="1057" y="137"/>
                  </a:lnTo>
                  <a:lnTo>
                    <a:pt x="1057" y="137"/>
                  </a:lnTo>
                  <a:lnTo>
                    <a:pt x="1058" y="137"/>
                  </a:lnTo>
                  <a:lnTo>
                    <a:pt x="1058" y="138"/>
                  </a:lnTo>
                  <a:lnTo>
                    <a:pt x="1057" y="141"/>
                  </a:lnTo>
                  <a:lnTo>
                    <a:pt x="1057" y="143"/>
                  </a:lnTo>
                  <a:lnTo>
                    <a:pt x="1057" y="144"/>
                  </a:lnTo>
                  <a:lnTo>
                    <a:pt x="1057" y="146"/>
                  </a:lnTo>
                  <a:lnTo>
                    <a:pt x="1058" y="147"/>
                  </a:lnTo>
                  <a:lnTo>
                    <a:pt x="1060" y="150"/>
                  </a:lnTo>
                  <a:lnTo>
                    <a:pt x="1061" y="152"/>
                  </a:lnTo>
                  <a:lnTo>
                    <a:pt x="1064" y="155"/>
                  </a:lnTo>
                  <a:lnTo>
                    <a:pt x="1064" y="156"/>
                  </a:lnTo>
                  <a:lnTo>
                    <a:pt x="1066" y="159"/>
                  </a:lnTo>
                  <a:lnTo>
                    <a:pt x="1067" y="161"/>
                  </a:lnTo>
                  <a:lnTo>
                    <a:pt x="1066" y="164"/>
                  </a:lnTo>
                  <a:lnTo>
                    <a:pt x="1066" y="168"/>
                  </a:lnTo>
                  <a:lnTo>
                    <a:pt x="1064" y="172"/>
                  </a:lnTo>
                  <a:lnTo>
                    <a:pt x="1064" y="173"/>
                  </a:lnTo>
                  <a:lnTo>
                    <a:pt x="1063" y="175"/>
                  </a:lnTo>
                  <a:lnTo>
                    <a:pt x="1061" y="176"/>
                  </a:lnTo>
                  <a:lnTo>
                    <a:pt x="1060" y="176"/>
                  </a:lnTo>
                  <a:lnTo>
                    <a:pt x="1058" y="176"/>
                  </a:lnTo>
                  <a:lnTo>
                    <a:pt x="1058" y="178"/>
                  </a:lnTo>
                  <a:lnTo>
                    <a:pt x="1057" y="181"/>
                  </a:lnTo>
                  <a:lnTo>
                    <a:pt x="1055" y="182"/>
                  </a:lnTo>
                  <a:lnTo>
                    <a:pt x="1055" y="184"/>
                  </a:lnTo>
                  <a:lnTo>
                    <a:pt x="1054" y="184"/>
                  </a:lnTo>
                  <a:lnTo>
                    <a:pt x="1051" y="187"/>
                  </a:lnTo>
                  <a:lnTo>
                    <a:pt x="1051" y="188"/>
                  </a:lnTo>
                  <a:lnTo>
                    <a:pt x="1046" y="190"/>
                  </a:lnTo>
                  <a:lnTo>
                    <a:pt x="1043" y="193"/>
                  </a:lnTo>
                  <a:lnTo>
                    <a:pt x="1041" y="194"/>
                  </a:lnTo>
                  <a:lnTo>
                    <a:pt x="1040" y="194"/>
                  </a:lnTo>
                  <a:lnTo>
                    <a:pt x="1038" y="194"/>
                  </a:lnTo>
                  <a:lnTo>
                    <a:pt x="1038" y="194"/>
                  </a:lnTo>
                  <a:lnTo>
                    <a:pt x="1038" y="191"/>
                  </a:lnTo>
                  <a:lnTo>
                    <a:pt x="1037" y="191"/>
                  </a:lnTo>
                  <a:lnTo>
                    <a:pt x="1037" y="190"/>
                  </a:lnTo>
                  <a:lnTo>
                    <a:pt x="1034" y="185"/>
                  </a:lnTo>
                  <a:lnTo>
                    <a:pt x="1034" y="184"/>
                  </a:lnTo>
                  <a:lnTo>
                    <a:pt x="1032" y="184"/>
                  </a:lnTo>
                  <a:lnTo>
                    <a:pt x="1031" y="184"/>
                  </a:lnTo>
                  <a:lnTo>
                    <a:pt x="1031" y="184"/>
                  </a:lnTo>
                  <a:lnTo>
                    <a:pt x="1029" y="182"/>
                  </a:lnTo>
                  <a:lnTo>
                    <a:pt x="1029" y="181"/>
                  </a:lnTo>
                  <a:lnTo>
                    <a:pt x="1029" y="181"/>
                  </a:lnTo>
                  <a:lnTo>
                    <a:pt x="1029" y="181"/>
                  </a:lnTo>
                  <a:lnTo>
                    <a:pt x="1029" y="179"/>
                  </a:lnTo>
                  <a:lnTo>
                    <a:pt x="1028" y="178"/>
                  </a:lnTo>
                  <a:lnTo>
                    <a:pt x="1026" y="176"/>
                  </a:lnTo>
                  <a:lnTo>
                    <a:pt x="1026" y="176"/>
                  </a:lnTo>
                  <a:lnTo>
                    <a:pt x="1025" y="175"/>
                  </a:lnTo>
                  <a:lnTo>
                    <a:pt x="1023" y="175"/>
                  </a:lnTo>
                  <a:lnTo>
                    <a:pt x="1020" y="176"/>
                  </a:lnTo>
                  <a:lnTo>
                    <a:pt x="1020" y="178"/>
                  </a:lnTo>
                  <a:lnTo>
                    <a:pt x="1020" y="179"/>
                  </a:lnTo>
                  <a:lnTo>
                    <a:pt x="1020" y="179"/>
                  </a:lnTo>
                  <a:lnTo>
                    <a:pt x="1022" y="179"/>
                  </a:lnTo>
                  <a:lnTo>
                    <a:pt x="1022" y="178"/>
                  </a:lnTo>
                  <a:lnTo>
                    <a:pt x="1023" y="178"/>
                  </a:lnTo>
                  <a:lnTo>
                    <a:pt x="1025" y="178"/>
                  </a:lnTo>
                  <a:lnTo>
                    <a:pt x="1025" y="178"/>
                  </a:lnTo>
                  <a:lnTo>
                    <a:pt x="1026" y="179"/>
                  </a:lnTo>
                  <a:lnTo>
                    <a:pt x="1026" y="179"/>
                  </a:lnTo>
                  <a:lnTo>
                    <a:pt x="1029" y="184"/>
                  </a:lnTo>
                  <a:lnTo>
                    <a:pt x="1031" y="185"/>
                  </a:lnTo>
                  <a:lnTo>
                    <a:pt x="1031" y="187"/>
                  </a:lnTo>
                  <a:lnTo>
                    <a:pt x="1031" y="188"/>
                  </a:lnTo>
                  <a:lnTo>
                    <a:pt x="1032" y="190"/>
                  </a:lnTo>
                  <a:lnTo>
                    <a:pt x="1034" y="193"/>
                  </a:lnTo>
                  <a:lnTo>
                    <a:pt x="1035" y="197"/>
                  </a:lnTo>
                  <a:lnTo>
                    <a:pt x="1035" y="199"/>
                  </a:lnTo>
                  <a:lnTo>
                    <a:pt x="1035" y="199"/>
                  </a:lnTo>
                  <a:lnTo>
                    <a:pt x="1034" y="199"/>
                  </a:lnTo>
                  <a:lnTo>
                    <a:pt x="1032" y="199"/>
                  </a:lnTo>
                  <a:lnTo>
                    <a:pt x="1029" y="197"/>
                  </a:lnTo>
                  <a:lnTo>
                    <a:pt x="1029" y="197"/>
                  </a:lnTo>
                  <a:lnTo>
                    <a:pt x="1028" y="197"/>
                  </a:lnTo>
                  <a:lnTo>
                    <a:pt x="1028" y="200"/>
                  </a:lnTo>
                  <a:lnTo>
                    <a:pt x="1028" y="200"/>
                  </a:lnTo>
                  <a:lnTo>
                    <a:pt x="1025" y="200"/>
                  </a:lnTo>
                  <a:lnTo>
                    <a:pt x="1022" y="197"/>
                  </a:lnTo>
                  <a:lnTo>
                    <a:pt x="1020" y="196"/>
                  </a:lnTo>
                  <a:lnTo>
                    <a:pt x="1019" y="194"/>
                  </a:lnTo>
                  <a:lnTo>
                    <a:pt x="1017" y="193"/>
                  </a:lnTo>
                  <a:lnTo>
                    <a:pt x="1016" y="190"/>
                  </a:lnTo>
                  <a:lnTo>
                    <a:pt x="1014" y="188"/>
                  </a:lnTo>
                  <a:lnTo>
                    <a:pt x="1011" y="190"/>
                  </a:lnTo>
                  <a:lnTo>
                    <a:pt x="1008" y="190"/>
                  </a:lnTo>
                  <a:lnTo>
                    <a:pt x="1000" y="190"/>
                  </a:lnTo>
                  <a:lnTo>
                    <a:pt x="1000" y="190"/>
                  </a:lnTo>
                  <a:lnTo>
                    <a:pt x="999" y="190"/>
                  </a:lnTo>
                  <a:lnTo>
                    <a:pt x="1000" y="191"/>
                  </a:lnTo>
                  <a:lnTo>
                    <a:pt x="1000" y="193"/>
                  </a:lnTo>
                  <a:lnTo>
                    <a:pt x="999" y="193"/>
                  </a:lnTo>
                  <a:lnTo>
                    <a:pt x="999" y="193"/>
                  </a:lnTo>
                  <a:lnTo>
                    <a:pt x="1000" y="194"/>
                  </a:lnTo>
                  <a:lnTo>
                    <a:pt x="1002" y="196"/>
                  </a:lnTo>
                  <a:lnTo>
                    <a:pt x="1005" y="197"/>
                  </a:lnTo>
                  <a:lnTo>
                    <a:pt x="1007" y="199"/>
                  </a:lnTo>
                  <a:lnTo>
                    <a:pt x="1008" y="200"/>
                  </a:lnTo>
                  <a:lnTo>
                    <a:pt x="1010" y="202"/>
                  </a:lnTo>
                  <a:lnTo>
                    <a:pt x="1010" y="202"/>
                  </a:lnTo>
                  <a:lnTo>
                    <a:pt x="1008" y="205"/>
                  </a:lnTo>
                  <a:lnTo>
                    <a:pt x="1008" y="205"/>
                  </a:lnTo>
                  <a:lnTo>
                    <a:pt x="1000" y="216"/>
                  </a:lnTo>
                  <a:lnTo>
                    <a:pt x="997" y="220"/>
                  </a:lnTo>
                  <a:lnTo>
                    <a:pt x="996" y="223"/>
                  </a:lnTo>
                  <a:lnTo>
                    <a:pt x="994" y="225"/>
                  </a:lnTo>
                  <a:lnTo>
                    <a:pt x="993" y="225"/>
                  </a:lnTo>
                  <a:lnTo>
                    <a:pt x="991" y="226"/>
                  </a:lnTo>
                  <a:lnTo>
                    <a:pt x="988" y="226"/>
                  </a:lnTo>
                  <a:lnTo>
                    <a:pt x="984" y="225"/>
                  </a:lnTo>
                  <a:lnTo>
                    <a:pt x="982" y="225"/>
                  </a:lnTo>
                  <a:lnTo>
                    <a:pt x="979" y="220"/>
                  </a:lnTo>
                  <a:lnTo>
                    <a:pt x="978" y="219"/>
                  </a:lnTo>
                  <a:lnTo>
                    <a:pt x="976" y="217"/>
                  </a:lnTo>
                  <a:lnTo>
                    <a:pt x="975" y="216"/>
                  </a:lnTo>
                  <a:lnTo>
                    <a:pt x="975" y="216"/>
                  </a:lnTo>
                  <a:lnTo>
                    <a:pt x="973" y="216"/>
                  </a:lnTo>
                  <a:lnTo>
                    <a:pt x="970" y="214"/>
                  </a:lnTo>
                  <a:lnTo>
                    <a:pt x="967" y="210"/>
                  </a:lnTo>
                  <a:lnTo>
                    <a:pt x="964" y="208"/>
                  </a:lnTo>
                  <a:lnTo>
                    <a:pt x="962" y="208"/>
                  </a:lnTo>
                  <a:lnTo>
                    <a:pt x="961" y="208"/>
                  </a:lnTo>
                  <a:lnTo>
                    <a:pt x="961" y="208"/>
                  </a:lnTo>
                  <a:lnTo>
                    <a:pt x="961" y="210"/>
                  </a:lnTo>
                  <a:lnTo>
                    <a:pt x="961" y="210"/>
                  </a:lnTo>
                  <a:lnTo>
                    <a:pt x="959" y="210"/>
                  </a:lnTo>
                  <a:lnTo>
                    <a:pt x="958" y="210"/>
                  </a:lnTo>
                  <a:lnTo>
                    <a:pt x="956" y="208"/>
                  </a:lnTo>
                  <a:lnTo>
                    <a:pt x="953" y="208"/>
                  </a:lnTo>
                  <a:lnTo>
                    <a:pt x="952" y="208"/>
                  </a:lnTo>
                  <a:lnTo>
                    <a:pt x="949" y="208"/>
                  </a:lnTo>
                  <a:lnTo>
                    <a:pt x="947" y="206"/>
                  </a:lnTo>
                  <a:lnTo>
                    <a:pt x="944" y="206"/>
                  </a:lnTo>
                  <a:lnTo>
                    <a:pt x="943" y="206"/>
                  </a:lnTo>
                  <a:lnTo>
                    <a:pt x="943" y="208"/>
                  </a:lnTo>
                  <a:lnTo>
                    <a:pt x="944" y="210"/>
                  </a:lnTo>
                  <a:lnTo>
                    <a:pt x="947" y="211"/>
                  </a:lnTo>
                  <a:lnTo>
                    <a:pt x="946" y="210"/>
                  </a:lnTo>
                  <a:lnTo>
                    <a:pt x="946" y="210"/>
                  </a:lnTo>
                  <a:lnTo>
                    <a:pt x="947" y="208"/>
                  </a:lnTo>
                  <a:lnTo>
                    <a:pt x="952" y="210"/>
                  </a:lnTo>
                  <a:lnTo>
                    <a:pt x="958" y="211"/>
                  </a:lnTo>
                  <a:lnTo>
                    <a:pt x="959" y="211"/>
                  </a:lnTo>
                  <a:lnTo>
                    <a:pt x="961" y="213"/>
                  </a:lnTo>
                  <a:lnTo>
                    <a:pt x="962" y="214"/>
                  </a:lnTo>
                  <a:lnTo>
                    <a:pt x="964" y="217"/>
                  </a:lnTo>
                  <a:lnTo>
                    <a:pt x="969" y="223"/>
                  </a:lnTo>
                  <a:lnTo>
                    <a:pt x="970" y="225"/>
                  </a:lnTo>
                  <a:lnTo>
                    <a:pt x="972" y="225"/>
                  </a:lnTo>
                  <a:lnTo>
                    <a:pt x="982" y="228"/>
                  </a:lnTo>
                  <a:lnTo>
                    <a:pt x="985" y="228"/>
                  </a:lnTo>
                  <a:lnTo>
                    <a:pt x="991" y="228"/>
                  </a:lnTo>
                  <a:lnTo>
                    <a:pt x="994" y="229"/>
                  </a:lnTo>
                  <a:lnTo>
                    <a:pt x="996" y="229"/>
                  </a:lnTo>
                  <a:lnTo>
                    <a:pt x="996" y="232"/>
                  </a:lnTo>
                  <a:lnTo>
                    <a:pt x="996" y="234"/>
                  </a:lnTo>
                  <a:lnTo>
                    <a:pt x="994" y="238"/>
                  </a:lnTo>
                  <a:lnTo>
                    <a:pt x="993" y="240"/>
                  </a:lnTo>
                  <a:lnTo>
                    <a:pt x="985" y="252"/>
                  </a:lnTo>
                  <a:lnTo>
                    <a:pt x="985" y="255"/>
                  </a:lnTo>
                  <a:lnTo>
                    <a:pt x="984" y="257"/>
                  </a:lnTo>
                  <a:lnTo>
                    <a:pt x="982" y="260"/>
                  </a:lnTo>
                  <a:lnTo>
                    <a:pt x="979" y="261"/>
                  </a:lnTo>
                  <a:lnTo>
                    <a:pt x="976" y="264"/>
                  </a:lnTo>
                  <a:lnTo>
                    <a:pt x="975" y="264"/>
                  </a:lnTo>
                  <a:lnTo>
                    <a:pt x="972" y="264"/>
                  </a:lnTo>
                  <a:lnTo>
                    <a:pt x="972" y="263"/>
                  </a:lnTo>
                  <a:lnTo>
                    <a:pt x="970" y="261"/>
                  </a:lnTo>
                  <a:lnTo>
                    <a:pt x="969" y="261"/>
                  </a:lnTo>
                  <a:lnTo>
                    <a:pt x="970" y="264"/>
                  </a:lnTo>
                  <a:lnTo>
                    <a:pt x="970" y="264"/>
                  </a:lnTo>
                  <a:lnTo>
                    <a:pt x="969" y="264"/>
                  </a:lnTo>
                  <a:lnTo>
                    <a:pt x="967" y="263"/>
                  </a:lnTo>
                  <a:lnTo>
                    <a:pt x="965" y="263"/>
                  </a:lnTo>
                  <a:lnTo>
                    <a:pt x="965" y="264"/>
                  </a:lnTo>
                  <a:lnTo>
                    <a:pt x="965" y="264"/>
                  </a:lnTo>
                  <a:lnTo>
                    <a:pt x="964" y="263"/>
                  </a:lnTo>
                  <a:lnTo>
                    <a:pt x="962" y="261"/>
                  </a:lnTo>
                  <a:lnTo>
                    <a:pt x="962" y="261"/>
                  </a:lnTo>
                  <a:lnTo>
                    <a:pt x="962" y="260"/>
                  </a:lnTo>
                  <a:lnTo>
                    <a:pt x="962" y="260"/>
                  </a:lnTo>
                  <a:lnTo>
                    <a:pt x="959" y="260"/>
                  </a:lnTo>
                  <a:lnTo>
                    <a:pt x="958" y="261"/>
                  </a:lnTo>
                  <a:lnTo>
                    <a:pt x="959" y="261"/>
                  </a:lnTo>
                  <a:lnTo>
                    <a:pt x="959" y="261"/>
                  </a:lnTo>
                  <a:lnTo>
                    <a:pt x="961" y="264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58" y="264"/>
                  </a:lnTo>
                  <a:lnTo>
                    <a:pt x="958" y="264"/>
                  </a:lnTo>
                  <a:lnTo>
                    <a:pt x="959" y="267"/>
                  </a:lnTo>
                  <a:lnTo>
                    <a:pt x="959" y="269"/>
                  </a:lnTo>
                  <a:lnTo>
                    <a:pt x="959" y="269"/>
                  </a:lnTo>
                  <a:lnTo>
                    <a:pt x="958" y="273"/>
                  </a:lnTo>
                  <a:lnTo>
                    <a:pt x="956" y="273"/>
                  </a:lnTo>
                  <a:lnTo>
                    <a:pt x="955" y="275"/>
                  </a:lnTo>
                  <a:lnTo>
                    <a:pt x="953" y="275"/>
                  </a:lnTo>
                  <a:lnTo>
                    <a:pt x="953" y="273"/>
                  </a:lnTo>
                  <a:lnTo>
                    <a:pt x="952" y="273"/>
                  </a:lnTo>
                  <a:lnTo>
                    <a:pt x="952" y="275"/>
                  </a:lnTo>
                  <a:lnTo>
                    <a:pt x="950" y="275"/>
                  </a:lnTo>
                  <a:lnTo>
                    <a:pt x="950" y="276"/>
                  </a:lnTo>
                  <a:lnTo>
                    <a:pt x="947" y="275"/>
                  </a:lnTo>
                  <a:lnTo>
                    <a:pt x="946" y="275"/>
                  </a:lnTo>
                  <a:lnTo>
                    <a:pt x="941" y="272"/>
                  </a:lnTo>
                  <a:lnTo>
                    <a:pt x="940" y="272"/>
                  </a:lnTo>
                  <a:lnTo>
                    <a:pt x="937" y="270"/>
                  </a:lnTo>
                  <a:lnTo>
                    <a:pt x="935" y="270"/>
                  </a:lnTo>
                  <a:lnTo>
                    <a:pt x="935" y="270"/>
                  </a:lnTo>
                  <a:lnTo>
                    <a:pt x="937" y="270"/>
                  </a:lnTo>
                  <a:lnTo>
                    <a:pt x="937" y="269"/>
                  </a:lnTo>
                  <a:lnTo>
                    <a:pt x="935" y="269"/>
                  </a:lnTo>
                  <a:lnTo>
                    <a:pt x="935" y="269"/>
                  </a:lnTo>
                  <a:lnTo>
                    <a:pt x="934" y="270"/>
                  </a:lnTo>
                  <a:lnTo>
                    <a:pt x="932" y="270"/>
                  </a:lnTo>
                  <a:lnTo>
                    <a:pt x="931" y="270"/>
                  </a:lnTo>
                  <a:lnTo>
                    <a:pt x="927" y="269"/>
                  </a:lnTo>
                  <a:lnTo>
                    <a:pt x="923" y="266"/>
                  </a:lnTo>
                  <a:lnTo>
                    <a:pt x="917" y="263"/>
                  </a:lnTo>
                  <a:lnTo>
                    <a:pt x="914" y="260"/>
                  </a:lnTo>
                  <a:lnTo>
                    <a:pt x="915" y="263"/>
                  </a:lnTo>
                  <a:lnTo>
                    <a:pt x="915" y="264"/>
                  </a:lnTo>
                  <a:lnTo>
                    <a:pt x="915" y="264"/>
                  </a:lnTo>
                  <a:lnTo>
                    <a:pt x="915" y="266"/>
                  </a:lnTo>
                  <a:lnTo>
                    <a:pt x="915" y="267"/>
                  </a:lnTo>
                  <a:lnTo>
                    <a:pt x="918" y="269"/>
                  </a:lnTo>
                  <a:lnTo>
                    <a:pt x="920" y="269"/>
                  </a:lnTo>
                  <a:lnTo>
                    <a:pt x="920" y="269"/>
                  </a:lnTo>
                  <a:lnTo>
                    <a:pt x="918" y="267"/>
                  </a:lnTo>
                  <a:lnTo>
                    <a:pt x="918" y="267"/>
                  </a:lnTo>
                  <a:lnTo>
                    <a:pt x="918" y="266"/>
                  </a:lnTo>
                  <a:lnTo>
                    <a:pt x="918" y="266"/>
                  </a:lnTo>
                  <a:lnTo>
                    <a:pt x="920" y="266"/>
                  </a:lnTo>
                  <a:lnTo>
                    <a:pt x="921" y="267"/>
                  </a:lnTo>
                  <a:lnTo>
                    <a:pt x="929" y="270"/>
                  </a:lnTo>
                  <a:lnTo>
                    <a:pt x="931" y="272"/>
                  </a:lnTo>
                  <a:lnTo>
                    <a:pt x="932" y="272"/>
                  </a:lnTo>
                  <a:lnTo>
                    <a:pt x="934" y="273"/>
                  </a:lnTo>
                  <a:lnTo>
                    <a:pt x="932" y="273"/>
                  </a:lnTo>
                  <a:lnTo>
                    <a:pt x="929" y="276"/>
                  </a:lnTo>
                  <a:lnTo>
                    <a:pt x="929" y="276"/>
                  </a:lnTo>
                  <a:lnTo>
                    <a:pt x="932" y="276"/>
                  </a:lnTo>
                  <a:lnTo>
                    <a:pt x="934" y="273"/>
                  </a:lnTo>
                  <a:lnTo>
                    <a:pt x="935" y="273"/>
                  </a:lnTo>
                  <a:lnTo>
                    <a:pt x="937" y="272"/>
                  </a:lnTo>
                  <a:lnTo>
                    <a:pt x="938" y="273"/>
                  </a:lnTo>
                  <a:lnTo>
                    <a:pt x="941" y="276"/>
                  </a:lnTo>
                  <a:lnTo>
                    <a:pt x="943" y="278"/>
                  </a:lnTo>
                  <a:lnTo>
                    <a:pt x="946" y="278"/>
                  </a:lnTo>
                  <a:lnTo>
                    <a:pt x="947" y="279"/>
                  </a:lnTo>
                  <a:lnTo>
                    <a:pt x="950" y="283"/>
                  </a:lnTo>
                  <a:lnTo>
                    <a:pt x="950" y="284"/>
                  </a:lnTo>
                  <a:lnTo>
                    <a:pt x="952" y="289"/>
                  </a:lnTo>
                  <a:lnTo>
                    <a:pt x="950" y="290"/>
                  </a:lnTo>
                  <a:lnTo>
                    <a:pt x="950" y="292"/>
                  </a:lnTo>
                  <a:lnTo>
                    <a:pt x="950" y="292"/>
                  </a:lnTo>
                  <a:lnTo>
                    <a:pt x="949" y="293"/>
                  </a:lnTo>
                  <a:lnTo>
                    <a:pt x="947" y="293"/>
                  </a:lnTo>
                  <a:lnTo>
                    <a:pt x="946" y="293"/>
                  </a:lnTo>
                  <a:lnTo>
                    <a:pt x="943" y="296"/>
                  </a:lnTo>
                  <a:lnTo>
                    <a:pt x="941" y="296"/>
                  </a:lnTo>
                  <a:lnTo>
                    <a:pt x="937" y="296"/>
                  </a:lnTo>
                  <a:lnTo>
                    <a:pt x="935" y="295"/>
                  </a:lnTo>
                  <a:lnTo>
                    <a:pt x="934" y="295"/>
                  </a:lnTo>
                  <a:lnTo>
                    <a:pt x="934" y="296"/>
                  </a:lnTo>
                  <a:lnTo>
                    <a:pt x="932" y="296"/>
                  </a:lnTo>
                  <a:lnTo>
                    <a:pt x="931" y="296"/>
                  </a:lnTo>
                  <a:lnTo>
                    <a:pt x="931" y="298"/>
                  </a:lnTo>
                  <a:lnTo>
                    <a:pt x="931" y="298"/>
                  </a:lnTo>
                  <a:lnTo>
                    <a:pt x="931" y="299"/>
                  </a:lnTo>
                  <a:lnTo>
                    <a:pt x="931" y="299"/>
                  </a:lnTo>
                  <a:lnTo>
                    <a:pt x="932" y="301"/>
                  </a:lnTo>
                  <a:lnTo>
                    <a:pt x="934" y="301"/>
                  </a:lnTo>
                  <a:lnTo>
                    <a:pt x="935" y="301"/>
                  </a:lnTo>
                  <a:lnTo>
                    <a:pt x="935" y="302"/>
                  </a:lnTo>
                  <a:lnTo>
                    <a:pt x="935" y="302"/>
                  </a:lnTo>
                  <a:lnTo>
                    <a:pt x="935" y="304"/>
                  </a:lnTo>
                  <a:lnTo>
                    <a:pt x="934" y="304"/>
                  </a:lnTo>
                  <a:lnTo>
                    <a:pt x="932" y="302"/>
                  </a:lnTo>
                  <a:lnTo>
                    <a:pt x="932" y="302"/>
                  </a:lnTo>
                  <a:lnTo>
                    <a:pt x="931" y="304"/>
                  </a:lnTo>
                  <a:lnTo>
                    <a:pt x="931" y="304"/>
                  </a:lnTo>
                  <a:lnTo>
                    <a:pt x="929" y="304"/>
                  </a:lnTo>
                  <a:lnTo>
                    <a:pt x="927" y="304"/>
                  </a:lnTo>
                  <a:lnTo>
                    <a:pt x="927" y="305"/>
                  </a:lnTo>
                  <a:lnTo>
                    <a:pt x="927" y="305"/>
                  </a:lnTo>
                  <a:lnTo>
                    <a:pt x="926" y="307"/>
                  </a:lnTo>
                  <a:lnTo>
                    <a:pt x="926" y="308"/>
                  </a:lnTo>
                  <a:lnTo>
                    <a:pt x="926" y="308"/>
                  </a:lnTo>
                  <a:lnTo>
                    <a:pt x="926" y="310"/>
                  </a:lnTo>
                  <a:lnTo>
                    <a:pt x="927" y="311"/>
                  </a:lnTo>
                  <a:lnTo>
                    <a:pt x="929" y="313"/>
                  </a:lnTo>
                  <a:lnTo>
                    <a:pt x="929" y="314"/>
                  </a:lnTo>
                  <a:lnTo>
                    <a:pt x="927" y="313"/>
                  </a:lnTo>
                  <a:lnTo>
                    <a:pt x="927" y="313"/>
                  </a:lnTo>
                  <a:lnTo>
                    <a:pt x="926" y="311"/>
                  </a:lnTo>
                  <a:lnTo>
                    <a:pt x="924" y="310"/>
                  </a:lnTo>
                  <a:lnTo>
                    <a:pt x="921" y="308"/>
                  </a:lnTo>
                  <a:lnTo>
                    <a:pt x="920" y="308"/>
                  </a:lnTo>
                  <a:lnTo>
                    <a:pt x="920" y="308"/>
                  </a:lnTo>
                  <a:lnTo>
                    <a:pt x="923" y="311"/>
                  </a:lnTo>
                  <a:lnTo>
                    <a:pt x="924" y="311"/>
                  </a:lnTo>
                  <a:lnTo>
                    <a:pt x="924" y="313"/>
                  </a:lnTo>
                  <a:lnTo>
                    <a:pt x="921" y="314"/>
                  </a:lnTo>
                  <a:lnTo>
                    <a:pt x="921" y="314"/>
                  </a:lnTo>
                  <a:lnTo>
                    <a:pt x="923" y="316"/>
                  </a:lnTo>
                  <a:lnTo>
                    <a:pt x="923" y="316"/>
                  </a:lnTo>
                  <a:lnTo>
                    <a:pt x="921" y="316"/>
                  </a:lnTo>
                  <a:lnTo>
                    <a:pt x="921" y="317"/>
                  </a:lnTo>
                  <a:lnTo>
                    <a:pt x="918" y="317"/>
                  </a:lnTo>
                  <a:lnTo>
                    <a:pt x="918" y="317"/>
                  </a:lnTo>
                  <a:lnTo>
                    <a:pt x="918" y="319"/>
                  </a:lnTo>
                  <a:lnTo>
                    <a:pt x="920" y="319"/>
                  </a:lnTo>
                  <a:lnTo>
                    <a:pt x="918" y="321"/>
                  </a:lnTo>
                  <a:lnTo>
                    <a:pt x="918" y="321"/>
                  </a:lnTo>
                  <a:lnTo>
                    <a:pt x="915" y="319"/>
                  </a:lnTo>
                  <a:lnTo>
                    <a:pt x="917" y="322"/>
                  </a:lnTo>
                  <a:lnTo>
                    <a:pt x="917" y="322"/>
                  </a:lnTo>
                  <a:lnTo>
                    <a:pt x="917" y="324"/>
                  </a:lnTo>
                  <a:lnTo>
                    <a:pt x="918" y="324"/>
                  </a:lnTo>
                  <a:lnTo>
                    <a:pt x="918" y="324"/>
                  </a:lnTo>
                  <a:lnTo>
                    <a:pt x="918" y="325"/>
                  </a:lnTo>
                  <a:lnTo>
                    <a:pt x="917" y="327"/>
                  </a:lnTo>
                  <a:lnTo>
                    <a:pt x="914" y="328"/>
                  </a:lnTo>
                  <a:lnTo>
                    <a:pt x="911" y="331"/>
                  </a:lnTo>
                  <a:lnTo>
                    <a:pt x="911" y="333"/>
                  </a:lnTo>
                  <a:lnTo>
                    <a:pt x="912" y="334"/>
                  </a:lnTo>
                  <a:lnTo>
                    <a:pt x="912" y="336"/>
                  </a:lnTo>
                  <a:lnTo>
                    <a:pt x="911" y="336"/>
                  </a:lnTo>
                  <a:lnTo>
                    <a:pt x="909" y="336"/>
                  </a:lnTo>
                  <a:lnTo>
                    <a:pt x="909" y="336"/>
                  </a:lnTo>
                  <a:lnTo>
                    <a:pt x="909" y="337"/>
                  </a:lnTo>
                  <a:lnTo>
                    <a:pt x="909" y="339"/>
                  </a:lnTo>
                  <a:lnTo>
                    <a:pt x="909" y="340"/>
                  </a:lnTo>
                  <a:lnTo>
                    <a:pt x="909" y="343"/>
                  </a:lnTo>
                  <a:lnTo>
                    <a:pt x="906" y="348"/>
                  </a:lnTo>
                  <a:lnTo>
                    <a:pt x="905" y="351"/>
                  </a:lnTo>
                  <a:lnTo>
                    <a:pt x="905" y="354"/>
                  </a:lnTo>
                  <a:lnTo>
                    <a:pt x="903" y="356"/>
                  </a:lnTo>
                  <a:lnTo>
                    <a:pt x="902" y="356"/>
                  </a:lnTo>
                  <a:lnTo>
                    <a:pt x="902" y="357"/>
                  </a:lnTo>
                  <a:lnTo>
                    <a:pt x="902" y="357"/>
                  </a:lnTo>
                  <a:lnTo>
                    <a:pt x="902" y="357"/>
                  </a:lnTo>
                  <a:lnTo>
                    <a:pt x="903" y="359"/>
                  </a:lnTo>
                  <a:lnTo>
                    <a:pt x="902" y="362"/>
                  </a:lnTo>
                  <a:lnTo>
                    <a:pt x="902" y="366"/>
                  </a:lnTo>
                  <a:lnTo>
                    <a:pt x="900" y="371"/>
                  </a:lnTo>
                  <a:lnTo>
                    <a:pt x="902" y="381"/>
                  </a:lnTo>
                  <a:lnTo>
                    <a:pt x="900" y="387"/>
                  </a:lnTo>
                  <a:lnTo>
                    <a:pt x="900" y="389"/>
                  </a:lnTo>
                  <a:lnTo>
                    <a:pt x="900" y="390"/>
                  </a:lnTo>
                  <a:lnTo>
                    <a:pt x="899" y="392"/>
                  </a:lnTo>
                  <a:lnTo>
                    <a:pt x="900" y="392"/>
                  </a:lnTo>
                  <a:lnTo>
                    <a:pt x="902" y="392"/>
                  </a:lnTo>
                  <a:lnTo>
                    <a:pt x="902" y="394"/>
                  </a:lnTo>
                  <a:lnTo>
                    <a:pt x="902" y="395"/>
                  </a:lnTo>
                  <a:lnTo>
                    <a:pt x="902" y="397"/>
                  </a:lnTo>
                  <a:lnTo>
                    <a:pt x="903" y="397"/>
                  </a:lnTo>
                  <a:lnTo>
                    <a:pt x="903" y="397"/>
                  </a:lnTo>
                  <a:lnTo>
                    <a:pt x="903" y="397"/>
                  </a:lnTo>
                  <a:lnTo>
                    <a:pt x="905" y="400"/>
                  </a:lnTo>
                  <a:lnTo>
                    <a:pt x="906" y="400"/>
                  </a:lnTo>
                  <a:lnTo>
                    <a:pt x="908" y="401"/>
                  </a:lnTo>
                  <a:lnTo>
                    <a:pt x="906" y="409"/>
                  </a:lnTo>
                  <a:lnTo>
                    <a:pt x="906" y="410"/>
                  </a:lnTo>
                  <a:lnTo>
                    <a:pt x="908" y="407"/>
                  </a:lnTo>
                  <a:lnTo>
                    <a:pt x="908" y="403"/>
                  </a:lnTo>
                  <a:lnTo>
                    <a:pt x="909" y="400"/>
                  </a:lnTo>
                  <a:lnTo>
                    <a:pt x="909" y="398"/>
                  </a:lnTo>
                  <a:lnTo>
                    <a:pt x="914" y="398"/>
                  </a:lnTo>
                  <a:lnTo>
                    <a:pt x="917" y="400"/>
                  </a:lnTo>
                  <a:lnTo>
                    <a:pt x="918" y="400"/>
                  </a:lnTo>
                  <a:lnTo>
                    <a:pt x="920" y="400"/>
                  </a:lnTo>
                  <a:lnTo>
                    <a:pt x="920" y="400"/>
                  </a:lnTo>
                  <a:lnTo>
                    <a:pt x="921" y="401"/>
                  </a:lnTo>
                  <a:lnTo>
                    <a:pt x="921" y="404"/>
                  </a:lnTo>
                  <a:lnTo>
                    <a:pt x="921" y="406"/>
                  </a:lnTo>
                  <a:lnTo>
                    <a:pt x="923" y="412"/>
                  </a:lnTo>
                  <a:lnTo>
                    <a:pt x="924" y="415"/>
                  </a:lnTo>
                  <a:lnTo>
                    <a:pt x="926" y="421"/>
                  </a:lnTo>
                  <a:lnTo>
                    <a:pt x="926" y="422"/>
                  </a:lnTo>
                  <a:lnTo>
                    <a:pt x="929" y="428"/>
                  </a:lnTo>
                  <a:lnTo>
                    <a:pt x="929" y="430"/>
                  </a:lnTo>
                  <a:lnTo>
                    <a:pt x="929" y="432"/>
                  </a:lnTo>
                  <a:lnTo>
                    <a:pt x="929" y="433"/>
                  </a:lnTo>
                  <a:lnTo>
                    <a:pt x="929" y="435"/>
                  </a:lnTo>
                  <a:lnTo>
                    <a:pt x="929" y="438"/>
                  </a:lnTo>
                  <a:lnTo>
                    <a:pt x="927" y="439"/>
                  </a:lnTo>
                  <a:lnTo>
                    <a:pt x="926" y="439"/>
                  </a:lnTo>
                  <a:lnTo>
                    <a:pt x="926" y="441"/>
                  </a:lnTo>
                  <a:lnTo>
                    <a:pt x="924" y="441"/>
                  </a:lnTo>
                  <a:lnTo>
                    <a:pt x="924" y="441"/>
                  </a:lnTo>
                  <a:lnTo>
                    <a:pt x="926" y="441"/>
                  </a:lnTo>
                  <a:lnTo>
                    <a:pt x="927" y="441"/>
                  </a:lnTo>
                  <a:lnTo>
                    <a:pt x="929" y="439"/>
                  </a:lnTo>
                  <a:lnTo>
                    <a:pt x="929" y="439"/>
                  </a:lnTo>
                  <a:lnTo>
                    <a:pt x="931" y="439"/>
                  </a:lnTo>
                  <a:lnTo>
                    <a:pt x="932" y="439"/>
                  </a:lnTo>
                  <a:lnTo>
                    <a:pt x="931" y="441"/>
                  </a:lnTo>
                  <a:lnTo>
                    <a:pt x="931" y="441"/>
                  </a:lnTo>
                  <a:lnTo>
                    <a:pt x="932" y="439"/>
                  </a:lnTo>
                  <a:lnTo>
                    <a:pt x="935" y="438"/>
                  </a:lnTo>
                  <a:lnTo>
                    <a:pt x="946" y="435"/>
                  </a:lnTo>
                  <a:lnTo>
                    <a:pt x="949" y="433"/>
                  </a:lnTo>
                  <a:lnTo>
                    <a:pt x="952" y="435"/>
                  </a:lnTo>
                  <a:lnTo>
                    <a:pt x="955" y="436"/>
                  </a:lnTo>
                  <a:lnTo>
                    <a:pt x="958" y="438"/>
                  </a:lnTo>
                  <a:lnTo>
                    <a:pt x="962" y="439"/>
                  </a:lnTo>
                  <a:lnTo>
                    <a:pt x="967" y="441"/>
                  </a:lnTo>
                  <a:lnTo>
                    <a:pt x="969" y="442"/>
                  </a:lnTo>
                  <a:lnTo>
                    <a:pt x="973" y="442"/>
                  </a:lnTo>
                  <a:lnTo>
                    <a:pt x="975" y="444"/>
                  </a:lnTo>
                  <a:lnTo>
                    <a:pt x="976" y="445"/>
                  </a:lnTo>
                  <a:lnTo>
                    <a:pt x="979" y="448"/>
                  </a:lnTo>
                  <a:lnTo>
                    <a:pt x="981" y="450"/>
                  </a:lnTo>
                  <a:lnTo>
                    <a:pt x="984" y="451"/>
                  </a:lnTo>
                  <a:lnTo>
                    <a:pt x="985" y="454"/>
                  </a:lnTo>
                  <a:lnTo>
                    <a:pt x="990" y="460"/>
                  </a:lnTo>
                  <a:lnTo>
                    <a:pt x="990" y="462"/>
                  </a:lnTo>
                  <a:lnTo>
                    <a:pt x="993" y="462"/>
                  </a:lnTo>
                  <a:lnTo>
                    <a:pt x="997" y="463"/>
                  </a:lnTo>
                  <a:lnTo>
                    <a:pt x="1003" y="467"/>
                  </a:lnTo>
                  <a:lnTo>
                    <a:pt x="1007" y="468"/>
                  </a:lnTo>
                  <a:lnTo>
                    <a:pt x="1010" y="468"/>
                  </a:lnTo>
                  <a:lnTo>
                    <a:pt x="1011" y="470"/>
                  </a:lnTo>
                  <a:lnTo>
                    <a:pt x="1013" y="471"/>
                  </a:lnTo>
                  <a:lnTo>
                    <a:pt x="1014" y="471"/>
                  </a:lnTo>
                  <a:lnTo>
                    <a:pt x="1016" y="473"/>
                  </a:lnTo>
                  <a:lnTo>
                    <a:pt x="1016" y="474"/>
                  </a:lnTo>
                  <a:lnTo>
                    <a:pt x="1017" y="476"/>
                  </a:lnTo>
                  <a:lnTo>
                    <a:pt x="1019" y="476"/>
                  </a:lnTo>
                  <a:lnTo>
                    <a:pt x="1019" y="477"/>
                  </a:lnTo>
                  <a:lnTo>
                    <a:pt x="1017" y="482"/>
                  </a:lnTo>
                  <a:lnTo>
                    <a:pt x="1017" y="482"/>
                  </a:lnTo>
                  <a:lnTo>
                    <a:pt x="1019" y="479"/>
                  </a:lnTo>
                  <a:lnTo>
                    <a:pt x="1019" y="477"/>
                  </a:lnTo>
                  <a:lnTo>
                    <a:pt x="1020" y="477"/>
                  </a:lnTo>
                  <a:lnTo>
                    <a:pt x="1022" y="477"/>
                  </a:lnTo>
                  <a:lnTo>
                    <a:pt x="1025" y="477"/>
                  </a:lnTo>
                  <a:lnTo>
                    <a:pt x="1026" y="477"/>
                  </a:lnTo>
                  <a:lnTo>
                    <a:pt x="1029" y="477"/>
                  </a:lnTo>
                  <a:lnTo>
                    <a:pt x="1031" y="477"/>
                  </a:lnTo>
                  <a:lnTo>
                    <a:pt x="1032" y="477"/>
                  </a:lnTo>
                  <a:lnTo>
                    <a:pt x="1032" y="477"/>
                  </a:lnTo>
                  <a:lnTo>
                    <a:pt x="1034" y="477"/>
                  </a:lnTo>
                  <a:lnTo>
                    <a:pt x="1034" y="477"/>
                  </a:lnTo>
                  <a:lnTo>
                    <a:pt x="1037" y="477"/>
                  </a:lnTo>
                  <a:lnTo>
                    <a:pt x="1038" y="477"/>
                  </a:lnTo>
                  <a:lnTo>
                    <a:pt x="1043" y="479"/>
                  </a:lnTo>
                  <a:lnTo>
                    <a:pt x="1046" y="479"/>
                  </a:lnTo>
                  <a:lnTo>
                    <a:pt x="1046" y="479"/>
                  </a:lnTo>
                  <a:lnTo>
                    <a:pt x="1048" y="480"/>
                  </a:lnTo>
                  <a:lnTo>
                    <a:pt x="1048" y="480"/>
                  </a:lnTo>
                  <a:lnTo>
                    <a:pt x="1049" y="480"/>
                  </a:lnTo>
                  <a:lnTo>
                    <a:pt x="1051" y="480"/>
                  </a:lnTo>
                  <a:lnTo>
                    <a:pt x="1054" y="482"/>
                  </a:lnTo>
                  <a:lnTo>
                    <a:pt x="1054" y="483"/>
                  </a:lnTo>
                  <a:lnTo>
                    <a:pt x="1055" y="486"/>
                  </a:lnTo>
                  <a:lnTo>
                    <a:pt x="1055" y="488"/>
                  </a:lnTo>
                  <a:lnTo>
                    <a:pt x="1054" y="494"/>
                  </a:lnTo>
                  <a:lnTo>
                    <a:pt x="1052" y="497"/>
                  </a:lnTo>
                  <a:lnTo>
                    <a:pt x="1052" y="500"/>
                  </a:lnTo>
                  <a:lnTo>
                    <a:pt x="1054" y="501"/>
                  </a:lnTo>
                  <a:lnTo>
                    <a:pt x="1055" y="503"/>
                  </a:lnTo>
                  <a:lnTo>
                    <a:pt x="1055" y="503"/>
                  </a:lnTo>
                  <a:lnTo>
                    <a:pt x="1055" y="508"/>
                  </a:lnTo>
                  <a:lnTo>
                    <a:pt x="1057" y="509"/>
                  </a:lnTo>
                  <a:lnTo>
                    <a:pt x="1055" y="511"/>
                  </a:lnTo>
                  <a:lnTo>
                    <a:pt x="1055" y="512"/>
                  </a:lnTo>
                  <a:lnTo>
                    <a:pt x="1055" y="515"/>
                  </a:lnTo>
                  <a:lnTo>
                    <a:pt x="1057" y="518"/>
                  </a:lnTo>
                  <a:lnTo>
                    <a:pt x="1055" y="520"/>
                  </a:lnTo>
                  <a:lnTo>
                    <a:pt x="1055" y="521"/>
                  </a:lnTo>
                  <a:lnTo>
                    <a:pt x="1055" y="521"/>
                  </a:lnTo>
                  <a:lnTo>
                    <a:pt x="1054" y="524"/>
                  </a:lnTo>
                  <a:lnTo>
                    <a:pt x="1054" y="524"/>
                  </a:lnTo>
                  <a:lnTo>
                    <a:pt x="1055" y="526"/>
                  </a:lnTo>
                  <a:lnTo>
                    <a:pt x="1055" y="527"/>
                  </a:lnTo>
                  <a:lnTo>
                    <a:pt x="1057" y="527"/>
                  </a:lnTo>
                  <a:lnTo>
                    <a:pt x="1058" y="529"/>
                  </a:lnTo>
                  <a:lnTo>
                    <a:pt x="1060" y="532"/>
                  </a:lnTo>
                  <a:lnTo>
                    <a:pt x="1061" y="533"/>
                  </a:lnTo>
                  <a:lnTo>
                    <a:pt x="1063" y="536"/>
                  </a:lnTo>
                  <a:lnTo>
                    <a:pt x="1063" y="538"/>
                  </a:lnTo>
                  <a:lnTo>
                    <a:pt x="1063" y="539"/>
                  </a:lnTo>
                  <a:lnTo>
                    <a:pt x="1061" y="539"/>
                  </a:lnTo>
                  <a:lnTo>
                    <a:pt x="1061" y="541"/>
                  </a:lnTo>
                  <a:lnTo>
                    <a:pt x="1060" y="541"/>
                  </a:lnTo>
                  <a:lnTo>
                    <a:pt x="1060" y="541"/>
                  </a:lnTo>
                  <a:lnTo>
                    <a:pt x="1063" y="541"/>
                  </a:lnTo>
                  <a:lnTo>
                    <a:pt x="1063" y="541"/>
                  </a:lnTo>
                  <a:lnTo>
                    <a:pt x="1064" y="541"/>
                  </a:lnTo>
                  <a:lnTo>
                    <a:pt x="1066" y="543"/>
                  </a:lnTo>
                  <a:lnTo>
                    <a:pt x="1066" y="544"/>
                  </a:lnTo>
                  <a:lnTo>
                    <a:pt x="1069" y="544"/>
                  </a:lnTo>
                  <a:lnTo>
                    <a:pt x="1070" y="546"/>
                  </a:lnTo>
                  <a:lnTo>
                    <a:pt x="1073" y="550"/>
                  </a:lnTo>
                  <a:lnTo>
                    <a:pt x="1075" y="550"/>
                  </a:lnTo>
                  <a:lnTo>
                    <a:pt x="1075" y="552"/>
                  </a:lnTo>
                  <a:lnTo>
                    <a:pt x="1076" y="555"/>
                  </a:lnTo>
                  <a:lnTo>
                    <a:pt x="1076" y="556"/>
                  </a:lnTo>
                  <a:lnTo>
                    <a:pt x="1076" y="558"/>
                  </a:lnTo>
                  <a:lnTo>
                    <a:pt x="1076" y="558"/>
                  </a:lnTo>
                  <a:lnTo>
                    <a:pt x="1073" y="559"/>
                  </a:lnTo>
                  <a:lnTo>
                    <a:pt x="1072" y="562"/>
                  </a:lnTo>
                  <a:lnTo>
                    <a:pt x="1072" y="562"/>
                  </a:lnTo>
                  <a:lnTo>
                    <a:pt x="1073" y="561"/>
                  </a:lnTo>
                  <a:lnTo>
                    <a:pt x="1076" y="559"/>
                  </a:lnTo>
                  <a:lnTo>
                    <a:pt x="1078" y="559"/>
                  </a:lnTo>
                  <a:lnTo>
                    <a:pt x="1079" y="559"/>
                  </a:lnTo>
                  <a:lnTo>
                    <a:pt x="1081" y="559"/>
                  </a:lnTo>
                  <a:lnTo>
                    <a:pt x="1082" y="561"/>
                  </a:lnTo>
                  <a:lnTo>
                    <a:pt x="1084" y="562"/>
                  </a:lnTo>
                  <a:lnTo>
                    <a:pt x="1087" y="565"/>
                  </a:lnTo>
                  <a:lnTo>
                    <a:pt x="1089" y="567"/>
                  </a:lnTo>
                  <a:lnTo>
                    <a:pt x="1090" y="570"/>
                  </a:lnTo>
                  <a:lnTo>
                    <a:pt x="1090" y="568"/>
                  </a:lnTo>
                  <a:lnTo>
                    <a:pt x="1089" y="567"/>
                  </a:lnTo>
                  <a:lnTo>
                    <a:pt x="1087" y="564"/>
                  </a:lnTo>
                  <a:lnTo>
                    <a:pt x="1086" y="562"/>
                  </a:lnTo>
                  <a:lnTo>
                    <a:pt x="1086" y="562"/>
                  </a:lnTo>
                  <a:lnTo>
                    <a:pt x="1086" y="561"/>
                  </a:lnTo>
                  <a:lnTo>
                    <a:pt x="1086" y="561"/>
                  </a:lnTo>
                  <a:lnTo>
                    <a:pt x="1086" y="558"/>
                  </a:lnTo>
                  <a:lnTo>
                    <a:pt x="1087" y="558"/>
                  </a:lnTo>
                  <a:lnTo>
                    <a:pt x="1087" y="556"/>
                  </a:lnTo>
                  <a:lnTo>
                    <a:pt x="1089" y="555"/>
                  </a:lnTo>
                  <a:lnTo>
                    <a:pt x="1089" y="555"/>
                  </a:lnTo>
                  <a:lnTo>
                    <a:pt x="1089" y="553"/>
                  </a:lnTo>
                  <a:lnTo>
                    <a:pt x="1090" y="553"/>
                  </a:lnTo>
                  <a:lnTo>
                    <a:pt x="1092" y="553"/>
                  </a:lnTo>
                  <a:lnTo>
                    <a:pt x="1092" y="555"/>
                  </a:lnTo>
                  <a:lnTo>
                    <a:pt x="1092" y="555"/>
                  </a:lnTo>
                  <a:lnTo>
                    <a:pt x="1093" y="555"/>
                  </a:lnTo>
                  <a:lnTo>
                    <a:pt x="1093" y="555"/>
                  </a:lnTo>
                  <a:lnTo>
                    <a:pt x="1095" y="556"/>
                  </a:lnTo>
                  <a:lnTo>
                    <a:pt x="1095" y="556"/>
                  </a:lnTo>
                  <a:lnTo>
                    <a:pt x="1095" y="558"/>
                  </a:lnTo>
                  <a:lnTo>
                    <a:pt x="1095" y="561"/>
                  </a:lnTo>
                  <a:lnTo>
                    <a:pt x="1096" y="561"/>
                  </a:lnTo>
                  <a:lnTo>
                    <a:pt x="1096" y="559"/>
                  </a:lnTo>
                  <a:lnTo>
                    <a:pt x="1096" y="558"/>
                  </a:lnTo>
                  <a:lnTo>
                    <a:pt x="1096" y="556"/>
                  </a:lnTo>
                  <a:lnTo>
                    <a:pt x="1098" y="555"/>
                  </a:lnTo>
                  <a:lnTo>
                    <a:pt x="1098" y="555"/>
                  </a:lnTo>
                  <a:lnTo>
                    <a:pt x="1098" y="555"/>
                  </a:lnTo>
                  <a:lnTo>
                    <a:pt x="1095" y="550"/>
                  </a:lnTo>
                  <a:lnTo>
                    <a:pt x="1095" y="550"/>
                  </a:lnTo>
                  <a:lnTo>
                    <a:pt x="1096" y="550"/>
                  </a:lnTo>
                  <a:lnTo>
                    <a:pt x="1096" y="549"/>
                  </a:lnTo>
                  <a:lnTo>
                    <a:pt x="1096" y="547"/>
                  </a:lnTo>
                  <a:lnTo>
                    <a:pt x="1096" y="546"/>
                  </a:lnTo>
                  <a:lnTo>
                    <a:pt x="1098" y="544"/>
                  </a:lnTo>
                  <a:lnTo>
                    <a:pt x="1099" y="543"/>
                  </a:lnTo>
                  <a:lnTo>
                    <a:pt x="1101" y="541"/>
                  </a:lnTo>
                  <a:lnTo>
                    <a:pt x="1101" y="541"/>
                  </a:lnTo>
                  <a:lnTo>
                    <a:pt x="1101" y="539"/>
                  </a:lnTo>
                  <a:lnTo>
                    <a:pt x="1101" y="539"/>
                  </a:lnTo>
                  <a:lnTo>
                    <a:pt x="1101" y="539"/>
                  </a:lnTo>
                  <a:lnTo>
                    <a:pt x="1101" y="538"/>
                  </a:lnTo>
                  <a:lnTo>
                    <a:pt x="1101" y="535"/>
                  </a:lnTo>
                  <a:lnTo>
                    <a:pt x="1099" y="535"/>
                  </a:lnTo>
                  <a:lnTo>
                    <a:pt x="1098" y="533"/>
                  </a:lnTo>
                  <a:lnTo>
                    <a:pt x="1098" y="532"/>
                  </a:lnTo>
                  <a:lnTo>
                    <a:pt x="1098" y="530"/>
                  </a:lnTo>
                  <a:lnTo>
                    <a:pt x="1098" y="529"/>
                  </a:lnTo>
                  <a:lnTo>
                    <a:pt x="1098" y="529"/>
                  </a:lnTo>
                  <a:lnTo>
                    <a:pt x="1098" y="527"/>
                  </a:lnTo>
                  <a:lnTo>
                    <a:pt x="1096" y="526"/>
                  </a:lnTo>
                  <a:lnTo>
                    <a:pt x="1096" y="524"/>
                  </a:lnTo>
                  <a:lnTo>
                    <a:pt x="1095" y="521"/>
                  </a:lnTo>
                  <a:lnTo>
                    <a:pt x="1095" y="517"/>
                  </a:lnTo>
                  <a:lnTo>
                    <a:pt x="1095" y="514"/>
                  </a:lnTo>
                  <a:lnTo>
                    <a:pt x="1093" y="512"/>
                  </a:lnTo>
                  <a:lnTo>
                    <a:pt x="1093" y="511"/>
                  </a:lnTo>
                  <a:lnTo>
                    <a:pt x="1093" y="511"/>
                  </a:lnTo>
                  <a:lnTo>
                    <a:pt x="1095" y="509"/>
                  </a:lnTo>
                  <a:lnTo>
                    <a:pt x="1095" y="508"/>
                  </a:lnTo>
                  <a:lnTo>
                    <a:pt x="1095" y="508"/>
                  </a:lnTo>
                  <a:lnTo>
                    <a:pt x="1095" y="508"/>
                  </a:lnTo>
                  <a:lnTo>
                    <a:pt x="1095" y="508"/>
                  </a:lnTo>
                  <a:lnTo>
                    <a:pt x="1093" y="506"/>
                  </a:lnTo>
                  <a:lnTo>
                    <a:pt x="1093" y="506"/>
                  </a:lnTo>
                  <a:lnTo>
                    <a:pt x="1095" y="505"/>
                  </a:lnTo>
                  <a:lnTo>
                    <a:pt x="1095" y="505"/>
                  </a:lnTo>
                  <a:lnTo>
                    <a:pt x="1093" y="503"/>
                  </a:lnTo>
                  <a:lnTo>
                    <a:pt x="1092" y="503"/>
                  </a:lnTo>
                  <a:lnTo>
                    <a:pt x="1092" y="501"/>
                  </a:lnTo>
                  <a:lnTo>
                    <a:pt x="1093" y="501"/>
                  </a:lnTo>
                  <a:lnTo>
                    <a:pt x="1093" y="501"/>
                  </a:lnTo>
                  <a:lnTo>
                    <a:pt x="1092" y="500"/>
                  </a:lnTo>
                  <a:lnTo>
                    <a:pt x="1092" y="500"/>
                  </a:lnTo>
                  <a:lnTo>
                    <a:pt x="1090" y="498"/>
                  </a:lnTo>
                  <a:lnTo>
                    <a:pt x="1089" y="497"/>
                  </a:lnTo>
                  <a:lnTo>
                    <a:pt x="1089" y="497"/>
                  </a:lnTo>
                  <a:lnTo>
                    <a:pt x="1089" y="494"/>
                  </a:lnTo>
                  <a:lnTo>
                    <a:pt x="1087" y="492"/>
                  </a:lnTo>
                  <a:lnTo>
                    <a:pt x="1087" y="491"/>
                  </a:lnTo>
                  <a:lnTo>
                    <a:pt x="1087" y="491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7" y="489"/>
                  </a:lnTo>
                  <a:lnTo>
                    <a:pt x="1096" y="486"/>
                  </a:lnTo>
                  <a:lnTo>
                    <a:pt x="1096" y="485"/>
                  </a:lnTo>
                  <a:lnTo>
                    <a:pt x="1101" y="483"/>
                  </a:lnTo>
                  <a:lnTo>
                    <a:pt x="1104" y="482"/>
                  </a:lnTo>
                  <a:lnTo>
                    <a:pt x="1105" y="480"/>
                  </a:lnTo>
                  <a:lnTo>
                    <a:pt x="1108" y="479"/>
                  </a:lnTo>
                  <a:lnTo>
                    <a:pt x="1110" y="477"/>
                  </a:lnTo>
                  <a:lnTo>
                    <a:pt x="1110" y="476"/>
                  </a:lnTo>
                  <a:lnTo>
                    <a:pt x="1114" y="471"/>
                  </a:lnTo>
                  <a:lnTo>
                    <a:pt x="1117" y="470"/>
                  </a:lnTo>
                  <a:lnTo>
                    <a:pt x="1119" y="467"/>
                  </a:lnTo>
                  <a:lnTo>
                    <a:pt x="1120" y="465"/>
                  </a:lnTo>
                  <a:lnTo>
                    <a:pt x="1122" y="462"/>
                  </a:lnTo>
                  <a:lnTo>
                    <a:pt x="1123" y="459"/>
                  </a:lnTo>
                  <a:lnTo>
                    <a:pt x="1123" y="457"/>
                  </a:lnTo>
                  <a:lnTo>
                    <a:pt x="1125" y="454"/>
                  </a:lnTo>
                  <a:lnTo>
                    <a:pt x="1125" y="451"/>
                  </a:lnTo>
                  <a:lnTo>
                    <a:pt x="1125" y="447"/>
                  </a:lnTo>
                  <a:lnTo>
                    <a:pt x="1125" y="442"/>
                  </a:lnTo>
                  <a:lnTo>
                    <a:pt x="1125" y="436"/>
                  </a:lnTo>
                  <a:lnTo>
                    <a:pt x="1123" y="433"/>
                  </a:lnTo>
                  <a:lnTo>
                    <a:pt x="1123" y="432"/>
                  </a:lnTo>
                  <a:lnTo>
                    <a:pt x="1122" y="425"/>
                  </a:lnTo>
                  <a:lnTo>
                    <a:pt x="1122" y="424"/>
                  </a:lnTo>
                  <a:lnTo>
                    <a:pt x="1120" y="422"/>
                  </a:lnTo>
                  <a:lnTo>
                    <a:pt x="1117" y="416"/>
                  </a:lnTo>
                  <a:lnTo>
                    <a:pt x="1113" y="412"/>
                  </a:lnTo>
                  <a:lnTo>
                    <a:pt x="1113" y="412"/>
                  </a:lnTo>
                  <a:lnTo>
                    <a:pt x="1111" y="410"/>
                  </a:lnTo>
                  <a:lnTo>
                    <a:pt x="1108" y="409"/>
                  </a:lnTo>
                  <a:lnTo>
                    <a:pt x="1107" y="407"/>
                  </a:lnTo>
                  <a:lnTo>
                    <a:pt x="1102" y="403"/>
                  </a:lnTo>
                  <a:lnTo>
                    <a:pt x="1101" y="403"/>
                  </a:lnTo>
                  <a:lnTo>
                    <a:pt x="1101" y="401"/>
                  </a:lnTo>
                  <a:lnTo>
                    <a:pt x="1101" y="401"/>
                  </a:lnTo>
                  <a:lnTo>
                    <a:pt x="1101" y="398"/>
                  </a:lnTo>
                  <a:lnTo>
                    <a:pt x="1101" y="397"/>
                  </a:lnTo>
                  <a:lnTo>
                    <a:pt x="1101" y="397"/>
                  </a:lnTo>
                  <a:lnTo>
                    <a:pt x="1102" y="395"/>
                  </a:lnTo>
                  <a:lnTo>
                    <a:pt x="1104" y="392"/>
                  </a:lnTo>
                  <a:lnTo>
                    <a:pt x="1105" y="390"/>
                  </a:lnTo>
                  <a:lnTo>
                    <a:pt x="1105" y="389"/>
                  </a:lnTo>
                  <a:lnTo>
                    <a:pt x="1107" y="387"/>
                  </a:lnTo>
                  <a:lnTo>
                    <a:pt x="1108" y="386"/>
                  </a:lnTo>
                  <a:lnTo>
                    <a:pt x="1110" y="384"/>
                  </a:lnTo>
                  <a:lnTo>
                    <a:pt x="1110" y="383"/>
                  </a:lnTo>
                  <a:lnTo>
                    <a:pt x="1108" y="383"/>
                  </a:lnTo>
                  <a:lnTo>
                    <a:pt x="1108" y="381"/>
                  </a:lnTo>
                  <a:lnTo>
                    <a:pt x="1110" y="380"/>
                  </a:lnTo>
                  <a:lnTo>
                    <a:pt x="1110" y="380"/>
                  </a:lnTo>
                  <a:lnTo>
                    <a:pt x="1110" y="377"/>
                  </a:lnTo>
                  <a:lnTo>
                    <a:pt x="1110" y="377"/>
                  </a:lnTo>
                  <a:lnTo>
                    <a:pt x="1111" y="377"/>
                  </a:lnTo>
                  <a:lnTo>
                    <a:pt x="1114" y="380"/>
                  </a:lnTo>
                  <a:lnTo>
                    <a:pt x="1114" y="380"/>
                  </a:lnTo>
                  <a:lnTo>
                    <a:pt x="1114" y="378"/>
                  </a:lnTo>
                  <a:lnTo>
                    <a:pt x="1113" y="377"/>
                  </a:lnTo>
                  <a:lnTo>
                    <a:pt x="1113" y="375"/>
                  </a:lnTo>
                  <a:lnTo>
                    <a:pt x="1114" y="374"/>
                  </a:lnTo>
                  <a:lnTo>
                    <a:pt x="1114" y="374"/>
                  </a:lnTo>
                  <a:lnTo>
                    <a:pt x="1114" y="372"/>
                  </a:lnTo>
                  <a:lnTo>
                    <a:pt x="1114" y="371"/>
                  </a:lnTo>
                  <a:lnTo>
                    <a:pt x="1116" y="368"/>
                  </a:lnTo>
                  <a:lnTo>
                    <a:pt x="1116" y="368"/>
                  </a:lnTo>
                  <a:lnTo>
                    <a:pt x="1113" y="368"/>
                  </a:lnTo>
                  <a:lnTo>
                    <a:pt x="1111" y="366"/>
                  </a:lnTo>
                  <a:lnTo>
                    <a:pt x="1111" y="366"/>
                  </a:lnTo>
                  <a:lnTo>
                    <a:pt x="1113" y="366"/>
                  </a:lnTo>
                  <a:lnTo>
                    <a:pt x="1113" y="365"/>
                  </a:lnTo>
                  <a:lnTo>
                    <a:pt x="1111" y="360"/>
                  </a:lnTo>
                  <a:lnTo>
                    <a:pt x="1111" y="359"/>
                  </a:lnTo>
                  <a:lnTo>
                    <a:pt x="1111" y="357"/>
                  </a:lnTo>
                  <a:lnTo>
                    <a:pt x="1113" y="356"/>
                  </a:lnTo>
                  <a:lnTo>
                    <a:pt x="1113" y="356"/>
                  </a:lnTo>
                  <a:lnTo>
                    <a:pt x="1111" y="356"/>
                  </a:lnTo>
                  <a:lnTo>
                    <a:pt x="1110" y="354"/>
                  </a:lnTo>
                  <a:lnTo>
                    <a:pt x="1110" y="352"/>
                  </a:lnTo>
                  <a:lnTo>
                    <a:pt x="1110" y="352"/>
                  </a:lnTo>
                  <a:lnTo>
                    <a:pt x="1110" y="351"/>
                  </a:lnTo>
                  <a:lnTo>
                    <a:pt x="1111" y="349"/>
                  </a:lnTo>
                  <a:lnTo>
                    <a:pt x="1111" y="349"/>
                  </a:lnTo>
                  <a:lnTo>
                    <a:pt x="1111" y="348"/>
                  </a:lnTo>
                  <a:lnTo>
                    <a:pt x="1108" y="349"/>
                  </a:lnTo>
                  <a:lnTo>
                    <a:pt x="1107" y="348"/>
                  </a:lnTo>
                  <a:lnTo>
                    <a:pt x="1105" y="349"/>
                  </a:lnTo>
                  <a:lnTo>
                    <a:pt x="1105" y="348"/>
                  </a:lnTo>
                  <a:lnTo>
                    <a:pt x="1105" y="348"/>
                  </a:lnTo>
                  <a:lnTo>
                    <a:pt x="1108" y="343"/>
                  </a:lnTo>
                  <a:lnTo>
                    <a:pt x="1108" y="342"/>
                  </a:lnTo>
                  <a:lnTo>
                    <a:pt x="1110" y="340"/>
                  </a:lnTo>
                  <a:lnTo>
                    <a:pt x="1110" y="339"/>
                  </a:lnTo>
                  <a:lnTo>
                    <a:pt x="1110" y="339"/>
                  </a:lnTo>
                  <a:lnTo>
                    <a:pt x="1110" y="334"/>
                  </a:lnTo>
                  <a:lnTo>
                    <a:pt x="1110" y="333"/>
                  </a:lnTo>
                  <a:lnTo>
                    <a:pt x="1111" y="331"/>
                  </a:lnTo>
                  <a:lnTo>
                    <a:pt x="1113" y="330"/>
                  </a:lnTo>
                  <a:lnTo>
                    <a:pt x="1110" y="328"/>
                  </a:lnTo>
                  <a:lnTo>
                    <a:pt x="1110" y="327"/>
                  </a:lnTo>
                  <a:lnTo>
                    <a:pt x="1108" y="325"/>
                  </a:lnTo>
                  <a:lnTo>
                    <a:pt x="1107" y="325"/>
                  </a:lnTo>
                  <a:lnTo>
                    <a:pt x="1107" y="322"/>
                  </a:lnTo>
                  <a:lnTo>
                    <a:pt x="1105" y="321"/>
                  </a:lnTo>
                  <a:lnTo>
                    <a:pt x="1105" y="316"/>
                  </a:lnTo>
                  <a:lnTo>
                    <a:pt x="1105" y="313"/>
                  </a:lnTo>
                  <a:lnTo>
                    <a:pt x="1105" y="311"/>
                  </a:lnTo>
                  <a:lnTo>
                    <a:pt x="1105" y="310"/>
                  </a:lnTo>
                  <a:lnTo>
                    <a:pt x="1105" y="308"/>
                  </a:lnTo>
                  <a:lnTo>
                    <a:pt x="1108" y="307"/>
                  </a:lnTo>
                  <a:lnTo>
                    <a:pt x="1111" y="304"/>
                  </a:lnTo>
                  <a:lnTo>
                    <a:pt x="1114" y="304"/>
                  </a:lnTo>
                  <a:lnTo>
                    <a:pt x="1116" y="304"/>
                  </a:lnTo>
                  <a:lnTo>
                    <a:pt x="1120" y="304"/>
                  </a:lnTo>
                  <a:lnTo>
                    <a:pt x="1123" y="305"/>
                  </a:lnTo>
                  <a:lnTo>
                    <a:pt x="1134" y="310"/>
                  </a:lnTo>
                  <a:lnTo>
                    <a:pt x="1136" y="311"/>
                  </a:lnTo>
                  <a:lnTo>
                    <a:pt x="1134" y="313"/>
                  </a:lnTo>
                  <a:lnTo>
                    <a:pt x="1134" y="313"/>
                  </a:lnTo>
                  <a:lnTo>
                    <a:pt x="1137" y="311"/>
                  </a:lnTo>
                  <a:lnTo>
                    <a:pt x="1139" y="310"/>
                  </a:lnTo>
                  <a:lnTo>
                    <a:pt x="1139" y="310"/>
                  </a:lnTo>
                  <a:lnTo>
                    <a:pt x="1142" y="311"/>
                  </a:lnTo>
                  <a:lnTo>
                    <a:pt x="1143" y="311"/>
                  </a:lnTo>
                  <a:lnTo>
                    <a:pt x="1145" y="313"/>
                  </a:lnTo>
                  <a:lnTo>
                    <a:pt x="1148" y="314"/>
                  </a:lnTo>
                  <a:lnTo>
                    <a:pt x="1148" y="314"/>
                  </a:lnTo>
                  <a:lnTo>
                    <a:pt x="1148" y="313"/>
                  </a:lnTo>
                  <a:lnTo>
                    <a:pt x="1148" y="313"/>
                  </a:lnTo>
                  <a:lnTo>
                    <a:pt x="1151" y="311"/>
                  </a:lnTo>
                  <a:lnTo>
                    <a:pt x="1154" y="310"/>
                  </a:lnTo>
                  <a:lnTo>
                    <a:pt x="1155" y="308"/>
                  </a:lnTo>
                  <a:lnTo>
                    <a:pt x="1157" y="307"/>
                  </a:lnTo>
                  <a:lnTo>
                    <a:pt x="1158" y="305"/>
                  </a:lnTo>
                  <a:lnTo>
                    <a:pt x="1160" y="305"/>
                  </a:lnTo>
                  <a:lnTo>
                    <a:pt x="1160" y="307"/>
                  </a:lnTo>
                  <a:lnTo>
                    <a:pt x="1163" y="308"/>
                  </a:lnTo>
                  <a:lnTo>
                    <a:pt x="1165" y="310"/>
                  </a:lnTo>
                  <a:lnTo>
                    <a:pt x="1166" y="311"/>
                  </a:lnTo>
                  <a:lnTo>
                    <a:pt x="1168" y="313"/>
                  </a:lnTo>
                  <a:lnTo>
                    <a:pt x="1168" y="313"/>
                  </a:lnTo>
                  <a:lnTo>
                    <a:pt x="1169" y="314"/>
                  </a:lnTo>
                  <a:lnTo>
                    <a:pt x="1172" y="314"/>
                  </a:lnTo>
                  <a:lnTo>
                    <a:pt x="1172" y="314"/>
                  </a:lnTo>
                  <a:lnTo>
                    <a:pt x="1172" y="316"/>
                  </a:lnTo>
                  <a:lnTo>
                    <a:pt x="1172" y="316"/>
                  </a:lnTo>
                  <a:lnTo>
                    <a:pt x="1172" y="317"/>
                  </a:lnTo>
                  <a:lnTo>
                    <a:pt x="1172" y="317"/>
                  </a:lnTo>
                  <a:lnTo>
                    <a:pt x="1172" y="319"/>
                  </a:lnTo>
                  <a:lnTo>
                    <a:pt x="1171" y="322"/>
                  </a:lnTo>
                  <a:lnTo>
                    <a:pt x="1172" y="322"/>
                  </a:lnTo>
                  <a:lnTo>
                    <a:pt x="1172" y="322"/>
                  </a:lnTo>
                  <a:lnTo>
                    <a:pt x="1174" y="321"/>
                  </a:lnTo>
                  <a:lnTo>
                    <a:pt x="1174" y="321"/>
                  </a:lnTo>
                  <a:lnTo>
                    <a:pt x="1177" y="321"/>
                  </a:lnTo>
                  <a:lnTo>
                    <a:pt x="1178" y="322"/>
                  </a:lnTo>
                  <a:lnTo>
                    <a:pt x="1178" y="324"/>
                  </a:lnTo>
                  <a:lnTo>
                    <a:pt x="1178" y="325"/>
                  </a:lnTo>
                  <a:lnTo>
                    <a:pt x="1180" y="325"/>
                  </a:lnTo>
                  <a:lnTo>
                    <a:pt x="1180" y="327"/>
                  </a:lnTo>
                  <a:lnTo>
                    <a:pt x="1180" y="327"/>
                  </a:lnTo>
                  <a:lnTo>
                    <a:pt x="1180" y="328"/>
                  </a:lnTo>
                  <a:lnTo>
                    <a:pt x="1177" y="328"/>
                  </a:lnTo>
                  <a:lnTo>
                    <a:pt x="1178" y="330"/>
                  </a:lnTo>
                  <a:lnTo>
                    <a:pt x="1180" y="328"/>
                  </a:lnTo>
                  <a:lnTo>
                    <a:pt x="1181" y="328"/>
                  </a:lnTo>
                  <a:lnTo>
                    <a:pt x="1181" y="327"/>
                  </a:lnTo>
                  <a:lnTo>
                    <a:pt x="1183" y="327"/>
                  </a:lnTo>
                  <a:lnTo>
                    <a:pt x="1184" y="328"/>
                  </a:lnTo>
                  <a:lnTo>
                    <a:pt x="1186" y="328"/>
                  </a:lnTo>
                  <a:lnTo>
                    <a:pt x="1186" y="330"/>
                  </a:lnTo>
                  <a:lnTo>
                    <a:pt x="1184" y="330"/>
                  </a:lnTo>
                  <a:lnTo>
                    <a:pt x="1183" y="331"/>
                  </a:lnTo>
                  <a:lnTo>
                    <a:pt x="1183" y="333"/>
                  </a:lnTo>
                  <a:lnTo>
                    <a:pt x="1183" y="333"/>
                  </a:lnTo>
                  <a:lnTo>
                    <a:pt x="1183" y="333"/>
                  </a:lnTo>
                  <a:lnTo>
                    <a:pt x="1184" y="333"/>
                  </a:lnTo>
                  <a:lnTo>
                    <a:pt x="1184" y="334"/>
                  </a:lnTo>
                  <a:lnTo>
                    <a:pt x="1184" y="334"/>
                  </a:lnTo>
                  <a:lnTo>
                    <a:pt x="1184" y="336"/>
                  </a:lnTo>
                  <a:lnTo>
                    <a:pt x="1186" y="339"/>
                  </a:lnTo>
                  <a:lnTo>
                    <a:pt x="1187" y="340"/>
                  </a:lnTo>
                  <a:lnTo>
                    <a:pt x="1189" y="340"/>
                  </a:lnTo>
                  <a:lnTo>
                    <a:pt x="1190" y="340"/>
                  </a:lnTo>
                  <a:lnTo>
                    <a:pt x="1192" y="340"/>
                  </a:lnTo>
                  <a:lnTo>
                    <a:pt x="1196" y="342"/>
                  </a:lnTo>
                  <a:lnTo>
                    <a:pt x="1198" y="343"/>
                  </a:lnTo>
                  <a:lnTo>
                    <a:pt x="1201" y="342"/>
                  </a:lnTo>
                  <a:lnTo>
                    <a:pt x="1201" y="342"/>
                  </a:lnTo>
                  <a:lnTo>
                    <a:pt x="1203" y="343"/>
                  </a:lnTo>
                  <a:lnTo>
                    <a:pt x="1203" y="343"/>
                  </a:lnTo>
                  <a:lnTo>
                    <a:pt x="1203" y="345"/>
                  </a:lnTo>
                  <a:lnTo>
                    <a:pt x="1203" y="346"/>
                  </a:lnTo>
                  <a:lnTo>
                    <a:pt x="1204" y="346"/>
                  </a:lnTo>
                  <a:lnTo>
                    <a:pt x="1206" y="348"/>
                  </a:lnTo>
                  <a:lnTo>
                    <a:pt x="1206" y="348"/>
                  </a:lnTo>
                  <a:lnTo>
                    <a:pt x="1207" y="346"/>
                  </a:lnTo>
                  <a:lnTo>
                    <a:pt x="1209" y="346"/>
                  </a:lnTo>
                  <a:lnTo>
                    <a:pt x="1209" y="345"/>
                  </a:lnTo>
                  <a:lnTo>
                    <a:pt x="1209" y="343"/>
                  </a:lnTo>
                  <a:lnTo>
                    <a:pt x="1210" y="343"/>
                  </a:lnTo>
                  <a:lnTo>
                    <a:pt x="1210" y="342"/>
                  </a:lnTo>
                  <a:lnTo>
                    <a:pt x="1212" y="343"/>
                  </a:lnTo>
                  <a:lnTo>
                    <a:pt x="1212" y="343"/>
                  </a:lnTo>
                  <a:lnTo>
                    <a:pt x="1212" y="346"/>
                  </a:lnTo>
                  <a:lnTo>
                    <a:pt x="1212" y="346"/>
                  </a:lnTo>
                  <a:lnTo>
                    <a:pt x="1212" y="348"/>
                  </a:lnTo>
                  <a:lnTo>
                    <a:pt x="1212" y="348"/>
                  </a:lnTo>
                  <a:lnTo>
                    <a:pt x="1212" y="349"/>
                  </a:lnTo>
                  <a:lnTo>
                    <a:pt x="1210" y="351"/>
                  </a:lnTo>
                  <a:lnTo>
                    <a:pt x="1210" y="352"/>
                  </a:lnTo>
                  <a:lnTo>
                    <a:pt x="1209" y="356"/>
                  </a:lnTo>
                  <a:lnTo>
                    <a:pt x="1209" y="357"/>
                  </a:lnTo>
                  <a:lnTo>
                    <a:pt x="1209" y="359"/>
                  </a:lnTo>
                  <a:lnTo>
                    <a:pt x="1209" y="360"/>
                  </a:lnTo>
                  <a:lnTo>
                    <a:pt x="1209" y="360"/>
                  </a:lnTo>
                  <a:lnTo>
                    <a:pt x="1209" y="362"/>
                  </a:lnTo>
                  <a:lnTo>
                    <a:pt x="1210" y="363"/>
                  </a:lnTo>
                  <a:lnTo>
                    <a:pt x="1210" y="365"/>
                  </a:lnTo>
                  <a:lnTo>
                    <a:pt x="1210" y="365"/>
                  </a:lnTo>
                  <a:lnTo>
                    <a:pt x="1210" y="366"/>
                  </a:lnTo>
                  <a:lnTo>
                    <a:pt x="1209" y="368"/>
                  </a:lnTo>
                  <a:lnTo>
                    <a:pt x="1207" y="368"/>
                  </a:lnTo>
                  <a:lnTo>
                    <a:pt x="1206" y="369"/>
                  </a:lnTo>
                  <a:lnTo>
                    <a:pt x="1199" y="369"/>
                  </a:lnTo>
                  <a:lnTo>
                    <a:pt x="1196" y="368"/>
                  </a:lnTo>
                  <a:lnTo>
                    <a:pt x="1198" y="369"/>
                  </a:lnTo>
                  <a:lnTo>
                    <a:pt x="1199" y="369"/>
                  </a:lnTo>
                  <a:lnTo>
                    <a:pt x="1201" y="369"/>
                  </a:lnTo>
                  <a:lnTo>
                    <a:pt x="1207" y="371"/>
                  </a:lnTo>
                  <a:lnTo>
                    <a:pt x="1209" y="371"/>
                  </a:lnTo>
                  <a:lnTo>
                    <a:pt x="1209" y="372"/>
                  </a:lnTo>
                  <a:lnTo>
                    <a:pt x="1210" y="374"/>
                  </a:lnTo>
                  <a:lnTo>
                    <a:pt x="1210" y="375"/>
                  </a:lnTo>
                  <a:lnTo>
                    <a:pt x="1210" y="377"/>
                  </a:lnTo>
                  <a:lnTo>
                    <a:pt x="1210" y="378"/>
                  </a:lnTo>
                  <a:lnTo>
                    <a:pt x="1209" y="380"/>
                  </a:lnTo>
                  <a:lnTo>
                    <a:pt x="1209" y="381"/>
                  </a:lnTo>
                  <a:lnTo>
                    <a:pt x="1209" y="384"/>
                  </a:lnTo>
                  <a:lnTo>
                    <a:pt x="1209" y="384"/>
                  </a:lnTo>
                  <a:lnTo>
                    <a:pt x="1212" y="384"/>
                  </a:lnTo>
                  <a:lnTo>
                    <a:pt x="1213" y="386"/>
                  </a:lnTo>
                  <a:lnTo>
                    <a:pt x="1213" y="386"/>
                  </a:lnTo>
                  <a:lnTo>
                    <a:pt x="1212" y="389"/>
                  </a:lnTo>
                  <a:lnTo>
                    <a:pt x="1212" y="389"/>
                  </a:lnTo>
                  <a:lnTo>
                    <a:pt x="1212" y="390"/>
                  </a:lnTo>
                  <a:lnTo>
                    <a:pt x="1212" y="392"/>
                  </a:lnTo>
                  <a:lnTo>
                    <a:pt x="1212" y="392"/>
                  </a:lnTo>
                  <a:lnTo>
                    <a:pt x="1212" y="394"/>
                  </a:lnTo>
                  <a:lnTo>
                    <a:pt x="1212" y="395"/>
                  </a:lnTo>
                  <a:lnTo>
                    <a:pt x="1210" y="397"/>
                  </a:lnTo>
                  <a:lnTo>
                    <a:pt x="1210" y="397"/>
                  </a:lnTo>
                  <a:lnTo>
                    <a:pt x="1209" y="398"/>
                  </a:lnTo>
                  <a:lnTo>
                    <a:pt x="1209" y="397"/>
                  </a:lnTo>
                  <a:lnTo>
                    <a:pt x="1209" y="395"/>
                  </a:lnTo>
                  <a:lnTo>
                    <a:pt x="1207" y="394"/>
                  </a:lnTo>
                  <a:lnTo>
                    <a:pt x="1207" y="395"/>
                  </a:lnTo>
                  <a:lnTo>
                    <a:pt x="1207" y="395"/>
                  </a:lnTo>
                  <a:lnTo>
                    <a:pt x="1207" y="395"/>
                  </a:lnTo>
                  <a:lnTo>
                    <a:pt x="1207" y="397"/>
                  </a:lnTo>
                  <a:lnTo>
                    <a:pt x="1207" y="397"/>
                  </a:lnTo>
                  <a:lnTo>
                    <a:pt x="1206" y="398"/>
                  </a:lnTo>
                  <a:lnTo>
                    <a:pt x="1203" y="398"/>
                  </a:lnTo>
                  <a:lnTo>
                    <a:pt x="1203" y="398"/>
                  </a:lnTo>
                  <a:lnTo>
                    <a:pt x="1204" y="400"/>
                  </a:lnTo>
                  <a:lnTo>
                    <a:pt x="1207" y="400"/>
                  </a:lnTo>
                  <a:lnTo>
                    <a:pt x="1207" y="401"/>
                  </a:lnTo>
                  <a:lnTo>
                    <a:pt x="1209" y="400"/>
                  </a:lnTo>
                  <a:lnTo>
                    <a:pt x="1213" y="397"/>
                  </a:lnTo>
                  <a:lnTo>
                    <a:pt x="1215" y="397"/>
                  </a:lnTo>
                  <a:lnTo>
                    <a:pt x="1215" y="395"/>
                  </a:lnTo>
                  <a:lnTo>
                    <a:pt x="1216" y="395"/>
                  </a:lnTo>
                  <a:lnTo>
                    <a:pt x="1218" y="395"/>
                  </a:lnTo>
                  <a:lnTo>
                    <a:pt x="1221" y="395"/>
                  </a:lnTo>
                  <a:lnTo>
                    <a:pt x="1222" y="395"/>
                  </a:lnTo>
                  <a:lnTo>
                    <a:pt x="1222" y="397"/>
                  </a:lnTo>
                  <a:lnTo>
                    <a:pt x="1224" y="397"/>
                  </a:lnTo>
                  <a:lnTo>
                    <a:pt x="1224" y="398"/>
                  </a:lnTo>
                  <a:lnTo>
                    <a:pt x="1225" y="400"/>
                  </a:lnTo>
                  <a:lnTo>
                    <a:pt x="1225" y="403"/>
                  </a:lnTo>
                  <a:lnTo>
                    <a:pt x="1227" y="404"/>
                  </a:lnTo>
                  <a:lnTo>
                    <a:pt x="1227" y="404"/>
                  </a:lnTo>
                  <a:lnTo>
                    <a:pt x="1227" y="406"/>
                  </a:lnTo>
                  <a:lnTo>
                    <a:pt x="1227" y="407"/>
                  </a:lnTo>
                  <a:lnTo>
                    <a:pt x="1225" y="412"/>
                  </a:lnTo>
                  <a:lnTo>
                    <a:pt x="1225" y="413"/>
                  </a:lnTo>
                  <a:lnTo>
                    <a:pt x="1224" y="415"/>
                  </a:lnTo>
                  <a:lnTo>
                    <a:pt x="1222" y="416"/>
                  </a:lnTo>
                  <a:lnTo>
                    <a:pt x="1219" y="416"/>
                  </a:lnTo>
                  <a:lnTo>
                    <a:pt x="1218" y="418"/>
                  </a:lnTo>
                  <a:lnTo>
                    <a:pt x="1216" y="418"/>
                  </a:lnTo>
                  <a:lnTo>
                    <a:pt x="1216" y="419"/>
                  </a:lnTo>
                  <a:lnTo>
                    <a:pt x="1219" y="418"/>
                  </a:lnTo>
                  <a:lnTo>
                    <a:pt x="1224" y="416"/>
                  </a:lnTo>
                  <a:lnTo>
                    <a:pt x="1224" y="415"/>
                  </a:lnTo>
                  <a:lnTo>
                    <a:pt x="1225" y="415"/>
                  </a:lnTo>
                  <a:lnTo>
                    <a:pt x="1225" y="412"/>
                  </a:lnTo>
                  <a:lnTo>
                    <a:pt x="1227" y="407"/>
                  </a:lnTo>
                  <a:lnTo>
                    <a:pt x="1228" y="406"/>
                  </a:lnTo>
                  <a:lnTo>
                    <a:pt x="1230" y="406"/>
                  </a:lnTo>
                  <a:lnTo>
                    <a:pt x="1230" y="406"/>
                  </a:lnTo>
                  <a:lnTo>
                    <a:pt x="1231" y="409"/>
                  </a:lnTo>
                  <a:lnTo>
                    <a:pt x="1231" y="410"/>
                  </a:lnTo>
                  <a:lnTo>
                    <a:pt x="1231" y="410"/>
                  </a:lnTo>
                  <a:lnTo>
                    <a:pt x="1228" y="413"/>
                  </a:lnTo>
                  <a:lnTo>
                    <a:pt x="1230" y="413"/>
                  </a:lnTo>
                  <a:lnTo>
                    <a:pt x="1231" y="410"/>
                  </a:lnTo>
                  <a:lnTo>
                    <a:pt x="1231" y="409"/>
                  </a:lnTo>
                  <a:lnTo>
                    <a:pt x="1231" y="409"/>
                  </a:lnTo>
                  <a:lnTo>
                    <a:pt x="1233" y="407"/>
                  </a:lnTo>
                  <a:lnTo>
                    <a:pt x="1233" y="407"/>
                  </a:lnTo>
                  <a:lnTo>
                    <a:pt x="1233" y="410"/>
                  </a:lnTo>
                  <a:lnTo>
                    <a:pt x="1233" y="413"/>
                  </a:lnTo>
                  <a:lnTo>
                    <a:pt x="1233" y="415"/>
                  </a:lnTo>
                  <a:lnTo>
                    <a:pt x="1233" y="416"/>
                  </a:lnTo>
                  <a:lnTo>
                    <a:pt x="1233" y="416"/>
                  </a:lnTo>
                  <a:lnTo>
                    <a:pt x="1234" y="415"/>
                  </a:lnTo>
                  <a:lnTo>
                    <a:pt x="1234" y="413"/>
                  </a:lnTo>
                  <a:lnTo>
                    <a:pt x="1234" y="412"/>
                  </a:lnTo>
                  <a:lnTo>
                    <a:pt x="1234" y="412"/>
                  </a:lnTo>
                  <a:lnTo>
                    <a:pt x="1237" y="410"/>
                  </a:lnTo>
                  <a:lnTo>
                    <a:pt x="1240" y="409"/>
                  </a:lnTo>
                  <a:lnTo>
                    <a:pt x="1242" y="407"/>
                  </a:lnTo>
                  <a:lnTo>
                    <a:pt x="1244" y="406"/>
                  </a:lnTo>
                  <a:lnTo>
                    <a:pt x="1245" y="406"/>
                  </a:lnTo>
                  <a:lnTo>
                    <a:pt x="1247" y="404"/>
                  </a:lnTo>
                  <a:lnTo>
                    <a:pt x="1247" y="401"/>
                  </a:lnTo>
                  <a:lnTo>
                    <a:pt x="1248" y="400"/>
                  </a:lnTo>
                  <a:lnTo>
                    <a:pt x="1248" y="400"/>
                  </a:lnTo>
                  <a:lnTo>
                    <a:pt x="1250" y="398"/>
                  </a:lnTo>
                  <a:lnTo>
                    <a:pt x="1251" y="398"/>
                  </a:lnTo>
                  <a:lnTo>
                    <a:pt x="1251" y="398"/>
                  </a:lnTo>
                  <a:lnTo>
                    <a:pt x="1253" y="400"/>
                  </a:lnTo>
                  <a:lnTo>
                    <a:pt x="1253" y="401"/>
                  </a:lnTo>
                  <a:lnTo>
                    <a:pt x="1254" y="403"/>
                  </a:lnTo>
                  <a:lnTo>
                    <a:pt x="1254" y="403"/>
                  </a:lnTo>
                  <a:lnTo>
                    <a:pt x="1254" y="407"/>
                  </a:lnTo>
                  <a:lnTo>
                    <a:pt x="1254" y="407"/>
                  </a:lnTo>
                  <a:lnTo>
                    <a:pt x="1254" y="404"/>
                  </a:lnTo>
                  <a:lnTo>
                    <a:pt x="1256" y="403"/>
                  </a:lnTo>
                  <a:lnTo>
                    <a:pt x="1256" y="403"/>
                  </a:lnTo>
                  <a:lnTo>
                    <a:pt x="1254" y="401"/>
                  </a:lnTo>
                  <a:lnTo>
                    <a:pt x="1254" y="400"/>
                  </a:lnTo>
                  <a:lnTo>
                    <a:pt x="1254" y="398"/>
                  </a:lnTo>
                  <a:lnTo>
                    <a:pt x="1254" y="398"/>
                  </a:lnTo>
                  <a:lnTo>
                    <a:pt x="1254" y="397"/>
                  </a:lnTo>
                  <a:lnTo>
                    <a:pt x="1256" y="397"/>
                  </a:lnTo>
                  <a:lnTo>
                    <a:pt x="1256" y="397"/>
                  </a:lnTo>
                  <a:lnTo>
                    <a:pt x="1256" y="395"/>
                  </a:lnTo>
                  <a:lnTo>
                    <a:pt x="1256" y="395"/>
                  </a:lnTo>
                  <a:lnTo>
                    <a:pt x="1256" y="394"/>
                  </a:lnTo>
                  <a:lnTo>
                    <a:pt x="1257" y="394"/>
                  </a:lnTo>
                  <a:lnTo>
                    <a:pt x="1257" y="394"/>
                  </a:lnTo>
                  <a:lnTo>
                    <a:pt x="1257" y="394"/>
                  </a:lnTo>
                  <a:lnTo>
                    <a:pt x="1257" y="392"/>
                  </a:lnTo>
                  <a:lnTo>
                    <a:pt x="1257" y="392"/>
                  </a:lnTo>
                  <a:lnTo>
                    <a:pt x="1260" y="394"/>
                  </a:lnTo>
                  <a:lnTo>
                    <a:pt x="1260" y="392"/>
                  </a:lnTo>
                  <a:lnTo>
                    <a:pt x="1262" y="392"/>
                  </a:lnTo>
                  <a:lnTo>
                    <a:pt x="1262" y="392"/>
                  </a:lnTo>
                  <a:lnTo>
                    <a:pt x="1260" y="390"/>
                  </a:lnTo>
                  <a:lnTo>
                    <a:pt x="1259" y="390"/>
                  </a:lnTo>
                  <a:lnTo>
                    <a:pt x="1259" y="390"/>
                  </a:lnTo>
                  <a:lnTo>
                    <a:pt x="1259" y="389"/>
                  </a:lnTo>
                  <a:lnTo>
                    <a:pt x="1257" y="387"/>
                  </a:lnTo>
                  <a:lnTo>
                    <a:pt x="1257" y="387"/>
                  </a:lnTo>
                  <a:lnTo>
                    <a:pt x="1259" y="387"/>
                  </a:lnTo>
                  <a:lnTo>
                    <a:pt x="1259" y="387"/>
                  </a:lnTo>
                  <a:lnTo>
                    <a:pt x="1259" y="387"/>
                  </a:lnTo>
                  <a:lnTo>
                    <a:pt x="1260" y="386"/>
                  </a:lnTo>
                  <a:lnTo>
                    <a:pt x="1260" y="384"/>
                  </a:lnTo>
                  <a:lnTo>
                    <a:pt x="1262" y="386"/>
                  </a:lnTo>
                  <a:lnTo>
                    <a:pt x="1262" y="386"/>
                  </a:lnTo>
                  <a:lnTo>
                    <a:pt x="1260" y="383"/>
                  </a:lnTo>
                  <a:lnTo>
                    <a:pt x="1260" y="381"/>
                  </a:lnTo>
                  <a:lnTo>
                    <a:pt x="1262" y="381"/>
                  </a:lnTo>
                  <a:lnTo>
                    <a:pt x="1263" y="381"/>
                  </a:lnTo>
                  <a:lnTo>
                    <a:pt x="1265" y="384"/>
                  </a:lnTo>
                  <a:lnTo>
                    <a:pt x="1266" y="384"/>
                  </a:lnTo>
                  <a:lnTo>
                    <a:pt x="1265" y="383"/>
                  </a:lnTo>
                  <a:lnTo>
                    <a:pt x="1265" y="381"/>
                  </a:lnTo>
                  <a:lnTo>
                    <a:pt x="1263" y="381"/>
                  </a:lnTo>
                  <a:lnTo>
                    <a:pt x="1262" y="381"/>
                  </a:lnTo>
                  <a:lnTo>
                    <a:pt x="1262" y="380"/>
                  </a:lnTo>
                  <a:lnTo>
                    <a:pt x="1260" y="378"/>
                  </a:lnTo>
                  <a:lnTo>
                    <a:pt x="1260" y="377"/>
                  </a:lnTo>
                  <a:lnTo>
                    <a:pt x="1260" y="377"/>
                  </a:lnTo>
                  <a:lnTo>
                    <a:pt x="1262" y="374"/>
                  </a:lnTo>
                  <a:lnTo>
                    <a:pt x="1262" y="374"/>
                  </a:lnTo>
                  <a:lnTo>
                    <a:pt x="1262" y="374"/>
                  </a:lnTo>
                  <a:lnTo>
                    <a:pt x="1263" y="374"/>
                  </a:lnTo>
                  <a:lnTo>
                    <a:pt x="1263" y="374"/>
                  </a:lnTo>
                  <a:lnTo>
                    <a:pt x="1266" y="375"/>
                  </a:lnTo>
                  <a:lnTo>
                    <a:pt x="1266" y="375"/>
                  </a:lnTo>
                  <a:lnTo>
                    <a:pt x="1265" y="374"/>
                  </a:lnTo>
                  <a:lnTo>
                    <a:pt x="1265" y="374"/>
                  </a:lnTo>
                  <a:lnTo>
                    <a:pt x="1265" y="372"/>
                  </a:lnTo>
                  <a:lnTo>
                    <a:pt x="1265" y="371"/>
                  </a:lnTo>
                  <a:lnTo>
                    <a:pt x="1265" y="369"/>
                  </a:lnTo>
                  <a:lnTo>
                    <a:pt x="1265" y="368"/>
                  </a:lnTo>
                  <a:lnTo>
                    <a:pt x="1268" y="363"/>
                  </a:lnTo>
                  <a:lnTo>
                    <a:pt x="1268" y="362"/>
                  </a:lnTo>
                  <a:lnTo>
                    <a:pt x="1268" y="362"/>
                  </a:lnTo>
                  <a:lnTo>
                    <a:pt x="1268" y="360"/>
                  </a:lnTo>
                  <a:lnTo>
                    <a:pt x="1269" y="360"/>
                  </a:lnTo>
                  <a:lnTo>
                    <a:pt x="1272" y="362"/>
                  </a:lnTo>
                  <a:lnTo>
                    <a:pt x="1274" y="363"/>
                  </a:lnTo>
                  <a:lnTo>
                    <a:pt x="1274" y="365"/>
                  </a:lnTo>
                  <a:lnTo>
                    <a:pt x="1272" y="366"/>
                  </a:lnTo>
                  <a:lnTo>
                    <a:pt x="1269" y="368"/>
                  </a:lnTo>
                  <a:lnTo>
                    <a:pt x="1269" y="369"/>
                  </a:lnTo>
                  <a:lnTo>
                    <a:pt x="1269" y="369"/>
                  </a:lnTo>
                  <a:lnTo>
                    <a:pt x="1272" y="368"/>
                  </a:lnTo>
                  <a:lnTo>
                    <a:pt x="1274" y="368"/>
                  </a:lnTo>
                  <a:lnTo>
                    <a:pt x="1275" y="368"/>
                  </a:lnTo>
                  <a:lnTo>
                    <a:pt x="1277" y="369"/>
                  </a:lnTo>
                  <a:lnTo>
                    <a:pt x="1277" y="372"/>
                  </a:lnTo>
                  <a:lnTo>
                    <a:pt x="1275" y="375"/>
                  </a:lnTo>
                  <a:lnTo>
                    <a:pt x="1277" y="374"/>
                  </a:lnTo>
                  <a:lnTo>
                    <a:pt x="1278" y="374"/>
                  </a:lnTo>
                  <a:lnTo>
                    <a:pt x="1278" y="375"/>
                  </a:lnTo>
                  <a:lnTo>
                    <a:pt x="1278" y="377"/>
                  </a:lnTo>
                  <a:lnTo>
                    <a:pt x="1280" y="378"/>
                  </a:lnTo>
                  <a:lnTo>
                    <a:pt x="1280" y="380"/>
                  </a:lnTo>
                  <a:lnTo>
                    <a:pt x="1282" y="381"/>
                  </a:lnTo>
                  <a:lnTo>
                    <a:pt x="1280" y="383"/>
                  </a:lnTo>
                  <a:lnTo>
                    <a:pt x="1278" y="383"/>
                  </a:lnTo>
                  <a:lnTo>
                    <a:pt x="1280" y="384"/>
                  </a:lnTo>
                  <a:lnTo>
                    <a:pt x="1282" y="384"/>
                  </a:lnTo>
                  <a:lnTo>
                    <a:pt x="1282" y="386"/>
                  </a:lnTo>
                  <a:lnTo>
                    <a:pt x="1282" y="386"/>
                  </a:lnTo>
                  <a:lnTo>
                    <a:pt x="1282" y="386"/>
                  </a:lnTo>
                  <a:lnTo>
                    <a:pt x="1283" y="384"/>
                  </a:lnTo>
                  <a:lnTo>
                    <a:pt x="1285" y="384"/>
                  </a:lnTo>
                  <a:lnTo>
                    <a:pt x="1286" y="389"/>
                  </a:lnTo>
                  <a:lnTo>
                    <a:pt x="1285" y="390"/>
                  </a:lnTo>
                  <a:lnTo>
                    <a:pt x="1283" y="390"/>
                  </a:lnTo>
                  <a:lnTo>
                    <a:pt x="1282" y="392"/>
                  </a:lnTo>
                  <a:lnTo>
                    <a:pt x="1280" y="392"/>
                  </a:lnTo>
                  <a:lnTo>
                    <a:pt x="1278" y="392"/>
                  </a:lnTo>
                  <a:lnTo>
                    <a:pt x="1280" y="392"/>
                  </a:lnTo>
                  <a:lnTo>
                    <a:pt x="1282" y="392"/>
                  </a:lnTo>
                  <a:lnTo>
                    <a:pt x="1285" y="392"/>
                  </a:lnTo>
                  <a:lnTo>
                    <a:pt x="1286" y="390"/>
                  </a:lnTo>
                  <a:lnTo>
                    <a:pt x="1288" y="390"/>
                  </a:lnTo>
                  <a:lnTo>
                    <a:pt x="1288" y="392"/>
                  </a:lnTo>
                  <a:lnTo>
                    <a:pt x="1288" y="392"/>
                  </a:lnTo>
                  <a:lnTo>
                    <a:pt x="1288" y="392"/>
                  </a:lnTo>
                  <a:lnTo>
                    <a:pt x="1288" y="392"/>
                  </a:lnTo>
                  <a:lnTo>
                    <a:pt x="1288" y="394"/>
                  </a:lnTo>
                  <a:lnTo>
                    <a:pt x="1288" y="395"/>
                  </a:lnTo>
                  <a:lnTo>
                    <a:pt x="1288" y="395"/>
                  </a:lnTo>
                  <a:lnTo>
                    <a:pt x="1288" y="397"/>
                  </a:lnTo>
                  <a:lnTo>
                    <a:pt x="1289" y="397"/>
                  </a:lnTo>
                  <a:lnTo>
                    <a:pt x="1291" y="397"/>
                  </a:lnTo>
                  <a:lnTo>
                    <a:pt x="1291" y="397"/>
                  </a:lnTo>
                  <a:lnTo>
                    <a:pt x="1292" y="398"/>
                  </a:lnTo>
                  <a:lnTo>
                    <a:pt x="1292" y="401"/>
                  </a:lnTo>
                  <a:lnTo>
                    <a:pt x="1289" y="404"/>
                  </a:lnTo>
                  <a:lnTo>
                    <a:pt x="1288" y="404"/>
                  </a:lnTo>
                  <a:lnTo>
                    <a:pt x="1286" y="406"/>
                  </a:lnTo>
                  <a:lnTo>
                    <a:pt x="1286" y="407"/>
                  </a:lnTo>
                  <a:lnTo>
                    <a:pt x="1285" y="409"/>
                  </a:lnTo>
                  <a:lnTo>
                    <a:pt x="1285" y="409"/>
                  </a:lnTo>
                  <a:lnTo>
                    <a:pt x="1288" y="406"/>
                  </a:lnTo>
                  <a:lnTo>
                    <a:pt x="1288" y="406"/>
                  </a:lnTo>
                  <a:lnTo>
                    <a:pt x="1289" y="406"/>
                  </a:lnTo>
                  <a:lnTo>
                    <a:pt x="1289" y="406"/>
                  </a:lnTo>
                  <a:lnTo>
                    <a:pt x="1289" y="407"/>
                  </a:lnTo>
                  <a:lnTo>
                    <a:pt x="1291" y="407"/>
                  </a:lnTo>
                  <a:lnTo>
                    <a:pt x="1292" y="406"/>
                  </a:lnTo>
                  <a:lnTo>
                    <a:pt x="1294" y="406"/>
                  </a:lnTo>
                  <a:lnTo>
                    <a:pt x="1295" y="406"/>
                  </a:lnTo>
                  <a:lnTo>
                    <a:pt x="1295" y="406"/>
                  </a:lnTo>
                  <a:lnTo>
                    <a:pt x="1295" y="409"/>
                  </a:lnTo>
                  <a:lnTo>
                    <a:pt x="1294" y="412"/>
                  </a:lnTo>
                  <a:lnTo>
                    <a:pt x="1291" y="413"/>
                  </a:lnTo>
                  <a:lnTo>
                    <a:pt x="1289" y="415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91" y="415"/>
                  </a:lnTo>
                  <a:lnTo>
                    <a:pt x="1294" y="413"/>
                  </a:lnTo>
                  <a:lnTo>
                    <a:pt x="1295" y="413"/>
                  </a:lnTo>
                  <a:lnTo>
                    <a:pt x="1297" y="413"/>
                  </a:lnTo>
                  <a:lnTo>
                    <a:pt x="1300" y="418"/>
                  </a:lnTo>
                  <a:lnTo>
                    <a:pt x="1301" y="418"/>
                  </a:lnTo>
                  <a:lnTo>
                    <a:pt x="1301" y="418"/>
                  </a:lnTo>
                  <a:lnTo>
                    <a:pt x="1304" y="419"/>
                  </a:lnTo>
                  <a:lnTo>
                    <a:pt x="1304" y="419"/>
                  </a:lnTo>
                  <a:lnTo>
                    <a:pt x="1304" y="421"/>
                  </a:lnTo>
                  <a:lnTo>
                    <a:pt x="1304" y="421"/>
                  </a:lnTo>
                  <a:lnTo>
                    <a:pt x="1303" y="422"/>
                  </a:lnTo>
                  <a:lnTo>
                    <a:pt x="1304" y="424"/>
                  </a:lnTo>
                  <a:lnTo>
                    <a:pt x="1304" y="425"/>
                  </a:lnTo>
                  <a:lnTo>
                    <a:pt x="1303" y="427"/>
                  </a:lnTo>
                  <a:lnTo>
                    <a:pt x="1301" y="427"/>
                  </a:lnTo>
                  <a:lnTo>
                    <a:pt x="1300" y="427"/>
                  </a:lnTo>
                  <a:lnTo>
                    <a:pt x="1300" y="428"/>
                  </a:lnTo>
                  <a:lnTo>
                    <a:pt x="1298" y="428"/>
                  </a:lnTo>
                  <a:lnTo>
                    <a:pt x="1297" y="428"/>
                  </a:lnTo>
                  <a:lnTo>
                    <a:pt x="1298" y="428"/>
                  </a:lnTo>
                  <a:lnTo>
                    <a:pt x="1298" y="430"/>
                  </a:lnTo>
                  <a:lnTo>
                    <a:pt x="1300" y="430"/>
                  </a:lnTo>
                  <a:lnTo>
                    <a:pt x="1301" y="428"/>
                  </a:lnTo>
                  <a:lnTo>
                    <a:pt x="1303" y="428"/>
                  </a:lnTo>
                  <a:lnTo>
                    <a:pt x="1304" y="430"/>
                  </a:lnTo>
                  <a:lnTo>
                    <a:pt x="1304" y="432"/>
                  </a:lnTo>
                  <a:lnTo>
                    <a:pt x="1304" y="432"/>
                  </a:lnTo>
                  <a:lnTo>
                    <a:pt x="1304" y="432"/>
                  </a:lnTo>
                  <a:lnTo>
                    <a:pt x="1304" y="433"/>
                  </a:lnTo>
                  <a:lnTo>
                    <a:pt x="1303" y="435"/>
                  </a:lnTo>
                  <a:lnTo>
                    <a:pt x="1304" y="435"/>
                  </a:lnTo>
                  <a:lnTo>
                    <a:pt x="1304" y="435"/>
                  </a:lnTo>
                  <a:lnTo>
                    <a:pt x="1306" y="435"/>
                  </a:lnTo>
                  <a:lnTo>
                    <a:pt x="1307" y="435"/>
                  </a:lnTo>
                  <a:lnTo>
                    <a:pt x="1307" y="436"/>
                  </a:lnTo>
                  <a:lnTo>
                    <a:pt x="1312" y="439"/>
                  </a:lnTo>
                  <a:lnTo>
                    <a:pt x="1312" y="441"/>
                  </a:lnTo>
                  <a:lnTo>
                    <a:pt x="1310" y="442"/>
                  </a:lnTo>
                  <a:lnTo>
                    <a:pt x="1310" y="445"/>
                  </a:lnTo>
                  <a:lnTo>
                    <a:pt x="1310" y="447"/>
                  </a:lnTo>
                  <a:lnTo>
                    <a:pt x="1309" y="447"/>
                  </a:lnTo>
                  <a:lnTo>
                    <a:pt x="1303" y="447"/>
                  </a:lnTo>
                  <a:lnTo>
                    <a:pt x="1298" y="445"/>
                  </a:lnTo>
                  <a:lnTo>
                    <a:pt x="1298" y="444"/>
                  </a:lnTo>
                  <a:lnTo>
                    <a:pt x="1300" y="444"/>
                  </a:lnTo>
                  <a:lnTo>
                    <a:pt x="1298" y="444"/>
                  </a:lnTo>
                  <a:lnTo>
                    <a:pt x="1298" y="444"/>
                  </a:lnTo>
                  <a:lnTo>
                    <a:pt x="1297" y="444"/>
                  </a:lnTo>
                  <a:lnTo>
                    <a:pt x="1298" y="445"/>
                  </a:lnTo>
                  <a:lnTo>
                    <a:pt x="1301" y="447"/>
                  </a:lnTo>
                  <a:lnTo>
                    <a:pt x="1303" y="448"/>
                  </a:lnTo>
                  <a:lnTo>
                    <a:pt x="1304" y="448"/>
                  </a:lnTo>
                  <a:lnTo>
                    <a:pt x="1306" y="450"/>
                  </a:lnTo>
                  <a:lnTo>
                    <a:pt x="1306" y="450"/>
                  </a:lnTo>
                  <a:lnTo>
                    <a:pt x="1306" y="450"/>
                  </a:lnTo>
                  <a:lnTo>
                    <a:pt x="1304" y="451"/>
                  </a:lnTo>
                  <a:lnTo>
                    <a:pt x="1303" y="451"/>
                  </a:lnTo>
                  <a:lnTo>
                    <a:pt x="1304" y="453"/>
                  </a:lnTo>
                  <a:lnTo>
                    <a:pt x="1307" y="453"/>
                  </a:lnTo>
                  <a:lnTo>
                    <a:pt x="1309" y="453"/>
                  </a:lnTo>
                  <a:lnTo>
                    <a:pt x="1310" y="454"/>
                  </a:lnTo>
                  <a:lnTo>
                    <a:pt x="1309" y="454"/>
                  </a:lnTo>
                  <a:lnTo>
                    <a:pt x="1307" y="456"/>
                  </a:lnTo>
                  <a:lnTo>
                    <a:pt x="1307" y="457"/>
                  </a:lnTo>
                  <a:lnTo>
                    <a:pt x="1309" y="457"/>
                  </a:lnTo>
                  <a:lnTo>
                    <a:pt x="1310" y="457"/>
                  </a:lnTo>
                  <a:lnTo>
                    <a:pt x="1310" y="457"/>
                  </a:lnTo>
                  <a:lnTo>
                    <a:pt x="1312" y="460"/>
                  </a:lnTo>
                  <a:lnTo>
                    <a:pt x="1312" y="460"/>
                  </a:lnTo>
                  <a:lnTo>
                    <a:pt x="1310" y="462"/>
                  </a:lnTo>
                  <a:lnTo>
                    <a:pt x="1310" y="462"/>
                  </a:lnTo>
                  <a:lnTo>
                    <a:pt x="1310" y="462"/>
                  </a:lnTo>
                  <a:lnTo>
                    <a:pt x="1313" y="463"/>
                  </a:lnTo>
                  <a:lnTo>
                    <a:pt x="1313" y="463"/>
                  </a:lnTo>
                  <a:lnTo>
                    <a:pt x="1313" y="463"/>
                  </a:lnTo>
                  <a:lnTo>
                    <a:pt x="1315" y="465"/>
                  </a:lnTo>
                  <a:lnTo>
                    <a:pt x="1315" y="465"/>
                  </a:lnTo>
                  <a:lnTo>
                    <a:pt x="1316" y="463"/>
                  </a:lnTo>
                  <a:lnTo>
                    <a:pt x="1318" y="462"/>
                  </a:lnTo>
                  <a:lnTo>
                    <a:pt x="1318" y="463"/>
                  </a:lnTo>
                  <a:lnTo>
                    <a:pt x="1318" y="463"/>
                  </a:lnTo>
                  <a:lnTo>
                    <a:pt x="1319" y="465"/>
                  </a:lnTo>
                  <a:lnTo>
                    <a:pt x="1321" y="467"/>
                  </a:lnTo>
                  <a:lnTo>
                    <a:pt x="1321" y="468"/>
                  </a:lnTo>
                  <a:lnTo>
                    <a:pt x="1323" y="467"/>
                  </a:lnTo>
                  <a:lnTo>
                    <a:pt x="1323" y="467"/>
                  </a:lnTo>
                  <a:lnTo>
                    <a:pt x="1324" y="467"/>
                  </a:lnTo>
                  <a:lnTo>
                    <a:pt x="1323" y="468"/>
                  </a:lnTo>
                  <a:lnTo>
                    <a:pt x="1323" y="470"/>
                  </a:lnTo>
                  <a:lnTo>
                    <a:pt x="1324" y="470"/>
                  </a:lnTo>
                  <a:lnTo>
                    <a:pt x="1324" y="471"/>
                  </a:lnTo>
                  <a:lnTo>
                    <a:pt x="1326" y="473"/>
                  </a:lnTo>
                  <a:lnTo>
                    <a:pt x="1326" y="474"/>
                  </a:lnTo>
                  <a:lnTo>
                    <a:pt x="1323" y="476"/>
                  </a:lnTo>
                  <a:lnTo>
                    <a:pt x="1323" y="479"/>
                  </a:lnTo>
                  <a:lnTo>
                    <a:pt x="1323" y="479"/>
                  </a:lnTo>
                  <a:lnTo>
                    <a:pt x="1321" y="480"/>
                  </a:lnTo>
                  <a:lnTo>
                    <a:pt x="1319" y="482"/>
                  </a:lnTo>
                  <a:lnTo>
                    <a:pt x="1321" y="482"/>
                  </a:lnTo>
                  <a:lnTo>
                    <a:pt x="1324" y="479"/>
                  </a:lnTo>
                  <a:lnTo>
                    <a:pt x="1326" y="479"/>
                  </a:lnTo>
                  <a:lnTo>
                    <a:pt x="1329" y="477"/>
                  </a:lnTo>
                  <a:lnTo>
                    <a:pt x="1330" y="477"/>
                  </a:lnTo>
                  <a:lnTo>
                    <a:pt x="1330" y="477"/>
                  </a:lnTo>
                  <a:lnTo>
                    <a:pt x="1332" y="477"/>
                  </a:lnTo>
                  <a:lnTo>
                    <a:pt x="1332" y="479"/>
                  </a:lnTo>
                  <a:lnTo>
                    <a:pt x="1333" y="480"/>
                  </a:lnTo>
                  <a:lnTo>
                    <a:pt x="1333" y="479"/>
                  </a:lnTo>
                  <a:lnTo>
                    <a:pt x="1335" y="480"/>
                  </a:lnTo>
                  <a:lnTo>
                    <a:pt x="1335" y="480"/>
                  </a:lnTo>
                  <a:lnTo>
                    <a:pt x="1330" y="485"/>
                  </a:lnTo>
                  <a:lnTo>
                    <a:pt x="1330" y="486"/>
                  </a:lnTo>
                  <a:lnTo>
                    <a:pt x="1330" y="488"/>
                  </a:lnTo>
                  <a:lnTo>
                    <a:pt x="1330" y="486"/>
                  </a:lnTo>
                  <a:lnTo>
                    <a:pt x="1335" y="482"/>
                  </a:lnTo>
                  <a:lnTo>
                    <a:pt x="1335" y="482"/>
                  </a:lnTo>
                  <a:lnTo>
                    <a:pt x="1336" y="480"/>
                  </a:lnTo>
                  <a:lnTo>
                    <a:pt x="1336" y="479"/>
                  </a:lnTo>
                  <a:lnTo>
                    <a:pt x="1339" y="480"/>
                  </a:lnTo>
                  <a:lnTo>
                    <a:pt x="1339" y="480"/>
                  </a:lnTo>
                  <a:lnTo>
                    <a:pt x="1341" y="482"/>
                  </a:lnTo>
                  <a:lnTo>
                    <a:pt x="1341" y="485"/>
                  </a:lnTo>
                  <a:lnTo>
                    <a:pt x="1342" y="486"/>
                  </a:lnTo>
                  <a:lnTo>
                    <a:pt x="1347" y="488"/>
                  </a:lnTo>
                  <a:lnTo>
                    <a:pt x="1347" y="488"/>
                  </a:lnTo>
                  <a:lnTo>
                    <a:pt x="1350" y="488"/>
                  </a:lnTo>
                  <a:lnTo>
                    <a:pt x="1350" y="486"/>
                  </a:lnTo>
                  <a:lnTo>
                    <a:pt x="1351" y="486"/>
                  </a:lnTo>
                  <a:lnTo>
                    <a:pt x="1353" y="486"/>
                  </a:lnTo>
                  <a:lnTo>
                    <a:pt x="1353" y="488"/>
                  </a:lnTo>
                  <a:lnTo>
                    <a:pt x="1354" y="489"/>
                  </a:lnTo>
                  <a:lnTo>
                    <a:pt x="1356" y="491"/>
                  </a:lnTo>
                  <a:lnTo>
                    <a:pt x="1357" y="491"/>
                  </a:lnTo>
                  <a:lnTo>
                    <a:pt x="1359" y="491"/>
                  </a:lnTo>
                  <a:lnTo>
                    <a:pt x="1359" y="492"/>
                  </a:lnTo>
                  <a:lnTo>
                    <a:pt x="1359" y="492"/>
                  </a:lnTo>
                  <a:lnTo>
                    <a:pt x="1359" y="494"/>
                  </a:lnTo>
                  <a:lnTo>
                    <a:pt x="1357" y="495"/>
                  </a:lnTo>
                  <a:lnTo>
                    <a:pt x="1356" y="497"/>
                  </a:lnTo>
                  <a:lnTo>
                    <a:pt x="1353" y="497"/>
                  </a:lnTo>
                  <a:lnTo>
                    <a:pt x="1350" y="497"/>
                  </a:lnTo>
                  <a:lnTo>
                    <a:pt x="1350" y="498"/>
                  </a:lnTo>
                  <a:lnTo>
                    <a:pt x="1350" y="498"/>
                  </a:lnTo>
                  <a:lnTo>
                    <a:pt x="1348" y="500"/>
                  </a:lnTo>
                  <a:lnTo>
                    <a:pt x="1347" y="500"/>
                  </a:lnTo>
                  <a:lnTo>
                    <a:pt x="1345" y="503"/>
                  </a:lnTo>
                  <a:lnTo>
                    <a:pt x="1344" y="503"/>
                  </a:lnTo>
                  <a:lnTo>
                    <a:pt x="1344" y="503"/>
                  </a:lnTo>
                  <a:lnTo>
                    <a:pt x="1342" y="503"/>
                  </a:lnTo>
                  <a:lnTo>
                    <a:pt x="1341" y="505"/>
                  </a:lnTo>
                  <a:lnTo>
                    <a:pt x="1341" y="505"/>
                  </a:lnTo>
                  <a:lnTo>
                    <a:pt x="1339" y="505"/>
                  </a:lnTo>
                  <a:lnTo>
                    <a:pt x="1339" y="506"/>
                  </a:lnTo>
                  <a:lnTo>
                    <a:pt x="1338" y="506"/>
                  </a:lnTo>
                  <a:lnTo>
                    <a:pt x="1333" y="508"/>
                  </a:lnTo>
                  <a:lnTo>
                    <a:pt x="1332" y="508"/>
                  </a:lnTo>
                  <a:lnTo>
                    <a:pt x="1330" y="508"/>
                  </a:lnTo>
                  <a:lnTo>
                    <a:pt x="1330" y="508"/>
                  </a:lnTo>
                  <a:lnTo>
                    <a:pt x="1329" y="509"/>
                  </a:lnTo>
                  <a:lnTo>
                    <a:pt x="1327" y="509"/>
                  </a:lnTo>
                  <a:lnTo>
                    <a:pt x="1327" y="511"/>
                  </a:lnTo>
                  <a:lnTo>
                    <a:pt x="1327" y="511"/>
                  </a:lnTo>
                  <a:lnTo>
                    <a:pt x="1327" y="512"/>
                  </a:lnTo>
                  <a:lnTo>
                    <a:pt x="1326" y="512"/>
                  </a:lnTo>
                  <a:lnTo>
                    <a:pt x="1326" y="514"/>
                  </a:lnTo>
                  <a:lnTo>
                    <a:pt x="1324" y="512"/>
                  </a:lnTo>
                  <a:lnTo>
                    <a:pt x="1323" y="512"/>
                  </a:lnTo>
                  <a:lnTo>
                    <a:pt x="1323" y="512"/>
                  </a:lnTo>
                  <a:lnTo>
                    <a:pt x="1326" y="514"/>
                  </a:lnTo>
                  <a:lnTo>
                    <a:pt x="1327" y="515"/>
                  </a:lnTo>
                  <a:lnTo>
                    <a:pt x="1326" y="517"/>
                  </a:lnTo>
                  <a:lnTo>
                    <a:pt x="1324" y="517"/>
                  </a:lnTo>
                  <a:lnTo>
                    <a:pt x="1324" y="518"/>
                  </a:lnTo>
                  <a:lnTo>
                    <a:pt x="1324" y="518"/>
                  </a:lnTo>
                  <a:lnTo>
                    <a:pt x="1324" y="518"/>
                  </a:lnTo>
                  <a:lnTo>
                    <a:pt x="1324" y="520"/>
                  </a:lnTo>
                  <a:lnTo>
                    <a:pt x="1324" y="520"/>
                  </a:lnTo>
                  <a:lnTo>
                    <a:pt x="1324" y="520"/>
                  </a:lnTo>
                  <a:lnTo>
                    <a:pt x="1326" y="518"/>
                  </a:lnTo>
                  <a:lnTo>
                    <a:pt x="1329" y="517"/>
                  </a:lnTo>
                  <a:lnTo>
                    <a:pt x="1329" y="515"/>
                  </a:lnTo>
                  <a:lnTo>
                    <a:pt x="1330" y="515"/>
                  </a:lnTo>
                  <a:lnTo>
                    <a:pt x="1332" y="514"/>
                  </a:lnTo>
                  <a:lnTo>
                    <a:pt x="1333" y="514"/>
                  </a:lnTo>
                  <a:lnTo>
                    <a:pt x="1336" y="512"/>
                  </a:lnTo>
                  <a:lnTo>
                    <a:pt x="1338" y="511"/>
                  </a:lnTo>
                  <a:lnTo>
                    <a:pt x="1341" y="508"/>
                  </a:lnTo>
                  <a:lnTo>
                    <a:pt x="1344" y="505"/>
                  </a:lnTo>
                  <a:lnTo>
                    <a:pt x="1348" y="503"/>
                  </a:lnTo>
                  <a:lnTo>
                    <a:pt x="1351" y="503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1" y="501"/>
                  </a:lnTo>
                  <a:lnTo>
                    <a:pt x="1350" y="501"/>
                  </a:lnTo>
                  <a:lnTo>
                    <a:pt x="1348" y="501"/>
                  </a:lnTo>
                  <a:lnTo>
                    <a:pt x="1348" y="501"/>
                  </a:lnTo>
                  <a:lnTo>
                    <a:pt x="1348" y="501"/>
                  </a:lnTo>
                  <a:lnTo>
                    <a:pt x="1348" y="500"/>
                  </a:lnTo>
                  <a:lnTo>
                    <a:pt x="1350" y="500"/>
                  </a:lnTo>
                  <a:lnTo>
                    <a:pt x="1357" y="500"/>
                  </a:lnTo>
                  <a:lnTo>
                    <a:pt x="1359" y="501"/>
                  </a:lnTo>
                  <a:lnTo>
                    <a:pt x="1362" y="506"/>
                  </a:lnTo>
                  <a:lnTo>
                    <a:pt x="1362" y="508"/>
                  </a:lnTo>
                  <a:lnTo>
                    <a:pt x="1364" y="509"/>
                  </a:lnTo>
                  <a:lnTo>
                    <a:pt x="1362" y="509"/>
                  </a:lnTo>
                  <a:lnTo>
                    <a:pt x="1362" y="511"/>
                  </a:lnTo>
                  <a:lnTo>
                    <a:pt x="1359" y="512"/>
                  </a:lnTo>
                  <a:lnTo>
                    <a:pt x="1357" y="512"/>
                  </a:lnTo>
                  <a:lnTo>
                    <a:pt x="1357" y="512"/>
                  </a:lnTo>
                  <a:lnTo>
                    <a:pt x="1359" y="514"/>
                  </a:lnTo>
                  <a:lnTo>
                    <a:pt x="1361" y="514"/>
                  </a:lnTo>
                  <a:lnTo>
                    <a:pt x="1361" y="515"/>
                  </a:lnTo>
                  <a:lnTo>
                    <a:pt x="1362" y="514"/>
                  </a:lnTo>
                  <a:lnTo>
                    <a:pt x="1365" y="512"/>
                  </a:lnTo>
                  <a:lnTo>
                    <a:pt x="1367" y="511"/>
                  </a:lnTo>
                  <a:lnTo>
                    <a:pt x="1368" y="509"/>
                  </a:lnTo>
                  <a:lnTo>
                    <a:pt x="1370" y="509"/>
                  </a:lnTo>
                  <a:lnTo>
                    <a:pt x="1371" y="509"/>
                  </a:lnTo>
                  <a:lnTo>
                    <a:pt x="1371" y="511"/>
                  </a:lnTo>
                  <a:lnTo>
                    <a:pt x="1373" y="512"/>
                  </a:lnTo>
                  <a:lnTo>
                    <a:pt x="1374" y="512"/>
                  </a:lnTo>
                  <a:lnTo>
                    <a:pt x="1376" y="514"/>
                  </a:lnTo>
                  <a:lnTo>
                    <a:pt x="1377" y="515"/>
                  </a:lnTo>
                  <a:lnTo>
                    <a:pt x="1377" y="517"/>
                  </a:lnTo>
                  <a:lnTo>
                    <a:pt x="1379" y="518"/>
                  </a:lnTo>
                  <a:lnTo>
                    <a:pt x="1379" y="518"/>
                  </a:lnTo>
                  <a:lnTo>
                    <a:pt x="1379" y="520"/>
                  </a:lnTo>
                  <a:lnTo>
                    <a:pt x="1379" y="520"/>
                  </a:lnTo>
                  <a:lnTo>
                    <a:pt x="1379" y="521"/>
                  </a:lnTo>
                  <a:lnTo>
                    <a:pt x="1379" y="523"/>
                  </a:lnTo>
                  <a:lnTo>
                    <a:pt x="1379" y="526"/>
                  </a:lnTo>
                  <a:lnTo>
                    <a:pt x="1379" y="527"/>
                  </a:lnTo>
                  <a:lnTo>
                    <a:pt x="1379" y="529"/>
                  </a:lnTo>
                  <a:lnTo>
                    <a:pt x="1379" y="530"/>
                  </a:lnTo>
                  <a:lnTo>
                    <a:pt x="1379" y="532"/>
                  </a:lnTo>
                  <a:lnTo>
                    <a:pt x="1379" y="532"/>
                  </a:lnTo>
                  <a:lnTo>
                    <a:pt x="1379" y="533"/>
                  </a:lnTo>
                  <a:lnTo>
                    <a:pt x="1374" y="533"/>
                  </a:lnTo>
                  <a:lnTo>
                    <a:pt x="1373" y="533"/>
                  </a:lnTo>
                  <a:lnTo>
                    <a:pt x="1373" y="535"/>
                  </a:lnTo>
                  <a:lnTo>
                    <a:pt x="1374" y="535"/>
                  </a:lnTo>
                  <a:lnTo>
                    <a:pt x="1376" y="535"/>
                  </a:lnTo>
                  <a:lnTo>
                    <a:pt x="1379" y="535"/>
                  </a:lnTo>
                  <a:lnTo>
                    <a:pt x="1380" y="536"/>
                  </a:lnTo>
                  <a:lnTo>
                    <a:pt x="1380" y="536"/>
                  </a:lnTo>
                  <a:lnTo>
                    <a:pt x="1380" y="538"/>
                  </a:lnTo>
                  <a:lnTo>
                    <a:pt x="1379" y="538"/>
                  </a:lnTo>
                  <a:lnTo>
                    <a:pt x="1379" y="538"/>
                  </a:lnTo>
                  <a:lnTo>
                    <a:pt x="1377" y="538"/>
                  </a:lnTo>
                  <a:lnTo>
                    <a:pt x="1377" y="538"/>
                  </a:lnTo>
                  <a:lnTo>
                    <a:pt x="1379" y="539"/>
                  </a:lnTo>
                  <a:lnTo>
                    <a:pt x="1379" y="539"/>
                  </a:lnTo>
                  <a:lnTo>
                    <a:pt x="1380" y="541"/>
                  </a:lnTo>
                  <a:lnTo>
                    <a:pt x="1380" y="541"/>
                  </a:lnTo>
                  <a:lnTo>
                    <a:pt x="1380" y="543"/>
                  </a:lnTo>
                  <a:lnTo>
                    <a:pt x="1377" y="547"/>
                  </a:lnTo>
                  <a:lnTo>
                    <a:pt x="1373" y="550"/>
                  </a:lnTo>
                  <a:lnTo>
                    <a:pt x="1370" y="552"/>
                  </a:lnTo>
                  <a:lnTo>
                    <a:pt x="1365" y="556"/>
                  </a:lnTo>
                  <a:lnTo>
                    <a:pt x="1364" y="556"/>
                  </a:lnTo>
                  <a:lnTo>
                    <a:pt x="1364" y="556"/>
                  </a:lnTo>
                  <a:lnTo>
                    <a:pt x="1361" y="556"/>
                  </a:lnTo>
                  <a:lnTo>
                    <a:pt x="1359" y="556"/>
                  </a:lnTo>
                  <a:lnTo>
                    <a:pt x="1354" y="556"/>
                  </a:lnTo>
                  <a:lnTo>
                    <a:pt x="1354" y="558"/>
                  </a:lnTo>
                  <a:lnTo>
                    <a:pt x="1351" y="559"/>
                  </a:lnTo>
                  <a:lnTo>
                    <a:pt x="1351" y="559"/>
                  </a:lnTo>
                  <a:lnTo>
                    <a:pt x="1348" y="559"/>
                  </a:lnTo>
                  <a:lnTo>
                    <a:pt x="1347" y="559"/>
                  </a:lnTo>
                  <a:lnTo>
                    <a:pt x="1345" y="559"/>
                  </a:lnTo>
                  <a:lnTo>
                    <a:pt x="1345" y="561"/>
                  </a:lnTo>
                  <a:lnTo>
                    <a:pt x="1345" y="561"/>
                  </a:lnTo>
                  <a:lnTo>
                    <a:pt x="1344" y="562"/>
                  </a:lnTo>
                  <a:lnTo>
                    <a:pt x="1339" y="567"/>
                  </a:lnTo>
                  <a:lnTo>
                    <a:pt x="1338" y="570"/>
                  </a:lnTo>
                  <a:lnTo>
                    <a:pt x="1335" y="571"/>
                  </a:lnTo>
                  <a:lnTo>
                    <a:pt x="1333" y="574"/>
                  </a:lnTo>
                  <a:lnTo>
                    <a:pt x="1330" y="576"/>
                  </a:lnTo>
                  <a:lnTo>
                    <a:pt x="1329" y="579"/>
                  </a:lnTo>
                  <a:lnTo>
                    <a:pt x="1327" y="579"/>
                  </a:lnTo>
                  <a:lnTo>
                    <a:pt x="1323" y="581"/>
                  </a:lnTo>
                  <a:lnTo>
                    <a:pt x="1319" y="581"/>
                  </a:lnTo>
                  <a:lnTo>
                    <a:pt x="1318" y="579"/>
                  </a:lnTo>
                  <a:lnTo>
                    <a:pt x="1316" y="581"/>
                  </a:lnTo>
                  <a:lnTo>
                    <a:pt x="1313" y="581"/>
                  </a:lnTo>
                  <a:lnTo>
                    <a:pt x="1312" y="581"/>
                  </a:lnTo>
                  <a:lnTo>
                    <a:pt x="1306" y="582"/>
                  </a:lnTo>
                  <a:lnTo>
                    <a:pt x="1306" y="581"/>
                  </a:lnTo>
                  <a:lnTo>
                    <a:pt x="1304" y="581"/>
                  </a:lnTo>
                  <a:lnTo>
                    <a:pt x="1301" y="581"/>
                  </a:lnTo>
                  <a:lnTo>
                    <a:pt x="1298" y="579"/>
                  </a:lnTo>
                  <a:lnTo>
                    <a:pt x="1297" y="579"/>
                  </a:lnTo>
                  <a:lnTo>
                    <a:pt x="1294" y="579"/>
                  </a:lnTo>
                  <a:lnTo>
                    <a:pt x="1294" y="579"/>
                  </a:lnTo>
                  <a:lnTo>
                    <a:pt x="1292" y="579"/>
                  </a:lnTo>
                  <a:lnTo>
                    <a:pt x="1289" y="579"/>
                  </a:lnTo>
                  <a:lnTo>
                    <a:pt x="1288" y="579"/>
                  </a:lnTo>
                  <a:lnTo>
                    <a:pt x="1283" y="579"/>
                  </a:lnTo>
                  <a:lnTo>
                    <a:pt x="1282" y="579"/>
                  </a:lnTo>
                  <a:lnTo>
                    <a:pt x="1280" y="579"/>
                  </a:lnTo>
                  <a:lnTo>
                    <a:pt x="1278" y="579"/>
                  </a:lnTo>
                  <a:lnTo>
                    <a:pt x="1277" y="579"/>
                  </a:lnTo>
                  <a:lnTo>
                    <a:pt x="1272" y="579"/>
                  </a:lnTo>
                  <a:lnTo>
                    <a:pt x="1268" y="579"/>
                  </a:lnTo>
                  <a:lnTo>
                    <a:pt x="1265" y="579"/>
                  </a:lnTo>
                  <a:lnTo>
                    <a:pt x="1263" y="579"/>
                  </a:lnTo>
                  <a:lnTo>
                    <a:pt x="1257" y="579"/>
                  </a:lnTo>
                  <a:lnTo>
                    <a:pt x="1254" y="579"/>
                  </a:lnTo>
                  <a:lnTo>
                    <a:pt x="1253" y="581"/>
                  </a:lnTo>
                  <a:lnTo>
                    <a:pt x="1251" y="581"/>
                  </a:lnTo>
                  <a:lnTo>
                    <a:pt x="1250" y="581"/>
                  </a:lnTo>
                  <a:lnTo>
                    <a:pt x="1250" y="581"/>
                  </a:lnTo>
                  <a:lnTo>
                    <a:pt x="1248" y="581"/>
                  </a:lnTo>
                  <a:lnTo>
                    <a:pt x="1247" y="582"/>
                  </a:lnTo>
                  <a:lnTo>
                    <a:pt x="1247" y="582"/>
                  </a:lnTo>
                  <a:lnTo>
                    <a:pt x="1245" y="584"/>
                  </a:lnTo>
                  <a:lnTo>
                    <a:pt x="1242" y="585"/>
                  </a:lnTo>
                  <a:lnTo>
                    <a:pt x="1239" y="593"/>
                  </a:lnTo>
                  <a:lnTo>
                    <a:pt x="1239" y="594"/>
                  </a:lnTo>
                  <a:lnTo>
                    <a:pt x="1237" y="597"/>
                  </a:lnTo>
                  <a:lnTo>
                    <a:pt x="1236" y="597"/>
                  </a:lnTo>
                  <a:lnTo>
                    <a:pt x="1234" y="597"/>
                  </a:lnTo>
                  <a:lnTo>
                    <a:pt x="1228" y="599"/>
                  </a:lnTo>
                  <a:lnTo>
                    <a:pt x="1225" y="600"/>
                  </a:lnTo>
                  <a:lnTo>
                    <a:pt x="1227" y="600"/>
                  </a:lnTo>
                  <a:lnTo>
                    <a:pt x="1225" y="602"/>
                  </a:lnTo>
                  <a:lnTo>
                    <a:pt x="1224" y="602"/>
                  </a:lnTo>
                  <a:lnTo>
                    <a:pt x="1222" y="602"/>
                  </a:lnTo>
                  <a:lnTo>
                    <a:pt x="1222" y="603"/>
                  </a:lnTo>
                  <a:lnTo>
                    <a:pt x="1221" y="605"/>
                  </a:lnTo>
                  <a:lnTo>
                    <a:pt x="1218" y="606"/>
                  </a:lnTo>
                  <a:lnTo>
                    <a:pt x="1215" y="611"/>
                  </a:lnTo>
                  <a:lnTo>
                    <a:pt x="1213" y="614"/>
                  </a:lnTo>
                  <a:lnTo>
                    <a:pt x="1210" y="617"/>
                  </a:lnTo>
                  <a:lnTo>
                    <a:pt x="1209" y="619"/>
                  </a:lnTo>
                  <a:lnTo>
                    <a:pt x="1209" y="619"/>
                  </a:lnTo>
                  <a:lnTo>
                    <a:pt x="1207" y="619"/>
                  </a:lnTo>
                  <a:lnTo>
                    <a:pt x="1206" y="617"/>
                  </a:lnTo>
                  <a:lnTo>
                    <a:pt x="1204" y="617"/>
                  </a:lnTo>
                  <a:lnTo>
                    <a:pt x="1201" y="616"/>
                  </a:lnTo>
                  <a:lnTo>
                    <a:pt x="1192" y="614"/>
                  </a:lnTo>
                  <a:lnTo>
                    <a:pt x="1193" y="614"/>
                  </a:lnTo>
                  <a:lnTo>
                    <a:pt x="1195" y="616"/>
                  </a:lnTo>
                  <a:lnTo>
                    <a:pt x="1196" y="616"/>
                  </a:lnTo>
                  <a:lnTo>
                    <a:pt x="1199" y="616"/>
                  </a:lnTo>
                  <a:lnTo>
                    <a:pt x="1203" y="617"/>
                  </a:lnTo>
                  <a:lnTo>
                    <a:pt x="1206" y="619"/>
                  </a:lnTo>
                  <a:lnTo>
                    <a:pt x="1207" y="619"/>
                  </a:lnTo>
                  <a:lnTo>
                    <a:pt x="1207" y="620"/>
                  </a:lnTo>
                  <a:lnTo>
                    <a:pt x="1207" y="623"/>
                  </a:lnTo>
                  <a:lnTo>
                    <a:pt x="1206" y="625"/>
                  </a:lnTo>
                  <a:lnTo>
                    <a:pt x="1206" y="626"/>
                  </a:lnTo>
                  <a:lnTo>
                    <a:pt x="1201" y="631"/>
                  </a:lnTo>
                  <a:lnTo>
                    <a:pt x="1199" y="632"/>
                  </a:lnTo>
                  <a:lnTo>
                    <a:pt x="1196" y="637"/>
                  </a:lnTo>
                  <a:lnTo>
                    <a:pt x="1193" y="640"/>
                  </a:lnTo>
                  <a:lnTo>
                    <a:pt x="1192" y="641"/>
                  </a:lnTo>
                  <a:lnTo>
                    <a:pt x="1189" y="644"/>
                  </a:lnTo>
                  <a:lnTo>
                    <a:pt x="1186" y="646"/>
                  </a:lnTo>
                  <a:lnTo>
                    <a:pt x="1183" y="646"/>
                  </a:lnTo>
                  <a:lnTo>
                    <a:pt x="1181" y="646"/>
                  </a:lnTo>
                  <a:lnTo>
                    <a:pt x="1180" y="647"/>
                  </a:lnTo>
                  <a:lnTo>
                    <a:pt x="1178" y="647"/>
                  </a:lnTo>
                  <a:lnTo>
                    <a:pt x="1177" y="649"/>
                  </a:lnTo>
                  <a:lnTo>
                    <a:pt x="1172" y="654"/>
                  </a:lnTo>
                  <a:lnTo>
                    <a:pt x="1171" y="654"/>
                  </a:lnTo>
                  <a:lnTo>
                    <a:pt x="1169" y="654"/>
                  </a:lnTo>
                  <a:lnTo>
                    <a:pt x="1168" y="655"/>
                  </a:lnTo>
                  <a:lnTo>
                    <a:pt x="1166" y="657"/>
                  </a:lnTo>
                  <a:lnTo>
                    <a:pt x="1166" y="658"/>
                  </a:lnTo>
                  <a:lnTo>
                    <a:pt x="1165" y="660"/>
                  </a:lnTo>
                  <a:lnTo>
                    <a:pt x="1163" y="663"/>
                  </a:lnTo>
                  <a:lnTo>
                    <a:pt x="1160" y="663"/>
                  </a:lnTo>
                  <a:lnTo>
                    <a:pt x="1158" y="664"/>
                  </a:lnTo>
                  <a:lnTo>
                    <a:pt x="1157" y="666"/>
                  </a:lnTo>
                  <a:lnTo>
                    <a:pt x="1155" y="667"/>
                  </a:lnTo>
                  <a:lnTo>
                    <a:pt x="1152" y="666"/>
                  </a:lnTo>
                  <a:lnTo>
                    <a:pt x="1152" y="667"/>
                  </a:lnTo>
                  <a:lnTo>
                    <a:pt x="1155" y="667"/>
                  </a:lnTo>
                  <a:lnTo>
                    <a:pt x="1157" y="669"/>
                  </a:lnTo>
                  <a:lnTo>
                    <a:pt x="1155" y="670"/>
                  </a:lnTo>
                  <a:lnTo>
                    <a:pt x="1151" y="672"/>
                  </a:lnTo>
                  <a:lnTo>
                    <a:pt x="1148" y="675"/>
                  </a:lnTo>
                  <a:lnTo>
                    <a:pt x="1149" y="675"/>
                  </a:lnTo>
                  <a:lnTo>
                    <a:pt x="1152" y="672"/>
                  </a:lnTo>
                  <a:lnTo>
                    <a:pt x="1155" y="672"/>
                  </a:lnTo>
                  <a:lnTo>
                    <a:pt x="1158" y="669"/>
                  </a:lnTo>
                  <a:lnTo>
                    <a:pt x="1161" y="669"/>
                  </a:lnTo>
                  <a:lnTo>
                    <a:pt x="1161" y="667"/>
                  </a:lnTo>
                  <a:lnTo>
                    <a:pt x="1161" y="666"/>
                  </a:lnTo>
                  <a:lnTo>
                    <a:pt x="1163" y="664"/>
                  </a:lnTo>
                  <a:lnTo>
                    <a:pt x="1163" y="663"/>
                  </a:lnTo>
                  <a:lnTo>
                    <a:pt x="1165" y="660"/>
                  </a:lnTo>
                  <a:lnTo>
                    <a:pt x="1166" y="658"/>
                  </a:lnTo>
                  <a:lnTo>
                    <a:pt x="1168" y="657"/>
                  </a:lnTo>
                  <a:lnTo>
                    <a:pt x="1172" y="655"/>
                  </a:lnTo>
                  <a:lnTo>
                    <a:pt x="1174" y="652"/>
                  </a:lnTo>
                  <a:lnTo>
                    <a:pt x="1177" y="650"/>
                  </a:lnTo>
                  <a:lnTo>
                    <a:pt x="1178" y="650"/>
                  </a:lnTo>
                  <a:lnTo>
                    <a:pt x="1178" y="649"/>
                  </a:lnTo>
                  <a:lnTo>
                    <a:pt x="1180" y="647"/>
                  </a:lnTo>
                  <a:lnTo>
                    <a:pt x="1181" y="646"/>
                  </a:lnTo>
                  <a:lnTo>
                    <a:pt x="1184" y="646"/>
                  </a:lnTo>
                  <a:lnTo>
                    <a:pt x="1187" y="644"/>
                  </a:lnTo>
                  <a:lnTo>
                    <a:pt x="1189" y="644"/>
                  </a:lnTo>
                  <a:lnTo>
                    <a:pt x="1190" y="643"/>
                  </a:lnTo>
                  <a:lnTo>
                    <a:pt x="1193" y="643"/>
                  </a:lnTo>
                  <a:lnTo>
                    <a:pt x="1198" y="640"/>
                  </a:lnTo>
                  <a:lnTo>
                    <a:pt x="1201" y="638"/>
                  </a:lnTo>
                  <a:lnTo>
                    <a:pt x="1203" y="635"/>
                  </a:lnTo>
                  <a:lnTo>
                    <a:pt x="1204" y="634"/>
                  </a:lnTo>
                  <a:lnTo>
                    <a:pt x="1204" y="632"/>
                  </a:lnTo>
                  <a:lnTo>
                    <a:pt x="1207" y="629"/>
                  </a:lnTo>
                  <a:lnTo>
                    <a:pt x="1210" y="625"/>
                  </a:lnTo>
                  <a:lnTo>
                    <a:pt x="1212" y="623"/>
                  </a:lnTo>
                  <a:lnTo>
                    <a:pt x="1213" y="622"/>
                  </a:lnTo>
                  <a:lnTo>
                    <a:pt x="1218" y="617"/>
                  </a:lnTo>
                  <a:lnTo>
                    <a:pt x="1219" y="616"/>
                  </a:lnTo>
                  <a:lnTo>
                    <a:pt x="1221" y="616"/>
                  </a:lnTo>
                  <a:lnTo>
                    <a:pt x="1222" y="614"/>
                  </a:lnTo>
                  <a:lnTo>
                    <a:pt x="1224" y="612"/>
                  </a:lnTo>
                  <a:lnTo>
                    <a:pt x="1227" y="611"/>
                  </a:lnTo>
                  <a:lnTo>
                    <a:pt x="1231" y="608"/>
                  </a:lnTo>
                  <a:lnTo>
                    <a:pt x="1234" y="606"/>
                  </a:lnTo>
                  <a:lnTo>
                    <a:pt x="1240" y="603"/>
                  </a:lnTo>
                  <a:lnTo>
                    <a:pt x="1247" y="600"/>
                  </a:lnTo>
                  <a:lnTo>
                    <a:pt x="1251" y="599"/>
                  </a:lnTo>
                  <a:lnTo>
                    <a:pt x="1256" y="599"/>
                  </a:lnTo>
                  <a:lnTo>
                    <a:pt x="1260" y="599"/>
                  </a:lnTo>
                  <a:lnTo>
                    <a:pt x="1262" y="599"/>
                  </a:lnTo>
                  <a:lnTo>
                    <a:pt x="1268" y="600"/>
                  </a:lnTo>
                  <a:lnTo>
                    <a:pt x="1272" y="602"/>
                  </a:lnTo>
                  <a:lnTo>
                    <a:pt x="1275" y="605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4" y="606"/>
                  </a:lnTo>
                  <a:lnTo>
                    <a:pt x="1272" y="606"/>
                  </a:lnTo>
                  <a:lnTo>
                    <a:pt x="1274" y="606"/>
                  </a:lnTo>
                  <a:lnTo>
                    <a:pt x="1275" y="609"/>
                  </a:lnTo>
                  <a:lnTo>
                    <a:pt x="1275" y="612"/>
                  </a:lnTo>
                  <a:lnTo>
                    <a:pt x="1274" y="614"/>
                  </a:lnTo>
                  <a:lnTo>
                    <a:pt x="1271" y="616"/>
                  </a:lnTo>
                  <a:lnTo>
                    <a:pt x="1269" y="616"/>
                  </a:lnTo>
                  <a:lnTo>
                    <a:pt x="1269" y="617"/>
                  </a:lnTo>
                  <a:lnTo>
                    <a:pt x="1268" y="619"/>
                  </a:lnTo>
                  <a:lnTo>
                    <a:pt x="1266" y="619"/>
                  </a:lnTo>
                  <a:lnTo>
                    <a:pt x="1266" y="620"/>
                  </a:lnTo>
                  <a:lnTo>
                    <a:pt x="1263" y="622"/>
                  </a:lnTo>
                  <a:lnTo>
                    <a:pt x="1262" y="622"/>
                  </a:lnTo>
                  <a:lnTo>
                    <a:pt x="1260" y="622"/>
                  </a:lnTo>
                  <a:lnTo>
                    <a:pt x="1257" y="620"/>
                  </a:lnTo>
                  <a:lnTo>
                    <a:pt x="1256" y="619"/>
                  </a:lnTo>
                  <a:lnTo>
                    <a:pt x="1254" y="619"/>
                  </a:lnTo>
                  <a:lnTo>
                    <a:pt x="1253" y="620"/>
                  </a:lnTo>
                  <a:lnTo>
                    <a:pt x="1251" y="620"/>
                  </a:lnTo>
                  <a:lnTo>
                    <a:pt x="1250" y="620"/>
                  </a:lnTo>
                  <a:lnTo>
                    <a:pt x="1248" y="620"/>
                  </a:lnTo>
                  <a:lnTo>
                    <a:pt x="1245" y="622"/>
                  </a:lnTo>
                  <a:lnTo>
                    <a:pt x="1247" y="622"/>
                  </a:lnTo>
                  <a:lnTo>
                    <a:pt x="1248" y="620"/>
                  </a:lnTo>
                  <a:lnTo>
                    <a:pt x="1250" y="620"/>
                  </a:lnTo>
                  <a:lnTo>
                    <a:pt x="1251" y="622"/>
                  </a:lnTo>
                  <a:lnTo>
                    <a:pt x="1256" y="623"/>
                  </a:lnTo>
                  <a:lnTo>
                    <a:pt x="1257" y="625"/>
                  </a:lnTo>
                  <a:lnTo>
                    <a:pt x="1259" y="628"/>
                  </a:lnTo>
                  <a:lnTo>
                    <a:pt x="1259" y="628"/>
                  </a:lnTo>
                  <a:lnTo>
                    <a:pt x="1260" y="628"/>
                  </a:lnTo>
                  <a:lnTo>
                    <a:pt x="1262" y="626"/>
                  </a:lnTo>
                  <a:lnTo>
                    <a:pt x="1263" y="625"/>
                  </a:lnTo>
                  <a:lnTo>
                    <a:pt x="1266" y="625"/>
                  </a:lnTo>
                  <a:lnTo>
                    <a:pt x="1266" y="626"/>
                  </a:lnTo>
                  <a:lnTo>
                    <a:pt x="1268" y="626"/>
                  </a:lnTo>
                  <a:lnTo>
                    <a:pt x="1269" y="626"/>
                  </a:lnTo>
                  <a:lnTo>
                    <a:pt x="1269" y="628"/>
                  </a:lnTo>
                  <a:lnTo>
                    <a:pt x="1268" y="629"/>
                  </a:lnTo>
                  <a:lnTo>
                    <a:pt x="1268" y="634"/>
                  </a:lnTo>
                  <a:lnTo>
                    <a:pt x="1265" y="635"/>
                  </a:lnTo>
                  <a:lnTo>
                    <a:pt x="1262" y="638"/>
                  </a:lnTo>
                  <a:lnTo>
                    <a:pt x="1263" y="638"/>
                  </a:lnTo>
                  <a:lnTo>
                    <a:pt x="1263" y="640"/>
                  </a:lnTo>
                  <a:lnTo>
                    <a:pt x="1266" y="638"/>
                  </a:lnTo>
                  <a:lnTo>
                    <a:pt x="1266" y="638"/>
                  </a:lnTo>
                  <a:lnTo>
                    <a:pt x="1268" y="638"/>
                  </a:lnTo>
                  <a:lnTo>
                    <a:pt x="1268" y="641"/>
                  </a:lnTo>
                  <a:lnTo>
                    <a:pt x="1268" y="641"/>
                  </a:lnTo>
                  <a:lnTo>
                    <a:pt x="1268" y="643"/>
                  </a:lnTo>
                  <a:lnTo>
                    <a:pt x="1268" y="646"/>
                  </a:lnTo>
                  <a:lnTo>
                    <a:pt x="1269" y="646"/>
                  </a:lnTo>
                  <a:lnTo>
                    <a:pt x="1271" y="649"/>
                  </a:lnTo>
                  <a:lnTo>
                    <a:pt x="1271" y="650"/>
                  </a:lnTo>
                  <a:lnTo>
                    <a:pt x="1271" y="652"/>
                  </a:lnTo>
                  <a:lnTo>
                    <a:pt x="1272" y="652"/>
                  </a:lnTo>
                  <a:lnTo>
                    <a:pt x="1272" y="654"/>
                  </a:lnTo>
                  <a:lnTo>
                    <a:pt x="1275" y="654"/>
                  </a:lnTo>
                  <a:lnTo>
                    <a:pt x="1277" y="655"/>
                  </a:lnTo>
                  <a:lnTo>
                    <a:pt x="1280" y="655"/>
                  </a:lnTo>
                  <a:lnTo>
                    <a:pt x="1280" y="655"/>
                  </a:lnTo>
                  <a:lnTo>
                    <a:pt x="1280" y="657"/>
                  </a:lnTo>
                  <a:lnTo>
                    <a:pt x="1278" y="658"/>
                  </a:lnTo>
                  <a:lnTo>
                    <a:pt x="1280" y="658"/>
                  </a:lnTo>
                  <a:lnTo>
                    <a:pt x="1282" y="661"/>
                  </a:lnTo>
                  <a:lnTo>
                    <a:pt x="1285" y="660"/>
                  </a:lnTo>
                  <a:lnTo>
                    <a:pt x="1285" y="660"/>
                  </a:lnTo>
                  <a:lnTo>
                    <a:pt x="1286" y="661"/>
                  </a:lnTo>
                  <a:lnTo>
                    <a:pt x="1288" y="661"/>
                  </a:lnTo>
                  <a:lnTo>
                    <a:pt x="1288" y="663"/>
                  </a:lnTo>
                  <a:lnTo>
                    <a:pt x="1288" y="663"/>
                  </a:lnTo>
                  <a:lnTo>
                    <a:pt x="1289" y="661"/>
                  </a:lnTo>
                  <a:lnTo>
                    <a:pt x="1292" y="661"/>
                  </a:lnTo>
                  <a:lnTo>
                    <a:pt x="1295" y="663"/>
                  </a:lnTo>
                  <a:lnTo>
                    <a:pt x="1294" y="663"/>
                  </a:lnTo>
                  <a:lnTo>
                    <a:pt x="1294" y="664"/>
                  </a:lnTo>
                  <a:lnTo>
                    <a:pt x="1297" y="664"/>
                  </a:lnTo>
                  <a:lnTo>
                    <a:pt x="1297" y="664"/>
                  </a:lnTo>
                  <a:lnTo>
                    <a:pt x="1298" y="664"/>
                  </a:lnTo>
                  <a:lnTo>
                    <a:pt x="1298" y="664"/>
                  </a:lnTo>
                  <a:lnTo>
                    <a:pt x="1300" y="663"/>
                  </a:lnTo>
                  <a:lnTo>
                    <a:pt x="1304" y="660"/>
                  </a:lnTo>
                  <a:lnTo>
                    <a:pt x="1304" y="661"/>
                  </a:lnTo>
                  <a:lnTo>
                    <a:pt x="1304" y="661"/>
                  </a:lnTo>
                  <a:lnTo>
                    <a:pt x="1304" y="663"/>
                  </a:lnTo>
                  <a:lnTo>
                    <a:pt x="1306" y="664"/>
                  </a:lnTo>
                  <a:lnTo>
                    <a:pt x="1307" y="664"/>
                  </a:lnTo>
                  <a:lnTo>
                    <a:pt x="1309" y="663"/>
                  </a:lnTo>
                  <a:lnTo>
                    <a:pt x="1310" y="664"/>
                  </a:lnTo>
                  <a:lnTo>
                    <a:pt x="1310" y="666"/>
                  </a:lnTo>
                  <a:lnTo>
                    <a:pt x="1312" y="667"/>
                  </a:lnTo>
                  <a:lnTo>
                    <a:pt x="1312" y="667"/>
                  </a:lnTo>
                  <a:lnTo>
                    <a:pt x="1310" y="669"/>
                  </a:lnTo>
                  <a:lnTo>
                    <a:pt x="1310" y="669"/>
                  </a:lnTo>
                  <a:lnTo>
                    <a:pt x="1313" y="669"/>
                  </a:lnTo>
                  <a:lnTo>
                    <a:pt x="1315" y="670"/>
                  </a:lnTo>
                  <a:lnTo>
                    <a:pt x="1315" y="670"/>
                  </a:lnTo>
                  <a:lnTo>
                    <a:pt x="1315" y="670"/>
                  </a:lnTo>
                  <a:lnTo>
                    <a:pt x="1313" y="672"/>
                  </a:lnTo>
                  <a:lnTo>
                    <a:pt x="1313" y="670"/>
                  </a:lnTo>
                  <a:lnTo>
                    <a:pt x="1312" y="672"/>
                  </a:lnTo>
                  <a:lnTo>
                    <a:pt x="1310" y="672"/>
                  </a:lnTo>
                  <a:lnTo>
                    <a:pt x="1309" y="673"/>
                  </a:lnTo>
                  <a:lnTo>
                    <a:pt x="1309" y="673"/>
                  </a:lnTo>
                  <a:lnTo>
                    <a:pt x="1307" y="673"/>
                  </a:lnTo>
                  <a:lnTo>
                    <a:pt x="1307" y="673"/>
                  </a:lnTo>
                  <a:lnTo>
                    <a:pt x="1306" y="673"/>
                  </a:lnTo>
                  <a:lnTo>
                    <a:pt x="1303" y="675"/>
                  </a:lnTo>
                  <a:lnTo>
                    <a:pt x="1300" y="676"/>
                  </a:lnTo>
                  <a:lnTo>
                    <a:pt x="1297" y="678"/>
                  </a:lnTo>
                  <a:lnTo>
                    <a:pt x="1294" y="679"/>
                  </a:lnTo>
                  <a:lnTo>
                    <a:pt x="1291" y="681"/>
                  </a:lnTo>
                  <a:lnTo>
                    <a:pt x="1289" y="681"/>
                  </a:lnTo>
                  <a:lnTo>
                    <a:pt x="1289" y="681"/>
                  </a:lnTo>
                  <a:lnTo>
                    <a:pt x="1288" y="681"/>
                  </a:lnTo>
                  <a:lnTo>
                    <a:pt x="1286" y="681"/>
                  </a:lnTo>
                  <a:lnTo>
                    <a:pt x="1285" y="681"/>
                  </a:lnTo>
                  <a:lnTo>
                    <a:pt x="1285" y="681"/>
                  </a:lnTo>
                  <a:lnTo>
                    <a:pt x="1283" y="681"/>
                  </a:lnTo>
                  <a:lnTo>
                    <a:pt x="1285" y="682"/>
                  </a:lnTo>
                  <a:lnTo>
                    <a:pt x="1285" y="684"/>
                  </a:lnTo>
                  <a:lnTo>
                    <a:pt x="1285" y="684"/>
                  </a:lnTo>
                  <a:lnTo>
                    <a:pt x="1283" y="684"/>
                  </a:lnTo>
                  <a:lnTo>
                    <a:pt x="1282" y="684"/>
                  </a:lnTo>
                  <a:lnTo>
                    <a:pt x="1282" y="684"/>
                  </a:lnTo>
                  <a:lnTo>
                    <a:pt x="1280" y="684"/>
                  </a:lnTo>
                  <a:lnTo>
                    <a:pt x="1280" y="682"/>
                  </a:lnTo>
                  <a:lnTo>
                    <a:pt x="1278" y="681"/>
                  </a:lnTo>
                  <a:lnTo>
                    <a:pt x="1278" y="682"/>
                  </a:lnTo>
                  <a:lnTo>
                    <a:pt x="1278" y="684"/>
                  </a:lnTo>
                  <a:lnTo>
                    <a:pt x="1277" y="684"/>
                  </a:lnTo>
                  <a:lnTo>
                    <a:pt x="1277" y="682"/>
                  </a:lnTo>
                  <a:lnTo>
                    <a:pt x="1275" y="684"/>
                  </a:lnTo>
                  <a:lnTo>
                    <a:pt x="1274" y="685"/>
                  </a:lnTo>
                  <a:lnTo>
                    <a:pt x="1275" y="685"/>
                  </a:lnTo>
                  <a:lnTo>
                    <a:pt x="1275" y="687"/>
                  </a:lnTo>
                  <a:lnTo>
                    <a:pt x="1274" y="687"/>
                  </a:lnTo>
                  <a:lnTo>
                    <a:pt x="1274" y="687"/>
                  </a:lnTo>
                  <a:lnTo>
                    <a:pt x="1272" y="690"/>
                  </a:lnTo>
                  <a:lnTo>
                    <a:pt x="1271" y="690"/>
                  </a:lnTo>
                  <a:lnTo>
                    <a:pt x="1271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3" y="698"/>
                  </a:lnTo>
                  <a:lnTo>
                    <a:pt x="1262" y="698"/>
                  </a:lnTo>
                  <a:lnTo>
                    <a:pt x="1262" y="701"/>
                  </a:lnTo>
                  <a:lnTo>
                    <a:pt x="1262" y="701"/>
                  </a:lnTo>
                  <a:lnTo>
                    <a:pt x="1262" y="701"/>
                  </a:lnTo>
                  <a:lnTo>
                    <a:pt x="1260" y="701"/>
                  </a:lnTo>
                  <a:lnTo>
                    <a:pt x="1260" y="701"/>
                  </a:lnTo>
                  <a:lnTo>
                    <a:pt x="1259" y="701"/>
                  </a:lnTo>
                  <a:lnTo>
                    <a:pt x="1259" y="701"/>
                  </a:lnTo>
                  <a:lnTo>
                    <a:pt x="1257" y="701"/>
                  </a:lnTo>
                  <a:lnTo>
                    <a:pt x="1256" y="698"/>
                  </a:lnTo>
                  <a:lnTo>
                    <a:pt x="1256" y="696"/>
                  </a:lnTo>
                  <a:lnTo>
                    <a:pt x="1254" y="696"/>
                  </a:lnTo>
                  <a:lnTo>
                    <a:pt x="1254" y="696"/>
                  </a:lnTo>
                  <a:lnTo>
                    <a:pt x="1254" y="698"/>
                  </a:lnTo>
                  <a:lnTo>
                    <a:pt x="1253" y="696"/>
                  </a:lnTo>
                  <a:lnTo>
                    <a:pt x="1251" y="692"/>
                  </a:lnTo>
                  <a:lnTo>
                    <a:pt x="1251" y="690"/>
                  </a:lnTo>
                  <a:lnTo>
                    <a:pt x="1253" y="687"/>
                  </a:lnTo>
                  <a:lnTo>
                    <a:pt x="1256" y="682"/>
                  </a:lnTo>
                  <a:lnTo>
                    <a:pt x="1254" y="682"/>
                  </a:lnTo>
                  <a:lnTo>
                    <a:pt x="1253" y="685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4" y="682"/>
                  </a:lnTo>
                  <a:lnTo>
                    <a:pt x="1256" y="682"/>
                  </a:lnTo>
                  <a:lnTo>
                    <a:pt x="1257" y="681"/>
                  </a:lnTo>
                  <a:lnTo>
                    <a:pt x="1259" y="681"/>
                  </a:lnTo>
                  <a:lnTo>
                    <a:pt x="1259" y="681"/>
                  </a:lnTo>
                  <a:lnTo>
                    <a:pt x="1260" y="679"/>
                  </a:lnTo>
                  <a:lnTo>
                    <a:pt x="1260" y="679"/>
                  </a:lnTo>
                  <a:lnTo>
                    <a:pt x="1259" y="679"/>
                  </a:lnTo>
                  <a:lnTo>
                    <a:pt x="1257" y="681"/>
                  </a:lnTo>
                  <a:lnTo>
                    <a:pt x="1257" y="679"/>
                  </a:lnTo>
                  <a:lnTo>
                    <a:pt x="1259" y="679"/>
                  </a:lnTo>
                  <a:lnTo>
                    <a:pt x="1268" y="673"/>
                  </a:lnTo>
                  <a:lnTo>
                    <a:pt x="1269" y="672"/>
                  </a:lnTo>
                  <a:lnTo>
                    <a:pt x="1272" y="670"/>
                  </a:lnTo>
                  <a:lnTo>
                    <a:pt x="1274" y="670"/>
                  </a:lnTo>
                  <a:lnTo>
                    <a:pt x="1272" y="670"/>
                  </a:lnTo>
                  <a:lnTo>
                    <a:pt x="1274" y="670"/>
                  </a:lnTo>
                  <a:lnTo>
                    <a:pt x="1274" y="670"/>
                  </a:lnTo>
                  <a:lnTo>
                    <a:pt x="1274" y="672"/>
                  </a:lnTo>
                  <a:lnTo>
                    <a:pt x="1274" y="672"/>
                  </a:lnTo>
                  <a:lnTo>
                    <a:pt x="1274" y="673"/>
                  </a:lnTo>
                  <a:lnTo>
                    <a:pt x="1275" y="673"/>
                  </a:lnTo>
                  <a:lnTo>
                    <a:pt x="1277" y="675"/>
                  </a:lnTo>
                  <a:lnTo>
                    <a:pt x="1277" y="673"/>
                  </a:lnTo>
                  <a:lnTo>
                    <a:pt x="1277" y="672"/>
                  </a:lnTo>
                  <a:lnTo>
                    <a:pt x="1282" y="670"/>
                  </a:lnTo>
                  <a:lnTo>
                    <a:pt x="1285" y="670"/>
                  </a:lnTo>
                  <a:lnTo>
                    <a:pt x="1286" y="669"/>
                  </a:lnTo>
                  <a:lnTo>
                    <a:pt x="1283" y="669"/>
                  </a:lnTo>
                  <a:lnTo>
                    <a:pt x="1280" y="669"/>
                  </a:lnTo>
                  <a:lnTo>
                    <a:pt x="1277" y="669"/>
                  </a:lnTo>
                  <a:lnTo>
                    <a:pt x="1274" y="669"/>
                  </a:lnTo>
                  <a:lnTo>
                    <a:pt x="1271" y="669"/>
                  </a:lnTo>
                  <a:lnTo>
                    <a:pt x="1271" y="669"/>
                  </a:lnTo>
                  <a:lnTo>
                    <a:pt x="1269" y="670"/>
                  </a:lnTo>
                  <a:lnTo>
                    <a:pt x="1268" y="669"/>
                  </a:lnTo>
                  <a:lnTo>
                    <a:pt x="1268" y="669"/>
                  </a:lnTo>
                  <a:lnTo>
                    <a:pt x="1268" y="669"/>
                  </a:lnTo>
                  <a:lnTo>
                    <a:pt x="1268" y="667"/>
                  </a:lnTo>
                  <a:lnTo>
                    <a:pt x="1272" y="664"/>
                  </a:lnTo>
                  <a:lnTo>
                    <a:pt x="1274" y="663"/>
                  </a:lnTo>
                  <a:lnTo>
                    <a:pt x="1274" y="661"/>
                  </a:lnTo>
                  <a:lnTo>
                    <a:pt x="1275" y="661"/>
                  </a:lnTo>
                  <a:lnTo>
                    <a:pt x="1274" y="661"/>
                  </a:lnTo>
                  <a:lnTo>
                    <a:pt x="1272" y="661"/>
                  </a:lnTo>
                  <a:lnTo>
                    <a:pt x="1272" y="660"/>
                  </a:lnTo>
                  <a:lnTo>
                    <a:pt x="1271" y="658"/>
                  </a:lnTo>
                  <a:lnTo>
                    <a:pt x="1271" y="660"/>
                  </a:lnTo>
                  <a:lnTo>
                    <a:pt x="1271" y="661"/>
                  </a:lnTo>
                  <a:lnTo>
                    <a:pt x="1269" y="664"/>
                  </a:lnTo>
                  <a:lnTo>
                    <a:pt x="1268" y="664"/>
                  </a:lnTo>
                  <a:lnTo>
                    <a:pt x="1266" y="666"/>
                  </a:lnTo>
                  <a:lnTo>
                    <a:pt x="1263" y="667"/>
                  </a:lnTo>
                  <a:lnTo>
                    <a:pt x="1260" y="670"/>
                  </a:lnTo>
                  <a:lnTo>
                    <a:pt x="1256" y="672"/>
                  </a:lnTo>
                  <a:lnTo>
                    <a:pt x="1254" y="672"/>
                  </a:lnTo>
                  <a:lnTo>
                    <a:pt x="1253" y="670"/>
                  </a:lnTo>
                  <a:lnTo>
                    <a:pt x="1253" y="669"/>
                  </a:lnTo>
                  <a:lnTo>
                    <a:pt x="1254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1" y="670"/>
                  </a:lnTo>
                  <a:lnTo>
                    <a:pt x="1253" y="670"/>
                  </a:lnTo>
                  <a:lnTo>
                    <a:pt x="1253" y="672"/>
                  </a:lnTo>
                  <a:lnTo>
                    <a:pt x="1251" y="672"/>
                  </a:lnTo>
                  <a:lnTo>
                    <a:pt x="1250" y="673"/>
                  </a:lnTo>
                  <a:lnTo>
                    <a:pt x="1248" y="673"/>
                  </a:lnTo>
                  <a:lnTo>
                    <a:pt x="1248" y="673"/>
                  </a:lnTo>
                  <a:lnTo>
                    <a:pt x="1245" y="673"/>
                  </a:lnTo>
                  <a:lnTo>
                    <a:pt x="1244" y="675"/>
                  </a:lnTo>
                  <a:lnTo>
                    <a:pt x="1244" y="673"/>
                  </a:lnTo>
                  <a:lnTo>
                    <a:pt x="1244" y="673"/>
                  </a:lnTo>
                  <a:lnTo>
                    <a:pt x="1242" y="673"/>
                  </a:lnTo>
                  <a:lnTo>
                    <a:pt x="1240" y="673"/>
                  </a:lnTo>
                  <a:lnTo>
                    <a:pt x="1240" y="672"/>
                  </a:lnTo>
                  <a:lnTo>
                    <a:pt x="1240" y="673"/>
                  </a:lnTo>
                  <a:lnTo>
                    <a:pt x="1240" y="673"/>
                  </a:lnTo>
                  <a:lnTo>
                    <a:pt x="1240" y="676"/>
                  </a:lnTo>
                  <a:lnTo>
                    <a:pt x="1240" y="676"/>
                  </a:lnTo>
                  <a:lnTo>
                    <a:pt x="1240" y="678"/>
                  </a:lnTo>
                  <a:lnTo>
                    <a:pt x="1242" y="678"/>
                  </a:lnTo>
                  <a:lnTo>
                    <a:pt x="1242" y="678"/>
                  </a:lnTo>
                  <a:lnTo>
                    <a:pt x="1242" y="678"/>
                  </a:lnTo>
                  <a:lnTo>
                    <a:pt x="1239" y="681"/>
                  </a:lnTo>
                  <a:lnTo>
                    <a:pt x="1237" y="681"/>
                  </a:lnTo>
                  <a:lnTo>
                    <a:pt x="1236" y="681"/>
                  </a:lnTo>
                  <a:lnTo>
                    <a:pt x="1234" y="681"/>
                  </a:lnTo>
                  <a:lnTo>
                    <a:pt x="1234" y="682"/>
                  </a:lnTo>
                  <a:lnTo>
                    <a:pt x="1234" y="682"/>
                  </a:lnTo>
                  <a:lnTo>
                    <a:pt x="1233" y="682"/>
                  </a:lnTo>
                  <a:lnTo>
                    <a:pt x="1231" y="682"/>
                  </a:lnTo>
                  <a:lnTo>
                    <a:pt x="1231" y="682"/>
                  </a:lnTo>
                  <a:lnTo>
                    <a:pt x="1231" y="685"/>
                  </a:lnTo>
                  <a:lnTo>
                    <a:pt x="1230" y="684"/>
                  </a:lnTo>
                  <a:lnTo>
                    <a:pt x="1230" y="685"/>
                  </a:lnTo>
                  <a:lnTo>
                    <a:pt x="1230" y="685"/>
                  </a:lnTo>
                  <a:lnTo>
                    <a:pt x="1228" y="685"/>
                  </a:lnTo>
                  <a:lnTo>
                    <a:pt x="1228" y="685"/>
                  </a:lnTo>
                  <a:lnTo>
                    <a:pt x="1228" y="684"/>
                  </a:lnTo>
                  <a:lnTo>
                    <a:pt x="1228" y="684"/>
                  </a:lnTo>
                  <a:lnTo>
                    <a:pt x="1227" y="684"/>
                  </a:lnTo>
                  <a:lnTo>
                    <a:pt x="1227" y="684"/>
                  </a:lnTo>
                  <a:lnTo>
                    <a:pt x="1227" y="684"/>
                  </a:lnTo>
                  <a:lnTo>
                    <a:pt x="1225" y="684"/>
                  </a:lnTo>
                  <a:lnTo>
                    <a:pt x="1225" y="685"/>
                  </a:lnTo>
                  <a:lnTo>
                    <a:pt x="1224" y="684"/>
                  </a:lnTo>
                  <a:lnTo>
                    <a:pt x="1224" y="684"/>
                  </a:lnTo>
                  <a:lnTo>
                    <a:pt x="1224" y="685"/>
                  </a:lnTo>
                  <a:lnTo>
                    <a:pt x="1224" y="685"/>
                  </a:lnTo>
                  <a:lnTo>
                    <a:pt x="1224" y="687"/>
                  </a:lnTo>
                  <a:lnTo>
                    <a:pt x="1222" y="689"/>
                  </a:lnTo>
                  <a:lnTo>
                    <a:pt x="1222" y="689"/>
                  </a:lnTo>
                  <a:lnTo>
                    <a:pt x="1222" y="687"/>
                  </a:lnTo>
                  <a:lnTo>
                    <a:pt x="1221" y="687"/>
                  </a:lnTo>
                  <a:lnTo>
                    <a:pt x="1219" y="687"/>
                  </a:lnTo>
                  <a:lnTo>
                    <a:pt x="1219" y="685"/>
                  </a:lnTo>
                  <a:lnTo>
                    <a:pt x="1221" y="685"/>
                  </a:lnTo>
                  <a:lnTo>
                    <a:pt x="1221" y="685"/>
                  </a:lnTo>
                  <a:lnTo>
                    <a:pt x="1221" y="685"/>
                  </a:lnTo>
                  <a:lnTo>
                    <a:pt x="1219" y="685"/>
                  </a:lnTo>
                  <a:lnTo>
                    <a:pt x="1221" y="684"/>
                  </a:lnTo>
                  <a:lnTo>
                    <a:pt x="1221" y="682"/>
                  </a:lnTo>
                  <a:lnTo>
                    <a:pt x="1219" y="684"/>
                  </a:lnTo>
                  <a:lnTo>
                    <a:pt x="1219" y="684"/>
                  </a:lnTo>
                  <a:lnTo>
                    <a:pt x="1218" y="685"/>
                  </a:lnTo>
                  <a:lnTo>
                    <a:pt x="1218" y="687"/>
                  </a:lnTo>
                  <a:lnTo>
                    <a:pt x="1216" y="690"/>
                  </a:lnTo>
                  <a:lnTo>
                    <a:pt x="1216" y="692"/>
                  </a:lnTo>
                  <a:lnTo>
                    <a:pt x="1216" y="692"/>
                  </a:lnTo>
                  <a:lnTo>
                    <a:pt x="1215" y="693"/>
                  </a:lnTo>
                  <a:lnTo>
                    <a:pt x="1213" y="693"/>
                  </a:lnTo>
                  <a:lnTo>
                    <a:pt x="1212" y="693"/>
                  </a:lnTo>
                  <a:lnTo>
                    <a:pt x="1212" y="695"/>
                  </a:lnTo>
                  <a:lnTo>
                    <a:pt x="1210" y="695"/>
                  </a:lnTo>
                  <a:lnTo>
                    <a:pt x="1210" y="693"/>
                  </a:lnTo>
                  <a:lnTo>
                    <a:pt x="1210" y="693"/>
                  </a:lnTo>
                  <a:lnTo>
                    <a:pt x="1210" y="695"/>
                  </a:lnTo>
                  <a:lnTo>
                    <a:pt x="1210" y="695"/>
                  </a:lnTo>
                  <a:lnTo>
                    <a:pt x="1210" y="693"/>
                  </a:lnTo>
                  <a:lnTo>
                    <a:pt x="1209" y="693"/>
                  </a:lnTo>
                  <a:lnTo>
                    <a:pt x="1209" y="693"/>
                  </a:lnTo>
                  <a:lnTo>
                    <a:pt x="1209" y="695"/>
                  </a:lnTo>
                  <a:lnTo>
                    <a:pt x="1209" y="695"/>
                  </a:lnTo>
                  <a:lnTo>
                    <a:pt x="1207" y="695"/>
                  </a:lnTo>
                  <a:lnTo>
                    <a:pt x="1207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6"/>
                  </a:lnTo>
                  <a:lnTo>
                    <a:pt x="1207" y="696"/>
                  </a:lnTo>
                  <a:lnTo>
                    <a:pt x="1207" y="696"/>
                  </a:lnTo>
                  <a:lnTo>
                    <a:pt x="1206" y="696"/>
                  </a:lnTo>
                  <a:lnTo>
                    <a:pt x="1206" y="696"/>
                  </a:lnTo>
                  <a:lnTo>
                    <a:pt x="1206" y="696"/>
                  </a:lnTo>
                  <a:lnTo>
                    <a:pt x="1206" y="695"/>
                  </a:lnTo>
                  <a:lnTo>
                    <a:pt x="1204" y="696"/>
                  </a:lnTo>
                  <a:lnTo>
                    <a:pt x="1203" y="696"/>
                  </a:lnTo>
                  <a:lnTo>
                    <a:pt x="1201" y="698"/>
                  </a:lnTo>
                  <a:lnTo>
                    <a:pt x="1203" y="699"/>
                  </a:lnTo>
                  <a:lnTo>
                    <a:pt x="1203" y="699"/>
                  </a:lnTo>
                  <a:lnTo>
                    <a:pt x="1201" y="702"/>
                  </a:lnTo>
                  <a:lnTo>
                    <a:pt x="1198" y="704"/>
                  </a:lnTo>
                  <a:lnTo>
                    <a:pt x="1196" y="707"/>
                  </a:lnTo>
                  <a:lnTo>
                    <a:pt x="1196" y="708"/>
                  </a:lnTo>
                  <a:lnTo>
                    <a:pt x="1196" y="708"/>
                  </a:lnTo>
                  <a:lnTo>
                    <a:pt x="1195" y="711"/>
                  </a:lnTo>
                  <a:lnTo>
                    <a:pt x="1195" y="713"/>
                  </a:lnTo>
                  <a:lnTo>
                    <a:pt x="1195" y="713"/>
                  </a:lnTo>
                  <a:lnTo>
                    <a:pt x="1195" y="714"/>
                  </a:lnTo>
                  <a:lnTo>
                    <a:pt x="1196" y="714"/>
                  </a:lnTo>
                  <a:lnTo>
                    <a:pt x="1196" y="716"/>
                  </a:lnTo>
                  <a:lnTo>
                    <a:pt x="1196" y="714"/>
                  </a:lnTo>
                  <a:lnTo>
                    <a:pt x="1198" y="714"/>
                  </a:lnTo>
                  <a:lnTo>
                    <a:pt x="1198" y="716"/>
                  </a:lnTo>
                  <a:lnTo>
                    <a:pt x="1198" y="716"/>
                  </a:lnTo>
                  <a:lnTo>
                    <a:pt x="1196" y="716"/>
                  </a:lnTo>
                  <a:lnTo>
                    <a:pt x="1196" y="717"/>
                  </a:lnTo>
                  <a:lnTo>
                    <a:pt x="1195" y="717"/>
                  </a:lnTo>
                  <a:lnTo>
                    <a:pt x="1195" y="717"/>
                  </a:lnTo>
                  <a:lnTo>
                    <a:pt x="1193" y="719"/>
                  </a:lnTo>
                  <a:lnTo>
                    <a:pt x="1192" y="720"/>
                  </a:lnTo>
                  <a:lnTo>
                    <a:pt x="1193" y="722"/>
                  </a:lnTo>
                  <a:lnTo>
                    <a:pt x="1195" y="722"/>
                  </a:lnTo>
                  <a:lnTo>
                    <a:pt x="1196" y="722"/>
                  </a:lnTo>
                  <a:lnTo>
                    <a:pt x="1198" y="725"/>
                  </a:lnTo>
                  <a:lnTo>
                    <a:pt x="1196" y="727"/>
                  </a:lnTo>
                  <a:lnTo>
                    <a:pt x="1196" y="727"/>
                  </a:lnTo>
                  <a:lnTo>
                    <a:pt x="1198" y="727"/>
                  </a:lnTo>
                  <a:lnTo>
                    <a:pt x="1198" y="730"/>
                  </a:lnTo>
                  <a:lnTo>
                    <a:pt x="1199" y="730"/>
                  </a:lnTo>
                  <a:lnTo>
                    <a:pt x="1201" y="731"/>
                  </a:lnTo>
                  <a:lnTo>
                    <a:pt x="1204" y="730"/>
                  </a:lnTo>
                  <a:lnTo>
                    <a:pt x="1206" y="730"/>
                  </a:lnTo>
                  <a:lnTo>
                    <a:pt x="1206" y="728"/>
                  </a:lnTo>
                  <a:lnTo>
                    <a:pt x="1204" y="727"/>
                  </a:lnTo>
                  <a:lnTo>
                    <a:pt x="1204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4" y="725"/>
                  </a:lnTo>
                  <a:lnTo>
                    <a:pt x="1206" y="727"/>
                  </a:lnTo>
                  <a:lnTo>
                    <a:pt x="1206" y="730"/>
                  </a:lnTo>
                  <a:lnTo>
                    <a:pt x="1206" y="731"/>
                  </a:lnTo>
                  <a:lnTo>
                    <a:pt x="1206" y="731"/>
                  </a:lnTo>
                  <a:lnTo>
                    <a:pt x="1206" y="731"/>
                  </a:lnTo>
                  <a:lnTo>
                    <a:pt x="1204" y="731"/>
                  </a:lnTo>
                  <a:lnTo>
                    <a:pt x="1199" y="733"/>
                  </a:lnTo>
                  <a:lnTo>
                    <a:pt x="1199" y="733"/>
                  </a:lnTo>
                  <a:lnTo>
                    <a:pt x="1196" y="734"/>
                  </a:lnTo>
                  <a:lnTo>
                    <a:pt x="1196" y="734"/>
                  </a:lnTo>
                  <a:lnTo>
                    <a:pt x="1196" y="733"/>
                  </a:lnTo>
                  <a:lnTo>
                    <a:pt x="1196" y="731"/>
                  </a:lnTo>
                  <a:lnTo>
                    <a:pt x="1196" y="731"/>
                  </a:lnTo>
                  <a:lnTo>
                    <a:pt x="1193" y="734"/>
                  </a:lnTo>
                  <a:lnTo>
                    <a:pt x="1192" y="734"/>
                  </a:lnTo>
                  <a:lnTo>
                    <a:pt x="1190" y="734"/>
                  </a:lnTo>
                  <a:lnTo>
                    <a:pt x="1190" y="734"/>
                  </a:lnTo>
                  <a:lnTo>
                    <a:pt x="1190" y="733"/>
                  </a:lnTo>
                  <a:lnTo>
                    <a:pt x="1190" y="731"/>
                  </a:lnTo>
                  <a:lnTo>
                    <a:pt x="1190" y="731"/>
                  </a:lnTo>
                  <a:lnTo>
                    <a:pt x="1189" y="731"/>
                  </a:lnTo>
                  <a:lnTo>
                    <a:pt x="1189" y="731"/>
                  </a:lnTo>
                  <a:lnTo>
                    <a:pt x="1189" y="730"/>
                  </a:lnTo>
                  <a:lnTo>
                    <a:pt x="1189" y="730"/>
                  </a:lnTo>
                  <a:lnTo>
                    <a:pt x="1187" y="730"/>
                  </a:lnTo>
                  <a:lnTo>
                    <a:pt x="1189" y="731"/>
                  </a:lnTo>
                  <a:lnTo>
                    <a:pt x="1187" y="733"/>
                  </a:lnTo>
                  <a:lnTo>
                    <a:pt x="1187" y="736"/>
                  </a:lnTo>
                  <a:lnTo>
                    <a:pt x="1186" y="737"/>
                  </a:lnTo>
                  <a:lnTo>
                    <a:pt x="1183" y="737"/>
                  </a:lnTo>
                  <a:lnTo>
                    <a:pt x="1181" y="737"/>
                  </a:lnTo>
                  <a:lnTo>
                    <a:pt x="1180" y="737"/>
                  </a:lnTo>
                  <a:lnTo>
                    <a:pt x="1177" y="737"/>
                  </a:lnTo>
                  <a:lnTo>
                    <a:pt x="1175" y="737"/>
                  </a:lnTo>
                  <a:lnTo>
                    <a:pt x="1175" y="739"/>
                  </a:lnTo>
                  <a:lnTo>
                    <a:pt x="1171" y="739"/>
                  </a:lnTo>
                  <a:lnTo>
                    <a:pt x="1169" y="739"/>
                  </a:lnTo>
                  <a:lnTo>
                    <a:pt x="1168" y="739"/>
                  </a:lnTo>
                  <a:lnTo>
                    <a:pt x="1166" y="740"/>
                  </a:lnTo>
                  <a:lnTo>
                    <a:pt x="1161" y="742"/>
                  </a:lnTo>
                  <a:lnTo>
                    <a:pt x="1160" y="743"/>
                  </a:lnTo>
                  <a:lnTo>
                    <a:pt x="1158" y="745"/>
                  </a:lnTo>
                  <a:lnTo>
                    <a:pt x="1158" y="745"/>
                  </a:lnTo>
                  <a:lnTo>
                    <a:pt x="1157" y="746"/>
                  </a:lnTo>
                  <a:lnTo>
                    <a:pt x="1157" y="746"/>
                  </a:lnTo>
                  <a:lnTo>
                    <a:pt x="1155" y="746"/>
                  </a:lnTo>
                  <a:lnTo>
                    <a:pt x="1157" y="745"/>
                  </a:lnTo>
                  <a:lnTo>
                    <a:pt x="1157" y="745"/>
                  </a:lnTo>
                  <a:lnTo>
                    <a:pt x="1157" y="742"/>
                  </a:lnTo>
                  <a:lnTo>
                    <a:pt x="1157" y="740"/>
                  </a:lnTo>
                  <a:lnTo>
                    <a:pt x="1157" y="739"/>
                  </a:lnTo>
                  <a:lnTo>
                    <a:pt x="1157" y="739"/>
                  </a:lnTo>
                  <a:lnTo>
                    <a:pt x="1157" y="740"/>
                  </a:lnTo>
                  <a:lnTo>
                    <a:pt x="1157" y="743"/>
                  </a:lnTo>
                  <a:lnTo>
                    <a:pt x="1157" y="745"/>
                  </a:lnTo>
                  <a:lnTo>
                    <a:pt x="1155" y="746"/>
                  </a:lnTo>
                  <a:lnTo>
                    <a:pt x="1155" y="748"/>
                  </a:lnTo>
                  <a:lnTo>
                    <a:pt x="1154" y="748"/>
                  </a:lnTo>
                  <a:lnTo>
                    <a:pt x="1154" y="748"/>
                  </a:lnTo>
                  <a:lnTo>
                    <a:pt x="1154" y="748"/>
                  </a:lnTo>
                  <a:lnTo>
                    <a:pt x="1152" y="749"/>
                  </a:lnTo>
                  <a:lnTo>
                    <a:pt x="1152" y="751"/>
                  </a:lnTo>
                  <a:lnTo>
                    <a:pt x="1152" y="751"/>
                  </a:lnTo>
                  <a:lnTo>
                    <a:pt x="1155" y="752"/>
                  </a:lnTo>
                  <a:lnTo>
                    <a:pt x="1155" y="751"/>
                  </a:lnTo>
                  <a:lnTo>
                    <a:pt x="1157" y="752"/>
                  </a:lnTo>
                  <a:lnTo>
                    <a:pt x="1157" y="754"/>
                  </a:lnTo>
                  <a:lnTo>
                    <a:pt x="1157" y="755"/>
                  </a:lnTo>
                  <a:lnTo>
                    <a:pt x="1155" y="755"/>
                  </a:lnTo>
                  <a:lnTo>
                    <a:pt x="1155" y="757"/>
                  </a:lnTo>
                  <a:lnTo>
                    <a:pt x="1155" y="760"/>
                  </a:lnTo>
                  <a:lnTo>
                    <a:pt x="1155" y="762"/>
                  </a:lnTo>
                  <a:lnTo>
                    <a:pt x="1155" y="762"/>
                  </a:lnTo>
                  <a:lnTo>
                    <a:pt x="1155" y="758"/>
                  </a:lnTo>
                  <a:lnTo>
                    <a:pt x="1155" y="758"/>
                  </a:lnTo>
                  <a:lnTo>
                    <a:pt x="1154" y="760"/>
                  </a:lnTo>
                  <a:lnTo>
                    <a:pt x="1154" y="763"/>
                  </a:lnTo>
                  <a:lnTo>
                    <a:pt x="1152" y="765"/>
                  </a:lnTo>
                  <a:lnTo>
                    <a:pt x="1152" y="766"/>
                  </a:lnTo>
                  <a:lnTo>
                    <a:pt x="1151" y="766"/>
                  </a:lnTo>
                  <a:lnTo>
                    <a:pt x="1151" y="768"/>
                  </a:lnTo>
                  <a:lnTo>
                    <a:pt x="1151" y="768"/>
                  </a:lnTo>
                  <a:lnTo>
                    <a:pt x="1151" y="769"/>
                  </a:lnTo>
                  <a:lnTo>
                    <a:pt x="1149" y="769"/>
                  </a:lnTo>
                  <a:lnTo>
                    <a:pt x="1149" y="769"/>
                  </a:lnTo>
                  <a:lnTo>
                    <a:pt x="1149" y="769"/>
                  </a:lnTo>
                  <a:lnTo>
                    <a:pt x="1148" y="771"/>
                  </a:lnTo>
                  <a:lnTo>
                    <a:pt x="1148" y="771"/>
                  </a:lnTo>
                  <a:lnTo>
                    <a:pt x="1148" y="772"/>
                  </a:lnTo>
                  <a:lnTo>
                    <a:pt x="1146" y="775"/>
                  </a:lnTo>
                  <a:lnTo>
                    <a:pt x="1145" y="775"/>
                  </a:lnTo>
                  <a:lnTo>
                    <a:pt x="1145" y="775"/>
                  </a:lnTo>
                  <a:lnTo>
                    <a:pt x="1145" y="774"/>
                  </a:lnTo>
                  <a:lnTo>
                    <a:pt x="1145" y="772"/>
                  </a:lnTo>
                  <a:lnTo>
                    <a:pt x="1143" y="772"/>
                  </a:lnTo>
                  <a:lnTo>
                    <a:pt x="1143" y="771"/>
                  </a:lnTo>
                  <a:lnTo>
                    <a:pt x="1142" y="772"/>
                  </a:lnTo>
                  <a:lnTo>
                    <a:pt x="1140" y="771"/>
                  </a:lnTo>
                  <a:lnTo>
                    <a:pt x="1139" y="769"/>
                  </a:lnTo>
                  <a:lnTo>
                    <a:pt x="1137" y="768"/>
                  </a:lnTo>
                  <a:lnTo>
                    <a:pt x="1137" y="766"/>
                  </a:lnTo>
                  <a:lnTo>
                    <a:pt x="1137" y="765"/>
                  </a:lnTo>
                  <a:lnTo>
                    <a:pt x="1137" y="763"/>
                  </a:lnTo>
                  <a:lnTo>
                    <a:pt x="1139" y="762"/>
                  </a:lnTo>
                  <a:lnTo>
                    <a:pt x="1139" y="762"/>
                  </a:lnTo>
                  <a:lnTo>
                    <a:pt x="1142" y="762"/>
                  </a:lnTo>
                  <a:lnTo>
                    <a:pt x="1142" y="760"/>
                  </a:lnTo>
                  <a:lnTo>
                    <a:pt x="1143" y="758"/>
                  </a:lnTo>
                  <a:lnTo>
                    <a:pt x="1142" y="760"/>
                  </a:lnTo>
                  <a:lnTo>
                    <a:pt x="1140" y="762"/>
                  </a:lnTo>
                  <a:lnTo>
                    <a:pt x="1139" y="762"/>
                  </a:lnTo>
                  <a:lnTo>
                    <a:pt x="1139" y="763"/>
                  </a:lnTo>
                  <a:lnTo>
                    <a:pt x="1137" y="763"/>
                  </a:lnTo>
                  <a:lnTo>
                    <a:pt x="1136" y="765"/>
                  </a:lnTo>
                  <a:lnTo>
                    <a:pt x="1137" y="766"/>
                  </a:lnTo>
                  <a:lnTo>
                    <a:pt x="1137" y="766"/>
                  </a:lnTo>
                  <a:lnTo>
                    <a:pt x="1137" y="768"/>
                  </a:lnTo>
                  <a:lnTo>
                    <a:pt x="1137" y="768"/>
                  </a:lnTo>
                  <a:lnTo>
                    <a:pt x="1139" y="771"/>
                  </a:lnTo>
                  <a:lnTo>
                    <a:pt x="1139" y="774"/>
                  </a:lnTo>
                  <a:lnTo>
                    <a:pt x="1140" y="775"/>
                  </a:lnTo>
                  <a:lnTo>
                    <a:pt x="1142" y="778"/>
                  </a:lnTo>
                  <a:lnTo>
                    <a:pt x="1143" y="778"/>
                  </a:lnTo>
                  <a:lnTo>
                    <a:pt x="1143" y="780"/>
                  </a:lnTo>
                  <a:lnTo>
                    <a:pt x="1142" y="780"/>
                  </a:lnTo>
                  <a:lnTo>
                    <a:pt x="1142" y="781"/>
                  </a:lnTo>
                  <a:lnTo>
                    <a:pt x="1142" y="781"/>
                  </a:lnTo>
                  <a:lnTo>
                    <a:pt x="1143" y="781"/>
                  </a:lnTo>
                  <a:lnTo>
                    <a:pt x="1143" y="783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2" y="784"/>
                  </a:lnTo>
                  <a:lnTo>
                    <a:pt x="1142" y="784"/>
                  </a:lnTo>
                  <a:lnTo>
                    <a:pt x="1142" y="786"/>
                  </a:lnTo>
                  <a:lnTo>
                    <a:pt x="1142" y="786"/>
                  </a:lnTo>
                  <a:lnTo>
                    <a:pt x="1140" y="787"/>
                  </a:lnTo>
                  <a:lnTo>
                    <a:pt x="1140" y="789"/>
                  </a:lnTo>
                  <a:lnTo>
                    <a:pt x="1139" y="789"/>
                  </a:lnTo>
                  <a:lnTo>
                    <a:pt x="1136" y="796"/>
                  </a:lnTo>
                  <a:lnTo>
                    <a:pt x="1136" y="798"/>
                  </a:lnTo>
                  <a:lnTo>
                    <a:pt x="1136" y="798"/>
                  </a:lnTo>
                  <a:lnTo>
                    <a:pt x="1136" y="798"/>
                  </a:lnTo>
                  <a:lnTo>
                    <a:pt x="1134" y="798"/>
                  </a:lnTo>
                  <a:lnTo>
                    <a:pt x="1134" y="800"/>
                  </a:lnTo>
                  <a:lnTo>
                    <a:pt x="1133" y="801"/>
                  </a:lnTo>
                  <a:lnTo>
                    <a:pt x="1133" y="804"/>
                  </a:lnTo>
                  <a:lnTo>
                    <a:pt x="1131" y="803"/>
                  </a:lnTo>
                  <a:lnTo>
                    <a:pt x="1131" y="803"/>
                  </a:lnTo>
                  <a:lnTo>
                    <a:pt x="1131" y="800"/>
                  </a:lnTo>
                  <a:lnTo>
                    <a:pt x="1133" y="796"/>
                  </a:lnTo>
                  <a:lnTo>
                    <a:pt x="1134" y="793"/>
                  </a:lnTo>
                  <a:lnTo>
                    <a:pt x="1134" y="793"/>
                  </a:lnTo>
                  <a:lnTo>
                    <a:pt x="1136" y="790"/>
                  </a:lnTo>
                  <a:lnTo>
                    <a:pt x="1134" y="790"/>
                  </a:lnTo>
                  <a:lnTo>
                    <a:pt x="1133" y="790"/>
                  </a:lnTo>
                  <a:lnTo>
                    <a:pt x="1134" y="790"/>
                  </a:lnTo>
                  <a:lnTo>
                    <a:pt x="1134" y="789"/>
                  </a:lnTo>
                  <a:lnTo>
                    <a:pt x="1133" y="789"/>
                  </a:lnTo>
                  <a:lnTo>
                    <a:pt x="1133" y="787"/>
                  </a:lnTo>
                  <a:lnTo>
                    <a:pt x="1133" y="787"/>
                  </a:lnTo>
                  <a:lnTo>
                    <a:pt x="1133" y="787"/>
                  </a:lnTo>
                  <a:lnTo>
                    <a:pt x="1133" y="786"/>
                  </a:lnTo>
                  <a:lnTo>
                    <a:pt x="1133" y="786"/>
                  </a:lnTo>
                  <a:lnTo>
                    <a:pt x="1133" y="784"/>
                  </a:lnTo>
                  <a:lnTo>
                    <a:pt x="1133" y="784"/>
                  </a:lnTo>
                  <a:lnTo>
                    <a:pt x="1133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28" y="784"/>
                  </a:lnTo>
                  <a:lnTo>
                    <a:pt x="1128" y="784"/>
                  </a:lnTo>
                  <a:lnTo>
                    <a:pt x="1128" y="783"/>
                  </a:lnTo>
                  <a:lnTo>
                    <a:pt x="1128" y="781"/>
                  </a:lnTo>
                  <a:lnTo>
                    <a:pt x="1130" y="781"/>
                  </a:lnTo>
                  <a:lnTo>
                    <a:pt x="1130" y="781"/>
                  </a:lnTo>
                  <a:lnTo>
                    <a:pt x="1131" y="781"/>
                  </a:lnTo>
                  <a:lnTo>
                    <a:pt x="1131" y="781"/>
                  </a:lnTo>
                  <a:lnTo>
                    <a:pt x="1131" y="781"/>
                  </a:lnTo>
                  <a:lnTo>
                    <a:pt x="1130" y="780"/>
                  </a:lnTo>
                  <a:lnTo>
                    <a:pt x="1128" y="778"/>
                  </a:lnTo>
                  <a:lnTo>
                    <a:pt x="1128" y="778"/>
                  </a:lnTo>
                  <a:lnTo>
                    <a:pt x="1128" y="780"/>
                  </a:lnTo>
                  <a:lnTo>
                    <a:pt x="1127" y="780"/>
                  </a:lnTo>
                  <a:lnTo>
                    <a:pt x="1128" y="778"/>
                  </a:lnTo>
                  <a:lnTo>
                    <a:pt x="1128" y="778"/>
                  </a:lnTo>
                  <a:lnTo>
                    <a:pt x="1130" y="777"/>
                  </a:lnTo>
                  <a:lnTo>
                    <a:pt x="1130" y="777"/>
                  </a:lnTo>
                  <a:lnTo>
                    <a:pt x="1128" y="775"/>
                  </a:lnTo>
                  <a:lnTo>
                    <a:pt x="1127" y="777"/>
                  </a:lnTo>
                  <a:lnTo>
                    <a:pt x="1128" y="775"/>
                  </a:lnTo>
                  <a:lnTo>
                    <a:pt x="1128" y="775"/>
                  </a:lnTo>
                  <a:lnTo>
                    <a:pt x="1128" y="775"/>
                  </a:lnTo>
                  <a:lnTo>
                    <a:pt x="1130" y="775"/>
                  </a:lnTo>
                  <a:lnTo>
                    <a:pt x="1130" y="774"/>
                  </a:lnTo>
                  <a:lnTo>
                    <a:pt x="1130" y="772"/>
                  </a:lnTo>
                  <a:lnTo>
                    <a:pt x="1128" y="774"/>
                  </a:lnTo>
                  <a:lnTo>
                    <a:pt x="1128" y="772"/>
                  </a:lnTo>
                  <a:lnTo>
                    <a:pt x="1130" y="769"/>
                  </a:lnTo>
                  <a:lnTo>
                    <a:pt x="1131" y="769"/>
                  </a:lnTo>
                  <a:lnTo>
                    <a:pt x="1131" y="769"/>
                  </a:lnTo>
                  <a:lnTo>
                    <a:pt x="1133" y="769"/>
                  </a:lnTo>
                  <a:lnTo>
                    <a:pt x="1133" y="769"/>
                  </a:lnTo>
                  <a:lnTo>
                    <a:pt x="1131" y="768"/>
                  </a:lnTo>
                  <a:lnTo>
                    <a:pt x="1133" y="768"/>
                  </a:lnTo>
                  <a:lnTo>
                    <a:pt x="1133" y="768"/>
                  </a:lnTo>
                  <a:lnTo>
                    <a:pt x="1133" y="766"/>
                  </a:lnTo>
                  <a:lnTo>
                    <a:pt x="1131" y="766"/>
                  </a:lnTo>
                  <a:lnTo>
                    <a:pt x="1131" y="766"/>
                  </a:lnTo>
                  <a:lnTo>
                    <a:pt x="1131" y="766"/>
                  </a:lnTo>
                  <a:lnTo>
                    <a:pt x="1131" y="766"/>
                  </a:lnTo>
                  <a:lnTo>
                    <a:pt x="1130" y="766"/>
                  </a:lnTo>
                  <a:lnTo>
                    <a:pt x="1131" y="768"/>
                  </a:lnTo>
                  <a:lnTo>
                    <a:pt x="1130" y="768"/>
                  </a:lnTo>
                  <a:lnTo>
                    <a:pt x="1130" y="768"/>
                  </a:lnTo>
                  <a:lnTo>
                    <a:pt x="1128" y="769"/>
                  </a:lnTo>
                  <a:lnTo>
                    <a:pt x="1128" y="768"/>
                  </a:lnTo>
                  <a:lnTo>
                    <a:pt x="1128" y="768"/>
                  </a:lnTo>
                  <a:lnTo>
                    <a:pt x="1128" y="769"/>
                  </a:lnTo>
                  <a:lnTo>
                    <a:pt x="1128" y="769"/>
                  </a:lnTo>
                  <a:lnTo>
                    <a:pt x="1127" y="768"/>
                  </a:lnTo>
                  <a:lnTo>
                    <a:pt x="1127" y="769"/>
                  </a:lnTo>
                  <a:lnTo>
                    <a:pt x="1127" y="769"/>
                  </a:lnTo>
                  <a:lnTo>
                    <a:pt x="1127" y="769"/>
                  </a:lnTo>
                  <a:lnTo>
                    <a:pt x="1127" y="771"/>
                  </a:lnTo>
                  <a:lnTo>
                    <a:pt x="1127" y="771"/>
                  </a:lnTo>
                  <a:lnTo>
                    <a:pt x="1127" y="771"/>
                  </a:lnTo>
                  <a:lnTo>
                    <a:pt x="1125" y="771"/>
                  </a:lnTo>
                  <a:lnTo>
                    <a:pt x="1125" y="771"/>
                  </a:lnTo>
                  <a:lnTo>
                    <a:pt x="1125" y="772"/>
                  </a:lnTo>
                  <a:lnTo>
                    <a:pt x="1127" y="772"/>
                  </a:lnTo>
                  <a:lnTo>
                    <a:pt x="1127" y="774"/>
                  </a:lnTo>
                  <a:lnTo>
                    <a:pt x="1125" y="774"/>
                  </a:lnTo>
                  <a:lnTo>
                    <a:pt x="1125" y="774"/>
                  </a:lnTo>
                  <a:lnTo>
                    <a:pt x="1125" y="774"/>
                  </a:lnTo>
                  <a:lnTo>
                    <a:pt x="1125" y="775"/>
                  </a:lnTo>
                  <a:lnTo>
                    <a:pt x="1125" y="775"/>
                  </a:lnTo>
                  <a:lnTo>
                    <a:pt x="1125" y="777"/>
                  </a:lnTo>
                  <a:lnTo>
                    <a:pt x="1125" y="777"/>
                  </a:lnTo>
                  <a:lnTo>
                    <a:pt x="1125" y="778"/>
                  </a:lnTo>
                  <a:lnTo>
                    <a:pt x="1125" y="778"/>
                  </a:lnTo>
                  <a:lnTo>
                    <a:pt x="1125" y="783"/>
                  </a:lnTo>
                  <a:lnTo>
                    <a:pt x="1125" y="783"/>
                  </a:lnTo>
                  <a:lnTo>
                    <a:pt x="1127" y="784"/>
                  </a:lnTo>
                  <a:lnTo>
                    <a:pt x="1127" y="784"/>
                  </a:lnTo>
                  <a:lnTo>
                    <a:pt x="1127" y="784"/>
                  </a:lnTo>
                  <a:lnTo>
                    <a:pt x="1125" y="784"/>
                  </a:lnTo>
                  <a:lnTo>
                    <a:pt x="1125" y="784"/>
                  </a:lnTo>
                  <a:lnTo>
                    <a:pt x="1123" y="781"/>
                  </a:lnTo>
                  <a:lnTo>
                    <a:pt x="1123" y="781"/>
                  </a:lnTo>
                  <a:lnTo>
                    <a:pt x="1123" y="781"/>
                  </a:lnTo>
                  <a:lnTo>
                    <a:pt x="1123" y="781"/>
                  </a:lnTo>
                  <a:lnTo>
                    <a:pt x="1123" y="783"/>
                  </a:lnTo>
                  <a:lnTo>
                    <a:pt x="1127" y="786"/>
                  </a:lnTo>
                  <a:lnTo>
                    <a:pt x="1127" y="787"/>
                  </a:lnTo>
                  <a:lnTo>
                    <a:pt x="1127" y="789"/>
                  </a:lnTo>
                  <a:lnTo>
                    <a:pt x="1127" y="789"/>
                  </a:lnTo>
                  <a:lnTo>
                    <a:pt x="1127" y="789"/>
                  </a:lnTo>
                  <a:lnTo>
                    <a:pt x="1127" y="787"/>
                  </a:lnTo>
                  <a:lnTo>
                    <a:pt x="1123" y="787"/>
                  </a:lnTo>
                  <a:lnTo>
                    <a:pt x="1122" y="786"/>
                  </a:lnTo>
                  <a:lnTo>
                    <a:pt x="1120" y="784"/>
                  </a:lnTo>
                  <a:lnTo>
                    <a:pt x="1120" y="786"/>
                  </a:lnTo>
                  <a:lnTo>
                    <a:pt x="1120" y="786"/>
                  </a:lnTo>
                  <a:lnTo>
                    <a:pt x="1119" y="784"/>
                  </a:lnTo>
                  <a:lnTo>
                    <a:pt x="1119" y="784"/>
                  </a:lnTo>
                  <a:lnTo>
                    <a:pt x="1119" y="783"/>
                  </a:lnTo>
                  <a:lnTo>
                    <a:pt x="1117" y="783"/>
                  </a:lnTo>
                  <a:lnTo>
                    <a:pt x="1117" y="784"/>
                  </a:lnTo>
                  <a:lnTo>
                    <a:pt x="1116" y="784"/>
                  </a:lnTo>
                  <a:lnTo>
                    <a:pt x="1116" y="783"/>
                  </a:lnTo>
                  <a:lnTo>
                    <a:pt x="1116" y="781"/>
                  </a:lnTo>
                  <a:lnTo>
                    <a:pt x="1117" y="780"/>
                  </a:lnTo>
                  <a:lnTo>
                    <a:pt x="1119" y="780"/>
                  </a:lnTo>
                  <a:lnTo>
                    <a:pt x="1119" y="778"/>
                  </a:lnTo>
                  <a:lnTo>
                    <a:pt x="1119" y="777"/>
                  </a:lnTo>
                  <a:lnTo>
                    <a:pt x="1119" y="778"/>
                  </a:lnTo>
                  <a:lnTo>
                    <a:pt x="1117" y="780"/>
                  </a:lnTo>
                  <a:lnTo>
                    <a:pt x="1117" y="780"/>
                  </a:lnTo>
                  <a:lnTo>
                    <a:pt x="1116" y="781"/>
                  </a:lnTo>
                  <a:lnTo>
                    <a:pt x="1116" y="783"/>
                  </a:lnTo>
                  <a:lnTo>
                    <a:pt x="1116" y="784"/>
                  </a:lnTo>
                  <a:lnTo>
                    <a:pt x="1116" y="784"/>
                  </a:lnTo>
                  <a:lnTo>
                    <a:pt x="1116" y="786"/>
                  </a:lnTo>
                  <a:lnTo>
                    <a:pt x="1117" y="784"/>
                  </a:lnTo>
                  <a:lnTo>
                    <a:pt x="1119" y="784"/>
                  </a:lnTo>
                  <a:lnTo>
                    <a:pt x="1120" y="787"/>
                  </a:lnTo>
                  <a:lnTo>
                    <a:pt x="1123" y="789"/>
                  </a:lnTo>
                  <a:lnTo>
                    <a:pt x="1125" y="789"/>
                  </a:lnTo>
                  <a:lnTo>
                    <a:pt x="1125" y="790"/>
                  </a:lnTo>
                  <a:lnTo>
                    <a:pt x="1127" y="790"/>
                  </a:lnTo>
                  <a:lnTo>
                    <a:pt x="1128" y="792"/>
                  </a:lnTo>
                  <a:lnTo>
                    <a:pt x="1128" y="793"/>
                  </a:lnTo>
                  <a:lnTo>
                    <a:pt x="1128" y="793"/>
                  </a:lnTo>
                  <a:lnTo>
                    <a:pt x="1128" y="795"/>
                  </a:lnTo>
                  <a:lnTo>
                    <a:pt x="1127" y="795"/>
                  </a:lnTo>
                  <a:lnTo>
                    <a:pt x="1127" y="795"/>
                  </a:lnTo>
                  <a:lnTo>
                    <a:pt x="1125" y="795"/>
                  </a:lnTo>
                  <a:lnTo>
                    <a:pt x="1122" y="792"/>
                  </a:lnTo>
                  <a:lnTo>
                    <a:pt x="1120" y="790"/>
                  </a:lnTo>
                  <a:lnTo>
                    <a:pt x="1120" y="789"/>
                  </a:lnTo>
                  <a:lnTo>
                    <a:pt x="1119" y="787"/>
                  </a:lnTo>
                  <a:lnTo>
                    <a:pt x="1117" y="787"/>
                  </a:lnTo>
                  <a:lnTo>
                    <a:pt x="1120" y="790"/>
                  </a:lnTo>
                  <a:lnTo>
                    <a:pt x="1120" y="792"/>
                  </a:lnTo>
                  <a:lnTo>
                    <a:pt x="1122" y="793"/>
                  </a:lnTo>
                  <a:lnTo>
                    <a:pt x="1123" y="795"/>
                  </a:lnTo>
                  <a:lnTo>
                    <a:pt x="1125" y="795"/>
                  </a:lnTo>
                  <a:lnTo>
                    <a:pt x="1125" y="796"/>
                  </a:lnTo>
                  <a:lnTo>
                    <a:pt x="1128" y="796"/>
                  </a:lnTo>
                  <a:lnTo>
                    <a:pt x="1127" y="798"/>
                  </a:lnTo>
                  <a:lnTo>
                    <a:pt x="1128" y="798"/>
                  </a:lnTo>
                  <a:lnTo>
                    <a:pt x="1128" y="800"/>
                  </a:lnTo>
                  <a:lnTo>
                    <a:pt x="1128" y="801"/>
                  </a:lnTo>
                  <a:lnTo>
                    <a:pt x="1127" y="800"/>
                  </a:lnTo>
                  <a:lnTo>
                    <a:pt x="1127" y="801"/>
                  </a:lnTo>
                  <a:lnTo>
                    <a:pt x="1127" y="801"/>
                  </a:lnTo>
                  <a:lnTo>
                    <a:pt x="1127" y="801"/>
                  </a:lnTo>
                  <a:lnTo>
                    <a:pt x="1125" y="801"/>
                  </a:lnTo>
                  <a:lnTo>
                    <a:pt x="1122" y="798"/>
                  </a:lnTo>
                  <a:lnTo>
                    <a:pt x="1122" y="798"/>
                  </a:lnTo>
                  <a:lnTo>
                    <a:pt x="1122" y="800"/>
                  </a:lnTo>
                  <a:lnTo>
                    <a:pt x="1123" y="801"/>
                  </a:lnTo>
                  <a:lnTo>
                    <a:pt x="1125" y="803"/>
                  </a:lnTo>
                  <a:lnTo>
                    <a:pt x="1127" y="803"/>
                  </a:lnTo>
                  <a:lnTo>
                    <a:pt x="1128" y="804"/>
                  </a:lnTo>
                  <a:lnTo>
                    <a:pt x="1128" y="804"/>
                  </a:lnTo>
                  <a:lnTo>
                    <a:pt x="1128" y="806"/>
                  </a:lnTo>
                  <a:lnTo>
                    <a:pt x="1127" y="806"/>
                  </a:lnTo>
                  <a:lnTo>
                    <a:pt x="1127" y="806"/>
                  </a:lnTo>
                  <a:lnTo>
                    <a:pt x="1125" y="806"/>
                  </a:lnTo>
                  <a:lnTo>
                    <a:pt x="1125" y="804"/>
                  </a:lnTo>
                  <a:lnTo>
                    <a:pt x="1123" y="804"/>
                  </a:lnTo>
                  <a:lnTo>
                    <a:pt x="1123" y="803"/>
                  </a:lnTo>
                  <a:lnTo>
                    <a:pt x="1122" y="803"/>
                  </a:lnTo>
                  <a:lnTo>
                    <a:pt x="1119" y="801"/>
                  </a:lnTo>
                  <a:lnTo>
                    <a:pt x="1116" y="801"/>
                  </a:lnTo>
                  <a:lnTo>
                    <a:pt x="1116" y="801"/>
                  </a:lnTo>
                  <a:lnTo>
                    <a:pt x="1117" y="801"/>
                  </a:lnTo>
                  <a:lnTo>
                    <a:pt x="1119" y="801"/>
                  </a:lnTo>
                  <a:lnTo>
                    <a:pt x="1120" y="803"/>
                  </a:lnTo>
                  <a:lnTo>
                    <a:pt x="1122" y="803"/>
                  </a:lnTo>
                  <a:lnTo>
                    <a:pt x="1123" y="803"/>
                  </a:lnTo>
                  <a:lnTo>
                    <a:pt x="1123" y="806"/>
                  </a:lnTo>
                  <a:lnTo>
                    <a:pt x="1125" y="807"/>
                  </a:lnTo>
                  <a:lnTo>
                    <a:pt x="1125" y="807"/>
                  </a:lnTo>
                  <a:lnTo>
                    <a:pt x="1127" y="807"/>
                  </a:lnTo>
                  <a:lnTo>
                    <a:pt x="1128" y="807"/>
                  </a:lnTo>
                  <a:lnTo>
                    <a:pt x="1130" y="807"/>
                  </a:lnTo>
                  <a:lnTo>
                    <a:pt x="1131" y="807"/>
                  </a:lnTo>
                  <a:lnTo>
                    <a:pt x="1131" y="809"/>
                  </a:lnTo>
                  <a:lnTo>
                    <a:pt x="1133" y="810"/>
                  </a:lnTo>
                  <a:lnTo>
                    <a:pt x="1133" y="812"/>
                  </a:lnTo>
                  <a:lnTo>
                    <a:pt x="1134" y="818"/>
                  </a:lnTo>
                  <a:lnTo>
                    <a:pt x="1137" y="822"/>
                  </a:lnTo>
                  <a:lnTo>
                    <a:pt x="1137" y="824"/>
                  </a:lnTo>
                  <a:lnTo>
                    <a:pt x="1137" y="822"/>
                  </a:lnTo>
                  <a:lnTo>
                    <a:pt x="1134" y="819"/>
                  </a:lnTo>
                  <a:lnTo>
                    <a:pt x="1134" y="818"/>
                  </a:lnTo>
                  <a:lnTo>
                    <a:pt x="1133" y="813"/>
                  </a:lnTo>
                  <a:lnTo>
                    <a:pt x="1133" y="812"/>
                  </a:lnTo>
                  <a:lnTo>
                    <a:pt x="1133" y="812"/>
                  </a:lnTo>
                  <a:lnTo>
                    <a:pt x="1131" y="812"/>
                  </a:lnTo>
                  <a:lnTo>
                    <a:pt x="1131" y="812"/>
                  </a:lnTo>
                  <a:lnTo>
                    <a:pt x="1131" y="813"/>
                  </a:lnTo>
                  <a:lnTo>
                    <a:pt x="1131" y="813"/>
                  </a:lnTo>
                  <a:lnTo>
                    <a:pt x="1131" y="815"/>
                  </a:lnTo>
                  <a:lnTo>
                    <a:pt x="1133" y="815"/>
                  </a:lnTo>
                  <a:lnTo>
                    <a:pt x="1133" y="818"/>
                  </a:lnTo>
                  <a:lnTo>
                    <a:pt x="1134" y="819"/>
                  </a:lnTo>
                  <a:lnTo>
                    <a:pt x="1133" y="818"/>
                  </a:lnTo>
                  <a:lnTo>
                    <a:pt x="1133" y="818"/>
                  </a:lnTo>
                  <a:lnTo>
                    <a:pt x="1131" y="818"/>
                  </a:lnTo>
                  <a:lnTo>
                    <a:pt x="1130" y="816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28" y="819"/>
                  </a:lnTo>
                  <a:lnTo>
                    <a:pt x="1128" y="818"/>
                  </a:lnTo>
                  <a:lnTo>
                    <a:pt x="1128" y="819"/>
                  </a:lnTo>
                  <a:lnTo>
                    <a:pt x="1128" y="819"/>
                  </a:lnTo>
                  <a:lnTo>
                    <a:pt x="1127" y="819"/>
                  </a:lnTo>
                  <a:lnTo>
                    <a:pt x="1127" y="821"/>
                  </a:lnTo>
                  <a:lnTo>
                    <a:pt x="1125" y="821"/>
                  </a:lnTo>
                  <a:lnTo>
                    <a:pt x="1125" y="821"/>
                  </a:lnTo>
                  <a:lnTo>
                    <a:pt x="1123" y="819"/>
                  </a:lnTo>
                  <a:lnTo>
                    <a:pt x="1122" y="819"/>
                  </a:lnTo>
                  <a:lnTo>
                    <a:pt x="1122" y="818"/>
                  </a:lnTo>
                  <a:lnTo>
                    <a:pt x="1122" y="819"/>
                  </a:lnTo>
                  <a:lnTo>
                    <a:pt x="1122" y="821"/>
                  </a:lnTo>
                  <a:lnTo>
                    <a:pt x="1122" y="822"/>
                  </a:lnTo>
                  <a:lnTo>
                    <a:pt x="1123" y="822"/>
                  </a:lnTo>
                  <a:lnTo>
                    <a:pt x="1125" y="822"/>
                  </a:lnTo>
                  <a:lnTo>
                    <a:pt x="1127" y="822"/>
                  </a:lnTo>
                  <a:lnTo>
                    <a:pt x="1128" y="822"/>
                  </a:lnTo>
                  <a:lnTo>
                    <a:pt x="1128" y="821"/>
                  </a:lnTo>
                  <a:lnTo>
                    <a:pt x="1131" y="822"/>
                  </a:lnTo>
                  <a:lnTo>
                    <a:pt x="1131" y="822"/>
                  </a:lnTo>
                  <a:lnTo>
                    <a:pt x="1131" y="824"/>
                  </a:lnTo>
                  <a:lnTo>
                    <a:pt x="1130" y="825"/>
                  </a:lnTo>
                  <a:lnTo>
                    <a:pt x="1131" y="825"/>
                  </a:lnTo>
                  <a:lnTo>
                    <a:pt x="1131" y="825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4" y="822"/>
                  </a:lnTo>
                  <a:lnTo>
                    <a:pt x="1134" y="822"/>
                  </a:lnTo>
                  <a:lnTo>
                    <a:pt x="1134" y="824"/>
                  </a:lnTo>
                  <a:lnTo>
                    <a:pt x="1134" y="825"/>
                  </a:lnTo>
                  <a:lnTo>
                    <a:pt x="1134" y="827"/>
                  </a:lnTo>
                  <a:lnTo>
                    <a:pt x="1131" y="828"/>
                  </a:lnTo>
                  <a:lnTo>
                    <a:pt x="1130" y="830"/>
                  </a:lnTo>
                  <a:lnTo>
                    <a:pt x="1130" y="831"/>
                  </a:lnTo>
                  <a:lnTo>
                    <a:pt x="1128" y="830"/>
                  </a:lnTo>
                  <a:lnTo>
                    <a:pt x="1127" y="830"/>
                  </a:lnTo>
                  <a:lnTo>
                    <a:pt x="1127" y="830"/>
                  </a:lnTo>
                  <a:lnTo>
                    <a:pt x="1125" y="830"/>
                  </a:lnTo>
                  <a:lnTo>
                    <a:pt x="1125" y="830"/>
                  </a:lnTo>
                  <a:lnTo>
                    <a:pt x="1125" y="828"/>
                  </a:lnTo>
                  <a:lnTo>
                    <a:pt x="1123" y="828"/>
                  </a:lnTo>
                  <a:lnTo>
                    <a:pt x="1123" y="828"/>
                  </a:lnTo>
                  <a:lnTo>
                    <a:pt x="1123" y="830"/>
                  </a:lnTo>
                  <a:lnTo>
                    <a:pt x="1122" y="830"/>
                  </a:lnTo>
                  <a:lnTo>
                    <a:pt x="1120" y="830"/>
                  </a:lnTo>
                  <a:lnTo>
                    <a:pt x="1119" y="828"/>
                  </a:lnTo>
                  <a:lnTo>
                    <a:pt x="1119" y="830"/>
                  </a:lnTo>
                  <a:lnTo>
                    <a:pt x="1123" y="831"/>
                  </a:lnTo>
                  <a:lnTo>
                    <a:pt x="1125" y="831"/>
                  </a:lnTo>
                  <a:lnTo>
                    <a:pt x="1125" y="831"/>
                  </a:lnTo>
                  <a:lnTo>
                    <a:pt x="1125" y="833"/>
                  </a:lnTo>
                  <a:lnTo>
                    <a:pt x="1123" y="834"/>
                  </a:lnTo>
                  <a:lnTo>
                    <a:pt x="1123" y="834"/>
                  </a:lnTo>
                  <a:lnTo>
                    <a:pt x="1123" y="834"/>
                  </a:lnTo>
                  <a:lnTo>
                    <a:pt x="1122" y="836"/>
                  </a:lnTo>
                  <a:lnTo>
                    <a:pt x="1120" y="836"/>
                  </a:lnTo>
                  <a:lnTo>
                    <a:pt x="1119" y="834"/>
                  </a:lnTo>
                  <a:lnTo>
                    <a:pt x="1119" y="836"/>
                  </a:lnTo>
                  <a:lnTo>
                    <a:pt x="1120" y="836"/>
                  </a:lnTo>
                  <a:lnTo>
                    <a:pt x="1122" y="838"/>
                  </a:lnTo>
                  <a:lnTo>
                    <a:pt x="1125" y="836"/>
                  </a:lnTo>
                  <a:lnTo>
                    <a:pt x="1127" y="838"/>
                  </a:lnTo>
                  <a:lnTo>
                    <a:pt x="1127" y="839"/>
                  </a:lnTo>
                  <a:lnTo>
                    <a:pt x="1125" y="839"/>
                  </a:lnTo>
                  <a:lnTo>
                    <a:pt x="1123" y="839"/>
                  </a:lnTo>
                  <a:lnTo>
                    <a:pt x="1122" y="841"/>
                  </a:lnTo>
                  <a:lnTo>
                    <a:pt x="1122" y="841"/>
                  </a:lnTo>
                  <a:lnTo>
                    <a:pt x="1122" y="841"/>
                  </a:lnTo>
                  <a:lnTo>
                    <a:pt x="1120" y="841"/>
                  </a:lnTo>
                  <a:lnTo>
                    <a:pt x="1119" y="841"/>
                  </a:lnTo>
                  <a:lnTo>
                    <a:pt x="1117" y="841"/>
                  </a:lnTo>
                  <a:lnTo>
                    <a:pt x="1116" y="842"/>
                  </a:lnTo>
                  <a:lnTo>
                    <a:pt x="1116" y="842"/>
                  </a:lnTo>
                  <a:lnTo>
                    <a:pt x="1114" y="842"/>
                  </a:lnTo>
                  <a:lnTo>
                    <a:pt x="1114" y="841"/>
                  </a:lnTo>
                  <a:lnTo>
                    <a:pt x="1114" y="841"/>
                  </a:lnTo>
                  <a:lnTo>
                    <a:pt x="1114" y="842"/>
                  </a:lnTo>
                  <a:lnTo>
                    <a:pt x="1114" y="844"/>
                  </a:lnTo>
                  <a:lnTo>
                    <a:pt x="1114" y="844"/>
                  </a:lnTo>
                  <a:lnTo>
                    <a:pt x="1113" y="845"/>
                  </a:lnTo>
                  <a:lnTo>
                    <a:pt x="1111" y="845"/>
                  </a:lnTo>
                  <a:lnTo>
                    <a:pt x="1110" y="847"/>
                  </a:lnTo>
                  <a:lnTo>
                    <a:pt x="1110" y="847"/>
                  </a:lnTo>
                  <a:lnTo>
                    <a:pt x="1108" y="848"/>
                  </a:lnTo>
                  <a:lnTo>
                    <a:pt x="1108" y="850"/>
                  </a:lnTo>
                  <a:lnTo>
                    <a:pt x="1108" y="853"/>
                  </a:lnTo>
                  <a:lnTo>
                    <a:pt x="1108" y="851"/>
                  </a:lnTo>
                  <a:lnTo>
                    <a:pt x="1108" y="850"/>
                  </a:lnTo>
                  <a:lnTo>
                    <a:pt x="1107" y="848"/>
                  </a:lnTo>
                  <a:lnTo>
                    <a:pt x="1107" y="851"/>
                  </a:lnTo>
                  <a:lnTo>
                    <a:pt x="1107" y="853"/>
                  </a:lnTo>
                  <a:lnTo>
                    <a:pt x="1102" y="853"/>
                  </a:lnTo>
                  <a:lnTo>
                    <a:pt x="1099" y="853"/>
                  </a:lnTo>
                  <a:lnTo>
                    <a:pt x="1096" y="856"/>
                  </a:lnTo>
                  <a:lnTo>
                    <a:pt x="1096" y="856"/>
                  </a:lnTo>
                  <a:lnTo>
                    <a:pt x="1093" y="860"/>
                  </a:lnTo>
                  <a:lnTo>
                    <a:pt x="1092" y="862"/>
                  </a:lnTo>
                  <a:lnTo>
                    <a:pt x="1092" y="862"/>
                  </a:lnTo>
                  <a:lnTo>
                    <a:pt x="1092" y="860"/>
                  </a:lnTo>
                  <a:lnTo>
                    <a:pt x="1092" y="860"/>
                  </a:lnTo>
                  <a:lnTo>
                    <a:pt x="1092" y="862"/>
                  </a:lnTo>
                  <a:lnTo>
                    <a:pt x="1092" y="863"/>
                  </a:lnTo>
                  <a:lnTo>
                    <a:pt x="1092" y="863"/>
                  </a:lnTo>
                  <a:lnTo>
                    <a:pt x="1090" y="865"/>
                  </a:lnTo>
                  <a:lnTo>
                    <a:pt x="1089" y="865"/>
                  </a:lnTo>
                  <a:lnTo>
                    <a:pt x="1087" y="866"/>
                  </a:lnTo>
                  <a:lnTo>
                    <a:pt x="1087" y="868"/>
                  </a:lnTo>
                  <a:lnTo>
                    <a:pt x="1086" y="868"/>
                  </a:lnTo>
                  <a:lnTo>
                    <a:pt x="1084" y="869"/>
                  </a:lnTo>
                  <a:lnTo>
                    <a:pt x="1082" y="868"/>
                  </a:lnTo>
                  <a:lnTo>
                    <a:pt x="1084" y="869"/>
                  </a:lnTo>
                  <a:lnTo>
                    <a:pt x="1082" y="871"/>
                  </a:lnTo>
                  <a:lnTo>
                    <a:pt x="1082" y="871"/>
                  </a:lnTo>
                  <a:lnTo>
                    <a:pt x="1081" y="873"/>
                  </a:lnTo>
                  <a:lnTo>
                    <a:pt x="1079" y="873"/>
                  </a:lnTo>
                  <a:lnTo>
                    <a:pt x="1079" y="873"/>
                  </a:lnTo>
                  <a:lnTo>
                    <a:pt x="1079" y="873"/>
                  </a:lnTo>
                  <a:lnTo>
                    <a:pt x="1078" y="873"/>
                  </a:lnTo>
                  <a:lnTo>
                    <a:pt x="1076" y="873"/>
                  </a:lnTo>
                  <a:lnTo>
                    <a:pt x="1075" y="873"/>
                  </a:lnTo>
                  <a:lnTo>
                    <a:pt x="1075" y="873"/>
                  </a:lnTo>
                  <a:lnTo>
                    <a:pt x="1076" y="874"/>
                  </a:lnTo>
                  <a:lnTo>
                    <a:pt x="1076" y="874"/>
                  </a:lnTo>
                  <a:lnTo>
                    <a:pt x="1076" y="876"/>
                  </a:lnTo>
                  <a:lnTo>
                    <a:pt x="1076" y="876"/>
                  </a:lnTo>
                  <a:lnTo>
                    <a:pt x="1075" y="876"/>
                  </a:lnTo>
                  <a:lnTo>
                    <a:pt x="1075" y="876"/>
                  </a:lnTo>
                  <a:lnTo>
                    <a:pt x="1075" y="876"/>
                  </a:lnTo>
                  <a:lnTo>
                    <a:pt x="1075" y="874"/>
                  </a:lnTo>
                  <a:lnTo>
                    <a:pt x="1073" y="876"/>
                  </a:lnTo>
                  <a:lnTo>
                    <a:pt x="1073" y="876"/>
                  </a:lnTo>
                  <a:lnTo>
                    <a:pt x="1073" y="876"/>
                  </a:lnTo>
                  <a:lnTo>
                    <a:pt x="1072" y="874"/>
                  </a:lnTo>
                  <a:lnTo>
                    <a:pt x="1072" y="876"/>
                  </a:lnTo>
                  <a:lnTo>
                    <a:pt x="1073" y="876"/>
                  </a:lnTo>
                  <a:lnTo>
                    <a:pt x="1073" y="877"/>
                  </a:lnTo>
                  <a:lnTo>
                    <a:pt x="1073" y="877"/>
                  </a:lnTo>
                  <a:lnTo>
                    <a:pt x="1073" y="877"/>
                  </a:lnTo>
                  <a:lnTo>
                    <a:pt x="1073" y="879"/>
                  </a:lnTo>
                  <a:lnTo>
                    <a:pt x="1072" y="879"/>
                  </a:lnTo>
                  <a:lnTo>
                    <a:pt x="1072" y="879"/>
                  </a:lnTo>
                  <a:lnTo>
                    <a:pt x="1072" y="880"/>
                  </a:lnTo>
                  <a:lnTo>
                    <a:pt x="1072" y="880"/>
                  </a:lnTo>
                  <a:lnTo>
                    <a:pt x="1070" y="882"/>
                  </a:lnTo>
                  <a:lnTo>
                    <a:pt x="1069" y="882"/>
                  </a:lnTo>
                  <a:lnTo>
                    <a:pt x="1069" y="882"/>
                  </a:lnTo>
                  <a:lnTo>
                    <a:pt x="1069" y="882"/>
                  </a:lnTo>
                  <a:lnTo>
                    <a:pt x="1069" y="883"/>
                  </a:lnTo>
                  <a:lnTo>
                    <a:pt x="1069" y="883"/>
                  </a:lnTo>
                  <a:lnTo>
                    <a:pt x="1069" y="883"/>
                  </a:lnTo>
                  <a:lnTo>
                    <a:pt x="1069" y="885"/>
                  </a:lnTo>
                  <a:lnTo>
                    <a:pt x="1067" y="885"/>
                  </a:lnTo>
                  <a:lnTo>
                    <a:pt x="1067" y="885"/>
                  </a:lnTo>
                  <a:lnTo>
                    <a:pt x="1067" y="885"/>
                  </a:lnTo>
                  <a:lnTo>
                    <a:pt x="1067" y="886"/>
                  </a:lnTo>
                  <a:lnTo>
                    <a:pt x="1067" y="886"/>
                  </a:lnTo>
                  <a:lnTo>
                    <a:pt x="1067" y="886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9"/>
                  </a:lnTo>
                  <a:lnTo>
                    <a:pt x="1066" y="889"/>
                  </a:lnTo>
                  <a:lnTo>
                    <a:pt x="1066" y="889"/>
                  </a:lnTo>
                  <a:lnTo>
                    <a:pt x="1066" y="891"/>
                  </a:lnTo>
                  <a:lnTo>
                    <a:pt x="1066" y="891"/>
                  </a:lnTo>
                  <a:lnTo>
                    <a:pt x="1066" y="891"/>
                  </a:lnTo>
                  <a:lnTo>
                    <a:pt x="1066" y="892"/>
                  </a:lnTo>
                  <a:lnTo>
                    <a:pt x="1064" y="892"/>
                  </a:lnTo>
                  <a:lnTo>
                    <a:pt x="1064" y="892"/>
                  </a:lnTo>
                  <a:lnTo>
                    <a:pt x="1064" y="892"/>
                  </a:lnTo>
                  <a:lnTo>
                    <a:pt x="1064" y="894"/>
                  </a:lnTo>
                  <a:lnTo>
                    <a:pt x="1064" y="895"/>
                  </a:lnTo>
                  <a:lnTo>
                    <a:pt x="1064" y="895"/>
                  </a:lnTo>
                  <a:lnTo>
                    <a:pt x="1064" y="897"/>
                  </a:lnTo>
                  <a:lnTo>
                    <a:pt x="1064" y="898"/>
                  </a:lnTo>
                  <a:lnTo>
                    <a:pt x="1064" y="898"/>
                  </a:lnTo>
                  <a:lnTo>
                    <a:pt x="1064" y="900"/>
                  </a:lnTo>
                  <a:lnTo>
                    <a:pt x="1066" y="906"/>
                  </a:lnTo>
                  <a:lnTo>
                    <a:pt x="1066" y="907"/>
                  </a:lnTo>
                  <a:lnTo>
                    <a:pt x="1067" y="912"/>
                  </a:lnTo>
                  <a:lnTo>
                    <a:pt x="1069" y="917"/>
                  </a:lnTo>
                  <a:lnTo>
                    <a:pt x="1072" y="923"/>
                  </a:lnTo>
                  <a:lnTo>
                    <a:pt x="1075" y="929"/>
                  </a:lnTo>
                  <a:lnTo>
                    <a:pt x="1076" y="930"/>
                  </a:lnTo>
                  <a:lnTo>
                    <a:pt x="1075" y="932"/>
                  </a:lnTo>
                  <a:lnTo>
                    <a:pt x="1075" y="932"/>
                  </a:lnTo>
                  <a:lnTo>
                    <a:pt x="1075" y="933"/>
                  </a:lnTo>
                  <a:lnTo>
                    <a:pt x="1075" y="935"/>
                  </a:lnTo>
                  <a:lnTo>
                    <a:pt x="1076" y="936"/>
                  </a:lnTo>
                  <a:lnTo>
                    <a:pt x="1076" y="938"/>
                  </a:lnTo>
                  <a:lnTo>
                    <a:pt x="1076" y="938"/>
                  </a:lnTo>
                  <a:lnTo>
                    <a:pt x="1075" y="935"/>
                  </a:lnTo>
                  <a:lnTo>
                    <a:pt x="1075" y="933"/>
                  </a:lnTo>
                  <a:lnTo>
                    <a:pt x="1075" y="930"/>
                  </a:lnTo>
                  <a:lnTo>
                    <a:pt x="1075" y="930"/>
                  </a:lnTo>
                  <a:lnTo>
                    <a:pt x="1075" y="930"/>
                  </a:lnTo>
                  <a:lnTo>
                    <a:pt x="1073" y="932"/>
                  </a:lnTo>
                  <a:lnTo>
                    <a:pt x="1073" y="932"/>
                  </a:lnTo>
                  <a:lnTo>
                    <a:pt x="1073" y="930"/>
                  </a:lnTo>
                  <a:lnTo>
                    <a:pt x="1073" y="930"/>
                  </a:lnTo>
                  <a:lnTo>
                    <a:pt x="1073" y="929"/>
                  </a:lnTo>
                  <a:lnTo>
                    <a:pt x="1073" y="929"/>
                  </a:lnTo>
                  <a:lnTo>
                    <a:pt x="1073" y="929"/>
                  </a:lnTo>
                  <a:lnTo>
                    <a:pt x="1073" y="927"/>
                  </a:lnTo>
                  <a:lnTo>
                    <a:pt x="1073" y="927"/>
                  </a:lnTo>
                  <a:lnTo>
                    <a:pt x="1072" y="927"/>
                  </a:lnTo>
                  <a:lnTo>
                    <a:pt x="1072" y="927"/>
                  </a:lnTo>
                  <a:lnTo>
                    <a:pt x="1072" y="929"/>
                  </a:lnTo>
                  <a:lnTo>
                    <a:pt x="1073" y="929"/>
                  </a:lnTo>
                  <a:lnTo>
                    <a:pt x="1073" y="932"/>
                  </a:lnTo>
                  <a:lnTo>
                    <a:pt x="1073" y="933"/>
                  </a:lnTo>
                  <a:lnTo>
                    <a:pt x="1075" y="935"/>
                  </a:lnTo>
                  <a:lnTo>
                    <a:pt x="1079" y="949"/>
                  </a:lnTo>
                  <a:lnTo>
                    <a:pt x="1081" y="950"/>
                  </a:lnTo>
                  <a:lnTo>
                    <a:pt x="1081" y="952"/>
                  </a:lnTo>
                  <a:lnTo>
                    <a:pt x="1081" y="953"/>
                  </a:lnTo>
                  <a:lnTo>
                    <a:pt x="1082" y="958"/>
                  </a:lnTo>
                  <a:lnTo>
                    <a:pt x="1081" y="962"/>
                  </a:lnTo>
                  <a:lnTo>
                    <a:pt x="1081" y="967"/>
                  </a:lnTo>
                  <a:lnTo>
                    <a:pt x="1081" y="967"/>
                  </a:lnTo>
                  <a:lnTo>
                    <a:pt x="1081" y="967"/>
                  </a:lnTo>
                  <a:lnTo>
                    <a:pt x="1081" y="967"/>
                  </a:lnTo>
                  <a:lnTo>
                    <a:pt x="1079" y="968"/>
                  </a:lnTo>
                  <a:lnTo>
                    <a:pt x="1078" y="970"/>
                  </a:lnTo>
                  <a:lnTo>
                    <a:pt x="1078" y="973"/>
                  </a:lnTo>
                  <a:lnTo>
                    <a:pt x="1078" y="974"/>
                  </a:lnTo>
                  <a:lnTo>
                    <a:pt x="1076" y="976"/>
                  </a:lnTo>
                  <a:lnTo>
                    <a:pt x="1075" y="976"/>
                  </a:lnTo>
                  <a:lnTo>
                    <a:pt x="1073" y="976"/>
                  </a:lnTo>
                  <a:lnTo>
                    <a:pt x="1072" y="976"/>
                  </a:lnTo>
                  <a:lnTo>
                    <a:pt x="1070" y="976"/>
                  </a:lnTo>
                  <a:lnTo>
                    <a:pt x="1069" y="976"/>
                  </a:lnTo>
                  <a:lnTo>
                    <a:pt x="1067" y="976"/>
                  </a:lnTo>
                  <a:lnTo>
                    <a:pt x="1069" y="974"/>
                  </a:lnTo>
                  <a:lnTo>
                    <a:pt x="1069" y="974"/>
                  </a:lnTo>
                  <a:lnTo>
                    <a:pt x="1069" y="974"/>
                  </a:lnTo>
                  <a:lnTo>
                    <a:pt x="1070" y="976"/>
                  </a:lnTo>
                  <a:lnTo>
                    <a:pt x="1070" y="974"/>
                  </a:lnTo>
                  <a:lnTo>
                    <a:pt x="1070" y="974"/>
                  </a:lnTo>
                  <a:lnTo>
                    <a:pt x="1069" y="974"/>
                  </a:lnTo>
                  <a:lnTo>
                    <a:pt x="1069" y="973"/>
                  </a:lnTo>
                  <a:lnTo>
                    <a:pt x="1067" y="970"/>
                  </a:lnTo>
                  <a:lnTo>
                    <a:pt x="1066" y="968"/>
                  </a:lnTo>
                  <a:lnTo>
                    <a:pt x="1066" y="967"/>
                  </a:lnTo>
                  <a:lnTo>
                    <a:pt x="1063" y="967"/>
                  </a:lnTo>
                  <a:lnTo>
                    <a:pt x="1061" y="965"/>
                  </a:lnTo>
                  <a:lnTo>
                    <a:pt x="1060" y="962"/>
                  </a:lnTo>
                  <a:lnTo>
                    <a:pt x="1060" y="959"/>
                  </a:lnTo>
                  <a:lnTo>
                    <a:pt x="1058" y="958"/>
                  </a:lnTo>
                  <a:lnTo>
                    <a:pt x="1058" y="958"/>
                  </a:lnTo>
                  <a:lnTo>
                    <a:pt x="1060" y="956"/>
                  </a:lnTo>
                  <a:lnTo>
                    <a:pt x="1060" y="955"/>
                  </a:lnTo>
                  <a:lnTo>
                    <a:pt x="1060" y="956"/>
                  </a:lnTo>
                  <a:lnTo>
                    <a:pt x="1058" y="956"/>
                  </a:lnTo>
                  <a:lnTo>
                    <a:pt x="1058" y="958"/>
                  </a:lnTo>
                  <a:lnTo>
                    <a:pt x="1058" y="958"/>
                  </a:lnTo>
                  <a:lnTo>
                    <a:pt x="1057" y="958"/>
                  </a:lnTo>
                  <a:lnTo>
                    <a:pt x="1057" y="955"/>
                  </a:lnTo>
                  <a:lnTo>
                    <a:pt x="1057" y="953"/>
                  </a:lnTo>
                  <a:lnTo>
                    <a:pt x="1058" y="952"/>
                  </a:lnTo>
                  <a:lnTo>
                    <a:pt x="1057" y="952"/>
                  </a:lnTo>
                  <a:lnTo>
                    <a:pt x="1055" y="952"/>
                  </a:lnTo>
                  <a:lnTo>
                    <a:pt x="1055" y="953"/>
                  </a:lnTo>
                  <a:lnTo>
                    <a:pt x="1055" y="953"/>
                  </a:lnTo>
                  <a:lnTo>
                    <a:pt x="1055" y="953"/>
                  </a:lnTo>
                  <a:lnTo>
                    <a:pt x="1054" y="953"/>
                  </a:lnTo>
                  <a:lnTo>
                    <a:pt x="1054" y="952"/>
                  </a:lnTo>
                  <a:lnTo>
                    <a:pt x="1052" y="950"/>
                  </a:lnTo>
                  <a:lnTo>
                    <a:pt x="1051" y="945"/>
                  </a:lnTo>
                  <a:lnTo>
                    <a:pt x="1049" y="945"/>
                  </a:lnTo>
                  <a:lnTo>
                    <a:pt x="1049" y="944"/>
                  </a:lnTo>
                  <a:lnTo>
                    <a:pt x="1049" y="944"/>
                  </a:lnTo>
                  <a:lnTo>
                    <a:pt x="1051" y="944"/>
                  </a:lnTo>
                  <a:lnTo>
                    <a:pt x="1052" y="941"/>
                  </a:lnTo>
                  <a:lnTo>
                    <a:pt x="1052" y="941"/>
                  </a:lnTo>
                  <a:lnTo>
                    <a:pt x="1052" y="939"/>
                  </a:lnTo>
                  <a:lnTo>
                    <a:pt x="1052" y="939"/>
                  </a:lnTo>
                  <a:lnTo>
                    <a:pt x="1052" y="938"/>
                  </a:lnTo>
                  <a:lnTo>
                    <a:pt x="1052" y="939"/>
                  </a:lnTo>
                  <a:lnTo>
                    <a:pt x="1052" y="939"/>
                  </a:lnTo>
                  <a:lnTo>
                    <a:pt x="1051" y="938"/>
                  </a:lnTo>
                  <a:lnTo>
                    <a:pt x="1051" y="938"/>
                  </a:lnTo>
                  <a:lnTo>
                    <a:pt x="1049" y="938"/>
                  </a:lnTo>
                  <a:lnTo>
                    <a:pt x="1051" y="938"/>
                  </a:lnTo>
                  <a:lnTo>
                    <a:pt x="1051" y="939"/>
                  </a:lnTo>
                  <a:lnTo>
                    <a:pt x="1051" y="941"/>
                  </a:lnTo>
                  <a:lnTo>
                    <a:pt x="1051" y="941"/>
                  </a:lnTo>
                  <a:lnTo>
                    <a:pt x="1049" y="941"/>
                  </a:lnTo>
                  <a:lnTo>
                    <a:pt x="1049" y="941"/>
                  </a:lnTo>
                  <a:lnTo>
                    <a:pt x="1049" y="941"/>
                  </a:lnTo>
                  <a:lnTo>
                    <a:pt x="1048" y="941"/>
                  </a:lnTo>
                  <a:lnTo>
                    <a:pt x="1048" y="941"/>
                  </a:lnTo>
                  <a:lnTo>
                    <a:pt x="1048" y="939"/>
                  </a:lnTo>
                  <a:lnTo>
                    <a:pt x="1049" y="933"/>
                  </a:lnTo>
                  <a:lnTo>
                    <a:pt x="1049" y="930"/>
                  </a:lnTo>
                  <a:lnTo>
                    <a:pt x="1049" y="926"/>
                  </a:lnTo>
                  <a:lnTo>
                    <a:pt x="1051" y="926"/>
                  </a:lnTo>
                  <a:lnTo>
                    <a:pt x="1049" y="924"/>
                  </a:lnTo>
                  <a:lnTo>
                    <a:pt x="1048" y="923"/>
                  </a:lnTo>
                  <a:lnTo>
                    <a:pt x="1041" y="917"/>
                  </a:lnTo>
                  <a:lnTo>
                    <a:pt x="1037" y="911"/>
                  </a:lnTo>
                  <a:lnTo>
                    <a:pt x="1032" y="907"/>
                  </a:lnTo>
                  <a:lnTo>
                    <a:pt x="1029" y="907"/>
                  </a:lnTo>
                  <a:lnTo>
                    <a:pt x="1029" y="909"/>
                  </a:lnTo>
                  <a:lnTo>
                    <a:pt x="1029" y="909"/>
                  </a:lnTo>
                  <a:lnTo>
                    <a:pt x="1029" y="911"/>
                  </a:lnTo>
                  <a:lnTo>
                    <a:pt x="1028" y="911"/>
                  </a:lnTo>
                  <a:lnTo>
                    <a:pt x="1028" y="911"/>
                  </a:lnTo>
                  <a:lnTo>
                    <a:pt x="1026" y="911"/>
                  </a:lnTo>
                  <a:lnTo>
                    <a:pt x="1023" y="912"/>
                  </a:lnTo>
                  <a:lnTo>
                    <a:pt x="1022" y="912"/>
                  </a:lnTo>
                  <a:lnTo>
                    <a:pt x="1022" y="912"/>
                  </a:lnTo>
                  <a:lnTo>
                    <a:pt x="1020" y="914"/>
                  </a:lnTo>
                  <a:lnTo>
                    <a:pt x="1019" y="914"/>
                  </a:lnTo>
                  <a:lnTo>
                    <a:pt x="1017" y="914"/>
                  </a:lnTo>
                  <a:lnTo>
                    <a:pt x="1016" y="914"/>
                  </a:lnTo>
                  <a:lnTo>
                    <a:pt x="1016" y="912"/>
                  </a:lnTo>
                  <a:lnTo>
                    <a:pt x="1016" y="912"/>
                  </a:lnTo>
                  <a:lnTo>
                    <a:pt x="1016" y="912"/>
                  </a:lnTo>
                  <a:lnTo>
                    <a:pt x="1017" y="912"/>
                  </a:lnTo>
                  <a:lnTo>
                    <a:pt x="1017" y="912"/>
                  </a:lnTo>
                  <a:lnTo>
                    <a:pt x="1017" y="912"/>
                  </a:lnTo>
                  <a:lnTo>
                    <a:pt x="1017" y="911"/>
                  </a:lnTo>
                  <a:lnTo>
                    <a:pt x="1014" y="909"/>
                  </a:lnTo>
                  <a:lnTo>
                    <a:pt x="1013" y="907"/>
                  </a:lnTo>
                  <a:lnTo>
                    <a:pt x="1013" y="907"/>
                  </a:lnTo>
                  <a:lnTo>
                    <a:pt x="1014" y="907"/>
                  </a:lnTo>
                  <a:lnTo>
                    <a:pt x="1013" y="906"/>
                  </a:lnTo>
                  <a:lnTo>
                    <a:pt x="1013" y="906"/>
                  </a:lnTo>
                  <a:lnTo>
                    <a:pt x="1014" y="904"/>
                  </a:lnTo>
                  <a:lnTo>
                    <a:pt x="1013" y="904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07" y="904"/>
                  </a:lnTo>
                  <a:lnTo>
                    <a:pt x="1003" y="903"/>
                  </a:lnTo>
                  <a:lnTo>
                    <a:pt x="1005" y="903"/>
                  </a:lnTo>
                  <a:lnTo>
                    <a:pt x="1007" y="903"/>
                  </a:lnTo>
                  <a:lnTo>
                    <a:pt x="1007" y="903"/>
                  </a:lnTo>
                  <a:lnTo>
                    <a:pt x="1007" y="903"/>
                  </a:lnTo>
                  <a:lnTo>
                    <a:pt x="1005" y="901"/>
                  </a:lnTo>
                  <a:lnTo>
                    <a:pt x="1003" y="903"/>
                  </a:lnTo>
                  <a:lnTo>
                    <a:pt x="1003" y="901"/>
                  </a:lnTo>
                  <a:lnTo>
                    <a:pt x="1002" y="903"/>
                  </a:lnTo>
                  <a:lnTo>
                    <a:pt x="1002" y="903"/>
                  </a:lnTo>
                  <a:lnTo>
                    <a:pt x="1000" y="903"/>
                  </a:lnTo>
                  <a:lnTo>
                    <a:pt x="997" y="904"/>
                  </a:lnTo>
                  <a:lnTo>
                    <a:pt x="994" y="904"/>
                  </a:lnTo>
                  <a:lnTo>
                    <a:pt x="994" y="904"/>
                  </a:lnTo>
                  <a:lnTo>
                    <a:pt x="994" y="903"/>
                  </a:lnTo>
                  <a:lnTo>
                    <a:pt x="996" y="903"/>
                  </a:lnTo>
                  <a:lnTo>
                    <a:pt x="997" y="901"/>
                  </a:lnTo>
                  <a:lnTo>
                    <a:pt x="996" y="901"/>
                  </a:lnTo>
                  <a:lnTo>
                    <a:pt x="996" y="901"/>
                  </a:lnTo>
                  <a:lnTo>
                    <a:pt x="996" y="901"/>
                  </a:lnTo>
                  <a:lnTo>
                    <a:pt x="994" y="901"/>
                  </a:lnTo>
                  <a:lnTo>
                    <a:pt x="994" y="901"/>
                  </a:lnTo>
                  <a:lnTo>
                    <a:pt x="994" y="903"/>
                  </a:lnTo>
                  <a:lnTo>
                    <a:pt x="993" y="903"/>
                  </a:lnTo>
                  <a:lnTo>
                    <a:pt x="993" y="904"/>
                  </a:lnTo>
                  <a:lnTo>
                    <a:pt x="990" y="904"/>
                  </a:lnTo>
                  <a:lnTo>
                    <a:pt x="990" y="904"/>
                  </a:lnTo>
                  <a:lnTo>
                    <a:pt x="991" y="904"/>
                  </a:lnTo>
                  <a:lnTo>
                    <a:pt x="991" y="903"/>
                  </a:lnTo>
                  <a:lnTo>
                    <a:pt x="990" y="904"/>
                  </a:lnTo>
                  <a:lnTo>
                    <a:pt x="988" y="906"/>
                  </a:lnTo>
                  <a:lnTo>
                    <a:pt x="984" y="906"/>
                  </a:lnTo>
                  <a:lnTo>
                    <a:pt x="984" y="906"/>
                  </a:lnTo>
                  <a:lnTo>
                    <a:pt x="985" y="906"/>
                  </a:lnTo>
                  <a:lnTo>
                    <a:pt x="987" y="904"/>
                  </a:lnTo>
                  <a:lnTo>
                    <a:pt x="987" y="904"/>
                  </a:lnTo>
                  <a:lnTo>
                    <a:pt x="985" y="903"/>
                  </a:lnTo>
                  <a:lnTo>
                    <a:pt x="985" y="903"/>
                  </a:lnTo>
                  <a:lnTo>
                    <a:pt x="985" y="903"/>
                  </a:lnTo>
                  <a:lnTo>
                    <a:pt x="985" y="901"/>
                  </a:lnTo>
                  <a:lnTo>
                    <a:pt x="985" y="900"/>
                  </a:lnTo>
                  <a:lnTo>
                    <a:pt x="984" y="900"/>
                  </a:lnTo>
                  <a:lnTo>
                    <a:pt x="984" y="900"/>
                  </a:lnTo>
                  <a:lnTo>
                    <a:pt x="984" y="901"/>
                  </a:lnTo>
                  <a:lnTo>
                    <a:pt x="982" y="903"/>
                  </a:lnTo>
                  <a:lnTo>
                    <a:pt x="982" y="904"/>
                  </a:lnTo>
                  <a:lnTo>
                    <a:pt x="981" y="904"/>
                  </a:lnTo>
                  <a:lnTo>
                    <a:pt x="979" y="904"/>
                  </a:lnTo>
                  <a:lnTo>
                    <a:pt x="976" y="904"/>
                  </a:lnTo>
                  <a:lnTo>
                    <a:pt x="975" y="903"/>
                  </a:lnTo>
                  <a:lnTo>
                    <a:pt x="973" y="903"/>
                  </a:lnTo>
                  <a:lnTo>
                    <a:pt x="973" y="903"/>
                  </a:lnTo>
                  <a:lnTo>
                    <a:pt x="972" y="904"/>
                  </a:lnTo>
                  <a:lnTo>
                    <a:pt x="969" y="904"/>
                  </a:lnTo>
                  <a:lnTo>
                    <a:pt x="969" y="904"/>
                  </a:lnTo>
                  <a:lnTo>
                    <a:pt x="969" y="904"/>
                  </a:lnTo>
                  <a:lnTo>
                    <a:pt x="967" y="906"/>
                  </a:lnTo>
                  <a:lnTo>
                    <a:pt x="964" y="906"/>
                  </a:lnTo>
                  <a:lnTo>
                    <a:pt x="959" y="906"/>
                  </a:lnTo>
                  <a:lnTo>
                    <a:pt x="959" y="904"/>
                  </a:lnTo>
                  <a:lnTo>
                    <a:pt x="958" y="904"/>
                  </a:lnTo>
                  <a:lnTo>
                    <a:pt x="956" y="904"/>
                  </a:lnTo>
                  <a:lnTo>
                    <a:pt x="955" y="904"/>
                  </a:lnTo>
                  <a:lnTo>
                    <a:pt x="955" y="907"/>
                  </a:lnTo>
                  <a:lnTo>
                    <a:pt x="956" y="907"/>
                  </a:lnTo>
                  <a:lnTo>
                    <a:pt x="958" y="909"/>
                  </a:lnTo>
                  <a:lnTo>
                    <a:pt x="959" y="909"/>
                  </a:lnTo>
                  <a:lnTo>
                    <a:pt x="961" y="907"/>
                  </a:lnTo>
                  <a:lnTo>
                    <a:pt x="962" y="907"/>
                  </a:lnTo>
                  <a:lnTo>
                    <a:pt x="962" y="907"/>
                  </a:lnTo>
                  <a:lnTo>
                    <a:pt x="962" y="906"/>
                  </a:lnTo>
                  <a:lnTo>
                    <a:pt x="964" y="907"/>
                  </a:lnTo>
                  <a:lnTo>
                    <a:pt x="964" y="907"/>
                  </a:lnTo>
                  <a:lnTo>
                    <a:pt x="962" y="907"/>
                  </a:lnTo>
                  <a:lnTo>
                    <a:pt x="962" y="909"/>
                  </a:lnTo>
                  <a:lnTo>
                    <a:pt x="962" y="909"/>
                  </a:lnTo>
                  <a:lnTo>
                    <a:pt x="962" y="911"/>
                  </a:lnTo>
                  <a:lnTo>
                    <a:pt x="964" y="911"/>
                  </a:lnTo>
                  <a:lnTo>
                    <a:pt x="964" y="911"/>
                  </a:lnTo>
                  <a:lnTo>
                    <a:pt x="965" y="909"/>
                  </a:lnTo>
                  <a:lnTo>
                    <a:pt x="965" y="909"/>
                  </a:lnTo>
                  <a:lnTo>
                    <a:pt x="967" y="909"/>
                  </a:lnTo>
                  <a:lnTo>
                    <a:pt x="967" y="909"/>
                  </a:lnTo>
                  <a:lnTo>
                    <a:pt x="967" y="909"/>
                  </a:lnTo>
                  <a:lnTo>
                    <a:pt x="967" y="911"/>
                  </a:lnTo>
                  <a:lnTo>
                    <a:pt x="967" y="912"/>
                  </a:lnTo>
                  <a:lnTo>
                    <a:pt x="967" y="912"/>
                  </a:lnTo>
                  <a:lnTo>
                    <a:pt x="965" y="912"/>
                  </a:lnTo>
                  <a:lnTo>
                    <a:pt x="965" y="912"/>
                  </a:lnTo>
                  <a:lnTo>
                    <a:pt x="964" y="914"/>
                  </a:lnTo>
                  <a:lnTo>
                    <a:pt x="965" y="914"/>
                  </a:lnTo>
                  <a:lnTo>
                    <a:pt x="964" y="914"/>
                  </a:lnTo>
                  <a:lnTo>
                    <a:pt x="964" y="914"/>
                  </a:lnTo>
                  <a:lnTo>
                    <a:pt x="964" y="914"/>
                  </a:lnTo>
                  <a:lnTo>
                    <a:pt x="964" y="914"/>
                  </a:lnTo>
                  <a:lnTo>
                    <a:pt x="962" y="915"/>
                  </a:lnTo>
                  <a:lnTo>
                    <a:pt x="964" y="915"/>
                  </a:lnTo>
                  <a:lnTo>
                    <a:pt x="964" y="917"/>
                  </a:lnTo>
                  <a:lnTo>
                    <a:pt x="965" y="917"/>
                  </a:lnTo>
                  <a:lnTo>
                    <a:pt x="969" y="918"/>
                  </a:lnTo>
                  <a:lnTo>
                    <a:pt x="970" y="918"/>
                  </a:lnTo>
                  <a:lnTo>
                    <a:pt x="970" y="920"/>
                  </a:lnTo>
                  <a:lnTo>
                    <a:pt x="972" y="920"/>
                  </a:lnTo>
                  <a:lnTo>
                    <a:pt x="972" y="920"/>
                  </a:lnTo>
                  <a:lnTo>
                    <a:pt x="972" y="921"/>
                  </a:lnTo>
                  <a:lnTo>
                    <a:pt x="970" y="921"/>
                  </a:lnTo>
                  <a:lnTo>
                    <a:pt x="970" y="923"/>
                  </a:lnTo>
                  <a:lnTo>
                    <a:pt x="970" y="923"/>
                  </a:lnTo>
                  <a:lnTo>
                    <a:pt x="970" y="923"/>
                  </a:lnTo>
                  <a:lnTo>
                    <a:pt x="969" y="923"/>
                  </a:lnTo>
                  <a:lnTo>
                    <a:pt x="969" y="923"/>
                  </a:lnTo>
                  <a:lnTo>
                    <a:pt x="967" y="924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21"/>
                  </a:lnTo>
                  <a:lnTo>
                    <a:pt x="965" y="920"/>
                  </a:lnTo>
                  <a:lnTo>
                    <a:pt x="965" y="920"/>
                  </a:lnTo>
                  <a:lnTo>
                    <a:pt x="964" y="920"/>
                  </a:lnTo>
                  <a:lnTo>
                    <a:pt x="964" y="918"/>
                  </a:lnTo>
                  <a:lnTo>
                    <a:pt x="962" y="918"/>
                  </a:lnTo>
                  <a:lnTo>
                    <a:pt x="962" y="918"/>
                  </a:lnTo>
                  <a:lnTo>
                    <a:pt x="962" y="918"/>
                  </a:lnTo>
                  <a:lnTo>
                    <a:pt x="962" y="917"/>
                  </a:lnTo>
                  <a:lnTo>
                    <a:pt x="961" y="917"/>
                  </a:lnTo>
                  <a:lnTo>
                    <a:pt x="958" y="915"/>
                  </a:lnTo>
                  <a:lnTo>
                    <a:pt x="958" y="917"/>
                  </a:lnTo>
                  <a:lnTo>
                    <a:pt x="958" y="917"/>
                  </a:lnTo>
                  <a:lnTo>
                    <a:pt x="958" y="917"/>
                  </a:lnTo>
                  <a:lnTo>
                    <a:pt x="959" y="917"/>
                  </a:lnTo>
                  <a:lnTo>
                    <a:pt x="959" y="918"/>
                  </a:lnTo>
                  <a:lnTo>
                    <a:pt x="959" y="920"/>
                  </a:lnTo>
                  <a:lnTo>
                    <a:pt x="958" y="920"/>
                  </a:lnTo>
                  <a:lnTo>
                    <a:pt x="958" y="921"/>
                  </a:lnTo>
                  <a:lnTo>
                    <a:pt x="958" y="921"/>
                  </a:lnTo>
                  <a:lnTo>
                    <a:pt x="956" y="921"/>
                  </a:lnTo>
                  <a:lnTo>
                    <a:pt x="956" y="921"/>
                  </a:lnTo>
                  <a:lnTo>
                    <a:pt x="956" y="920"/>
                  </a:lnTo>
                  <a:lnTo>
                    <a:pt x="955" y="920"/>
                  </a:lnTo>
                  <a:lnTo>
                    <a:pt x="953" y="920"/>
                  </a:lnTo>
                  <a:lnTo>
                    <a:pt x="952" y="920"/>
                  </a:lnTo>
                  <a:lnTo>
                    <a:pt x="952" y="921"/>
                  </a:lnTo>
                  <a:lnTo>
                    <a:pt x="950" y="921"/>
                  </a:lnTo>
                  <a:lnTo>
                    <a:pt x="947" y="921"/>
                  </a:lnTo>
                  <a:lnTo>
                    <a:pt x="944" y="920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6" y="918"/>
                  </a:lnTo>
                  <a:lnTo>
                    <a:pt x="946" y="918"/>
                  </a:lnTo>
                  <a:lnTo>
                    <a:pt x="944" y="917"/>
                  </a:lnTo>
                  <a:lnTo>
                    <a:pt x="944" y="917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3" y="917"/>
                  </a:lnTo>
                  <a:lnTo>
                    <a:pt x="941" y="915"/>
                  </a:lnTo>
                  <a:lnTo>
                    <a:pt x="940" y="915"/>
                  </a:lnTo>
                  <a:lnTo>
                    <a:pt x="940" y="912"/>
                  </a:lnTo>
                  <a:lnTo>
                    <a:pt x="937" y="912"/>
                  </a:lnTo>
                  <a:lnTo>
                    <a:pt x="937" y="912"/>
                  </a:lnTo>
                  <a:lnTo>
                    <a:pt x="935" y="912"/>
                  </a:lnTo>
                  <a:lnTo>
                    <a:pt x="934" y="912"/>
                  </a:lnTo>
                  <a:lnTo>
                    <a:pt x="934" y="914"/>
                  </a:lnTo>
                  <a:lnTo>
                    <a:pt x="934" y="914"/>
                  </a:lnTo>
                  <a:lnTo>
                    <a:pt x="934" y="915"/>
                  </a:lnTo>
                  <a:lnTo>
                    <a:pt x="934" y="915"/>
                  </a:lnTo>
                  <a:lnTo>
                    <a:pt x="932" y="915"/>
                  </a:lnTo>
                  <a:lnTo>
                    <a:pt x="927" y="915"/>
                  </a:lnTo>
                  <a:lnTo>
                    <a:pt x="926" y="914"/>
                  </a:lnTo>
                  <a:lnTo>
                    <a:pt x="923" y="914"/>
                  </a:lnTo>
                  <a:lnTo>
                    <a:pt x="920" y="912"/>
                  </a:lnTo>
                  <a:lnTo>
                    <a:pt x="920" y="912"/>
                  </a:lnTo>
                  <a:lnTo>
                    <a:pt x="918" y="912"/>
                  </a:lnTo>
                  <a:lnTo>
                    <a:pt x="914" y="912"/>
                  </a:lnTo>
                  <a:lnTo>
                    <a:pt x="914" y="912"/>
                  </a:lnTo>
                  <a:lnTo>
                    <a:pt x="912" y="914"/>
                  </a:lnTo>
                  <a:lnTo>
                    <a:pt x="912" y="912"/>
                  </a:lnTo>
                  <a:lnTo>
                    <a:pt x="912" y="912"/>
                  </a:lnTo>
                  <a:lnTo>
                    <a:pt x="912" y="912"/>
                  </a:lnTo>
                  <a:lnTo>
                    <a:pt x="912" y="911"/>
                  </a:lnTo>
                  <a:lnTo>
                    <a:pt x="914" y="911"/>
                  </a:lnTo>
                  <a:lnTo>
                    <a:pt x="914" y="909"/>
                  </a:lnTo>
                  <a:lnTo>
                    <a:pt x="912" y="909"/>
                  </a:lnTo>
                  <a:lnTo>
                    <a:pt x="912" y="909"/>
                  </a:lnTo>
                  <a:lnTo>
                    <a:pt x="911" y="912"/>
                  </a:lnTo>
                  <a:lnTo>
                    <a:pt x="912" y="914"/>
                  </a:lnTo>
                  <a:lnTo>
                    <a:pt x="912" y="914"/>
                  </a:lnTo>
                  <a:lnTo>
                    <a:pt x="909" y="914"/>
                  </a:lnTo>
                  <a:lnTo>
                    <a:pt x="903" y="917"/>
                  </a:lnTo>
                  <a:lnTo>
                    <a:pt x="902" y="918"/>
                  </a:lnTo>
                  <a:lnTo>
                    <a:pt x="902" y="917"/>
                  </a:lnTo>
                  <a:lnTo>
                    <a:pt x="905" y="915"/>
                  </a:lnTo>
                  <a:lnTo>
                    <a:pt x="903" y="915"/>
                  </a:lnTo>
                  <a:lnTo>
                    <a:pt x="902" y="915"/>
                  </a:lnTo>
                  <a:lnTo>
                    <a:pt x="902" y="915"/>
                  </a:lnTo>
                  <a:lnTo>
                    <a:pt x="902" y="914"/>
                  </a:lnTo>
                  <a:lnTo>
                    <a:pt x="902" y="912"/>
                  </a:lnTo>
                  <a:lnTo>
                    <a:pt x="900" y="912"/>
                  </a:lnTo>
                  <a:lnTo>
                    <a:pt x="900" y="914"/>
                  </a:lnTo>
                  <a:lnTo>
                    <a:pt x="899" y="914"/>
                  </a:lnTo>
                  <a:lnTo>
                    <a:pt x="899" y="914"/>
                  </a:lnTo>
                  <a:lnTo>
                    <a:pt x="899" y="914"/>
                  </a:lnTo>
                  <a:lnTo>
                    <a:pt x="899" y="915"/>
                  </a:lnTo>
                  <a:lnTo>
                    <a:pt x="899" y="917"/>
                  </a:lnTo>
                  <a:lnTo>
                    <a:pt x="900" y="918"/>
                  </a:lnTo>
                  <a:lnTo>
                    <a:pt x="899" y="920"/>
                  </a:lnTo>
                  <a:lnTo>
                    <a:pt x="897" y="921"/>
                  </a:lnTo>
                  <a:lnTo>
                    <a:pt x="896" y="923"/>
                  </a:lnTo>
                  <a:lnTo>
                    <a:pt x="894" y="924"/>
                  </a:lnTo>
                  <a:lnTo>
                    <a:pt x="894" y="924"/>
                  </a:lnTo>
                  <a:lnTo>
                    <a:pt x="890" y="927"/>
                  </a:lnTo>
                  <a:lnTo>
                    <a:pt x="890" y="927"/>
                  </a:lnTo>
                  <a:lnTo>
                    <a:pt x="888" y="929"/>
                  </a:lnTo>
                  <a:lnTo>
                    <a:pt x="885" y="929"/>
                  </a:lnTo>
                  <a:lnTo>
                    <a:pt x="883" y="930"/>
                  </a:lnTo>
                  <a:lnTo>
                    <a:pt x="883" y="930"/>
                  </a:lnTo>
                  <a:lnTo>
                    <a:pt x="885" y="929"/>
                  </a:lnTo>
                  <a:lnTo>
                    <a:pt x="886" y="929"/>
                  </a:lnTo>
                  <a:lnTo>
                    <a:pt x="885" y="929"/>
                  </a:lnTo>
                  <a:lnTo>
                    <a:pt x="882" y="929"/>
                  </a:lnTo>
                  <a:lnTo>
                    <a:pt x="882" y="927"/>
                  </a:lnTo>
                  <a:lnTo>
                    <a:pt x="882" y="929"/>
                  </a:lnTo>
                  <a:lnTo>
                    <a:pt x="880" y="929"/>
                  </a:lnTo>
                  <a:lnTo>
                    <a:pt x="879" y="929"/>
                  </a:lnTo>
                  <a:lnTo>
                    <a:pt x="879" y="927"/>
                  </a:lnTo>
                  <a:lnTo>
                    <a:pt x="879" y="927"/>
                  </a:lnTo>
                  <a:lnTo>
                    <a:pt x="879" y="927"/>
                  </a:lnTo>
                  <a:lnTo>
                    <a:pt x="877" y="927"/>
                  </a:lnTo>
                  <a:lnTo>
                    <a:pt x="879" y="930"/>
                  </a:lnTo>
                  <a:lnTo>
                    <a:pt x="880" y="930"/>
                  </a:lnTo>
                  <a:lnTo>
                    <a:pt x="880" y="930"/>
                  </a:lnTo>
                  <a:lnTo>
                    <a:pt x="880" y="932"/>
                  </a:lnTo>
                  <a:lnTo>
                    <a:pt x="879" y="932"/>
                  </a:lnTo>
                  <a:lnTo>
                    <a:pt x="877" y="932"/>
                  </a:lnTo>
                  <a:lnTo>
                    <a:pt x="876" y="932"/>
                  </a:lnTo>
                  <a:lnTo>
                    <a:pt x="876" y="933"/>
                  </a:lnTo>
                  <a:lnTo>
                    <a:pt x="876" y="935"/>
                  </a:lnTo>
                  <a:lnTo>
                    <a:pt x="876" y="935"/>
                  </a:lnTo>
                  <a:lnTo>
                    <a:pt x="874" y="935"/>
                  </a:lnTo>
                  <a:lnTo>
                    <a:pt x="874" y="935"/>
                  </a:lnTo>
                  <a:lnTo>
                    <a:pt x="874" y="933"/>
                  </a:lnTo>
                  <a:lnTo>
                    <a:pt x="874" y="935"/>
                  </a:lnTo>
                  <a:lnTo>
                    <a:pt x="873" y="935"/>
                  </a:lnTo>
                  <a:lnTo>
                    <a:pt x="873" y="935"/>
                  </a:lnTo>
                  <a:lnTo>
                    <a:pt x="871" y="935"/>
                  </a:lnTo>
                  <a:lnTo>
                    <a:pt x="871" y="936"/>
                  </a:lnTo>
                  <a:lnTo>
                    <a:pt x="871" y="936"/>
                  </a:lnTo>
                  <a:lnTo>
                    <a:pt x="873" y="936"/>
                  </a:lnTo>
                  <a:lnTo>
                    <a:pt x="873" y="938"/>
                  </a:lnTo>
                  <a:lnTo>
                    <a:pt x="871" y="939"/>
                  </a:lnTo>
                  <a:lnTo>
                    <a:pt x="871" y="939"/>
                  </a:lnTo>
                  <a:lnTo>
                    <a:pt x="870" y="939"/>
                  </a:lnTo>
                  <a:lnTo>
                    <a:pt x="868" y="939"/>
                  </a:lnTo>
                  <a:lnTo>
                    <a:pt x="868" y="939"/>
                  </a:lnTo>
                  <a:lnTo>
                    <a:pt x="870" y="942"/>
                  </a:lnTo>
                  <a:lnTo>
                    <a:pt x="868" y="945"/>
                  </a:lnTo>
                  <a:lnTo>
                    <a:pt x="868" y="947"/>
                  </a:lnTo>
                  <a:lnTo>
                    <a:pt x="868" y="947"/>
                  </a:lnTo>
                  <a:lnTo>
                    <a:pt x="867" y="947"/>
                  </a:lnTo>
                  <a:lnTo>
                    <a:pt x="865" y="945"/>
                  </a:lnTo>
                  <a:lnTo>
                    <a:pt x="864" y="944"/>
                  </a:lnTo>
                  <a:lnTo>
                    <a:pt x="865" y="947"/>
                  </a:lnTo>
                  <a:lnTo>
                    <a:pt x="868" y="947"/>
                  </a:lnTo>
                  <a:lnTo>
                    <a:pt x="868" y="949"/>
                  </a:lnTo>
                  <a:lnTo>
                    <a:pt x="868" y="950"/>
                  </a:lnTo>
                  <a:lnTo>
                    <a:pt x="867" y="950"/>
                  </a:lnTo>
                  <a:lnTo>
                    <a:pt x="867" y="952"/>
                  </a:lnTo>
                  <a:lnTo>
                    <a:pt x="867" y="952"/>
                  </a:lnTo>
                  <a:lnTo>
                    <a:pt x="868" y="955"/>
                  </a:lnTo>
                  <a:lnTo>
                    <a:pt x="868" y="955"/>
                  </a:lnTo>
                  <a:lnTo>
                    <a:pt x="868" y="958"/>
                  </a:lnTo>
                  <a:lnTo>
                    <a:pt x="868" y="959"/>
                  </a:lnTo>
                  <a:lnTo>
                    <a:pt x="871" y="964"/>
                  </a:lnTo>
                  <a:lnTo>
                    <a:pt x="871" y="964"/>
                  </a:lnTo>
                  <a:lnTo>
                    <a:pt x="871" y="964"/>
                  </a:lnTo>
                  <a:lnTo>
                    <a:pt x="871" y="965"/>
                  </a:lnTo>
                  <a:lnTo>
                    <a:pt x="871" y="968"/>
                  </a:lnTo>
                  <a:lnTo>
                    <a:pt x="871" y="970"/>
                  </a:lnTo>
                  <a:lnTo>
                    <a:pt x="868" y="976"/>
                  </a:lnTo>
                  <a:lnTo>
                    <a:pt x="867" y="977"/>
                  </a:lnTo>
                  <a:lnTo>
                    <a:pt x="865" y="987"/>
                  </a:lnTo>
                  <a:lnTo>
                    <a:pt x="865" y="993"/>
                  </a:lnTo>
                  <a:lnTo>
                    <a:pt x="865" y="994"/>
                  </a:lnTo>
                  <a:lnTo>
                    <a:pt x="865" y="996"/>
                  </a:lnTo>
                  <a:lnTo>
                    <a:pt x="865" y="996"/>
                  </a:lnTo>
                  <a:lnTo>
                    <a:pt x="864" y="1002"/>
                  </a:lnTo>
                  <a:lnTo>
                    <a:pt x="865" y="1006"/>
                  </a:lnTo>
                  <a:lnTo>
                    <a:pt x="864" y="1006"/>
                  </a:lnTo>
                  <a:lnTo>
                    <a:pt x="864" y="1008"/>
                  </a:lnTo>
                  <a:lnTo>
                    <a:pt x="864" y="1011"/>
                  </a:lnTo>
                  <a:lnTo>
                    <a:pt x="864" y="1011"/>
                  </a:lnTo>
                  <a:lnTo>
                    <a:pt x="864" y="1012"/>
                  </a:lnTo>
                  <a:lnTo>
                    <a:pt x="864" y="1015"/>
                  </a:lnTo>
                  <a:lnTo>
                    <a:pt x="864" y="1017"/>
                  </a:lnTo>
                  <a:lnTo>
                    <a:pt x="867" y="1022"/>
                  </a:lnTo>
                  <a:lnTo>
                    <a:pt x="868" y="1023"/>
                  </a:lnTo>
                  <a:lnTo>
                    <a:pt x="870" y="1023"/>
                  </a:lnTo>
                  <a:lnTo>
                    <a:pt x="870" y="1025"/>
                  </a:lnTo>
                  <a:lnTo>
                    <a:pt x="870" y="1026"/>
                  </a:lnTo>
                  <a:lnTo>
                    <a:pt x="868" y="1026"/>
                  </a:lnTo>
                  <a:lnTo>
                    <a:pt x="868" y="1028"/>
                  </a:lnTo>
                  <a:lnTo>
                    <a:pt x="868" y="1028"/>
                  </a:lnTo>
                  <a:lnTo>
                    <a:pt x="868" y="1026"/>
                  </a:lnTo>
                  <a:lnTo>
                    <a:pt x="868" y="1025"/>
                  </a:lnTo>
                  <a:lnTo>
                    <a:pt x="868" y="1025"/>
                  </a:lnTo>
                  <a:lnTo>
                    <a:pt x="868" y="1023"/>
                  </a:lnTo>
                  <a:lnTo>
                    <a:pt x="867" y="1022"/>
                  </a:lnTo>
                  <a:lnTo>
                    <a:pt x="864" y="1018"/>
                  </a:lnTo>
                  <a:lnTo>
                    <a:pt x="865" y="1023"/>
                  </a:lnTo>
                  <a:lnTo>
                    <a:pt x="867" y="1025"/>
                  </a:lnTo>
                  <a:lnTo>
                    <a:pt x="867" y="1025"/>
                  </a:lnTo>
                  <a:lnTo>
                    <a:pt x="867" y="1026"/>
                  </a:lnTo>
                  <a:lnTo>
                    <a:pt x="868" y="1026"/>
                  </a:lnTo>
                  <a:lnTo>
                    <a:pt x="868" y="1026"/>
                  </a:lnTo>
                  <a:lnTo>
                    <a:pt x="870" y="1031"/>
                  </a:lnTo>
                  <a:lnTo>
                    <a:pt x="871" y="1034"/>
                  </a:lnTo>
                  <a:lnTo>
                    <a:pt x="871" y="1035"/>
                  </a:lnTo>
                  <a:lnTo>
                    <a:pt x="873" y="1037"/>
                  </a:lnTo>
                  <a:lnTo>
                    <a:pt x="877" y="1043"/>
                  </a:lnTo>
                  <a:lnTo>
                    <a:pt x="880" y="1046"/>
                  </a:lnTo>
                  <a:lnTo>
                    <a:pt x="882" y="1050"/>
                  </a:lnTo>
                  <a:lnTo>
                    <a:pt x="882" y="1052"/>
                  </a:lnTo>
                  <a:lnTo>
                    <a:pt x="882" y="1053"/>
                  </a:lnTo>
                  <a:lnTo>
                    <a:pt x="885" y="1055"/>
                  </a:lnTo>
                  <a:lnTo>
                    <a:pt x="885" y="1056"/>
                  </a:lnTo>
                  <a:lnTo>
                    <a:pt x="886" y="1056"/>
                  </a:lnTo>
                  <a:lnTo>
                    <a:pt x="886" y="1060"/>
                  </a:lnTo>
                  <a:lnTo>
                    <a:pt x="888" y="1061"/>
                  </a:lnTo>
                  <a:lnTo>
                    <a:pt x="888" y="1061"/>
                  </a:lnTo>
                  <a:lnTo>
                    <a:pt x="886" y="1060"/>
                  </a:lnTo>
                  <a:lnTo>
                    <a:pt x="886" y="1060"/>
                  </a:lnTo>
                  <a:lnTo>
                    <a:pt x="888" y="1061"/>
                  </a:lnTo>
                  <a:lnTo>
                    <a:pt x="891" y="1063"/>
                  </a:lnTo>
                  <a:lnTo>
                    <a:pt x="891" y="1063"/>
                  </a:lnTo>
                  <a:lnTo>
                    <a:pt x="890" y="1061"/>
                  </a:lnTo>
                  <a:lnTo>
                    <a:pt x="890" y="1061"/>
                  </a:lnTo>
                  <a:lnTo>
                    <a:pt x="890" y="1061"/>
                  </a:lnTo>
                  <a:lnTo>
                    <a:pt x="891" y="1061"/>
                  </a:lnTo>
                  <a:lnTo>
                    <a:pt x="896" y="1061"/>
                  </a:lnTo>
                  <a:lnTo>
                    <a:pt x="899" y="1064"/>
                  </a:lnTo>
                  <a:lnTo>
                    <a:pt x="900" y="1064"/>
                  </a:lnTo>
                  <a:lnTo>
                    <a:pt x="902" y="1066"/>
                  </a:lnTo>
                  <a:lnTo>
                    <a:pt x="903" y="1069"/>
                  </a:lnTo>
                  <a:lnTo>
                    <a:pt x="905" y="1069"/>
                  </a:lnTo>
                  <a:lnTo>
                    <a:pt x="906" y="1069"/>
                  </a:lnTo>
                  <a:lnTo>
                    <a:pt x="908" y="1069"/>
                  </a:lnTo>
                  <a:lnTo>
                    <a:pt x="912" y="1067"/>
                  </a:lnTo>
                  <a:lnTo>
                    <a:pt x="914" y="1066"/>
                  </a:lnTo>
                  <a:lnTo>
                    <a:pt x="915" y="1066"/>
                  </a:lnTo>
                  <a:lnTo>
                    <a:pt x="920" y="1066"/>
                  </a:lnTo>
                  <a:lnTo>
                    <a:pt x="921" y="1066"/>
                  </a:lnTo>
                  <a:lnTo>
                    <a:pt x="924" y="1064"/>
                  </a:lnTo>
                  <a:lnTo>
                    <a:pt x="926" y="1064"/>
                  </a:lnTo>
                  <a:lnTo>
                    <a:pt x="926" y="1064"/>
                  </a:lnTo>
                  <a:lnTo>
                    <a:pt x="926" y="1063"/>
                  </a:lnTo>
                  <a:lnTo>
                    <a:pt x="929" y="1063"/>
                  </a:lnTo>
                  <a:lnTo>
                    <a:pt x="929" y="1063"/>
                  </a:lnTo>
                  <a:lnTo>
                    <a:pt x="932" y="1063"/>
                  </a:lnTo>
                  <a:lnTo>
                    <a:pt x="934" y="1061"/>
                  </a:lnTo>
                  <a:lnTo>
                    <a:pt x="935" y="1061"/>
                  </a:lnTo>
                  <a:lnTo>
                    <a:pt x="937" y="1063"/>
                  </a:lnTo>
                  <a:lnTo>
                    <a:pt x="937" y="1063"/>
                  </a:lnTo>
                  <a:lnTo>
                    <a:pt x="935" y="1064"/>
                  </a:lnTo>
                  <a:lnTo>
                    <a:pt x="937" y="1064"/>
                  </a:lnTo>
                  <a:lnTo>
                    <a:pt x="938" y="1064"/>
                  </a:lnTo>
                  <a:lnTo>
                    <a:pt x="940" y="1066"/>
                  </a:lnTo>
                  <a:lnTo>
                    <a:pt x="941" y="1066"/>
                  </a:lnTo>
                  <a:lnTo>
                    <a:pt x="941" y="1064"/>
                  </a:lnTo>
                  <a:lnTo>
                    <a:pt x="944" y="1063"/>
                  </a:lnTo>
                  <a:lnTo>
                    <a:pt x="944" y="1061"/>
                  </a:lnTo>
                  <a:lnTo>
                    <a:pt x="944" y="1061"/>
                  </a:lnTo>
                  <a:lnTo>
                    <a:pt x="943" y="1061"/>
                  </a:lnTo>
                  <a:lnTo>
                    <a:pt x="943" y="1061"/>
                  </a:lnTo>
                  <a:lnTo>
                    <a:pt x="943" y="1060"/>
                  </a:lnTo>
                  <a:lnTo>
                    <a:pt x="943" y="1060"/>
                  </a:lnTo>
                  <a:lnTo>
                    <a:pt x="941" y="1060"/>
                  </a:lnTo>
                  <a:lnTo>
                    <a:pt x="941" y="1060"/>
                  </a:lnTo>
                  <a:lnTo>
                    <a:pt x="941" y="1060"/>
                  </a:lnTo>
                  <a:lnTo>
                    <a:pt x="941" y="1060"/>
                  </a:lnTo>
                  <a:lnTo>
                    <a:pt x="946" y="1058"/>
                  </a:lnTo>
                  <a:lnTo>
                    <a:pt x="947" y="1056"/>
                  </a:lnTo>
                  <a:lnTo>
                    <a:pt x="947" y="1056"/>
                  </a:lnTo>
                  <a:lnTo>
                    <a:pt x="950" y="1053"/>
                  </a:lnTo>
                  <a:lnTo>
                    <a:pt x="950" y="1049"/>
                  </a:lnTo>
                  <a:lnTo>
                    <a:pt x="952" y="1047"/>
                  </a:lnTo>
                  <a:lnTo>
                    <a:pt x="953" y="1046"/>
                  </a:lnTo>
                  <a:lnTo>
                    <a:pt x="953" y="1046"/>
                  </a:lnTo>
                  <a:lnTo>
                    <a:pt x="953" y="1044"/>
                  </a:lnTo>
                  <a:lnTo>
                    <a:pt x="953" y="1041"/>
                  </a:lnTo>
                  <a:lnTo>
                    <a:pt x="953" y="1040"/>
                  </a:lnTo>
                  <a:lnTo>
                    <a:pt x="953" y="1038"/>
                  </a:lnTo>
                  <a:lnTo>
                    <a:pt x="953" y="1035"/>
                  </a:lnTo>
                  <a:lnTo>
                    <a:pt x="955" y="1035"/>
                  </a:lnTo>
                  <a:lnTo>
                    <a:pt x="955" y="1032"/>
                  </a:lnTo>
                  <a:lnTo>
                    <a:pt x="958" y="1031"/>
                  </a:lnTo>
                  <a:lnTo>
                    <a:pt x="961" y="1029"/>
                  </a:lnTo>
                  <a:lnTo>
                    <a:pt x="962" y="1028"/>
                  </a:lnTo>
                  <a:lnTo>
                    <a:pt x="973" y="1026"/>
                  </a:lnTo>
                  <a:lnTo>
                    <a:pt x="975" y="1026"/>
                  </a:lnTo>
                  <a:lnTo>
                    <a:pt x="978" y="1025"/>
                  </a:lnTo>
                  <a:lnTo>
                    <a:pt x="978" y="1025"/>
                  </a:lnTo>
                  <a:lnTo>
                    <a:pt x="981" y="1025"/>
                  </a:lnTo>
                  <a:lnTo>
                    <a:pt x="982" y="1025"/>
                  </a:lnTo>
                  <a:lnTo>
                    <a:pt x="982" y="1025"/>
                  </a:lnTo>
                  <a:lnTo>
                    <a:pt x="982" y="1023"/>
                  </a:lnTo>
                  <a:lnTo>
                    <a:pt x="982" y="1023"/>
                  </a:lnTo>
                  <a:lnTo>
                    <a:pt x="984" y="1023"/>
                  </a:lnTo>
                  <a:lnTo>
                    <a:pt x="987" y="1025"/>
                  </a:lnTo>
                  <a:lnTo>
                    <a:pt x="988" y="1025"/>
                  </a:lnTo>
                  <a:lnTo>
                    <a:pt x="990" y="1026"/>
                  </a:lnTo>
                  <a:lnTo>
                    <a:pt x="993" y="1026"/>
                  </a:lnTo>
                  <a:lnTo>
                    <a:pt x="994" y="1026"/>
                  </a:lnTo>
                  <a:lnTo>
                    <a:pt x="994" y="1026"/>
                  </a:lnTo>
                  <a:lnTo>
                    <a:pt x="994" y="1025"/>
                  </a:lnTo>
                  <a:lnTo>
                    <a:pt x="994" y="1025"/>
                  </a:lnTo>
                  <a:lnTo>
                    <a:pt x="994" y="1025"/>
                  </a:lnTo>
                  <a:lnTo>
                    <a:pt x="993" y="1025"/>
                  </a:lnTo>
                  <a:lnTo>
                    <a:pt x="993" y="1025"/>
                  </a:lnTo>
                  <a:lnTo>
                    <a:pt x="991" y="1025"/>
                  </a:lnTo>
                  <a:lnTo>
                    <a:pt x="991" y="1025"/>
                  </a:lnTo>
                  <a:lnTo>
                    <a:pt x="993" y="1025"/>
                  </a:lnTo>
                  <a:lnTo>
                    <a:pt x="994" y="1025"/>
                  </a:lnTo>
                  <a:lnTo>
                    <a:pt x="994" y="1023"/>
                  </a:lnTo>
                  <a:lnTo>
                    <a:pt x="996" y="1025"/>
                  </a:lnTo>
                  <a:lnTo>
                    <a:pt x="997" y="1026"/>
                  </a:lnTo>
                  <a:lnTo>
                    <a:pt x="999" y="1026"/>
                  </a:lnTo>
                  <a:lnTo>
                    <a:pt x="999" y="1029"/>
                  </a:lnTo>
                  <a:lnTo>
                    <a:pt x="999" y="1029"/>
                  </a:lnTo>
                  <a:lnTo>
                    <a:pt x="999" y="1029"/>
                  </a:lnTo>
                  <a:lnTo>
                    <a:pt x="999" y="1032"/>
                  </a:lnTo>
                  <a:lnTo>
                    <a:pt x="997" y="1034"/>
                  </a:lnTo>
                  <a:lnTo>
                    <a:pt x="997" y="1035"/>
                  </a:lnTo>
                  <a:lnTo>
                    <a:pt x="996" y="1037"/>
                  </a:lnTo>
                  <a:lnTo>
                    <a:pt x="994" y="1038"/>
                  </a:lnTo>
                  <a:lnTo>
                    <a:pt x="991" y="1041"/>
                  </a:lnTo>
                  <a:lnTo>
                    <a:pt x="991" y="1043"/>
                  </a:lnTo>
                  <a:lnTo>
                    <a:pt x="991" y="1044"/>
                  </a:lnTo>
                  <a:lnTo>
                    <a:pt x="991" y="1046"/>
                  </a:lnTo>
                  <a:lnTo>
                    <a:pt x="991" y="1047"/>
                  </a:lnTo>
                  <a:lnTo>
                    <a:pt x="991" y="1047"/>
                  </a:lnTo>
                  <a:lnTo>
                    <a:pt x="990" y="1047"/>
                  </a:lnTo>
                  <a:lnTo>
                    <a:pt x="990" y="1047"/>
                  </a:lnTo>
                  <a:lnTo>
                    <a:pt x="988" y="1049"/>
                  </a:lnTo>
                  <a:lnTo>
                    <a:pt x="988" y="1050"/>
                  </a:lnTo>
                  <a:lnTo>
                    <a:pt x="988" y="1050"/>
                  </a:lnTo>
                  <a:lnTo>
                    <a:pt x="990" y="1050"/>
                  </a:lnTo>
                  <a:lnTo>
                    <a:pt x="990" y="1050"/>
                  </a:lnTo>
                  <a:lnTo>
                    <a:pt x="991" y="1050"/>
                  </a:lnTo>
                  <a:lnTo>
                    <a:pt x="991" y="1050"/>
                  </a:lnTo>
                  <a:lnTo>
                    <a:pt x="991" y="1052"/>
                  </a:lnTo>
                  <a:lnTo>
                    <a:pt x="990" y="1052"/>
                  </a:lnTo>
                  <a:lnTo>
                    <a:pt x="990" y="1052"/>
                  </a:lnTo>
                  <a:lnTo>
                    <a:pt x="990" y="1052"/>
                  </a:lnTo>
                  <a:lnTo>
                    <a:pt x="988" y="1053"/>
                  </a:lnTo>
                  <a:lnTo>
                    <a:pt x="988" y="1053"/>
                  </a:lnTo>
                  <a:lnTo>
                    <a:pt x="988" y="1055"/>
                  </a:lnTo>
                  <a:lnTo>
                    <a:pt x="988" y="1055"/>
                  </a:lnTo>
                  <a:lnTo>
                    <a:pt x="990" y="1053"/>
                  </a:lnTo>
                  <a:lnTo>
                    <a:pt x="990" y="1053"/>
                  </a:lnTo>
                  <a:lnTo>
                    <a:pt x="990" y="1053"/>
                  </a:lnTo>
                  <a:lnTo>
                    <a:pt x="990" y="1056"/>
                  </a:lnTo>
                  <a:lnTo>
                    <a:pt x="988" y="1061"/>
                  </a:lnTo>
                  <a:lnTo>
                    <a:pt x="987" y="1063"/>
                  </a:lnTo>
                  <a:lnTo>
                    <a:pt x="987" y="1066"/>
                  </a:lnTo>
                  <a:lnTo>
                    <a:pt x="987" y="1066"/>
                  </a:lnTo>
                  <a:lnTo>
                    <a:pt x="985" y="1067"/>
                  </a:lnTo>
                  <a:lnTo>
                    <a:pt x="985" y="1067"/>
                  </a:lnTo>
                  <a:lnTo>
                    <a:pt x="985" y="1066"/>
                  </a:lnTo>
                  <a:lnTo>
                    <a:pt x="984" y="1064"/>
                  </a:lnTo>
                  <a:lnTo>
                    <a:pt x="984" y="1064"/>
                  </a:lnTo>
                  <a:lnTo>
                    <a:pt x="984" y="1061"/>
                  </a:lnTo>
                  <a:lnTo>
                    <a:pt x="984" y="1060"/>
                  </a:lnTo>
                  <a:lnTo>
                    <a:pt x="984" y="1060"/>
                  </a:lnTo>
                  <a:lnTo>
                    <a:pt x="982" y="1061"/>
                  </a:lnTo>
                  <a:lnTo>
                    <a:pt x="982" y="1061"/>
                  </a:lnTo>
                  <a:lnTo>
                    <a:pt x="982" y="1063"/>
                  </a:lnTo>
                  <a:lnTo>
                    <a:pt x="981" y="1064"/>
                  </a:lnTo>
                  <a:lnTo>
                    <a:pt x="981" y="1064"/>
                  </a:lnTo>
                  <a:lnTo>
                    <a:pt x="979" y="1066"/>
                  </a:lnTo>
                  <a:lnTo>
                    <a:pt x="981" y="1067"/>
                  </a:lnTo>
                  <a:lnTo>
                    <a:pt x="981" y="1066"/>
                  </a:lnTo>
                  <a:lnTo>
                    <a:pt x="982" y="1066"/>
                  </a:lnTo>
                  <a:lnTo>
                    <a:pt x="984" y="1069"/>
                  </a:lnTo>
                  <a:lnTo>
                    <a:pt x="982" y="1069"/>
                  </a:lnTo>
                  <a:lnTo>
                    <a:pt x="982" y="1073"/>
                  </a:lnTo>
                  <a:lnTo>
                    <a:pt x="981" y="1075"/>
                  </a:lnTo>
                  <a:lnTo>
                    <a:pt x="981" y="1076"/>
                  </a:lnTo>
                  <a:lnTo>
                    <a:pt x="982" y="1078"/>
                  </a:lnTo>
                  <a:lnTo>
                    <a:pt x="981" y="1079"/>
                  </a:lnTo>
                  <a:lnTo>
                    <a:pt x="981" y="1079"/>
                  </a:lnTo>
                  <a:lnTo>
                    <a:pt x="981" y="1081"/>
                  </a:lnTo>
                  <a:lnTo>
                    <a:pt x="981" y="1084"/>
                  </a:lnTo>
                  <a:lnTo>
                    <a:pt x="981" y="1088"/>
                  </a:lnTo>
                  <a:lnTo>
                    <a:pt x="979" y="1090"/>
                  </a:lnTo>
                  <a:lnTo>
                    <a:pt x="979" y="1091"/>
                  </a:lnTo>
                  <a:lnTo>
                    <a:pt x="978" y="1093"/>
                  </a:lnTo>
                  <a:lnTo>
                    <a:pt x="976" y="1093"/>
                  </a:lnTo>
                  <a:lnTo>
                    <a:pt x="973" y="1096"/>
                  </a:lnTo>
                  <a:lnTo>
                    <a:pt x="973" y="1098"/>
                  </a:lnTo>
                  <a:lnTo>
                    <a:pt x="973" y="1098"/>
                  </a:lnTo>
                  <a:lnTo>
                    <a:pt x="973" y="1098"/>
                  </a:lnTo>
                  <a:lnTo>
                    <a:pt x="975" y="1098"/>
                  </a:lnTo>
                  <a:lnTo>
                    <a:pt x="976" y="1099"/>
                  </a:lnTo>
                  <a:lnTo>
                    <a:pt x="976" y="1099"/>
                  </a:lnTo>
                  <a:lnTo>
                    <a:pt x="978" y="1099"/>
                  </a:lnTo>
                  <a:lnTo>
                    <a:pt x="978" y="1098"/>
                  </a:lnTo>
                  <a:lnTo>
                    <a:pt x="976" y="1098"/>
                  </a:lnTo>
                  <a:lnTo>
                    <a:pt x="976" y="1098"/>
                  </a:lnTo>
                  <a:lnTo>
                    <a:pt x="981" y="1101"/>
                  </a:lnTo>
                  <a:lnTo>
                    <a:pt x="982" y="1101"/>
                  </a:lnTo>
                  <a:lnTo>
                    <a:pt x="984" y="1099"/>
                  </a:lnTo>
                  <a:lnTo>
                    <a:pt x="984" y="1099"/>
                  </a:lnTo>
                  <a:lnTo>
                    <a:pt x="985" y="1098"/>
                  </a:lnTo>
                  <a:lnTo>
                    <a:pt x="985" y="1098"/>
                  </a:lnTo>
                  <a:lnTo>
                    <a:pt x="988" y="1098"/>
                  </a:lnTo>
                  <a:lnTo>
                    <a:pt x="988" y="1098"/>
                  </a:lnTo>
                  <a:lnTo>
                    <a:pt x="990" y="1099"/>
                  </a:lnTo>
                  <a:lnTo>
                    <a:pt x="990" y="1099"/>
                  </a:lnTo>
                  <a:lnTo>
                    <a:pt x="991" y="1099"/>
                  </a:lnTo>
                  <a:lnTo>
                    <a:pt x="993" y="1099"/>
                  </a:lnTo>
                  <a:lnTo>
                    <a:pt x="997" y="1099"/>
                  </a:lnTo>
                  <a:lnTo>
                    <a:pt x="999" y="1099"/>
                  </a:lnTo>
                  <a:lnTo>
                    <a:pt x="1003" y="1099"/>
                  </a:lnTo>
                  <a:lnTo>
                    <a:pt x="1005" y="1099"/>
                  </a:lnTo>
                  <a:lnTo>
                    <a:pt x="1007" y="1098"/>
                  </a:lnTo>
                  <a:lnTo>
                    <a:pt x="1008" y="1098"/>
                  </a:lnTo>
                  <a:lnTo>
                    <a:pt x="1010" y="1098"/>
                  </a:lnTo>
                  <a:lnTo>
                    <a:pt x="1010" y="1096"/>
                  </a:lnTo>
                  <a:lnTo>
                    <a:pt x="1010" y="1096"/>
                  </a:lnTo>
                  <a:lnTo>
                    <a:pt x="1011" y="1096"/>
                  </a:lnTo>
                  <a:lnTo>
                    <a:pt x="1016" y="1098"/>
                  </a:lnTo>
                  <a:lnTo>
                    <a:pt x="1019" y="1098"/>
                  </a:lnTo>
                  <a:lnTo>
                    <a:pt x="1020" y="1098"/>
                  </a:lnTo>
                  <a:lnTo>
                    <a:pt x="1022" y="1096"/>
                  </a:lnTo>
                  <a:lnTo>
                    <a:pt x="1025" y="1098"/>
                  </a:lnTo>
                  <a:lnTo>
                    <a:pt x="1026" y="1099"/>
                  </a:lnTo>
                  <a:lnTo>
                    <a:pt x="1028" y="1099"/>
                  </a:lnTo>
                  <a:lnTo>
                    <a:pt x="1028" y="1099"/>
                  </a:lnTo>
                  <a:lnTo>
                    <a:pt x="1028" y="1099"/>
                  </a:lnTo>
                  <a:lnTo>
                    <a:pt x="1028" y="1099"/>
                  </a:lnTo>
                  <a:lnTo>
                    <a:pt x="1026" y="1098"/>
                  </a:lnTo>
                  <a:lnTo>
                    <a:pt x="1029" y="1099"/>
                  </a:lnTo>
                  <a:lnTo>
                    <a:pt x="1035" y="1104"/>
                  </a:lnTo>
                  <a:lnTo>
                    <a:pt x="1035" y="1104"/>
                  </a:lnTo>
                  <a:lnTo>
                    <a:pt x="1034" y="1102"/>
                  </a:lnTo>
                  <a:lnTo>
                    <a:pt x="1032" y="1102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4" y="1104"/>
                  </a:lnTo>
                  <a:lnTo>
                    <a:pt x="1035" y="1105"/>
                  </a:lnTo>
                  <a:lnTo>
                    <a:pt x="1035" y="1105"/>
                  </a:lnTo>
                  <a:lnTo>
                    <a:pt x="1035" y="1107"/>
                  </a:lnTo>
                  <a:lnTo>
                    <a:pt x="1037" y="1107"/>
                  </a:lnTo>
                  <a:lnTo>
                    <a:pt x="1037" y="1107"/>
                  </a:lnTo>
                  <a:lnTo>
                    <a:pt x="1038" y="1105"/>
                  </a:lnTo>
                  <a:lnTo>
                    <a:pt x="1038" y="1107"/>
                  </a:lnTo>
                  <a:lnTo>
                    <a:pt x="1040" y="1107"/>
                  </a:lnTo>
                  <a:lnTo>
                    <a:pt x="1038" y="1105"/>
                  </a:lnTo>
                  <a:lnTo>
                    <a:pt x="1037" y="1105"/>
                  </a:lnTo>
                  <a:lnTo>
                    <a:pt x="1037" y="1105"/>
                  </a:lnTo>
                  <a:lnTo>
                    <a:pt x="1041" y="1107"/>
                  </a:lnTo>
                  <a:lnTo>
                    <a:pt x="1041" y="1108"/>
                  </a:lnTo>
                  <a:lnTo>
                    <a:pt x="1043" y="1108"/>
                  </a:lnTo>
                  <a:lnTo>
                    <a:pt x="1043" y="1110"/>
                  </a:lnTo>
                  <a:lnTo>
                    <a:pt x="1043" y="1110"/>
                  </a:lnTo>
                  <a:lnTo>
                    <a:pt x="1043" y="1110"/>
                  </a:lnTo>
                  <a:lnTo>
                    <a:pt x="1041" y="1111"/>
                  </a:lnTo>
                  <a:lnTo>
                    <a:pt x="1041" y="1111"/>
                  </a:lnTo>
                  <a:lnTo>
                    <a:pt x="1041" y="1111"/>
                  </a:lnTo>
                  <a:lnTo>
                    <a:pt x="1041" y="1111"/>
                  </a:lnTo>
                  <a:lnTo>
                    <a:pt x="1040" y="1111"/>
                  </a:lnTo>
                  <a:lnTo>
                    <a:pt x="1040" y="1111"/>
                  </a:lnTo>
                  <a:lnTo>
                    <a:pt x="1041" y="1113"/>
                  </a:lnTo>
                  <a:lnTo>
                    <a:pt x="1041" y="1113"/>
                  </a:lnTo>
                  <a:lnTo>
                    <a:pt x="1041" y="1113"/>
                  </a:lnTo>
                  <a:lnTo>
                    <a:pt x="1043" y="1117"/>
                  </a:lnTo>
                  <a:lnTo>
                    <a:pt x="1043" y="1119"/>
                  </a:lnTo>
                  <a:lnTo>
                    <a:pt x="1041" y="1120"/>
                  </a:lnTo>
                  <a:lnTo>
                    <a:pt x="1041" y="1122"/>
                  </a:lnTo>
                  <a:lnTo>
                    <a:pt x="1040" y="1122"/>
                  </a:lnTo>
                  <a:lnTo>
                    <a:pt x="1040" y="1125"/>
                  </a:lnTo>
                  <a:lnTo>
                    <a:pt x="1038" y="1131"/>
                  </a:lnTo>
                  <a:lnTo>
                    <a:pt x="1038" y="1136"/>
                  </a:lnTo>
                  <a:lnTo>
                    <a:pt x="1038" y="1140"/>
                  </a:lnTo>
                  <a:lnTo>
                    <a:pt x="1038" y="1140"/>
                  </a:lnTo>
                  <a:lnTo>
                    <a:pt x="1040" y="1142"/>
                  </a:lnTo>
                  <a:lnTo>
                    <a:pt x="1038" y="1142"/>
                  </a:lnTo>
                  <a:lnTo>
                    <a:pt x="1038" y="1142"/>
                  </a:lnTo>
                  <a:lnTo>
                    <a:pt x="1038" y="1142"/>
                  </a:lnTo>
                  <a:lnTo>
                    <a:pt x="1038" y="1140"/>
                  </a:lnTo>
                  <a:lnTo>
                    <a:pt x="1038" y="1140"/>
                  </a:lnTo>
                  <a:lnTo>
                    <a:pt x="1038" y="1139"/>
                  </a:lnTo>
                  <a:lnTo>
                    <a:pt x="1038" y="1139"/>
                  </a:lnTo>
                  <a:lnTo>
                    <a:pt x="1038" y="1140"/>
                  </a:lnTo>
                  <a:lnTo>
                    <a:pt x="1037" y="1140"/>
                  </a:lnTo>
                  <a:lnTo>
                    <a:pt x="1037" y="1140"/>
                  </a:lnTo>
                  <a:lnTo>
                    <a:pt x="1037" y="1140"/>
                  </a:lnTo>
                  <a:lnTo>
                    <a:pt x="1037" y="1142"/>
                  </a:lnTo>
                  <a:lnTo>
                    <a:pt x="1037" y="1143"/>
                  </a:lnTo>
                  <a:lnTo>
                    <a:pt x="1037" y="1143"/>
                  </a:lnTo>
                  <a:lnTo>
                    <a:pt x="1037" y="1145"/>
                  </a:lnTo>
                  <a:lnTo>
                    <a:pt x="1037" y="1146"/>
                  </a:lnTo>
                  <a:lnTo>
                    <a:pt x="1037" y="1146"/>
                  </a:lnTo>
                  <a:lnTo>
                    <a:pt x="1037" y="1146"/>
                  </a:lnTo>
                  <a:lnTo>
                    <a:pt x="1035" y="1146"/>
                  </a:lnTo>
                  <a:lnTo>
                    <a:pt x="1035" y="1148"/>
                  </a:lnTo>
                  <a:lnTo>
                    <a:pt x="1035" y="1148"/>
                  </a:lnTo>
                  <a:lnTo>
                    <a:pt x="1035" y="1148"/>
                  </a:lnTo>
                  <a:lnTo>
                    <a:pt x="1035" y="1149"/>
                  </a:lnTo>
                  <a:lnTo>
                    <a:pt x="1035" y="1149"/>
                  </a:lnTo>
                  <a:lnTo>
                    <a:pt x="1037" y="1149"/>
                  </a:lnTo>
                  <a:lnTo>
                    <a:pt x="1037" y="1149"/>
                  </a:lnTo>
                  <a:lnTo>
                    <a:pt x="1037" y="1151"/>
                  </a:lnTo>
                  <a:lnTo>
                    <a:pt x="1037" y="1152"/>
                  </a:lnTo>
                  <a:lnTo>
                    <a:pt x="1037" y="1152"/>
                  </a:lnTo>
                  <a:lnTo>
                    <a:pt x="1035" y="1154"/>
                  </a:lnTo>
                  <a:lnTo>
                    <a:pt x="1035" y="1154"/>
                  </a:lnTo>
                  <a:lnTo>
                    <a:pt x="1035" y="1155"/>
                  </a:lnTo>
                  <a:lnTo>
                    <a:pt x="1035" y="1155"/>
                  </a:lnTo>
                  <a:lnTo>
                    <a:pt x="1035" y="1158"/>
                  </a:lnTo>
                  <a:lnTo>
                    <a:pt x="1035" y="1160"/>
                  </a:lnTo>
                  <a:lnTo>
                    <a:pt x="1037" y="1160"/>
                  </a:lnTo>
                  <a:lnTo>
                    <a:pt x="1037" y="1161"/>
                  </a:lnTo>
                  <a:lnTo>
                    <a:pt x="1038" y="1161"/>
                  </a:lnTo>
                  <a:lnTo>
                    <a:pt x="1038" y="1161"/>
                  </a:lnTo>
                  <a:lnTo>
                    <a:pt x="1038" y="1163"/>
                  </a:lnTo>
                  <a:lnTo>
                    <a:pt x="1040" y="1166"/>
                  </a:lnTo>
                  <a:lnTo>
                    <a:pt x="1041" y="1167"/>
                  </a:lnTo>
                  <a:lnTo>
                    <a:pt x="1044" y="1172"/>
                  </a:lnTo>
                  <a:lnTo>
                    <a:pt x="1044" y="1172"/>
                  </a:lnTo>
                  <a:lnTo>
                    <a:pt x="1048" y="1175"/>
                  </a:lnTo>
                  <a:lnTo>
                    <a:pt x="1048" y="1175"/>
                  </a:lnTo>
                  <a:lnTo>
                    <a:pt x="1048" y="1177"/>
                  </a:lnTo>
                  <a:lnTo>
                    <a:pt x="1051" y="1177"/>
                  </a:lnTo>
                  <a:lnTo>
                    <a:pt x="1051" y="1178"/>
                  </a:lnTo>
                  <a:lnTo>
                    <a:pt x="1052" y="1178"/>
                  </a:lnTo>
                  <a:lnTo>
                    <a:pt x="1054" y="1180"/>
                  </a:lnTo>
                  <a:lnTo>
                    <a:pt x="1054" y="1180"/>
                  </a:lnTo>
                  <a:lnTo>
                    <a:pt x="1054" y="1181"/>
                  </a:lnTo>
                  <a:lnTo>
                    <a:pt x="1054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4"/>
                  </a:lnTo>
                  <a:lnTo>
                    <a:pt x="1057" y="1184"/>
                  </a:lnTo>
                  <a:lnTo>
                    <a:pt x="1057" y="1186"/>
                  </a:lnTo>
                  <a:lnTo>
                    <a:pt x="1060" y="1186"/>
                  </a:lnTo>
                  <a:lnTo>
                    <a:pt x="1060" y="1186"/>
                  </a:lnTo>
                  <a:lnTo>
                    <a:pt x="1060" y="1186"/>
                  </a:lnTo>
                  <a:lnTo>
                    <a:pt x="1060" y="1184"/>
                  </a:lnTo>
                  <a:lnTo>
                    <a:pt x="1060" y="1183"/>
                  </a:lnTo>
                  <a:lnTo>
                    <a:pt x="1060" y="1183"/>
                  </a:lnTo>
                  <a:lnTo>
                    <a:pt x="1060" y="1183"/>
                  </a:lnTo>
                  <a:lnTo>
                    <a:pt x="1060" y="1184"/>
                  </a:lnTo>
                  <a:lnTo>
                    <a:pt x="1061" y="1184"/>
                  </a:lnTo>
                  <a:lnTo>
                    <a:pt x="1063" y="1187"/>
                  </a:lnTo>
                  <a:lnTo>
                    <a:pt x="1066" y="1187"/>
                  </a:lnTo>
                  <a:lnTo>
                    <a:pt x="1067" y="1187"/>
                  </a:lnTo>
                  <a:lnTo>
                    <a:pt x="1069" y="1187"/>
                  </a:lnTo>
                  <a:lnTo>
                    <a:pt x="1072" y="1186"/>
                  </a:lnTo>
                  <a:lnTo>
                    <a:pt x="1073" y="1184"/>
                  </a:lnTo>
                  <a:lnTo>
                    <a:pt x="1075" y="1184"/>
                  </a:lnTo>
                  <a:lnTo>
                    <a:pt x="1081" y="1183"/>
                  </a:lnTo>
                  <a:lnTo>
                    <a:pt x="1082" y="1180"/>
                  </a:lnTo>
                  <a:lnTo>
                    <a:pt x="1084" y="1180"/>
                  </a:lnTo>
                  <a:lnTo>
                    <a:pt x="1084" y="1180"/>
                  </a:lnTo>
                  <a:lnTo>
                    <a:pt x="1086" y="1178"/>
                  </a:lnTo>
                  <a:lnTo>
                    <a:pt x="1087" y="1178"/>
                  </a:lnTo>
                  <a:lnTo>
                    <a:pt x="1087" y="1177"/>
                  </a:lnTo>
                  <a:lnTo>
                    <a:pt x="1090" y="1178"/>
                  </a:lnTo>
                  <a:lnTo>
                    <a:pt x="1092" y="1178"/>
                  </a:lnTo>
                  <a:lnTo>
                    <a:pt x="1093" y="1178"/>
                  </a:lnTo>
                  <a:lnTo>
                    <a:pt x="1095" y="1178"/>
                  </a:lnTo>
                  <a:lnTo>
                    <a:pt x="1095" y="1180"/>
                  </a:lnTo>
                  <a:lnTo>
                    <a:pt x="1095" y="1180"/>
                  </a:lnTo>
                  <a:lnTo>
                    <a:pt x="1098" y="1180"/>
                  </a:lnTo>
                  <a:lnTo>
                    <a:pt x="1101" y="1180"/>
                  </a:lnTo>
                  <a:lnTo>
                    <a:pt x="1105" y="1181"/>
                  </a:lnTo>
                  <a:lnTo>
                    <a:pt x="1108" y="1184"/>
                  </a:lnTo>
                  <a:lnTo>
                    <a:pt x="1110" y="1186"/>
                  </a:lnTo>
                  <a:lnTo>
                    <a:pt x="1114" y="1189"/>
                  </a:lnTo>
                  <a:lnTo>
                    <a:pt x="1114" y="1189"/>
                  </a:lnTo>
                  <a:lnTo>
                    <a:pt x="1116" y="1190"/>
                  </a:lnTo>
                  <a:lnTo>
                    <a:pt x="1117" y="1192"/>
                  </a:lnTo>
                  <a:lnTo>
                    <a:pt x="1119" y="1193"/>
                  </a:lnTo>
                  <a:lnTo>
                    <a:pt x="1120" y="1195"/>
                  </a:lnTo>
                  <a:lnTo>
                    <a:pt x="1120" y="1195"/>
                  </a:lnTo>
                  <a:lnTo>
                    <a:pt x="1120" y="1196"/>
                  </a:lnTo>
                  <a:lnTo>
                    <a:pt x="1120" y="1196"/>
                  </a:lnTo>
                  <a:lnTo>
                    <a:pt x="1120" y="1196"/>
                  </a:lnTo>
                  <a:lnTo>
                    <a:pt x="1120" y="1198"/>
                  </a:lnTo>
                  <a:lnTo>
                    <a:pt x="1120" y="1198"/>
                  </a:lnTo>
                  <a:lnTo>
                    <a:pt x="1120" y="1198"/>
                  </a:lnTo>
                  <a:lnTo>
                    <a:pt x="1122" y="1198"/>
                  </a:lnTo>
                  <a:lnTo>
                    <a:pt x="1122" y="1196"/>
                  </a:lnTo>
                  <a:lnTo>
                    <a:pt x="1122" y="1193"/>
                  </a:lnTo>
                  <a:lnTo>
                    <a:pt x="1122" y="1192"/>
                  </a:lnTo>
                  <a:lnTo>
                    <a:pt x="1120" y="1190"/>
                  </a:lnTo>
                  <a:lnTo>
                    <a:pt x="1120" y="1190"/>
                  </a:lnTo>
                  <a:lnTo>
                    <a:pt x="1120" y="1189"/>
                  </a:lnTo>
                  <a:lnTo>
                    <a:pt x="1122" y="1189"/>
                  </a:lnTo>
                  <a:lnTo>
                    <a:pt x="1123" y="1189"/>
                  </a:lnTo>
                  <a:lnTo>
                    <a:pt x="1128" y="1184"/>
                  </a:lnTo>
                  <a:lnTo>
                    <a:pt x="1130" y="1181"/>
                  </a:lnTo>
                  <a:lnTo>
                    <a:pt x="1131" y="1180"/>
                  </a:lnTo>
                  <a:lnTo>
                    <a:pt x="1133" y="1180"/>
                  </a:lnTo>
                  <a:lnTo>
                    <a:pt x="1134" y="1180"/>
                  </a:lnTo>
                  <a:lnTo>
                    <a:pt x="1136" y="1180"/>
                  </a:lnTo>
                  <a:lnTo>
                    <a:pt x="1136" y="1178"/>
                  </a:lnTo>
                  <a:lnTo>
                    <a:pt x="1136" y="1177"/>
                  </a:lnTo>
                  <a:lnTo>
                    <a:pt x="1136" y="1175"/>
                  </a:lnTo>
                  <a:lnTo>
                    <a:pt x="1136" y="1174"/>
                  </a:lnTo>
                  <a:lnTo>
                    <a:pt x="1136" y="1172"/>
                  </a:lnTo>
                  <a:lnTo>
                    <a:pt x="1136" y="1171"/>
                  </a:lnTo>
                  <a:lnTo>
                    <a:pt x="1137" y="1169"/>
                  </a:lnTo>
                  <a:lnTo>
                    <a:pt x="1137" y="1169"/>
                  </a:lnTo>
                  <a:lnTo>
                    <a:pt x="1136" y="1171"/>
                  </a:lnTo>
                  <a:lnTo>
                    <a:pt x="1136" y="1171"/>
                  </a:lnTo>
                  <a:lnTo>
                    <a:pt x="1136" y="1169"/>
                  </a:lnTo>
                  <a:lnTo>
                    <a:pt x="1137" y="1167"/>
                  </a:lnTo>
                  <a:lnTo>
                    <a:pt x="1137" y="1166"/>
                  </a:lnTo>
                  <a:lnTo>
                    <a:pt x="1139" y="1164"/>
                  </a:lnTo>
                  <a:lnTo>
                    <a:pt x="1140" y="1163"/>
                  </a:lnTo>
                  <a:lnTo>
                    <a:pt x="1140" y="1163"/>
                  </a:lnTo>
                  <a:lnTo>
                    <a:pt x="1142" y="1161"/>
                  </a:lnTo>
                  <a:lnTo>
                    <a:pt x="1145" y="1158"/>
                  </a:lnTo>
                  <a:lnTo>
                    <a:pt x="1145" y="1158"/>
                  </a:lnTo>
                  <a:lnTo>
                    <a:pt x="1151" y="1160"/>
                  </a:lnTo>
                  <a:lnTo>
                    <a:pt x="1152" y="1160"/>
                  </a:lnTo>
                  <a:lnTo>
                    <a:pt x="1151" y="1160"/>
                  </a:lnTo>
                  <a:lnTo>
                    <a:pt x="1151" y="1160"/>
                  </a:lnTo>
                  <a:lnTo>
                    <a:pt x="1149" y="1160"/>
                  </a:lnTo>
                  <a:lnTo>
                    <a:pt x="1149" y="1161"/>
                  </a:lnTo>
                  <a:lnTo>
                    <a:pt x="1151" y="1163"/>
                  </a:lnTo>
                  <a:lnTo>
                    <a:pt x="1151" y="1163"/>
                  </a:lnTo>
                  <a:lnTo>
                    <a:pt x="1152" y="1161"/>
                  </a:lnTo>
                  <a:lnTo>
                    <a:pt x="1152" y="1160"/>
                  </a:lnTo>
                  <a:lnTo>
                    <a:pt x="1154" y="1158"/>
                  </a:lnTo>
                  <a:lnTo>
                    <a:pt x="1154" y="1157"/>
                  </a:lnTo>
                  <a:lnTo>
                    <a:pt x="1154" y="1155"/>
                  </a:lnTo>
                  <a:lnTo>
                    <a:pt x="1155" y="1155"/>
                  </a:lnTo>
                  <a:lnTo>
                    <a:pt x="1157" y="1155"/>
                  </a:lnTo>
                  <a:lnTo>
                    <a:pt x="1158" y="1157"/>
                  </a:lnTo>
                  <a:lnTo>
                    <a:pt x="1160" y="1157"/>
                  </a:lnTo>
                  <a:lnTo>
                    <a:pt x="1165" y="1155"/>
                  </a:lnTo>
                  <a:lnTo>
                    <a:pt x="1172" y="1151"/>
                  </a:lnTo>
                  <a:lnTo>
                    <a:pt x="1175" y="1149"/>
                  </a:lnTo>
                  <a:lnTo>
                    <a:pt x="1177" y="1149"/>
                  </a:lnTo>
                  <a:lnTo>
                    <a:pt x="1178" y="1146"/>
                  </a:lnTo>
                  <a:lnTo>
                    <a:pt x="1178" y="1145"/>
                  </a:lnTo>
                  <a:lnTo>
                    <a:pt x="1180" y="1145"/>
                  </a:lnTo>
                  <a:lnTo>
                    <a:pt x="1181" y="1145"/>
                  </a:lnTo>
                  <a:lnTo>
                    <a:pt x="1181" y="1143"/>
                  </a:lnTo>
                  <a:lnTo>
                    <a:pt x="1181" y="1143"/>
                  </a:lnTo>
                  <a:lnTo>
                    <a:pt x="1184" y="1142"/>
                  </a:lnTo>
                  <a:lnTo>
                    <a:pt x="1186" y="1142"/>
                  </a:lnTo>
                  <a:lnTo>
                    <a:pt x="1187" y="1142"/>
                  </a:lnTo>
                  <a:lnTo>
                    <a:pt x="1189" y="1143"/>
                  </a:lnTo>
                  <a:lnTo>
                    <a:pt x="1190" y="1145"/>
                  </a:lnTo>
                  <a:lnTo>
                    <a:pt x="1190" y="1146"/>
                  </a:lnTo>
                  <a:lnTo>
                    <a:pt x="1189" y="1148"/>
                  </a:lnTo>
                  <a:lnTo>
                    <a:pt x="1189" y="1149"/>
                  </a:lnTo>
                  <a:lnTo>
                    <a:pt x="1189" y="1149"/>
                  </a:lnTo>
                  <a:lnTo>
                    <a:pt x="1187" y="1151"/>
                  </a:lnTo>
                  <a:lnTo>
                    <a:pt x="1187" y="1151"/>
                  </a:lnTo>
                  <a:lnTo>
                    <a:pt x="1183" y="1152"/>
                  </a:lnTo>
                  <a:lnTo>
                    <a:pt x="1181" y="1152"/>
                  </a:lnTo>
                  <a:lnTo>
                    <a:pt x="1181" y="1152"/>
                  </a:lnTo>
                  <a:lnTo>
                    <a:pt x="1181" y="1154"/>
                  </a:lnTo>
                  <a:lnTo>
                    <a:pt x="1181" y="1154"/>
                  </a:lnTo>
                  <a:lnTo>
                    <a:pt x="1183" y="1157"/>
                  </a:lnTo>
                  <a:lnTo>
                    <a:pt x="1183" y="1158"/>
                  </a:lnTo>
                  <a:lnTo>
                    <a:pt x="1184" y="1160"/>
                  </a:lnTo>
                  <a:lnTo>
                    <a:pt x="1184" y="1160"/>
                  </a:lnTo>
                  <a:lnTo>
                    <a:pt x="1184" y="1160"/>
                  </a:lnTo>
                  <a:lnTo>
                    <a:pt x="1184" y="1161"/>
                  </a:lnTo>
                  <a:lnTo>
                    <a:pt x="1186" y="1163"/>
                  </a:lnTo>
                  <a:lnTo>
                    <a:pt x="1186" y="1164"/>
                  </a:lnTo>
                  <a:lnTo>
                    <a:pt x="1184" y="1166"/>
                  </a:lnTo>
                  <a:lnTo>
                    <a:pt x="1183" y="1167"/>
                  </a:lnTo>
                  <a:lnTo>
                    <a:pt x="1181" y="1171"/>
                  </a:lnTo>
                  <a:lnTo>
                    <a:pt x="1181" y="1171"/>
                  </a:lnTo>
                  <a:lnTo>
                    <a:pt x="1180" y="1175"/>
                  </a:lnTo>
                  <a:lnTo>
                    <a:pt x="1181" y="1177"/>
                  </a:lnTo>
                  <a:lnTo>
                    <a:pt x="1181" y="1178"/>
                  </a:lnTo>
                  <a:lnTo>
                    <a:pt x="1181" y="1180"/>
                  </a:lnTo>
                  <a:lnTo>
                    <a:pt x="1183" y="1180"/>
                  </a:lnTo>
                  <a:lnTo>
                    <a:pt x="1183" y="1181"/>
                  </a:lnTo>
                  <a:lnTo>
                    <a:pt x="1183" y="1181"/>
                  </a:lnTo>
                  <a:lnTo>
                    <a:pt x="1184" y="1183"/>
                  </a:lnTo>
                  <a:lnTo>
                    <a:pt x="1184" y="1184"/>
                  </a:lnTo>
                  <a:lnTo>
                    <a:pt x="1186" y="1184"/>
                  </a:lnTo>
                  <a:lnTo>
                    <a:pt x="1186" y="1184"/>
                  </a:lnTo>
                  <a:lnTo>
                    <a:pt x="1189" y="1183"/>
                  </a:lnTo>
                  <a:lnTo>
                    <a:pt x="1190" y="1183"/>
                  </a:lnTo>
                  <a:lnTo>
                    <a:pt x="1190" y="1181"/>
                  </a:lnTo>
                  <a:lnTo>
                    <a:pt x="1192" y="1180"/>
                  </a:lnTo>
                  <a:lnTo>
                    <a:pt x="1192" y="1178"/>
                  </a:lnTo>
                  <a:lnTo>
                    <a:pt x="1192" y="1175"/>
                  </a:lnTo>
                  <a:lnTo>
                    <a:pt x="1192" y="1174"/>
                  </a:lnTo>
                  <a:lnTo>
                    <a:pt x="1190" y="1172"/>
                  </a:lnTo>
                  <a:lnTo>
                    <a:pt x="1189" y="1171"/>
                  </a:lnTo>
                  <a:lnTo>
                    <a:pt x="1187" y="1169"/>
                  </a:lnTo>
                  <a:lnTo>
                    <a:pt x="1187" y="1166"/>
                  </a:lnTo>
                  <a:lnTo>
                    <a:pt x="1187" y="1166"/>
                  </a:lnTo>
                  <a:lnTo>
                    <a:pt x="1186" y="1164"/>
                  </a:lnTo>
                  <a:lnTo>
                    <a:pt x="1186" y="1163"/>
                  </a:lnTo>
                  <a:lnTo>
                    <a:pt x="1187" y="1161"/>
                  </a:lnTo>
                  <a:lnTo>
                    <a:pt x="1187" y="1160"/>
                  </a:lnTo>
                  <a:lnTo>
                    <a:pt x="1189" y="1160"/>
                  </a:lnTo>
                  <a:lnTo>
                    <a:pt x="1195" y="1157"/>
                  </a:lnTo>
                  <a:lnTo>
                    <a:pt x="1198" y="1157"/>
                  </a:lnTo>
                  <a:lnTo>
                    <a:pt x="1203" y="1155"/>
                  </a:lnTo>
                  <a:lnTo>
                    <a:pt x="1203" y="1154"/>
                  </a:lnTo>
                  <a:lnTo>
                    <a:pt x="1204" y="1154"/>
                  </a:lnTo>
                  <a:lnTo>
                    <a:pt x="1204" y="1152"/>
                  </a:lnTo>
                  <a:lnTo>
                    <a:pt x="1207" y="1154"/>
                  </a:lnTo>
                  <a:lnTo>
                    <a:pt x="1207" y="1154"/>
                  </a:lnTo>
                  <a:lnTo>
                    <a:pt x="1207" y="1152"/>
                  </a:lnTo>
                  <a:lnTo>
                    <a:pt x="1207" y="1151"/>
                  </a:lnTo>
                  <a:lnTo>
                    <a:pt x="1206" y="1151"/>
                  </a:lnTo>
                  <a:lnTo>
                    <a:pt x="1203" y="1152"/>
                  </a:lnTo>
                  <a:lnTo>
                    <a:pt x="1203" y="1151"/>
                  </a:lnTo>
                  <a:lnTo>
                    <a:pt x="1203" y="1151"/>
                  </a:lnTo>
                  <a:lnTo>
                    <a:pt x="1201" y="1149"/>
                  </a:lnTo>
                  <a:lnTo>
                    <a:pt x="1203" y="1148"/>
                  </a:lnTo>
                  <a:lnTo>
                    <a:pt x="1203" y="1146"/>
                  </a:lnTo>
                  <a:lnTo>
                    <a:pt x="1204" y="1145"/>
                  </a:lnTo>
                  <a:lnTo>
                    <a:pt x="1206" y="1145"/>
                  </a:lnTo>
                  <a:lnTo>
                    <a:pt x="1206" y="1146"/>
                  </a:lnTo>
                  <a:lnTo>
                    <a:pt x="1207" y="1146"/>
                  </a:lnTo>
                  <a:lnTo>
                    <a:pt x="1207" y="1148"/>
                  </a:lnTo>
                  <a:lnTo>
                    <a:pt x="1207" y="1149"/>
                  </a:lnTo>
                  <a:lnTo>
                    <a:pt x="1209" y="1151"/>
                  </a:lnTo>
                  <a:lnTo>
                    <a:pt x="1209" y="1152"/>
                  </a:lnTo>
                  <a:lnTo>
                    <a:pt x="1210" y="1154"/>
                  </a:lnTo>
                  <a:lnTo>
                    <a:pt x="1210" y="1154"/>
                  </a:lnTo>
                  <a:lnTo>
                    <a:pt x="1210" y="1154"/>
                  </a:lnTo>
                  <a:lnTo>
                    <a:pt x="1215" y="1154"/>
                  </a:lnTo>
                  <a:lnTo>
                    <a:pt x="1216" y="1154"/>
                  </a:lnTo>
                  <a:lnTo>
                    <a:pt x="1219" y="1154"/>
                  </a:lnTo>
                  <a:lnTo>
                    <a:pt x="1222" y="1155"/>
                  </a:lnTo>
                  <a:lnTo>
                    <a:pt x="1225" y="1158"/>
                  </a:lnTo>
                  <a:lnTo>
                    <a:pt x="1225" y="1158"/>
                  </a:lnTo>
                  <a:lnTo>
                    <a:pt x="1225" y="1160"/>
                  </a:lnTo>
                  <a:lnTo>
                    <a:pt x="1227" y="1161"/>
                  </a:lnTo>
                  <a:lnTo>
                    <a:pt x="1225" y="1161"/>
                  </a:lnTo>
                  <a:lnTo>
                    <a:pt x="1225" y="1163"/>
                  </a:lnTo>
                  <a:lnTo>
                    <a:pt x="1227" y="1164"/>
                  </a:lnTo>
                  <a:lnTo>
                    <a:pt x="1228" y="1166"/>
                  </a:lnTo>
                  <a:lnTo>
                    <a:pt x="1231" y="1166"/>
                  </a:lnTo>
                  <a:lnTo>
                    <a:pt x="1234" y="1166"/>
                  </a:lnTo>
                  <a:lnTo>
                    <a:pt x="1240" y="1164"/>
                  </a:lnTo>
                  <a:lnTo>
                    <a:pt x="1242" y="1164"/>
                  </a:lnTo>
                  <a:lnTo>
                    <a:pt x="1251" y="1164"/>
                  </a:lnTo>
                  <a:lnTo>
                    <a:pt x="1253" y="1164"/>
                  </a:lnTo>
                  <a:lnTo>
                    <a:pt x="1253" y="1166"/>
                  </a:lnTo>
                  <a:lnTo>
                    <a:pt x="1253" y="1166"/>
                  </a:lnTo>
                  <a:lnTo>
                    <a:pt x="1256" y="1169"/>
                  </a:lnTo>
                  <a:lnTo>
                    <a:pt x="1259" y="1169"/>
                  </a:lnTo>
                  <a:lnTo>
                    <a:pt x="1260" y="1171"/>
                  </a:lnTo>
                  <a:lnTo>
                    <a:pt x="1262" y="1171"/>
                  </a:lnTo>
                  <a:lnTo>
                    <a:pt x="1265" y="1171"/>
                  </a:lnTo>
                  <a:lnTo>
                    <a:pt x="1266" y="1171"/>
                  </a:lnTo>
                  <a:lnTo>
                    <a:pt x="1266" y="1171"/>
                  </a:lnTo>
                  <a:lnTo>
                    <a:pt x="1268" y="1171"/>
                  </a:lnTo>
                  <a:lnTo>
                    <a:pt x="1277" y="1166"/>
                  </a:lnTo>
                  <a:lnTo>
                    <a:pt x="1280" y="1166"/>
                  </a:lnTo>
                  <a:lnTo>
                    <a:pt x="1282" y="1166"/>
                  </a:lnTo>
                  <a:lnTo>
                    <a:pt x="1282" y="1166"/>
                  </a:lnTo>
                  <a:lnTo>
                    <a:pt x="1280" y="1164"/>
                  </a:lnTo>
                  <a:lnTo>
                    <a:pt x="1277" y="1164"/>
                  </a:lnTo>
                  <a:lnTo>
                    <a:pt x="1275" y="1166"/>
                  </a:lnTo>
                  <a:lnTo>
                    <a:pt x="1275" y="1164"/>
                  </a:lnTo>
                  <a:lnTo>
                    <a:pt x="1275" y="1164"/>
                  </a:lnTo>
                  <a:lnTo>
                    <a:pt x="1280" y="1164"/>
                  </a:lnTo>
                  <a:lnTo>
                    <a:pt x="1285" y="1164"/>
                  </a:lnTo>
                  <a:lnTo>
                    <a:pt x="1289" y="1163"/>
                  </a:lnTo>
                  <a:lnTo>
                    <a:pt x="1291" y="1163"/>
                  </a:lnTo>
                  <a:lnTo>
                    <a:pt x="1292" y="1163"/>
                  </a:lnTo>
                  <a:lnTo>
                    <a:pt x="1295" y="1163"/>
                  </a:lnTo>
                  <a:lnTo>
                    <a:pt x="1300" y="1163"/>
                  </a:lnTo>
                  <a:lnTo>
                    <a:pt x="1304" y="1163"/>
                  </a:lnTo>
                  <a:lnTo>
                    <a:pt x="1304" y="1163"/>
                  </a:lnTo>
                  <a:lnTo>
                    <a:pt x="1303" y="1164"/>
                  </a:lnTo>
                  <a:lnTo>
                    <a:pt x="1300" y="1164"/>
                  </a:lnTo>
                  <a:lnTo>
                    <a:pt x="1298" y="1166"/>
                  </a:lnTo>
                  <a:lnTo>
                    <a:pt x="1295" y="1164"/>
                  </a:lnTo>
                  <a:lnTo>
                    <a:pt x="1292" y="1166"/>
                  </a:lnTo>
                  <a:lnTo>
                    <a:pt x="1292" y="1166"/>
                  </a:lnTo>
                  <a:lnTo>
                    <a:pt x="1292" y="1167"/>
                  </a:lnTo>
                  <a:lnTo>
                    <a:pt x="1294" y="1167"/>
                  </a:lnTo>
                  <a:lnTo>
                    <a:pt x="1294" y="1167"/>
                  </a:lnTo>
                  <a:lnTo>
                    <a:pt x="1295" y="1167"/>
                  </a:lnTo>
                  <a:lnTo>
                    <a:pt x="1295" y="1169"/>
                  </a:lnTo>
                  <a:lnTo>
                    <a:pt x="1295" y="1169"/>
                  </a:lnTo>
                  <a:lnTo>
                    <a:pt x="1295" y="1171"/>
                  </a:lnTo>
                  <a:lnTo>
                    <a:pt x="1294" y="1172"/>
                  </a:lnTo>
                  <a:lnTo>
                    <a:pt x="1295" y="1171"/>
                  </a:lnTo>
                  <a:lnTo>
                    <a:pt x="1295" y="1171"/>
                  </a:lnTo>
                  <a:lnTo>
                    <a:pt x="1295" y="1171"/>
                  </a:lnTo>
                  <a:lnTo>
                    <a:pt x="1295" y="1169"/>
                  </a:lnTo>
                  <a:lnTo>
                    <a:pt x="1297" y="1169"/>
                  </a:lnTo>
                  <a:lnTo>
                    <a:pt x="1297" y="1171"/>
                  </a:lnTo>
                  <a:lnTo>
                    <a:pt x="1298" y="1174"/>
                  </a:lnTo>
                  <a:lnTo>
                    <a:pt x="1300" y="1175"/>
                  </a:lnTo>
                  <a:lnTo>
                    <a:pt x="1300" y="1175"/>
                  </a:lnTo>
                  <a:lnTo>
                    <a:pt x="1300" y="1175"/>
                  </a:lnTo>
                  <a:lnTo>
                    <a:pt x="1300" y="1175"/>
                  </a:lnTo>
                  <a:lnTo>
                    <a:pt x="1300" y="1174"/>
                  </a:lnTo>
                  <a:lnTo>
                    <a:pt x="1301" y="1174"/>
                  </a:lnTo>
                  <a:lnTo>
                    <a:pt x="1301" y="1174"/>
                  </a:lnTo>
                  <a:lnTo>
                    <a:pt x="1301" y="1175"/>
                  </a:lnTo>
                  <a:lnTo>
                    <a:pt x="1301" y="1174"/>
                  </a:lnTo>
                  <a:lnTo>
                    <a:pt x="1301" y="1172"/>
                  </a:lnTo>
                  <a:lnTo>
                    <a:pt x="1301" y="1172"/>
                  </a:lnTo>
                  <a:lnTo>
                    <a:pt x="1301" y="1172"/>
                  </a:lnTo>
                  <a:lnTo>
                    <a:pt x="1303" y="1172"/>
                  </a:lnTo>
                  <a:lnTo>
                    <a:pt x="1303" y="1172"/>
                  </a:lnTo>
                  <a:lnTo>
                    <a:pt x="1304" y="1174"/>
                  </a:lnTo>
                  <a:lnTo>
                    <a:pt x="1306" y="1175"/>
                  </a:lnTo>
                  <a:lnTo>
                    <a:pt x="1306" y="1175"/>
                  </a:lnTo>
                  <a:lnTo>
                    <a:pt x="1306" y="1177"/>
                  </a:lnTo>
                  <a:lnTo>
                    <a:pt x="1306" y="1177"/>
                  </a:lnTo>
                  <a:lnTo>
                    <a:pt x="1306" y="1177"/>
                  </a:lnTo>
                  <a:lnTo>
                    <a:pt x="1306" y="1177"/>
                  </a:lnTo>
                  <a:lnTo>
                    <a:pt x="1306" y="1175"/>
                  </a:lnTo>
                  <a:lnTo>
                    <a:pt x="1306" y="1175"/>
                  </a:lnTo>
                  <a:lnTo>
                    <a:pt x="1307" y="1175"/>
                  </a:lnTo>
                  <a:lnTo>
                    <a:pt x="1309" y="1174"/>
                  </a:lnTo>
                  <a:lnTo>
                    <a:pt x="1309" y="1174"/>
                  </a:lnTo>
                  <a:lnTo>
                    <a:pt x="1312" y="1177"/>
                  </a:lnTo>
                  <a:lnTo>
                    <a:pt x="1312" y="1177"/>
                  </a:lnTo>
                  <a:lnTo>
                    <a:pt x="1315" y="1178"/>
                  </a:lnTo>
                  <a:lnTo>
                    <a:pt x="1316" y="1180"/>
                  </a:lnTo>
                  <a:lnTo>
                    <a:pt x="1318" y="1180"/>
                  </a:lnTo>
                  <a:lnTo>
                    <a:pt x="1318" y="1181"/>
                  </a:lnTo>
                  <a:lnTo>
                    <a:pt x="1316" y="1183"/>
                  </a:lnTo>
                  <a:lnTo>
                    <a:pt x="1315" y="1183"/>
                  </a:lnTo>
                  <a:lnTo>
                    <a:pt x="1315" y="1183"/>
                  </a:lnTo>
                  <a:lnTo>
                    <a:pt x="1315" y="1184"/>
                  </a:lnTo>
                  <a:lnTo>
                    <a:pt x="1315" y="1186"/>
                  </a:lnTo>
                  <a:lnTo>
                    <a:pt x="1315" y="1186"/>
                  </a:lnTo>
                  <a:lnTo>
                    <a:pt x="1313" y="1187"/>
                  </a:lnTo>
                  <a:lnTo>
                    <a:pt x="1313" y="1189"/>
                  </a:lnTo>
                  <a:lnTo>
                    <a:pt x="1312" y="1190"/>
                  </a:lnTo>
                  <a:lnTo>
                    <a:pt x="1307" y="1190"/>
                  </a:lnTo>
                  <a:lnTo>
                    <a:pt x="1309" y="1190"/>
                  </a:lnTo>
                  <a:lnTo>
                    <a:pt x="1310" y="1190"/>
                  </a:lnTo>
                  <a:lnTo>
                    <a:pt x="1312" y="1192"/>
                  </a:lnTo>
                  <a:lnTo>
                    <a:pt x="1313" y="1190"/>
                  </a:lnTo>
                  <a:lnTo>
                    <a:pt x="1315" y="1190"/>
                  </a:lnTo>
                  <a:lnTo>
                    <a:pt x="1316" y="1190"/>
                  </a:lnTo>
                  <a:lnTo>
                    <a:pt x="1318" y="1190"/>
                  </a:lnTo>
                  <a:lnTo>
                    <a:pt x="1323" y="1190"/>
                  </a:lnTo>
                  <a:lnTo>
                    <a:pt x="1323" y="1189"/>
                  </a:lnTo>
                  <a:lnTo>
                    <a:pt x="1324" y="1189"/>
                  </a:lnTo>
                  <a:lnTo>
                    <a:pt x="1326" y="1189"/>
                  </a:lnTo>
                  <a:lnTo>
                    <a:pt x="1327" y="1190"/>
                  </a:lnTo>
                  <a:lnTo>
                    <a:pt x="1329" y="1190"/>
                  </a:lnTo>
                  <a:lnTo>
                    <a:pt x="1330" y="1192"/>
                  </a:lnTo>
                  <a:lnTo>
                    <a:pt x="1330" y="1193"/>
                  </a:lnTo>
                  <a:lnTo>
                    <a:pt x="1330" y="1193"/>
                  </a:lnTo>
                  <a:lnTo>
                    <a:pt x="1330" y="1192"/>
                  </a:lnTo>
                  <a:lnTo>
                    <a:pt x="1332" y="1192"/>
                  </a:lnTo>
                  <a:lnTo>
                    <a:pt x="1335" y="1193"/>
                  </a:lnTo>
                  <a:lnTo>
                    <a:pt x="1338" y="1196"/>
                  </a:lnTo>
                  <a:lnTo>
                    <a:pt x="1342" y="1201"/>
                  </a:lnTo>
                  <a:lnTo>
                    <a:pt x="1344" y="1202"/>
                  </a:lnTo>
                  <a:lnTo>
                    <a:pt x="1344" y="1202"/>
                  </a:lnTo>
                  <a:lnTo>
                    <a:pt x="1345" y="1204"/>
                  </a:lnTo>
                  <a:lnTo>
                    <a:pt x="1347" y="1206"/>
                  </a:lnTo>
                  <a:lnTo>
                    <a:pt x="1347" y="1209"/>
                  </a:lnTo>
                  <a:lnTo>
                    <a:pt x="1345" y="1212"/>
                  </a:lnTo>
                  <a:lnTo>
                    <a:pt x="1345" y="1213"/>
                  </a:lnTo>
                  <a:lnTo>
                    <a:pt x="1345" y="1216"/>
                  </a:lnTo>
                  <a:lnTo>
                    <a:pt x="1344" y="1218"/>
                  </a:lnTo>
                  <a:lnTo>
                    <a:pt x="1345" y="1216"/>
                  </a:lnTo>
                  <a:lnTo>
                    <a:pt x="1345" y="1215"/>
                  </a:lnTo>
                  <a:lnTo>
                    <a:pt x="1345" y="1213"/>
                  </a:lnTo>
                  <a:lnTo>
                    <a:pt x="1347" y="1212"/>
                  </a:lnTo>
                  <a:lnTo>
                    <a:pt x="1348" y="1212"/>
                  </a:lnTo>
                  <a:lnTo>
                    <a:pt x="1350" y="1212"/>
                  </a:lnTo>
                  <a:lnTo>
                    <a:pt x="1351" y="1212"/>
                  </a:lnTo>
                  <a:lnTo>
                    <a:pt x="1353" y="1212"/>
                  </a:lnTo>
                  <a:lnTo>
                    <a:pt x="1354" y="1215"/>
                  </a:lnTo>
                  <a:lnTo>
                    <a:pt x="1357" y="1216"/>
                  </a:lnTo>
                  <a:lnTo>
                    <a:pt x="1357" y="1218"/>
                  </a:lnTo>
                  <a:lnTo>
                    <a:pt x="1361" y="1218"/>
                  </a:lnTo>
                  <a:lnTo>
                    <a:pt x="1362" y="1219"/>
                  </a:lnTo>
                  <a:lnTo>
                    <a:pt x="1362" y="1221"/>
                  </a:lnTo>
                  <a:lnTo>
                    <a:pt x="1362" y="1224"/>
                  </a:lnTo>
                  <a:lnTo>
                    <a:pt x="1362" y="1227"/>
                  </a:lnTo>
                  <a:lnTo>
                    <a:pt x="1362" y="1227"/>
                  </a:lnTo>
                  <a:lnTo>
                    <a:pt x="1362" y="1228"/>
                  </a:lnTo>
                  <a:lnTo>
                    <a:pt x="1362" y="1227"/>
                  </a:lnTo>
                  <a:lnTo>
                    <a:pt x="1364" y="1225"/>
                  </a:lnTo>
                  <a:lnTo>
                    <a:pt x="1364" y="1224"/>
                  </a:lnTo>
                  <a:lnTo>
                    <a:pt x="1364" y="1222"/>
                  </a:lnTo>
                  <a:lnTo>
                    <a:pt x="1365" y="1221"/>
                  </a:lnTo>
                  <a:lnTo>
                    <a:pt x="1371" y="1222"/>
                  </a:lnTo>
                  <a:lnTo>
                    <a:pt x="1374" y="1224"/>
                  </a:lnTo>
                  <a:lnTo>
                    <a:pt x="1377" y="1224"/>
                  </a:lnTo>
                  <a:lnTo>
                    <a:pt x="1379" y="1225"/>
                  </a:lnTo>
                  <a:lnTo>
                    <a:pt x="1379" y="1224"/>
                  </a:lnTo>
                  <a:lnTo>
                    <a:pt x="1377" y="1224"/>
                  </a:lnTo>
                  <a:lnTo>
                    <a:pt x="1379" y="1222"/>
                  </a:lnTo>
                  <a:lnTo>
                    <a:pt x="1382" y="1221"/>
                  </a:lnTo>
                  <a:lnTo>
                    <a:pt x="1385" y="1222"/>
                  </a:lnTo>
                  <a:lnTo>
                    <a:pt x="1388" y="1221"/>
                  </a:lnTo>
                  <a:lnTo>
                    <a:pt x="1391" y="1221"/>
                  </a:lnTo>
                  <a:lnTo>
                    <a:pt x="1397" y="1222"/>
                  </a:lnTo>
                  <a:lnTo>
                    <a:pt x="1400" y="1224"/>
                  </a:lnTo>
                  <a:lnTo>
                    <a:pt x="1400" y="1224"/>
                  </a:lnTo>
                  <a:lnTo>
                    <a:pt x="1402" y="1225"/>
                  </a:lnTo>
                  <a:lnTo>
                    <a:pt x="1400" y="1227"/>
                  </a:lnTo>
                  <a:lnTo>
                    <a:pt x="1400" y="1228"/>
                  </a:lnTo>
                  <a:lnTo>
                    <a:pt x="1400" y="1230"/>
                  </a:lnTo>
                  <a:lnTo>
                    <a:pt x="1400" y="1228"/>
                  </a:lnTo>
                  <a:lnTo>
                    <a:pt x="1402" y="1225"/>
                  </a:lnTo>
                  <a:lnTo>
                    <a:pt x="1402" y="1225"/>
                  </a:lnTo>
                  <a:lnTo>
                    <a:pt x="1403" y="1224"/>
                  </a:lnTo>
                  <a:lnTo>
                    <a:pt x="1408" y="1227"/>
                  </a:lnTo>
                  <a:lnTo>
                    <a:pt x="1411" y="1227"/>
                  </a:lnTo>
                  <a:lnTo>
                    <a:pt x="1415" y="1228"/>
                  </a:lnTo>
                  <a:lnTo>
                    <a:pt x="1417" y="1231"/>
                  </a:lnTo>
                  <a:lnTo>
                    <a:pt x="1420" y="1234"/>
                  </a:lnTo>
                  <a:lnTo>
                    <a:pt x="1423" y="1234"/>
                  </a:lnTo>
                  <a:lnTo>
                    <a:pt x="1423" y="1236"/>
                  </a:lnTo>
                  <a:lnTo>
                    <a:pt x="1421" y="1237"/>
                  </a:lnTo>
                  <a:lnTo>
                    <a:pt x="1423" y="1236"/>
                  </a:lnTo>
                  <a:lnTo>
                    <a:pt x="1426" y="1237"/>
                  </a:lnTo>
                  <a:lnTo>
                    <a:pt x="1426" y="1239"/>
                  </a:lnTo>
                  <a:lnTo>
                    <a:pt x="1426" y="1240"/>
                  </a:lnTo>
                  <a:lnTo>
                    <a:pt x="1426" y="1240"/>
                  </a:lnTo>
                  <a:lnTo>
                    <a:pt x="1426" y="1242"/>
                  </a:lnTo>
                  <a:lnTo>
                    <a:pt x="1426" y="1242"/>
                  </a:lnTo>
                  <a:lnTo>
                    <a:pt x="1426" y="1242"/>
                  </a:lnTo>
                  <a:lnTo>
                    <a:pt x="1427" y="1240"/>
                  </a:lnTo>
                  <a:lnTo>
                    <a:pt x="1427" y="1240"/>
                  </a:lnTo>
                  <a:lnTo>
                    <a:pt x="1427" y="1239"/>
                  </a:lnTo>
                  <a:lnTo>
                    <a:pt x="1427" y="1239"/>
                  </a:lnTo>
                  <a:lnTo>
                    <a:pt x="1429" y="1239"/>
                  </a:lnTo>
                  <a:lnTo>
                    <a:pt x="1429" y="1244"/>
                  </a:lnTo>
                  <a:lnTo>
                    <a:pt x="1430" y="1244"/>
                  </a:lnTo>
                  <a:lnTo>
                    <a:pt x="1430" y="1245"/>
                  </a:lnTo>
                  <a:lnTo>
                    <a:pt x="1430" y="1245"/>
                  </a:lnTo>
                  <a:lnTo>
                    <a:pt x="1430" y="1245"/>
                  </a:lnTo>
                  <a:lnTo>
                    <a:pt x="1432" y="1244"/>
                  </a:lnTo>
                  <a:lnTo>
                    <a:pt x="1432" y="1242"/>
                  </a:lnTo>
                  <a:lnTo>
                    <a:pt x="1432" y="1242"/>
                  </a:lnTo>
                  <a:lnTo>
                    <a:pt x="1433" y="1244"/>
                  </a:lnTo>
                  <a:lnTo>
                    <a:pt x="1435" y="1245"/>
                  </a:lnTo>
                  <a:lnTo>
                    <a:pt x="1436" y="1251"/>
                  </a:lnTo>
                  <a:lnTo>
                    <a:pt x="1438" y="1256"/>
                  </a:lnTo>
                  <a:lnTo>
                    <a:pt x="1438" y="1257"/>
                  </a:lnTo>
                  <a:lnTo>
                    <a:pt x="1440" y="1263"/>
                  </a:lnTo>
                  <a:lnTo>
                    <a:pt x="1441" y="1263"/>
                  </a:lnTo>
                  <a:lnTo>
                    <a:pt x="1441" y="1265"/>
                  </a:lnTo>
                  <a:lnTo>
                    <a:pt x="1441" y="1266"/>
                  </a:lnTo>
                  <a:lnTo>
                    <a:pt x="1443" y="1268"/>
                  </a:lnTo>
                  <a:lnTo>
                    <a:pt x="1443" y="1269"/>
                  </a:lnTo>
                  <a:lnTo>
                    <a:pt x="1441" y="1269"/>
                  </a:lnTo>
                  <a:lnTo>
                    <a:pt x="1443" y="1269"/>
                  </a:lnTo>
                  <a:lnTo>
                    <a:pt x="1443" y="1269"/>
                  </a:lnTo>
                  <a:lnTo>
                    <a:pt x="1444" y="1271"/>
                  </a:lnTo>
                  <a:lnTo>
                    <a:pt x="1444" y="1272"/>
                  </a:lnTo>
                  <a:lnTo>
                    <a:pt x="1444" y="1272"/>
                  </a:lnTo>
                  <a:lnTo>
                    <a:pt x="1447" y="1274"/>
                  </a:lnTo>
                  <a:lnTo>
                    <a:pt x="1449" y="1274"/>
                  </a:lnTo>
                  <a:lnTo>
                    <a:pt x="1450" y="1274"/>
                  </a:lnTo>
                  <a:lnTo>
                    <a:pt x="1452" y="1274"/>
                  </a:lnTo>
                  <a:lnTo>
                    <a:pt x="1452" y="1279"/>
                  </a:lnTo>
                  <a:lnTo>
                    <a:pt x="1452" y="1280"/>
                  </a:lnTo>
                  <a:lnTo>
                    <a:pt x="1452" y="1282"/>
                  </a:lnTo>
                  <a:lnTo>
                    <a:pt x="1452" y="1282"/>
                  </a:lnTo>
                  <a:lnTo>
                    <a:pt x="1450" y="1283"/>
                  </a:lnTo>
                  <a:lnTo>
                    <a:pt x="1450" y="1283"/>
                  </a:lnTo>
                  <a:lnTo>
                    <a:pt x="1447" y="1286"/>
                  </a:lnTo>
                  <a:lnTo>
                    <a:pt x="1446" y="1286"/>
                  </a:lnTo>
                  <a:lnTo>
                    <a:pt x="1444" y="1288"/>
                  </a:lnTo>
                  <a:lnTo>
                    <a:pt x="1443" y="1291"/>
                  </a:lnTo>
                  <a:lnTo>
                    <a:pt x="1441" y="1292"/>
                  </a:lnTo>
                  <a:lnTo>
                    <a:pt x="1441" y="1294"/>
                  </a:lnTo>
                  <a:lnTo>
                    <a:pt x="1440" y="1294"/>
                  </a:lnTo>
                  <a:lnTo>
                    <a:pt x="1438" y="1294"/>
                  </a:lnTo>
                  <a:lnTo>
                    <a:pt x="1436" y="1297"/>
                  </a:lnTo>
                  <a:lnTo>
                    <a:pt x="1435" y="1297"/>
                  </a:lnTo>
                  <a:lnTo>
                    <a:pt x="1435" y="1298"/>
                  </a:lnTo>
                  <a:lnTo>
                    <a:pt x="1433" y="1300"/>
                  </a:lnTo>
                  <a:lnTo>
                    <a:pt x="1432" y="1301"/>
                  </a:lnTo>
                  <a:lnTo>
                    <a:pt x="1432" y="1303"/>
                  </a:lnTo>
                  <a:lnTo>
                    <a:pt x="1429" y="1304"/>
                  </a:lnTo>
                  <a:lnTo>
                    <a:pt x="1429" y="1306"/>
                  </a:lnTo>
                  <a:lnTo>
                    <a:pt x="1429" y="1307"/>
                  </a:lnTo>
                  <a:lnTo>
                    <a:pt x="1427" y="1309"/>
                  </a:lnTo>
                  <a:lnTo>
                    <a:pt x="1427" y="1310"/>
                  </a:lnTo>
                  <a:lnTo>
                    <a:pt x="1427" y="1312"/>
                  </a:lnTo>
                  <a:lnTo>
                    <a:pt x="1426" y="1312"/>
                  </a:lnTo>
                  <a:lnTo>
                    <a:pt x="1426" y="1313"/>
                  </a:lnTo>
                  <a:lnTo>
                    <a:pt x="1423" y="1312"/>
                  </a:lnTo>
                  <a:lnTo>
                    <a:pt x="1420" y="1313"/>
                  </a:lnTo>
                  <a:lnTo>
                    <a:pt x="1418" y="1315"/>
                  </a:lnTo>
                  <a:lnTo>
                    <a:pt x="1423" y="1315"/>
                  </a:lnTo>
                  <a:lnTo>
                    <a:pt x="1423" y="1316"/>
                  </a:lnTo>
                  <a:lnTo>
                    <a:pt x="1426" y="1315"/>
                  </a:lnTo>
                  <a:lnTo>
                    <a:pt x="1430" y="1313"/>
                  </a:lnTo>
                  <a:lnTo>
                    <a:pt x="1432" y="1312"/>
                  </a:lnTo>
                  <a:lnTo>
                    <a:pt x="1435" y="1310"/>
                  </a:lnTo>
                  <a:lnTo>
                    <a:pt x="1435" y="1309"/>
                  </a:lnTo>
                  <a:lnTo>
                    <a:pt x="1438" y="1309"/>
                  </a:lnTo>
                  <a:lnTo>
                    <a:pt x="1438" y="1307"/>
                  </a:lnTo>
                  <a:lnTo>
                    <a:pt x="1440" y="1307"/>
                  </a:lnTo>
                  <a:lnTo>
                    <a:pt x="1440" y="1307"/>
                  </a:lnTo>
                  <a:lnTo>
                    <a:pt x="1440" y="1309"/>
                  </a:lnTo>
                  <a:lnTo>
                    <a:pt x="1440" y="1309"/>
                  </a:lnTo>
                  <a:lnTo>
                    <a:pt x="1440" y="1310"/>
                  </a:lnTo>
                  <a:lnTo>
                    <a:pt x="1440" y="1310"/>
                  </a:lnTo>
                  <a:lnTo>
                    <a:pt x="1440" y="1312"/>
                  </a:lnTo>
                  <a:lnTo>
                    <a:pt x="1441" y="1312"/>
                  </a:lnTo>
                  <a:lnTo>
                    <a:pt x="1441" y="1313"/>
                  </a:lnTo>
                  <a:lnTo>
                    <a:pt x="1443" y="1316"/>
                  </a:lnTo>
                  <a:lnTo>
                    <a:pt x="1443" y="1316"/>
                  </a:lnTo>
                  <a:lnTo>
                    <a:pt x="1443" y="1316"/>
                  </a:lnTo>
                  <a:lnTo>
                    <a:pt x="1443" y="1318"/>
                  </a:lnTo>
                  <a:lnTo>
                    <a:pt x="1443" y="1318"/>
                  </a:lnTo>
                  <a:lnTo>
                    <a:pt x="1446" y="1321"/>
                  </a:lnTo>
                  <a:lnTo>
                    <a:pt x="1447" y="1320"/>
                  </a:lnTo>
                  <a:lnTo>
                    <a:pt x="1449" y="1320"/>
                  </a:lnTo>
                  <a:lnTo>
                    <a:pt x="1449" y="1318"/>
                  </a:lnTo>
                  <a:lnTo>
                    <a:pt x="1450" y="1318"/>
                  </a:lnTo>
                  <a:lnTo>
                    <a:pt x="1452" y="1318"/>
                  </a:lnTo>
                  <a:lnTo>
                    <a:pt x="1453" y="1320"/>
                  </a:lnTo>
                  <a:lnTo>
                    <a:pt x="1456" y="1318"/>
                  </a:lnTo>
                  <a:lnTo>
                    <a:pt x="1459" y="1316"/>
                  </a:lnTo>
                  <a:lnTo>
                    <a:pt x="1458" y="1320"/>
                  </a:lnTo>
                  <a:lnTo>
                    <a:pt x="1458" y="1322"/>
                  </a:lnTo>
                  <a:lnTo>
                    <a:pt x="1456" y="1324"/>
                  </a:lnTo>
                  <a:lnTo>
                    <a:pt x="1456" y="1327"/>
                  </a:lnTo>
                  <a:lnTo>
                    <a:pt x="1455" y="1327"/>
                  </a:lnTo>
                  <a:lnTo>
                    <a:pt x="1455" y="1328"/>
                  </a:lnTo>
                  <a:lnTo>
                    <a:pt x="1456" y="1328"/>
                  </a:lnTo>
                  <a:lnTo>
                    <a:pt x="1456" y="1327"/>
                  </a:lnTo>
                  <a:lnTo>
                    <a:pt x="1458" y="1326"/>
                  </a:lnTo>
                  <a:lnTo>
                    <a:pt x="1458" y="1324"/>
                  </a:lnTo>
                  <a:lnTo>
                    <a:pt x="1461" y="1320"/>
                  </a:lnTo>
                  <a:lnTo>
                    <a:pt x="1461" y="1318"/>
                  </a:lnTo>
                  <a:lnTo>
                    <a:pt x="1462" y="1318"/>
                  </a:lnTo>
                  <a:lnTo>
                    <a:pt x="1467" y="1313"/>
                  </a:lnTo>
                  <a:lnTo>
                    <a:pt x="1467" y="1313"/>
                  </a:lnTo>
                  <a:lnTo>
                    <a:pt x="1468" y="1315"/>
                  </a:lnTo>
                  <a:lnTo>
                    <a:pt x="1470" y="1315"/>
                  </a:lnTo>
                  <a:lnTo>
                    <a:pt x="1470" y="1315"/>
                  </a:lnTo>
                  <a:lnTo>
                    <a:pt x="1470" y="1313"/>
                  </a:lnTo>
                  <a:lnTo>
                    <a:pt x="1470" y="1313"/>
                  </a:lnTo>
                  <a:lnTo>
                    <a:pt x="1470" y="1313"/>
                  </a:lnTo>
                  <a:lnTo>
                    <a:pt x="1468" y="1312"/>
                  </a:lnTo>
                  <a:lnTo>
                    <a:pt x="1470" y="1310"/>
                  </a:lnTo>
                  <a:lnTo>
                    <a:pt x="1470" y="1310"/>
                  </a:lnTo>
                  <a:lnTo>
                    <a:pt x="1471" y="1309"/>
                  </a:lnTo>
                  <a:lnTo>
                    <a:pt x="1471" y="1307"/>
                  </a:lnTo>
                  <a:lnTo>
                    <a:pt x="1471" y="1306"/>
                  </a:lnTo>
                  <a:lnTo>
                    <a:pt x="1473" y="1306"/>
                  </a:lnTo>
                  <a:lnTo>
                    <a:pt x="1473" y="1306"/>
                  </a:lnTo>
                  <a:lnTo>
                    <a:pt x="1473" y="1304"/>
                  </a:lnTo>
                  <a:lnTo>
                    <a:pt x="1474" y="1304"/>
                  </a:lnTo>
                  <a:lnTo>
                    <a:pt x="1474" y="1304"/>
                  </a:lnTo>
                  <a:lnTo>
                    <a:pt x="1476" y="1304"/>
                  </a:lnTo>
                  <a:lnTo>
                    <a:pt x="1476" y="1304"/>
                  </a:lnTo>
                  <a:lnTo>
                    <a:pt x="1478" y="1304"/>
                  </a:lnTo>
                  <a:lnTo>
                    <a:pt x="1478" y="1304"/>
                  </a:lnTo>
                  <a:lnTo>
                    <a:pt x="1478" y="1304"/>
                  </a:lnTo>
                  <a:lnTo>
                    <a:pt x="1479" y="1304"/>
                  </a:lnTo>
                  <a:lnTo>
                    <a:pt x="1479" y="1304"/>
                  </a:lnTo>
                  <a:lnTo>
                    <a:pt x="1481" y="1304"/>
                  </a:lnTo>
                  <a:lnTo>
                    <a:pt x="1482" y="1304"/>
                  </a:lnTo>
                  <a:lnTo>
                    <a:pt x="1482" y="1304"/>
                  </a:lnTo>
                  <a:lnTo>
                    <a:pt x="1482" y="1304"/>
                  </a:lnTo>
                  <a:lnTo>
                    <a:pt x="1482" y="1304"/>
                  </a:lnTo>
                  <a:lnTo>
                    <a:pt x="1482" y="1303"/>
                  </a:lnTo>
                  <a:lnTo>
                    <a:pt x="1482" y="1303"/>
                  </a:lnTo>
                  <a:lnTo>
                    <a:pt x="1484" y="1303"/>
                  </a:lnTo>
                  <a:lnTo>
                    <a:pt x="1485" y="1304"/>
                  </a:lnTo>
                  <a:lnTo>
                    <a:pt x="1485" y="1304"/>
                  </a:lnTo>
                  <a:lnTo>
                    <a:pt x="1487" y="1304"/>
                  </a:lnTo>
                  <a:lnTo>
                    <a:pt x="1488" y="1304"/>
                  </a:lnTo>
                  <a:lnTo>
                    <a:pt x="1488" y="1306"/>
                  </a:lnTo>
                  <a:lnTo>
                    <a:pt x="1490" y="1306"/>
                  </a:lnTo>
                  <a:lnTo>
                    <a:pt x="1490" y="1306"/>
                  </a:lnTo>
                  <a:lnTo>
                    <a:pt x="1491" y="1307"/>
                  </a:lnTo>
                  <a:lnTo>
                    <a:pt x="1491" y="1307"/>
                  </a:lnTo>
                  <a:lnTo>
                    <a:pt x="1493" y="1307"/>
                  </a:lnTo>
                  <a:lnTo>
                    <a:pt x="1494" y="1309"/>
                  </a:lnTo>
                  <a:lnTo>
                    <a:pt x="1496" y="1309"/>
                  </a:lnTo>
                  <a:lnTo>
                    <a:pt x="1497" y="1309"/>
                  </a:lnTo>
                  <a:lnTo>
                    <a:pt x="1497" y="1309"/>
                  </a:lnTo>
                  <a:lnTo>
                    <a:pt x="1497" y="1309"/>
                  </a:lnTo>
                  <a:lnTo>
                    <a:pt x="1499" y="1309"/>
                  </a:lnTo>
                  <a:lnTo>
                    <a:pt x="1500" y="1310"/>
                  </a:lnTo>
                  <a:lnTo>
                    <a:pt x="1502" y="1310"/>
                  </a:lnTo>
                  <a:lnTo>
                    <a:pt x="1503" y="1312"/>
                  </a:lnTo>
                  <a:lnTo>
                    <a:pt x="1505" y="1312"/>
                  </a:lnTo>
                  <a:lnTo>
                    <a:pt x="1506" y="1312"/>
                  </a:lnTo>
                  <a:lnTo>
                    <a:pt x="1508" y="1315"/>
                  </a:lnTo>
                  <a:lnTo>
                    <a:pt x="1508" y="1316"/>
                  </a:lnTo>
                  <a:lnTo>
                    <a:pt x="1508" y="1316"/>
                  </a:lnTo>
                  <a:lnTo>
                    <a:pt x="1509" y="1315"/>
                  </a:lnTo>
                  <a:lnTo>
                    <a:pt x="1509" y="1313"/>
                  </a:lnTo>
                  <a:lnTo>
                    <a:pt x="1511" y="1313"/>
                  </a:lnTo>
                  <a:lnTo>
                    <a:pt x="1511" y="1313"/>
                  </a:lnTo>
                  <a:lnTo>
                    <a:pt x="1512" y="1315"/>
                  </a:lnTo>
                  <a:lnTo>
                    <a:pt x="1514" y="1316"/>
                  </a:lnTo>
                  <a:lnTo>
                    <a:pt x="1514" y="1316"/>
                  </a:lnTo>
                  <a:lnTo>
                    <a:pt x="1515" y="1316"/>
                  </a:lnTo>
                  <a:lnTo>
                    <a:pt x="1514" y="1318"/>
                  </a:lnTo>
                  <a:lnTo>
                    <a:pt x="1515" y="1318"/>
                  </a:lnTo>
                  <a:lnTo>
                    <a:pt x="1515" y="1316"/>
                  </a:lnTo>
                  <a:lnTo>
                    <a:pt x="1517" y="1318"/>
                  </a:lnTo>
                  <a:lnTo>
                    <a:pt x="1517" y="1320"/>
                  </a:lnTo>
                  <a:lnTo>
                    <a:pt x="1517" y="1321"/>
                  </a:lnTo>
                  <a:lnTo>
                    <a:pt x="1517" y="1321"/>
                  </a:lnTo>
                  <a:lnTo>
                    <a:pt x="1517" y="1322"/>
                  </a:lnTo>
                  <a:lnTo>
                    <a:pt x="1515" y="1322"/>
                  </a:lnTo>
                  <a:lnTo>
                    <a:pt x="1515" y="1322"/>
                  </a:lnTo>
                  <a:lnTo>
                    <a:pt x="1515" y="1324"/>
                  </a:lnTo>
                  <a:lnTo>
                    <a:pt x="1515" y="1324"/>
                  </a:lnTo>
                  <a:lnTo>
                    <a:pt x="1515" y="1324"/>
                  </a:lnTo>
                  <a:lnTo>
                    <a:pt x="1517" y="1322"/>
                  </a:lnTo>
                  <a:lnTo>
                    <a:pt x="1517" y="1322"/>
                  </a:lnTo>
                  <a:lnTo>
                    <a:pt x="1519" y="1322"/>
                  </a:lnTo>
                  <a:lnTo>
                    <a:pt x="1519" y="1324"/>
                  </a:lnTo>
                  <a:lnTo>
                    <a:pt x="1520" y="1324"/>
                  </a:lnTo>
                  <a:lnTo>
                    <a:pt x="1517" y="1326"/>
                  </a:lnTo>
                  <a:lnTo>
                    <a:pt x="1517" y="1326"/>
                  </a:lnTo>
                  <a:lnTo>
                    <a:pt x="1517" y="1327"/>
                  </a:lnTo>
                  <a:lnTo>
                    <a:pt x="1517" y="1327"/>
                  </a:lnTo>
                  <a:lnTo>
                    <a:pt x="1517" y="1328"/>
                  </a:lnTo>
                  <a:lnTo>
                    <a:pt x="1515" y="1330"/>
                  </a:lnTo>
                  <a:lnTo>
                    <a:pt x="1515" y="1334"/>
                  </a:lnTo>
                  <a:lnTo>
                    <a:pt x="1515" y="1334"/>
                  </a:lnTo>
                  <a:lnTo>
                    <a:pt x="1517" y="1334"/>
                  </a:lnTo>
                  <a:lnTo>
                    <a:pt x="1519" y="1332"/>
                  </a:lnTo>
                  <a:lnTo>
                    <a:pt x="1520" y="1328"/>
                  </a:lnTo>
                  <a:lnTo>
                    <a:pt x="1520" y="1327"/>
                  </a:lnTo>
                  <a:lnTo>
                    <a:pt x="1522" y="1326"/>
                  </a:lnTo>
                  <a:lnTo>
                    <a:pt x="1522" y="1326"/>
                  </a:lnTo>
                  <a:lnTo>
                    <a:pt x="1523" y="1326"/>
                  </a:lnTo>
                  <a:lnTo>
                    <a:pt x="1523" y="1327"/>
                  </a:lnTo>
                  <a:lnTo>
                    <a:pt x="1523" y="1327"/>
                  </a:lnTo>
                  <a:lnTo>
                    <a:pt x="1522" y="1328"/>
                  </a:lnTo>
                  <a:lnTo>
                    <a:pt x="1522" y="1330"/>
                  </a:lnTo>
                  <a:lnTo>
                    <a:pt x="1522" y="1330"/>
                  </a:lnTo>
                  <a:lnTo>
                    <a:pt x="1525" y="1328"/>
                  </a:lnTo>
                  <a:lnTo>
                    <a:pt x="1525" y="1327"/>
                  </a:lnTo>
                  <a:lnTo>
                    <a:pt x="1526" y="1327"/>
                  </a:lnTo>
                  <a:lnTo>
                    <a:pt x="1528" y="1327"/>
                  </a:lnTo>
                  <a:lnTo>
                    <a:pt x="1531" y="1326"/>
                  </a:lnTo>
                  <a:lnTo>
                    <a:pt x="1531" y="1326"/>
                  </a:lnTo>
                  <a:lnTo>
                    <a:pt x="1532" y="1324"/>
                  </a:lnTo>
                  <a:lnTo>
                    <a:pt x="1534" y="1326"/>
                  </a:lnTo>
                  <a:lnTo>
                    <a:pt x="1537" y="1326"/>
                  </a:lnTo>
                  <a:lnTo>
                    <a:pt x="1538" y="1327"/>
                  </a:lnTo>
                  <a:lnTo>
                    <a:pt x="1540" y="1327"/>
                  </a:lnTo>
                  <a:lnTo>
                    <a:pt x="1541" y="1328"/>
                  </a:lnTo>
                  <a:lnTo>
                    <a:pt x="1546" y="1330"/>
                  </a:lnTo>
                  <a:lnTo>
                    <a:pt x="1549" y="1330"/>
                  </a:lnTo>
                  <a:lnTo>
                    <a:pt x="1550" y="1328"/>
                  </a:lnTo>
                  <a:lnTo>
                    <a:pt x="1552" y="1330"/>
                  </a:lnTo>
                  <a:lnTo>
                    <a:pt x="1553" y="1332"/>
                  </a:lnTo>
                  <a:lnTo>
                    <a:pt x="1555" y="1332"/>
                  </a:lnTo>
                  <a:lnTo>
                    <a:pt x="1557" y="1332"/>
                  </a:lnTo>
                  <a:lnTo>
                    <a:pt x="1558" y="1332"/>
                  </a:lnTo>
                  <a:lnTo>
                    <a:pt x="1563" y="1330"/>
                  </a:lnTo>
                  <a:lnTo>
                    <a:pt x="1567" y="1330"/>
                  </a:lnTo>
                  <a:lnTo>
                    <a:pt x="1570" y="1330"/>
                  </a:lnTo>
                  <a:lnTo>
                    <a:pt x="1573" y="1330"/>
                  </a:lnTo>
                  <a:lnTo>
                    <a:pt x="1576" y="1332"/>
                  </a:lnTo>
                  <a:lnTo>
                    <a:pt x="1578" y="1333"/>
                  </a:lnTo>
                  <a:lnTo>
                    <a:pt x="1579" y="1334"/>
                  </a:lnTo>
                  <a:lnTo>
                    <a:pt x="1581" y="1334"/>
                  </a:lnTo>
                  <a:lnTo>
                    <a:pt x="1585" y="1338"/>
                  </a:lnTo>
                  <a:lnTo>
                    <a:pt x="1587" y="1339"/>
                  </a:lnTo>
                  <a:lnTo>
                    <a:pt x="1590" y="1340"/>
                  </a:lnTo>
                  <a:lnTo>
                    <a:pt x="1591" y="1340"/>
                  </a:lnTo>
                  <a:lnTo>
                    <a:pt x="1593" y="1344"/>
                  </a:lnTo>
                  <a:lnTo>
                    <a:pt x="1595" y="1344"/>
                  </a:lnTo>
                  <a:lnTo>
                    <a:pt x="1598" y="1346"/>
                  </a:lnTo>
                  <a:lnTo>
                    <a:pt x="1601" y="1350"/>
                  </a:lnTo>
                  <a:lnTo>
                    <a:pt x="1602" y="1351"/>
                  </a:lnTo>
                  <a:lnTo>
                    <a:pt x="1607" y="1352"/>
                  </a:lnTo>
                  <a:lnTo>
                    <a:pt x="1608" y="1356"/>
                  </a:lnTo>
                  <a:lnTo>
                    <a:pt x="1611" y="1356"/>
                  </a:lnTo>
                  <a:lnTo>
                    <a:pt x="1611" y="1356"/>
                  </a:lnTo>
                  <a:lnTo>
                    <a:pt x="1613" y="1357"/>
                  </a:lnTo>
                  <a:lnTo>
                    <a:pt x="1614" y="1357"/>
                  </a:lnTo>
                  <a:lnTo>
                    <a:pt x="1617" y="1357"/>
                  </a:lnTo>
                  <a:lnTo>
                    <a:pt x="1620" y="1357"/>
                  </a:lnTo>
                  <a:lnTo>
                    <a:pt x="1622" y="1357"/>
                  </a:lnTo>
                  <a:lnTo>
                    <a:pt x="1628" y="1358"/>
                  </a:lnTo>
                  <a:lnTo>
                    <a:pt x="1628" y="1358"/>
                  </a:lnTo>
                  <a:lnTo>
                    <a:pt x="1629" y="1361"/>
                  </a:lnTo>
                  <a:lnTo>
                    <a:pt x="1631" y="1363"/>
                  </a:lnTo>
                  <a:lnTo>
                    <a:pt x="1632" y="1368"/>
                  </a:lnTo>
                  <a:lnTo>
                    <a:pt x="1634" y="1370"/>
                  </a:lnTo>
                  <a:lnTo>
                    <a:pt x="1634" y="1374"/>
                  </a:lnTo>
                  <a:lnTo>
                    <a:pt x="1636" y="1379"/>
                  </a:lnTo>
                  <a:lnTo>
                    <a:pt x="1636" y="1380"/>
                  </a:lnTo>
                  <a:lnTo>
                    <a:pt x="1636" y="1381"/>
                  </a:lnTo>
                  <a:lnTo>
                    <a:pt x="1637" y="1381"/>
                  </a:lnTo>
                  <a:lnTo>
                    <a:pt x="1637" y="1385"/>
                  </a:lnTo>
                  <a:lnTo>
                    <a:pt x="1637" y="1386"/>
                  </a:lnTo>
                  <a:lnTo>
                    <a:pt x="1636" y="1387"/>
                  </a:lnTo>
                  <a:lnTo>
                    <a:pt x="1636" y="1390"/>
                  </a:lnTo>
                  <a:lnTo>
                    <a:pt x="1636" y="1390"/>
                  </a:lnTo>
                  <a:lnTo>
                    <a:pt x="1636" y="1391"/>
                  </a:lnTo>
                  <a:lnTo>
                    <a:pt x="1636" y="1391"/>
                  </a:lnTo>
                  <a:lnTo>
                    <a:pt x="1637" y="1393"/>
                  </a:lnTo>
                  <a:lnTo>
                    <a:pt x="1637" y="1393"/>
                  </a:lnTo>
                  <a:lnTo>
                    <a:pt x="1636" y="1396"/>
                  </a:lnTo>
                  <a:lnTo>
                    <a:pt x="1636" y="1399"/>
                  </a:lnTo>
                  <a:lnTo>
                    <a:pt x="1632" y="1405"/>
                  </a:lnTo>
                  <a:lnTo>
                    <a:pt x="1631" y="1409"/>
                  </a:lnTo>
                  <a:lnTo>
                    <a:pt x="1626" y="1414"/>
                  </a:lnTo>
                  <a:lnTo>
                    <a:pt x="1625" y="1415"/>
                  </a:lnTo>
                  <a:lnTo>
                    <a:pt x="1625" y="1415"/>
                  </a:lnTo>
                  <a:lnTo>
                    <a:pt x="1623" y="1415"/>
                  </a:lnTo>
                  <a:lnTo>
                    <a:pt x="1623" y="1417"/>
                  </a:lnTo>
                  <a:lnTo>
                    <a:pt x="1623" y="1417"/>
                  </a:lnTo>
                  <a:lnTo>
                    <a:pt x="1622" y="1420"/>
                  </a:lnTo>
                  <a:lnTo>
                    <a:pt x="1619" y="1421"/>
                  </a:lnTo>
                  <a:lnTo>
                    <a:pt x="1617" y="1423"/>
                  </a:lnTo>
                  <a:lnTo>
                    <a:pt x="1617" y="1423"/>
                  </a:lnTo>
                  <a:lnTo>
                    <a:pt x="1614" y="1426"/>
                  </a:lnTo>
                  <a:lnTo>
                    <a:pt x="1613" y="1428"/>
                  </a:lnTo>
                  <a:lnTo>
                    <a:pt x="1611" y="1428"/>
                  </a:lnTo>
                  <a:lnTo>
                    <a:pt x="1608" y="1432"/>
                  </a:lnTo>
                  <a:lnTo>
                    <a:pt x="1608" y="1432"/>
                  </a:lnTo>
                  <a:lnTo>
                    <a:pt x="1608" y="1432"/>
                  </a:lnTo>
                  <a:lnTo>
                    <a:pt x="1608" y="1434"/>
                  </a:lnTo>
                  <a:lnTo>
                    <a:pt x="1607" y="1436"/>
                  </a:lnTo>
                  <a:lnTo>
                    <a:pt x="1605" y="1436"/>
                  </a:lnTo>
                  <a:lnTo>
                    <a:pt x="1605" y="1436"/>
                  </a:lnTo>
                  <a:lnTo>
                    <a:pt x="1605" y="1434"/>
                  </a:lnTo>
                  <a:lnTo>
                    <a:pt x="1607" y="1434"/>
                  </a:lnTo>
                  <a:lnTo>
                    <a:pt x="1607" y="1434"/>
                  </a:lnTo>
                  <a:lnTo>
                    <a:pt x="1605" y="1434"/>
                  </a:lnTo>
                  <a:lnTo>
                    <a:pt x="1605" y="1436"/>
                  </a:lnTo>
                  <a:lnTo>
                    <a:pt x="1605" y="1438"/>
                  </a:lnTo>
                  <a:lnTo>
                    <a:pt x="1604" y="1440"/>
                  </a:lnTo>
                  <a:lnTo>
                    <a:pt x="1602" y="1446"/>
                  </a:lnTo>
                  <a:lnTo>
                    <a:pt x="1598" y="1450"/>
                  </a:lnTo>
                  <a:lnTo>
                    <a:pt x="1598" y="1452"/>
                  </a:lnTo>
                  <a:lnTo>
                    <a:pt x="1595" y="1454"/>
                  </a:lnTo>
                  <a:lnTo>
                    <a:pt x="1593" y="1456"/>
                  </a:lnTo>
                  <a:lnTo>
                    <a:pt x="1591" y="1456"/>
                  </a:lnTo>
                  <a:lnTo>
                    <a:pt x="1591" y="1456"/>
                  </a:lnTo>
                  <a:lnTo>
                    <a:pt x="1591" y="1452"/>
                  </a:lnTo>
                  <a:lnTo>
                    <a:pt x="1590" y="1452"/>
                  </a:lnTo>
                  <a:lnTo>
                    <a:pt x="1590" y="1452"/>
                  </a:lnTo>
                  <a:lnTo>
                    <a:pt x="1588" y="1452"/>
                  </a:lnTo>
                  <a:lnTo>
                    <a:pt x="1588" y="1452"/>
                  </a:lnTo>
                  <a:lnTo>
                    <a:pt x="1587" y="1452"/>
                  </a:lnTo>
                  <a:lnTo>
                    <a:pt x="1588" y="1454"/>
                  </a:lnTo>
                  <a:lnTo>
                    <a:pt x="1588" y="1454"/>
                  </a:lnTo>
                  <a:lnTo>
                    <a:pt x="1587" y="1456"/>
                  </a:lnTo>
                  <a:lnTo>
                    <a:pt x="1587" y="1458"/>
                  </a:lnTo>
                  <a:lnTo>
                    <a:pt x="1585" y="1458"/>
                  </a:lnTo>
                  <a:lnTo>
                    <a:pt x="1585" y="1460"/>
                  </a:lnTo>
                  <a:lnTo>
                    <a:pt x="1584" y="1462"/>
                  </a:lnTo>
                  <a:lnTo>
                    <a:pt x="1584" y="1464"/>
                  </a:lnTo>
                  <a:lnTo>
                    <a:pt x="1585" y="1464"/>
                  </a:lnTo>
                  <a:lnTo>
                    <a:pt x="1585" y="1464"/>
                  </a:lnTo>
                  <a:lnTo>
                    <a:pt x="1585" y="1464"/>
                  </a:lnTo>
                  <a:lnTo>
                    <a:pt x="1585" y="1465"/>
                  </a:lnTo>
                  <a:lnTo>
                    <a:pt x="1585" y="1465"/>
                  </a:lnTo>
                  <a:lnTo>
                    <a:pt x="1585" y="1469"/>
                  </a:lnTo>
                  <a:lnTo>
                    <a:pt x="1585" y="1470"/>
                  </a:lnTo>
                  <a:lnTo>
                    <a:pt x="1585" y="1470"/>
                  </a:lnTo>
                  <a:lnTo>
                    <a:pt x="1585" y="1470"/>
                  </a:lnTo>
                  <a:lnTo>
                    <a:pt x="1585" y="1470"/>
                  </a:lnTo>
                  <a:lnTo>
                    <a:pt x="1585" y="1477"/>
                  </a:lnTo>
                  <a:lnTo>
                    <a:pt x="1585" y="1481"/>
                  </a:lnTo>
                  <a:lnTo>
                    <a:pt x="1585" y="1484"/>
                  </a:lnTo>
                  <a:lnTo>
                    <a:pt x="1585" y="1489"/>
                  </a:lnTo>
                  <a:lnTo>
                    <a:pt x="1587" y="1493"/>
                  </a:lnTo>
                  <a:lnTo>
                    <a:pt x="1587" y="1493"/>
                  </a:lnTo>
                  <a:lnTo>
                    <a:pt x="1585" y="1496"/>
                  </a:lnTo>
                  <a:lnTo>
                    <a:pt x="1585" y="1500"/>
                  </a:lnTo>
                  <a:lnTo>
                    <a:pt x="1584" y="1505"/>
                  </a:lnTo>
                  <a:lnTo>
                    <a:pt x="1584" y="1507"/>
                  </a:lnTo>
                  <a:lnTo>
                    <a:pt x="1582" y="1510"/>
                  </a:lnTo>
                  <a:lnTo>
                    <a:pt x="1582" y="1511"/>
                  </a:lnTo>
                  <a:lnTo>
                    <a:pt x="1584" y="1516"/>
                  </a:lnTo>
                  <a:lnTo>
                    <a:pt x="1584" y="1517"/>
                  </a:lnTo>
                  <a:lnTo>
                    <a:pt x="1582" y="1518"/>
                  </a:lnTo>
                  <a:lnTo>
                    <a:pt x="1581" y="1518"/>
                  </a:lnTo>
                  <a:lnTo>
                    <a:pt x="1579" y="1519"/>
                  </a:lnTo>
                  <a:lnTo>
                    <a:pt x="1578" y="1523"/>
                  </a:lnTo>
                  <a:lnTo>
                    <a:pt x="1576" y="1529"/>
                  </a:lnTo>
                  <a:lnTo>
                    <a:pt x="1576" y="1530"/>
                  </a:lnTo>
                  <a:lnTo>
                    <a:pt x="1576" y="1536"/>
                  </a:lnTo>
                  <a:lnTo>
                    <a:pt x="1576" y="1538"/>
                  </a:lnTo>
                  <a:lnTo>
                    <a:pt x="1576" y="1540"/>
                  </a:lnTo>
                  <a:lnTo>
                    <a:pt x="1575" y="1541"/>
                  </a:lnTo>
                  <a:lnTo>
                    <a:pt x="1573" y="1542"/>
                  </a:lnTo>
                  <a:lnTo>
                    <a:pt x="1572" y="1546"/>
                  </a:lnTo>
                  <a:lnTo>
                    <a:pt x="1570" y="1548"/>
                  </a:lnTo>
                  <a:lnTo>
                    <a:pt x="1570" y="1550"/>
                  </a:lnTo>
                  <a:lnTo>
                    <a:pt x="1569" y="1552"/>
                  </a:lnTo>
                  <a:lnTo>
                    <a:pt x="1569" y="1553"/>
                  </a:lnTo>
                  <a:lnTo>
                    <a:pt x="1566" y="1556"/>
                  </a:lnTo>
                  <a:lnTo>
                    <a:pt x="1564" y="1556"/>
                  </a:lnTo>
                  <a:lnTo>
                    <a:pt x="1564" y="1558"/>
                  </a:lnTo>
                  <a:lnTo>
                    <a:pt x="1563" y="1559"/>
                  </a:lnTo>
                  <a:lnTo>
                    <a:pt x="1561" y="1562"/>
                  </a:lnTo>
                  <a:lnTo>
                    <a:pt x="1560" y="1565"/>
                  </a:lnTo>
                  <a:lnTo>
                    <a:pt x="1561" y="1566"/>
                  </a:lnTo>
                  <a:lnTo>
                    <a:pt x="1561" y="1566"/>
                  </a:lnTo>
                  <a:lnTo>
                    <a:pt x="1561" y="1571"/>
                  </a:lnTo>
                  <a:lnTo>
                    <a:pt x="1561" y="1571"/>
                  </a:lnTo>
                  <a:lnTo>
                    <a:pt x="1560" y="1572"/>
                  </a:lnTo>
                  <a:lnTo>
                    <a:pt x="1553" y="1577"/>
                  </a:lnTo>
                  <a:lnTo>
                    <a:pt x="1552" y="1577"/>
                  </a:lnTo>
                  <a:lnTo>
                    <a:pt x="1549" y="1580"/>
                  </a:lnTo>
                  <a:lnTo>
                    <a:pt x="1549" y="1580"/>
                  </a:lnTo>
                  <a:lnTo>
                    <a:pt x="1549" y="1583"/>
                  </a:lnTo>
                  <a:lnTo>
                    <a:pt x="1549" y="1583"/>
                  </a:lnTo>
                  <a:lnTo>
                    <a:pt x="1549" y="1583"/>
                  </a:lnTo>
                  <a:lnTo>
                    <a:pt x="1547" y="1585"/>
                  </a:lnTo>
                  <a:lnTo>
                    <a:pt x="1547" y="1585"/>
                  </a:lnTo>
                  <a:lnTo>
                    <a:pt x="1541" y="1585"/>
                  </a:lnTo>
                  <a:lnTo>
                    <a:pt x="1538" y="1585"/>
                  </a:lnTo>
                  <a:lnTo>
                    <a:pt x="1537" y="1585"/>
                  </a:lnTo>
                  <a:lnTo>
                    <a:pt x="1537" y="1585"/>
                  </a:lnTo>
                  <a:lnTo>
                    <a:pt x="1535" y="1583"/>
                  </a:lnTo>
                  <a:lnTo>
                    <a:pt x="1535" y="1583"/>
                  </a:lnTo>
                  <a:lnTo>
                    <a:pt x="1535" y="1583"/>
                  </a:lnTo>
                  <a:lnTo>
                    <a:pt x="1535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5"/>
                  </a:lnTo>
                  <a:lnTo>
                    <a:pt x="1534" y="1585"/>
                  </a:lnTo>
                  <a:lnTo>
                    <a:pt x="1532" y="1585"/>
                  </a:lnTo>
                  <a:lnTo>
                    <a:pt x="1529" y="1586"/>
                  </a:lnTo>
                  <a:lnTo>
                    <a:pt x="1528" y="1586"/>
                  </a:lnTo>
                  <a:lnTo>
                    <a:pt x="1525" y="1586"/>
                  </a:lnTo>
                  <a:lnTo>
                    <a:pt x="1525" y="1586"/>
                  </a:lnTo>
                  <a:lnTo>
                    <a:pt x="1525" y="1586"/>
                  </a:lnTo>
                  <a:lnTo>
                    <a:pt x="1526" y="1586"/>
                  </a:lnTo>
                  <a:lnTo>
                    <a:pt x="1528" y="1585"/>
                  </a:lnTo>
                  <a:lnTo>
                    <a:pt x="1528" y="1585"/>
                  </a:lnTo>
                  <a:lnTo>
                    <a:pt x="1526" y="1583"/>
                  </a:lnTo>
                  <a:lnTo>
                    <a:pt x="1523" y="1585"/>
                  </a:lnTo>
                  <a:lnTo>
                    <a:pt x="1522" y="1585"/>
                  </a:lnTo>
                  <a:lnTo>
                    <a:pt x="1520" y="1585"/>
                  </a:lnTo>
                  <a:lnTo>
                    <a:pt x="1515" y="1586"/>
                  </a:lnTo>
                  <a:lnTo>
                    <a:pt x="1515" y="1586"/>
                  </a:lnTo>
                  <a:lnTo>
                    <a:pt x="1515" y="1588"/>
                  </a:lnTo>
                  <a:lnTo>
                    <a:pt x="1517" y="1588"/>
                  </a:lnTo>
                  <a:lnTo>
                    <a:pt x="1517" y="1589"/>
                  </a:lnTo>
                  <a:lnTo>
                    <a:pt x="1517" y="1589"/>
                  </a:lnTo>
                  <a:lnTo>
                    <a:pt x="1515" y="1589"/>
                  </a:lnTo>
                  <a:lnTo>
                    <a:pt x="1512" y="1591"/>
                  </a:lnTo>
                  <a:lnTo>
                    <a:pt x="1509" y="1592"/>
                  </a:lnTo>
                  <a:lnTo>
                    <a:pt x="1508" y="1592"/>
                  </a:lnTo>
                  <a:lnTo>
                    <a:pt x="1506" y="1594"/>
                  </a:lnTo>
                  <a:lnTo>
                    <a:pt x="1506" y="1595"/>
                  </a:lnTo>
                  <a:lnTo>
                    <a:pt x="1506" y="1595"/>
                  </a:lnTo>
                  <a:lnTo>
                    <a:pt x="1505" y="1595"/>
                  </a:lnTo>
                  <a:lnTo>
                    <a:pt x="1503" y="1595"/>
                  </a:lnTo>
                  <a:lnTo>
                    <a:pt x="1502" y="1595"/>
                  </a:lnTo>
                  <a:lnTo>
                    <a:pt x="1500" y="1595"/>
                  </a:lnTo>
                  <a:lnTo>
                    <a:pt x="1491" y="1600"/>
                  </a:lnTo>
                  <a:lnTo>
                    <a:pt x="1488" y="1601"/>
                  </a:lnTo>
                  <a:lnTo>
                    <a:pt x="1485" y="1604"/>
                  </a:lnTo>
                  <a:lnTo>
                    <a:pt x="1481" y="1609"/>
                  </a:lnTo>
                  <a:lnTo>
                    <a:pt x="1478" y="1612"/>
                  </a:lnTo>
                  <a:lnTo>
                    <a:pt x="1476" y="1612"/>
                  </a:lnTo>
                  <a:lnTo>
                    <a:pt x="1476" y="1612"/>
                  </a:lnTo>
                  <a:lnTo>
                    <a:pt x="1474" y="1612"/>
                  </a:lnTo>
                  <a:lnTo>
                    <a:pt x="1476" y="1612"/>
                  </a:lnTo>
                  <a:lnTo>
                    <a:pt x="1476" y="1614"/>
                  </a:lnTo>
                  <a:lnTo>
                    <a:pt x="1476" y="1614"/>
                  </a:lnTo>
                  <a:lnTo>
                    <a:pt x="1474" y="1615"/>
                  </a:lnTo>
                  <a:lnTo>
                    <a:pt x="1473" y="1618"/>
                  </a:lnTo>
                  <a:lnTo>
                    <a:pt x="1471" y="1618"/>
                  </a:lnTo>
                  <a:lnTo>
                    <a:pt x="1473" y="1618"/>
                  </a:lnTo>
                  <a:lnTo>
                    <a:pt x="1471" y="1618"/>
                  </a:lnTo>
                  <a:lnTo>
                    <a:pt x="1470" y="1615"/>
                  </a:lnTo>
                  <a:lnTo>
                    <a:pt x="1470" y="1618"/>
                  </a:lnTo>
                  <a:lnTo>
                    <a:pt x="1470" y="1618"/>
                  </a:lnTo>
                  <a:lnTo>
                    <a:pt x="1468" y="1618"/>
                  </a:lnTo>
                  <a:lnTo>
                    <a:pt x="1468" y="1618"/>
                  </a:lnTo>
                  <a:lnTo>
                    <a:pt x="1467" y="1618"/>
                  </a:lnTo>
                  <a:lnTo>
                    <a:pt x="1465" y="1618"/>
                  </a:lnTo>
                  <a:lnTo>
                    <a:pt x="1467" y="1618"/>
                  </a:lnTo>
                  <a:lnTo>
                    <a:pt x="1468" y="1620"/>
                  </a:lnTo>
                  <a:lnTo>
                    <a:pt x="1470" y="1620"/>
                  </a:lnTo>
                  <a:lnTo>
                    <a:pt x="1470" y="1620"/>
                  </a:lnTo>
                  <a:lnTo>
                    <a:pt x="1468" y="1624"/>
                  </a:lnTo>
                  <a:lnTo>
                    <a:pt x="1467" y="1624"/>
                  </a:lnTo>
                  <a:lnTo>
                    <a:pt x="1467" y="1624"/>
                  </a:lnTo>
                  <a:lnTo>
                    <a:pt x="1467" y="1624"/>
                  </a:lnTo>
                  <a:lnTo>
                    <a:pt x="1468" y="1624"/>
                  </a:lnTo>
                  <a:lnTo>
                    <a:pt x="1467" y="1627"/>
                  </a:lnTo>
                  <a:lnTo>
                    <a:pt x="1467" y="1630"/>
                  </a:lnTo>
                  <a:lnTo>
                    <a:pt x="1467" y="1630"/>
                  </a:lnTo>
                  <a:lnTo>
                    <a:pt x="1465" y="1630"/>
                  </a:lnTo>
                  <a:lnTo>
                    <a:pt x="1467" y="1630"/>
                  </a:lnTo>
                  <a:lnTo>
                    <a:pt x="1467" y="1632"/>
                  </a:lnTo>
                  <a:lnTo>
                    <a:pt x="1467" y="1633"/>
                  </a:lnTo>
                  <a:lnTo>
                    <a:pt x="1467" y="1633"/>
                  </a:lnTo>
                  <a:lnTo>
                    <a:pt x="1467" y="1636"/>
                  </a:lnTo>
                  <a:lnTo>
                    <a:pt x="1467" y="1638"/>
                  </a:lnTo>
                  <a:lnTo>
                    <a:pt x="1468" y="1639"/>
                  </a:lnTo>
                  <a:lnTo>
                    <a:pt x="1468" y="1642"/>
                  </a:lnTo>
                  <a:lnTo>
                    <a:pt x="1468" y="1642"/>
                  </a:lnTo>
                  <a:lnTo>
                    <a:pt x="1468" y="1642"/>
                  </a:lnTo>
                  <a:lnTo>
                    <a:pt x="1468" y="1644"/>
                  </a:lnTo>
                  <a:lnTo>
                    <a:pt x="1467" y="1648"/>
                  </a:lnTo>
                  <a:lnTo>
                    <a:pt x="1467" y="1650"/>
                  </a:lnTo>
                  <a:lnTo>
                    <a:pt x="1467" y="1655"/>
                  </a:lnTo>
                  <a:lnTo>
                    <a:pt x="1467" y="1656"/>
                  </a:lnTo>
                  <a:lnTo>
                    <a:pt x="1467" y="1658"/>
                  </a:lnTo>
                  <a:lnTo>
                    <a:pt x="1465" y="1660"/>
                  </a:lnTo>
                  <a:lnTo>
                    <a:pt x="1465" y="1661"/>
                  </a:lnTo>
                  <a:lnTo>
                    <a:pt x="1462" y="1662"/>
                  </a:lnTo>
                  <a:lnTo>
                    <a:pt x="1459" y="1665"/>
                  </a:lnTo>
                  <a:lnTo>
                    <a:pt x="1456" y="1668"/>
                  </a:lnTo>
                  <a:lnTo>
                    <a:pt x="1453" y="1673"/>
                  </a:lnTo>
                  <a:lnTo>
                    <a:pt x="1450" y="1679"/>
                  </a:lnTo>
                  <a:lnTo>
                    <a:pt x="1447" y="1687"/>
                  </a:lnTo>
                  <a:lnTo>
                    <a:pt x="1443" y="1695"/>
                  </a:lnTo>
                  <a:lnTo>
                    <a:pt x="1441" y="1696"/>
                  </a:lnTo>
                  <a:lnTo>
                    <a:pt x="1440" y="1699"/>
                  </a:lnTo>
                  <a:lnTo>
                    <a:pt x="1436" y="1702"/>
                  </a:lnTo>
                  <a:lnTo>
                    <a:pt x="1432" y="1705"/>
                  </a:lnTo>
                  <a:lnTo>
                    <a:pt x="1429" y="1708"/>
                  </a:lnTo>
                  <a:lnTo>
                    <a:pt x="1427" y="1709"/>
                  </a:lnTo>
                  <a:lnTo>
                    <a:pt x="1426" y="1711"/>
                  </a:lnTo>
                  <a:lnTo>
                    <a:pt x="1424" y="1711"/>
                  </a:lnTo>
                  <a:lnTo>
                    <a:pt x="1426" y="1709"/>
                  </a:lnTo>
                  <a:lnTo>
                    <a:pt x="1426" y="1708"/>
                  </a:lnTo>
                  <a:lnTo>
                    <a:pt x="1424" y="1708"/>
                  </a:lnTo>
                  <a:lnTo>
                    <a:pt x="1426" y="1708"/>
                  </a:lnTo>
                  <a:lnTo>
                    <a:pt x="1427" y="1708"/>
                  </a:lnTo>
                  <a:lnTo>
                    <a:pt x="1427" y="1708"/>
                  </a:lnTo>
                  <a:lnTo>
                    <a:pt x="1429" y="1707"/>
                  </a:lnTo>
                  <a:lnTo>
                    <a:pt x="1430" y="1707"/>
                  </a:lnTo>
                  <a:lnTo>
                    <a:pt x="1432" y="1703"/>
                  </a:lnTo>
                  <a:lnTo>
                    <a:pt x="1435" y="1702"/>
                  </a:lnTo>
                  <a:lnTo>
                    <a:pt x="1436" y="1701"/>
                  </a:lnTo>
                  <a:lnTo>
                    <a:pt x="1436" y="1699"/>
                  </a:lnTo>
                  <a:lnTo>
                    <a:pt x="1436" y="1697"/>
                  </a:lnTo>
                  <a:lnTo>
                    <a:pt x="1436" y="1697"/>
                  </a:lnTo>
                  <a:lnTo>
                    <a:pt x="1438" y="1697"/>
                  </a:lnTo>
                  <a:lnTo>
                    <a:pt x="1438" y="1696"/>
                  </a:lnTo>
                  <a:lnTo>
                    <a:pt x="1438" y="1696"/>
                  </a:lnTo>
                  <a:lnTo>
                    <a:pt x="1440" y="1695"/>
                  </a:lnTo>
                  <a:lnTo>
                    <a:pt x="1441" y="1693"/>
                  </a:lnTo>
                  <a:lnTo>
                    <a:pt x="1443" y="1691"/>
                  </a:lnTo>
                  <a:lnTo>
                    <a:pt x="1441" y="1687"/>
                  </a:lnTo>
                  <a:lnTo>
                    <a:pt x="1443" y="1687"/>
                  </a:lnTo>
                  <a:lnTo>
                    <a:pt x="1443" y="1689"/>
                  </a:lnTo>
                  <a:lnTo>
                    <a:pt x="1443" y="1689"/>
                  </a:lnTo>
                  <a:lnTo>
                    <a:pt x="1444" y="1685"/>
                  </a:lnTo>
                  <a:lnTo>
                    <a:pt x="1444" y="1685"/>
                  </a:lnTo>
                  <a:lnTo>
                    <a:pt x="1443" y="1685"/>
                  </a:lnTo>
                  <a:lnTo>
                    <a:pt x="1440" y="1687"/>
                  </a:lnTo>
                  <a:lnTo>
                    <a:pt x="1438" y="1687"/>
                  </a:lnTo>
                  <a:lnTo>
                    <a:pt x="1438" y="1685"/>
                  </a:lnTo>
                  <a:lnTo>
                    <a:pt x="1436" y="1683"/>
                  </a:lnTo>
                  <a:lnTo>
                    <a:pt x="1435" y="1683"/>
                  </a:lnTo>
                  <a:lnTo>
                    <a:pt x="1435" y="1683"/>
                  </a:lnTo>
                  <a:lnTo>
                    <a:pt x="1435" y="1683"/>
                  </a:lnTo>
                  <a:lnTo>
                    <a:pt x="1435" y="1683"/>
                  </a:lnTo>
                  <a:lnTo>
                    <a:pt x="1435" y="1685"/>
                  </a:lnTo>
                  <a:lnTo>
                    <a:pt x="1436" y="1687"/>
                  </a:lnTo>
                  <a:lnTo>
                    <a:pt x="1436" y="1687"/>
                  </a:lnTo>
                  <a:lnTo>
                    <a:pt x="1435" y="1689"/>
                  </a:lnTo>
                  <a:lnTo>
                    <a:pt x="1435" y="1690"/>
                  </a:lnTo>
                  <a:lnTo>
                    <a:pt x="1435" y="1691"/>
                  </a:lnTo>
                  <a:lnTo>
                    <a:pt x="1435" y="1691"/>
                  </a:lnTo>
                  <a:lnTo>
                    <a:pt x="1433" y="1691"/>
                  </a:lnTo>
                  <a:lnTo>
                    <a:pt x="1433" y="1693"/>
                  </a:lnTo>
                  <a:lnTo>
                    <a:pt x="1432" y="1695"/>
                  </a:lnTo>
                  <a:lnTo>
                    <a:pt x="1432" y="1696"/>
                  </a:lnTo>
                  <a:lnTo>
                    <a:pt x="1432" y="1696"/>
                  </a:lnTo>
                  <a:lnTo>
                    <a:pt x="1432" y="1697"/>
                  </a:lnTo>
                  <a:lnTo>
                    <a:pt x="1429" y="1699"/>
                  </a:lnTo>
                  <a:lnTo>
                    <a:pt x="1427" y="1701"/>
                  </a:lnTo>
                  <a:lnTo>
                    <a:pt x="1426" y="1701"/>
                  </a:lnTo>
                  <a:lnTo>
                    <a:pt x="1426" y="1702"/>
                  </a:lnTo>
                  <a:lnTo>
                    <a:pt x="1426" y="1703"/>
                  </a:lnTo>
                  <a:lnTo>
                    <a:pt x="1424" y="1705"/>
                  </a:lnTo>
                  <a:lnTo>
                    <a:pt x="1423" y="1708"/>
                  </a:lnTo>
                  <a:lnTo>
                    <a:pt x="1423" y="1709"/>
                  </a:lnTo>
                  <a:lnTo>
                    <a:pt x="1424" y="1711"/>
                  </a:lnTo>
                  <a:lnTo>
                    <a:pt x="1424" y="1713"/>
                  </a:lnTo>
                  <a:lnTo>
                    <a:pt x="1423" y="1713"/>
                  </a:lnTo>
                  <a:lnTo>
                    <a:pt x="1423" y="1714"/>
                  </a:lnTo>
                  <a:lnTo>
                    <a:pt x="1421" y="1715"/>
                  </a:lnTo>
                  <a:lnTo>
                    <a:pt x="1420" y="1723"/>
                  </a:lnTo>
                  <a:lnTo>
                    <a:pt x="1418" y="1726"/>
                  </a:lnTo>
                  <a:lnTo>
                    <a:pt x="1417" y="1728"/>
                  </a:lnTo>
                  <a:lnTo>
                    <a:pt x="1415" y="1731"/>
                  </a:lnTo>
                  <a:lnTo>
                    <a:pt x="1409" y="1735"/>
                  </a:lnTo>
                  <a:lnTo>
                    <a:pt x="1409" y="1735"/>
                  </a:lnTo>
                  <a:lnTo>
                    <a:pt x="1408" y="1737"/>
                  </a:lnTo>
                  <a:lnTo>
                    <a:pt x="1408" y="1740"/>
                  </a:lnTo>
                  <a:lnTo>
                    <a:pt x="1405" y="1743"/>
                  </a:lnTo>
                  <a:lnTo>
                    <a:pt x="1405" y="1744"/>
                  </a:lnTo>
                  <a:lnTo>
                    <a:pt x="1402" y="1747"/>
                  </a:lnTo>
                  <a:lnTo>
                    <a:pt x="1400" y="1749"/>
                  </a:lnTo>
                  <a:lnTo>
                    <a:pt x="1399" y="1749"/>
                  </a:lnTo>
                  <a:lnTo>
                    <a:pt x="1397" y="1750"/>
                  </a:lnTo>
                  <a:lnTo>
                    <a:pt x="1391" y="1753"/>
                  </a:lnTo>
                  <a:lnTo>
                    <a:pt x="1388" y="1752"/>
                  </a:lnTo>
                  <a:lnTo>
                    <a:pt x="1386" y="1752"/>
                  </a:lnTo>
                  <a:lnTo>
                    <a:pt x="1385" y="1750"/>
                  </a:lnTo>
                  <a:lnTo>
                    <a:pt x="1380" y="1750"/>
                  </a:lnTo>
                  <a:lnTo>
                    <a:pt x="1379" y="1752"/>
                  </a:lnTo>
                  <a:lnTo>
                    <a:pt x="1376" y="1752"/>
                  </a:lnTo>
                  <a:lnTo>
                    <a:pt x="1374" y="1752"/>
                  </a:lnTo>
                  <a:lnTo>
                    <a:pt x="1374" y="1752"/>
                  </a:lnTo>
                  <a:lnTo>
                    <a:pt x="1373" y="1752"/>
                  </a:lnTo>
                  <a:lnTo>
                    <a:pt x="1371" y="1750"/>
                  </a:lnTo>
                  <a:lnTo>
                    <a:pt x="1367" y="1749"/>
                  </a:lnTo>
                  <a:lnTo>
                    <a:pt x="1362" y="1746"/>
                  </a:lnTo>
                  <a:lnTo>
                    <a:pt x="1357" y="1746"/>
                  </a:lnTo>
                  <a:lnTo>
                    <a:pt x="1354" y="1746"/>
                  </a:lnTo>
                  <a:lnTo>
                    <a:pt x="1354" y="1746"/>
                  </a:lnTo>
                  <a:lnTo>
                    <a:pt x="1353" y="1744"/>
                  </a:lnTo>
                  <a:lnTo>
                    <a:pt x="1353" y="1744"/>
                  </a:lnTo>
                  <a:lnTo>
                    <a:pt x="1350" y="1741"/>
                  </a:lnTo>
                  <a:lnTo>
                    <a:pt x="1347" y="1738"/>
                  </a:lnTo>
                  <a:lnTo>
                    <a:pt x="1347" y="1735"/>
                  </a:lnTo>
                  <a:lnTo>
                    <a:pt x="1347" y="1732"/>
                  </a:lnTo>
                  <a:lnTo>
                    <a:pt x="1348" y="1728"/>
                  </a:lnTo>
                  <a:lnTo>
                    <a:pt x="1348" y="1728"/>
                  </a:lnTo>
                  <a:lnTo>
                    <a:pt x="1348" y="1726"/>
                  </a:lnTo>
                  <a:lnTo>
                    <a:pt x="1350" y="1726"/>
                  </a:lnTo>
                  <a:lnTo>
                    <a:pt x="1350" y="1726"/>
                  </a:lnTo>
                  <a:lnTo>
                    <a:pt x="1351" y="1725"/>
                  </a:lnTo>
                  <a:lnTo>
                    <a:pt x="1351" y="1723"/>
                  </a:lnTo>
                  <a:lnTo>
                    <a:pt x="1351" y="1722"/>
                  </a:lnTo>
                  <a:lnTo>
                    <a:pt x="1350" y="1719"/>
                  </a:lnTo>
                  <a:lnTo>
                    <a:pt x="1350" y="1717"/>
                  </a:lnTo>
                  <a:lnTo>
                    <a:pt x="1350" y="1719"/>
                  </a:lnTo>
                  <a:lnTo>
                    <a:pt x="1350" y="1723"/>
                  </a:lnTo>
                  <a:lnTo>
                    <a:pt x="1350" y="1725"/>
                  </a:lnTo>
                  <a:lnTo>
                    <a:pt x="1350" y="1726"/>
                  </a:lnTo>
                  <a:lnTo>
                    <a:pt x="1348" y="1726"/>
                  </a:lnTo>
                  <a:lnTo>
                    <a:pt x="1348" y="1726"/>
                  </a:lnTo>
                  <a:lnTo>
                    <a:pt x="1347" y="1726"/>
                  </a:lnTo>
                  <a:lnTo>
                    <a:pt x="1347" y="1729"/>
                  </a:lnTo>
                  <a:lnTo>
                    <a:pt x="1345" y="1734"/>
                  </a:lnTo>
                  <a:lnTo>
                    <a:pt x="1345" y="1735"/>
                  </a:lnTo>
                  <a:lnTo>
                    <a:pt x="1347" y="1738"/>
                  </a:lnTo>
                  <a:lnTo>
                    <a:pt x="1347" y="1738"/>
                  </a:lnTo>
                  <a:lnTo>
                    <a:pt x="1347" y="1740"/>
                  </a:lnTo>
                  <a:lnTo>
                    <a:pt x="1347" y="1741"/>
                  </a:lnTo>
                  <a:lnTo>
                    <a:pt x="1347" y="1743"/>
                  </a:lnTo>
                  <a:lnTo>
                    <a:pt x="1347" y="1743"/>
                  </a:lnTo>
                  <a:lnTo>
                    <a:pt x="1345" y="1743"/>
                  </a:lnTo>
                  <a:lnTo>
                    <a:pt x="1347" y="1746"/>
                  </a:lnTo>
                  <a:lnTo>
                    <a:pt x="1347" y="1747"/>
                  </a:lnTo>
                  <a:lnTo>
                    <a:pt x="1348" y="1749"/>
                  </a:lnTo>
                  <a:lnTo>
                    <a:pt x="1354" y="1752"/>
                  </a:lnTo>
                  <a:lnTo>
                    <a:pt x="1357" y="1755"/>
                  </a:lnTo>
                  <a:lnTo>
                    <a:pt x="1361" y="1756"/>
                  </a:lnTo>
                  <a:lnTo>
                    <a:pt x="1362" y="1760"/>
                  </a:lnTo>
                  <a:lnTo>
                    <a:pt x="1362" y="1761"/>
                  </a:lnTo>
                  <a:lnTo>
                    <a:pt x="1361" y="1764"/>
                  </a:lnTo>
                  <a:lnTo>
                    <a:pt x="1361" y="1767"/>
                  </a:lnTo>
                  <a:lnTo>
                    <a:pt x="1361" y="1770"/>
                  </a:lnTo>
                  <a:lnTo>
                    <a:pt x="1361" y="1772"/>
                  </a:lnTo>
                  <a:lnTo>
                    <a:pt x="1364" y="1773"/>
                  </a:lnTo>
                  <a:lnTo>
                    <a:pt x="1365" y="1775"/>
                  </a:lnTo>
                  <a:lnTo>
                    <a:pt x="1368" y="1775"/>
                  </a:lnTo>
                  <a:lnTo>
                    <a:pt x="1368" y="1775"/>
                  </a:lnTo>
                  <a:lnTo>
                    <a:pt x="1368" y="1776"/>
                  </a:lnTo>
                  <a:lnTo>
                    <a:pt x="1368" y="1781"/>
                  </a:lnTo>
                  <a:lnTo>
                    <a:pt x="1368" y="1782"/>
                  </a:lnTo>
                  <a:lnTo>
                    <a:pt x="1368" y="1784"/>
                  </a:lnTo>
                  <a:lnTo>
                    <a:pt x="1364" y="1791"/>
                  </a:lnTo>
                  <a:lnTo>
                    <a:pt x="1359" y="1796"/>
                  </a:lnTo>
                  <a:lnTo>
                    <a:pt x="1359" y="1799"/>
                  </a:lnTo>
                  <a:lnTo>
                    <a:pt x="1357" y="1801"/>
                  </a:lnTo>
                  <a:lnTo>
                    <a:pt x="1356" y="1802"/>
                  </a:lnTo>
                  <a:lnTo>
                    <a:pt x="1350" y="1807"/>
                  </a:lnTo>
                  <a:lnTo>
                    <a:pt x="1339" y="1810"/>
                  </a:lnTo>
                  <a:lnTo>
                    <a:pt x="1332" y="1813"/>
                  </a:lnTo>
                  <a:lnTo>
                    <a:pt x="1330" y="1813"/>
                  </a:lnTo>
                  <a:lnTo>
                    <a:pt x="1316" y="1816"/>
                  </a:lnTo>
                  <a:lnTo>
                    <a:pt x="1313" y="1816"/>
                  </a:lnTo>
                  <a:lnTo>
                    <a:pt x="1310" y="1816"/>
                  </a:lnTo>
                  <a:lnTo>
                    <a:pt x="1307" y="1816"/>
                  </a:lnTo>
                  <a:lnTo>
                    <a:pt x="1304" y="1814"/>
                  </a:lnTo>
                  <a:lnTo>
                    <a:pt x="1303" y="1814"/>
                  </a:lnTo>
                  <a:lnTo>
                    <a:pt x="1301" y="1813"/>
                  </a:lnTo>
                  <a:lnTo>
                    <a:pt x="1300" y="1813"/>
                  </a:lnTo>
                  <a:lnTo>
                    <a:pt x="1298" y="1813"/>
                  </a:lnTo>
                  <a:lnTo>
                    <a:pt x="1300" y="1816"/>
                  </a:lnTo>
                  <a:lnTo>
                    <a:pt x="1300" y="1817"/>
                  </a:lnTo>
                  <a:lnTo>
                    <a:pt x="1300" y="1819"/>
                  </a:lnTo>
                  <a:lnTo>
                    <a:pt x="1301" y="1820"/>
                  </a:lnTo>
                  <a:lnTo>
                    <a:pt x="1301" y="1820"/>
                  </a:lnTo>
                  <a:lnTo>
                    <a:pt x="1303" y="1822"/>
                  </a:lnTo>
                  <a:lnTo>
                    <a:pt x="1301" y="1822"/>
                  </a:lnTo>
                  <a:lnTo>
                    <a:pt x="1301" y="1822"/>
                  </a:lnTo>
                  <a:lnTo>
                    <a:pt x="1303" y="1823"/>
                  </a:lnTo>
                  <a:lnTo>
                    <a:pt x="1303" y="1825"/>
                  </a:lnTo>
                  <a:lnTo>
                    <a:pt x="1301" y="1828"/>
                  </a:lnTo>
                  <a:lnTo>
                    <a:pt x="1300" y="1829"/>
                  </a:lnTo>
                  <a:lnTo>
                    <a:pt x="1300" y="1829"/>
                  </a:lnTo>
                  <a:lnTo>
                    <a:pt x="1300" y="1831"/>
                  </a:lnTo>
                  <a:lnTo>
                    <a:pt x="1298" y="1834"/>
                  </a:lnTo>
                  <a:lnTo>
                    <a:pt x="1298" y="1837"/>
                  </a:lnTo>
                  <a:lnTo>
                    <a:pt x="1298" y="1839"/>
                  </a:lnTo>
                  <a:lnTo>
                    <a:pt x="1300" y="1842"/>
                  </a:lnTo>
                  <a:lnTo>
                    <a:pt x="1300" y="1845"/>
                  </a:lnTo>
                  <a:lnTo>
                    <a:pt x="1298" y="1846"/>
                  </a:lnTo>
                  <a:lnTo>
                    <a:pt x="1294" y="1848"/>
                  </a:lnTo>
                  <a:lnTo>
                    <a:pt x="1291" y="1849"/>
                  </a:lnTo>
                  <a:lnTo>
                    <a:pt x="1288" y="1851"/>
                  </a:lnTo>
                  <a:lnTo>
                    <a:pt x="1283" y="1851"/>
                  </a:lnTo>
                  <a:lnTo>
                    <a:pt x="1282" y="1851"/>
                  </a:lnTo>
                  <a:lnTo>
                    <a:pt x="1277" y="1848"/>
                  </a:lnTo>
                  <a:lnTo>
                    <a:pt x="1274" y="1846"/>
                  </a:lnTo>
                  <a:lnTo>
                    <a:pt x="1271" y="1845"/>
                  </a:lnTo>
                  <a:lnTo>
                    <a:pt x="1268" y="1845"/>
                  </a:lnTo>
                  <a:lnTo>
                    <a:pt x="1268" y="1845"/>
                  </a:lnTo>
                  <a:lnTo>
                    <a:pt x="1269" y="1843"/>
                  </a:lnTo>
                  <a:lnTo>
                    <a:pt x="1268" y="1843"/>
                  </a:lnTo>
                  <a:lnTo>
                    <a:pt x="1268" y="1843"/>
                  </a:lnTo>
                  <a:lnTo>
                    <a:pt x="1265" y="1845"/>
                  </a:lnTo>
                  <a:lnTo>
                    <a:pt x="1265" y="1846"/>
                  </a:lnTo>
                  <a:lnTo>
                    <a:pt x="1265" y="1846"/>
                  </a:lnTo>
                  <a:lnTo>
                    <a:pt x="1265" y="1849"/>
                  </a:lnTo>
                  <a:lnTo>
                    <a:pt x="1265" y="1851"/>
                  </a:lnTo>
                  <a:lnTo>
                    <a:pt x="1266" y="1857"/>
                  </a:lnTo>
                  <a:lnTo>
                    <a:pt x="1266" y="1860"/>
                  </a:lnTo>
                  <a:lnTo>
                    <a:pt x="1266" y="1863"/>
                  </a:lnTo>
                  <a:lnTo>
                    <a:pt x="1266" y="1866"/>
                  </a:lnTo>
                  <a:lnTo>
                    <a:pt x="1268" y="1866"/>
                  </a:lnTo>
                  <a:lnTo>
                    <a:pt x="1269" y="1867"/>
                  </a:lnTo>
                  <a:lnTo>
                    <a:pt x="1271" y="1869"/>
                  </a:lnTo>
                  <a:lnTo>
                    <a:pt x="1272" y="1867"/>
                  </a:lnTo>
                  <a:lnTo>
                    <a:pt x="1272" y="1869"/>
                  </a:lnTo>
                  <a:lnTo>
                    <a:pt x="1272" y="1869"/>
                  </a:lnTo>
                  <a:lnTo>
                    <a:pt x="1271" y="1871"/>
                  </a:lnTo>
                  <a:lnTo>
                    <a:pt x="1271" y="1871"/>
                  </a:lnTo>
                  <a:lnTo>
                    <a:pt x="1274" y="1871"/>
                  </a:lnTo>
                  <a:lnTo>
                    <a:pt x="1275" y="1871"/>
                  </a:lnTo>
                  <a:lnTo>
                    <a:pt x="1277" y="1871"/>
                  </a:lnTo>
                  <a:lnTo>
                    <a:pt x="1278" y="1871"/>
                  </a:lnTo>
                  <a:lnTo>
                    <a:pt x="1278" y="1869"/>
                  </a:lnTo>
                  <a:lnTo>
                    <a:pt x="1275" y="1867"/>
                  </a:lnTo>
                  <a:lnTo>
                    <a:pt x="1275" y="1867"/>
                  </a:lnTo>
                  <a:lnTo>
                    <a:pt x="1277" y="1867"/>
                  </a:lnTo>
                  <a:lnTo>
                    <a:pt x="1280" y="1866"/>
                  </a:lnTo>
                  <a:lnTo>
                    <a:pt x="1282" y="1866"/>
                  </a:lnTo>
                  <a:lnTo>
                    <a:pt x="1282" y="1866"/>
                  </a:lnTo>
                  <a:lnTo>
                    <a:pt x="1283" y="1867"/>
                  </a:lnTo>
                  <a:lnTo>
                    <a:pt x="1283" y="1869"/>
                  </a:lnTo>
                  <a:lnTo>
                    <a:pt x="1283" y="1871"/>
                  </a:lnTo>
                  <a:lnTo>
                    <a:pt x="1283" y="1874"/>
                  </a:lnTo>
                  <a:lnTo>
                    <a:pt x="1283" y="1875"/>
                  </a:lnTo>
                  <a:lnTo>
                    <a:pt x="1283" y="1877"/>
                  </a:lnTo>
                  <a:lnTo>
                    <a:pt x="1283" y="1878"/>
                  </a:lnTo>
                  <a:lnTo>
                    <a:pt x="1278" y="1878"/>
                  </a:lnTo>
                  <a:lnTo>
                    <a:pt x="1277" y="1878"/>
                  </a:lnTo>
                  <a:lnTo>
                    <a:pt x="1275" y="1877"/>
                  </a:lnTo>
                  <a:lnTo>
                    <a:pt x="1275" y="1875"/>
                  </a:lnTo>
                  <a:lnTo>
                    <a:pt x="1274" y="1874"/>
                  </a:lnTo>
                  <a:lnTo>
                    <a:pt x="1272" y="1872"/>
                  </a:lnTo>
                  <a:lnTo>
                    <a:pt x="1271" y="1874"/>
                  </a:lnTo>
                  <a:lnTo>
                    <a:pt x="1269" y="1875"/>
                  </a:lnTo>
                  <a:lnTo>
                    <a:pt x="1266" y="1875"/>
                  </a:lnTo>
                  <a:lnTo>
                    <a:pt x="1266" y="1877"/>
                  </a:lnTo>
                  <a:lnTo>
                    <a:pt x="1271" y="1880"/>
                  </a:lnTo>
                  <a:lnTo>
                    <a:pt x="1274" y="1880"/>
                  </a:lnTo>
                  <a:lnTo>
                    <a:pt x="1274" y="1880"/>
                  </a:lnTo>
                  <a:lnTo>
                    <a:pt x="1275" y="1880"/>
                  </a:lnTo>
                  <a:lnTo>
                    <a:pt x="1274" y="1881"/>
                  </a:lnTo>
                  <a:lnTo>
                    <a:pt x="1274" y="1881"/>
                  </a:lnTo>
                  <a:lnTo>
                    <a:pt x="1269" y="1883"/>
                  </a:lnTo>
                  <a:lnTo>
                    <a:pt x="1268" y="1884"/>
                  </a:lnTo>
                  <a:lnTo>
                    <a:pt x="1266" y="1886"/>
                  </a:lnTo>
                  <a:lnTo>
                    <a:pt x="1263" y="1889"/>
                  </a:lnTo>
                  <a:lnTo>
                    <a:pt x="1263" y="1890"/>
                  </a:lnTo>
                  <a:lnTo>
                    <a:pt x="1263" y="1892"/>
                  </a:lnTo>
                  <a:lnTo>
                    <a:pt x="1263" y="1893"/>
                  </a:lnTo>
                  <a:lnTo>
                    <a:pt x="1263" y="1898"/>
                  </a:lnTo>
                  <a:lnTo>
                    <a:pt x="1263" y="1901"/>
                  </a:lnTo>
                  <a:lnTo>
                    <a:pt x="1263" y="1902"/>
                  </a:lnTo>
                  <a:lnTo>
                    <a:pt x="1263" y="1904"/>
                  </a:lnTo>
                  <a:lnTo>
                    <a:pt x="1262" y="1906"/>
                  </a:lnTo>
                  <a:lnTo>
                    <a:pt x="1259" y="1909"/>
                  </a:lnTo>
                  <a:lnTo>
                    <a:pt x="1257" y="1912"/>
                  </a:lnTo>
                  <a:lnTo>
                    <a:pt x="1259" y="1913"/>
                  </a:lnTo>
                  <a:lnTo>
                    <a:pt x="1259" y="1915"/>
                  </a:lnTo>
                  <a:lnTo>
                    <a:pt x="1259" y="1915"/>
                  </a:lnTo>
                  <a:lnTo>
                    <a:pt x="1257" y="1915"/>
                  </a:lnTo>
                  <a:lnTo>
                    <a:pt x="1251" y="1915"/>
                  </a:lnTo>
                  <a:lnTo>
                    <a:pt x="1250" y="1916"/>
                  </a:lnTo>
                  <a:lnTo>
                    <a:pt x="1248" y="1916"/>
                  </a:lnTo>
                  <a:lnTo>
                    <a:pt x="1248" y="1918"/>
                  </a:lnTo>
                  <a:lnTo>
                    <a:pt x="1247" y="1918"/>
                  </a:lnTo>
                  <a:lnTo>
                    <a:pt x="1244" y="1919"/>
                  </a:lnTo>
                  <a:lnTo>
                    <a:pt x="1242" y="1919"/>
                  </a:lnTo>
                  <a:lnTo>
                    <a:pt x="1239" y="1925"/>
                  </a:lnTo>
                  <a:lnTo>
                    <a:pt x="1237" y="1928"/>
                  </a:lnTo>
                  <a:lnTo>
                    <a:pt x="1234" y="1931"/>
                  </a:lnTo>
                  <a:lnTo>
                    <a:pt x="1234" y="1933"/>
                  </a:lnTo>
                  <a:lnTo>
                    <a:pt x="1234" y="1936"/>
                  </a:lnTo>
                  <a:lnTo>
                    <a:pt x="1234" y="1937"/>
                  </a:lnTo>
                  <a:lnTo>
                    <a:pt x="1234" y="1939"/>
                  </a:lnTo>
                  <a:lnTo>
                    <a:pt x="1236" y="1940"/>
                  </a:lnTo>
                  <a:lnTo>
                    <a:pt x="1237" y="1942"/>
                  </a:lnTo>
                  <a:lnTo>
                    <a:pt x="1245" y="1950"/>
                  </a:lnTo>
                  <a:lnTo>
                    <a:pt x="1247" y="1951"/>
                  </a:lnTo>
                  <a:lnTo>
                    <a:pt x="1254" y="1951"/>
                  </a:lnTo>
                  <a:lnTo>
                    <a:pt x="1256" y="1953"/>
                  </a:lnTo>
                  <a:lnTo>
                    <a:pt x="1257" y="1954"/>
                  </a:lnTo>
                  <a:lnTo>
                    <a:pt x="1257" y="1956"/>
                  </a:lnTo>
                  <a:lnTo>
                    <a:pt x="1257" y="1960"/>
                  </a:lnTo>
                  <a:lnTo>
                    <a:pt x="1256" y="1962"/>
                  </a:lnTo>
                  <a:lnTo>
                    <a:pt x="1256" y="1963"/>
                  </a:lnTo>
                  <a:lnTo>
                    <a:pt x="1254" y="1965"/>
                  </a:lnTo>
                  <a:lnTo>
                    <a:pt x="1251" y="1965"/>
                  </a:lnTo>
                  <a:lnTo>
                    <a:pt x="1253" y="1966"/>
                  </a:lnTo>
                  <a:lnTo>
                    <a:pt x="1253" y="1966"/>
                  </a:lnTo>
                  <a:lnTo>
                    <a:pt x="1254" y="1965"/>
                  </a:lnTo>
                  <a:lnTo>
                    <a:pt x="1256" y="1966"/>
                  </a:lnTo>
                  <a:lnTo>
                    <a:pt x="1256" y="1968"/>
                  </a:lnTo>
                  <a:lnTo>
                    <a:pt x="1256" y="1968"/>
                  </a:lnTo>
                  <a:lnTo>
                    <a:pt x="1254" y="1969"/>
                  </a:lnTo>
                  <a:lnTo>
                    <a:pt x="1254" y="1969"/>
                  </a:lnTo>
                  <a:lnTo>
                    <a:pt x="1250" y="1974"/>
                  </a:lnTo>
                  <a:lnTo>
                    <a:pt x="1247" y="1975"/>
                  </a:lnTo>
                  <a:lnTo>
                    <a:pt x="1245" y="1978"/>
                  </a:lnTo>
                  <a:lnTo>
                    <a:pt x="1242" y="1980"/>
                  </a:lnTo>
                  <a:lnTo>
                    <a:pt x="1240" y="1982"/>
                  </a:lnTo>
                  <a:lnTo>
                    <a:pt x="1239" y="1983"/>
                  </a:lnTo>
                  <a:lnTo>
                    <a:pt x="1236" y="1986"/>
                  </a:lnTo>
                  <a:lnTo>
                    <a:pt x="1233" y="1992"/>
                  </a:lnTo>
                  <a:lnTo>
                    <a:pt x="1233" y="1992"/>
                  </a:lnTo>
                  <a:lnTo>
                    <a:pt x="1234" y="1994"/>
                  </a:lnTo>
                  <a:lnTo>
                    <a:pt x="1233" y="2003"/>
                  </a:lnTo>
                  <a:lnTo>
                    <a:pt x="1231" y="2004"/>
                  </a:lnTo>
                  <a:lnTo>
                    <a:pt x="1230" y="2006"/>
                  </a:lnTo>
                  <a:lnTo>
                    <a:pt x="1228" y="2007"/>
                  </a:lnTo>
                  <a:lnTo>
                    <a:pt x="1227" y="2007"/>
                  </a:lnTo>
                  <a:lnTo>
                    <a:pt x="1225" y="2007"/>
                  </a:lnTo>
                  <a:lnTo>
                    <a:pt x="1224" y="2006"/>
                  </a:lnTo>
                  <a:lnTo>
                    <a:pt x="1222" y="2003"/>
                  </a:lnTo>
                  <a:lnTo>
                    <a:pt x="1221" y="2001"/>
                  </a:lnTo>
                  <a:lnTo>
                    <a:pt x="1221" y="2001"/>
                  </a:lnTo>
                  <a:lnTo>
                    <a:pt x="1222" y="2003"/>
                  </a:lnTo>
                  <a:lnTo>
                    <a:pt x="1221" y="2004"/>
                  </a:lnTo>
                  <a:lnTo>
                    <a:pt x="1218" y="2006"/>
                  </a:lnTo>
                  <a:lnTo>
                    <a:pt x="1218" y="2006"/>
                  </a:lnTo>
                  <a:lnTo>
                    <a:pt x="1221" y="2006"/>
                  </a:lnTo>
                  <a:lnTo>
                    <a:pt x="1222" y="2006"/>
                  </a:lnTo>
                  <a:lnTo>
                    <a:pt x="1222" y="2006"/>
                  </a:lnTo>
                  <a:lnTo>
                    <a:pt x="1224" y="2007"/>
                  </a:lnTo>
                  <a:lnTo>
                    <a:pt x="1224" y="2009"/>
                  </a:lnTo>
                  <a:lnTo>
                    <a:pt x="1224" y="2009"/>
                  </a:lnTo>
                  <a:lnTo>
                    <a:pt x="1222" y="2010"/>
                  </a:lnTo>
                  <a:lnTo>
                    <a:pt x="1221" y="2012"/>
                  </a:lnTo>
                  <a:lnTo>
                    <a:pt x="1218" y="2013"/>
                  </a:lnTo>
                  <a:lnTo>
                    <a:pt x="1216" y="2015"/>
                  </a:lnTo>
                  <a:lnTo>
                    <a:pt x="1216" y="2017"/>
                  </a:lnTo>
                  <a:lnTo>
                    <a:pt x="1216" y="2020"/>
                  </a:lnTo>
                  <a:lnTo>
                    <a:pt x="1215" y="2023"/>
                  </a:lnTo>
                  <a:lnTo>
                    <a:pt x="1215" y="2024"/>
                  </a:lnTo>
                  <a:lnTo>
                    <a:pt x="1213" y="2026"/>
                  </a:lnTo>
                  <a:lnTo>
                    <a:pt x="1213" y="2026"/>
                  </a:lnTo>
                  <a:lnTo>
                    <a:pt x="1215" y="2026"/>
                  </a:lnTo>
                  <a:lnTo>
                    <a:pt x="1215" y="2026"/>
                  </a:lnTo>
                  <a:lnTo>
                    <a:pt x="1216" y="2027"/>
                  </a:lnTo>
                  <a:lnTo>
                    <a:pt x="1216" y="2032"/>
                  </a:lnTo>
                  <a:lnTo>
                    <a:pt x="1216" y="2033"/>
                  </a:lnTo>
                  <a:lnTo>
                    <a:pt x="1216" y="2035"/>
                  </a:lnTo>
                  <a:lnTo>
                    <a:pt x="1216" y="2036"/>
                  </a:lnTo>
                  <a:lnTo>
                    <a:pt x="1215" y="2036"/>
                  </a:lnTo>
                  <a:lnTo>
                    <a:pt x="1213" y="2036"/>
                  </a:lnTo>
                  <a:lnTo>
                    <a:pt x="1212" y="2036"/>
                  </a:lnTo>
                  <a:lnTo>
                    <a:pt x="1212" y="2038"/>
                  </a:lnTo>
                  <a:lnTo>
                    <a:pt x="1213" y="2036"/>
                  </a:lnTo>
                  <a:lnTo>
                    <a:pt x="1215" y="2038"/>
                  </a:lnTo>
                  <a:lnTo>
                    <a:pt x="1216" y="2038"/>
                  </a:lnTo>
                  <a:lnTo>
                    <a:pt x="1218" y="2038"/>
                  </a:lnTo>
                  <a:lnTo>
                    <a:pt x="1218" y="2039"/>
                  </a:lnTo>
                  <a:lnTo>
                    <a:pt x="1221" y="2045"/>
                  </a:lnTo>
                  <a:lnTo>
                    <a:pt x="1224" y="2048"/>
                  </a:lnTo>
                  <a:lnTo>
                    <a:pt x="1225" y="2051"/>
                  </a:lnTo>
                  <a:lnTo>
                    <a:pt x="1224" y="2051"/>
                  </a:lnTo>
                  <a:lnTo>
                    <a:pt x="1218" y="2050"/>
                  </a:lnTo>
                  <a:lnTo>
                    <a:pt x="1216" y="2048"/>
                  </a:lnTo>
                  <a:lnTo>
                    <a:pt x="1215" y="2048"/>
                  </a:lnTo>
                  <a:lnTo>
                    <a:pt x="1212" y="2050"/>
                  </a:lnTo>
                  <a:lnTo>
                    <a:pt x="1210" y="2053"/>
                  </a:lnTo>
                  <a:lnTo>
                    <a:pt x="1210" y="2055"/>
                  </a:lnTo>
                  <a:lnTo>
                    <a:pt x="1209" y="2055"/>
                  </a:lnTo>
                  <a:lnTo>
                    <a:pt x="1206" y="2055"/>
                  </a:lnTo>
                  <a:lnTo>
                    <a:pt x="1199" y="2058"/>
                  </a:lnTo>
                  <a:lnTo>
                    <a:pt x="1198" y="2059"/>
                  </a:lnTo>
                  <a:lnTo>
                    <a:pt x="1196" y="2059"/>
                  </a:lnTo>
                  <a:lnTo>
                    <a:pt x="1195" y="2061"/>
                  </a:lnTo>
                  <a:lnTo>
                    <a:pt x="1195" y="2062"/>
                  </a:lnTo>
                  <a:lnTo>
                    <a:pt x="1195" y="2064"/>
                  </a:lnTo>
                  <a:lnTo>
                    <a:pt x="1193" y="2070"/>
                  </a:lnTo>
                  <a:lnTo>
                    <a:pt x="1193" y="2073"/>
                  </a:lnTo>
                  <a:lnTo>
                    <a:pt x="1193" y="2074"/>
                  </a:lnTo>
                  <a:lnTo>
                    <a:pt x="1193" y="2077"/>
                  </a:lnTo>
                  <a:lnTo>
                    <a:pt x="1193" y="2080"/>
                  </a:lnTo>
                  <a:lnTo>
                    <a:pt x="1192" y="2082"/>
                  </a:lnTo>
                  <a:lnTo>
                    <a:pt x="1189" y="2083"/>
                  </a:lnTo>
                  <a:lnTo>
                    <a:pt x="1187" y="2082"/>
                  </a:lnTo>
                  <a:lnTo>
                    <a:pt x="1184" y="2082"/>
                  </a:lnTo>
                  <a:lnTo>
                    <a:pt x="1183" y="2080"/>
                  </a:lnTo>
                  <a:lnTo>
                    <a:pt x="1180" y="2079"/>
                  </a:lnTo>
                  <a:lnTo>
                    <a:pt x="1178" y="2077"/>
                  </a:lnTo>
                  <a:lnTo>
                    <a:pt x="1175" y="2074"/>
                  </a:lnTo>
                  <a:lnTo>
                    <a:pt x="1175" y="2074"/>
                  </a:lnTo>
                  <a:lnTo>
                    <a:pt x="1175" y="2073"/>
                  </a:lnTo>
                  <a:lnTo>
                    <a:pt x="1177" y="2070"/>
                  </a:lnTo>
                  <a:lnTo>
                    <a:pt x="1177" y="2070"/>
                  </a:lnTo>
                  <a:lnTo>
                    <a:pt x="1180" y="2070"/>
                  </a:lnTo>
                  <a:lnTo>
                    <a:pt x="1181" y="2070"/>
                  </a:lnTo>
                  <a:lnTo>
                    <a:pt x="1183" y="2071"/>
                  </a:lnTo>
                  <a:lnTo>
                    <a:pt x="1183" y="2073"/>
                  </a:lnTo>
                  <a:lnTo>
                    <a:pt x="1183" y="2074"/>
                  </a:lnTo>
                  <a:lnTo>
                    <a:pt x="1181" y="2076"/>
                  </a:lnTo>
                  <a:lnTo>
                    <a:pt x="1181" y="2076"/>
                  </a:lnTo>
                  <a:lnTo>
                    <a:pt x="1183" y="2074"/>
                  </a:lnTo>
                  <a:lnTo>
                    <a:pt x="1184" y="2070"/>
                  </a:lnTo>
                  <a:lnTo>
                    <a:pt x="1187" y="2067"/>
                  </a:lnTo>
                  <a:lnTo>
                    <a:pt x="1189" y="2065"/>
                  </a:lnTo>
                  <a:lnTo>
                    <a:pt x="1190" y="2064"/>
                  </a:lnTo>
                  <a:lnTo>
                    <a:pt x="1190" y="2062"/>
                  </a:lnTo>
                  <a:lnTo>
                    <a:pt x="1190" y="2062"/>
                  </a:lnTo>
                  <a:lnTo>
                    <a:pt x="1190" y="2061"/>
                  </a:lnTo>
                  <a:lnTo>
                    <a:pt x="1187" y="2061"/>
                  </a:lnTo>
                  <a:lnTo>
                    <a:pt x="1181" y="2065"/>
                  </a:lnTo>
                  <a:lnTo>
                    <a:pt x="1178" y="2067"/>
                  </a:lnTo>
                  <a:lnTo>
                    <a:pt x="1177" y="2068"/>
                  </a:lnTo>
                  <a:lnTo>
                    <a:pt x="1175" y="2070"/>
                  </a:lnTo>
                  <a:lnTo>
                    <a:pt x="1175" y="2071"/>
                  </a:lnTo>
                  <a:lnTo>
                    <a:pt x="1174" y="2073"/>
                  </a:lnTo>
                  <a:lnTo>
                    <a:pt x="1174" y="2074"/>
                  </a:lnTo>
                  <a:lnTo>
                    <a:pt x="1172" y="2074"/>
                  </a:lnTo>
                  <a:lnTo>
                    <a:pt x="1168" y="2071"/>
                  </a:lnTo>
                  <a:lnTo>
                    <a:pt x="1168" y="2070"/>
                  </a:lnTo>
                  <a:lnTo>
                    <a:pt x="1168" y="2068"/>
                  </a:lnTo>
                  <a:lnTo>
                    <a:pt x="1169" y="2068"/>
                  </a:lnTo>
                  <a:lnTo>
                    <a:pt x="1169" y="2064"/>
                  </a:lnTo>
                  <a:lnTo>
                    <a:pt x="1169" y="2062"/>
                  </a:lnTo>
                  <a:lnTo>
                    <a:pt x="1171" y="2061"/>
                  </a:lnTo>
                  <a:lnTo>
                    <a:pt x="1172" y="2061"/>
                  </a:lnTo>
                  <a:lnTo>
                    <a:pt x="1172" y="2061"/>
                  </a:lnTo>
                  <a:lnTo>
                    <a:pt x="1172" y="2061"/>
                  </a:lnTo>
                  <a:lnTo>
                    <a:pt x="1172" y="2061"/>
                  </a:lnTo>
                  <a:lnTo>
                    <a:pt x="1175" y="2061"/>
                  </a:lnTo>
                  <a:lnTo>
                    <a:pt x="1180" y="2058"/>
                  </a:lnTo>
                  <a:lnTo>
                    <a:pt x="1181" y="2058"/>
                  </a:lnTo>
                  <a:lnTo>
                    <a:pt x="1183" y="2059"/>
                  </a:lnTo>
                  <a:lnTo>
                    <a:pt x="1186" y="2058"/>
                  </a:lnTo>
                  <a:lnTo>
                    <a:pt x="1186" y="2058"/>
                  </a:lnTo>
                  <a:lnTo>
                    <a:pt x="1186" y="2058"/>
                  </a:lnTo>
                  <a:lnTo>
                    <a:pt x="1184" y="2056"/>
                  </a:lnTo>
                  <a:lnTo>
                    <a:pt x="1183" y="2056"/>
                  </a:lnTo>
                  <a:lnTo>
                    <a:pt x="1178" y="2056"/>
                  </a:lnTo>
                  <a:lnTo>
                    <a:pt x="1177" y="2056"/>
                  </a:lnTo>
                  <a:lnTo>
                    <a:pt x="1175" y="2058"/>
                  </a:lnTo>
                  <a:lnTo>
                    <a:pt x="1175" y="2058"/>
                  </a:lnTo>
                  <a:lnTo>
                    <a:pt x="1174" y="2056"/>
                  </a:lnTo>
                  <a:lnTo>
                    <a:pt x="1172" y="2056"/>
                  </a:lnTo>
                  <a:lnTo>
                    <a:pt x="1172" y="2056"/>
                  </a:lnTo>
                  <a:lnTo>
                    <a:pt x="1171" y="2056"/>
                  </a:lnTo>
                  <a:lnTo>
                    <a:pt x="1171" y="2058"/>
                  </a:lnTo>
                  <a:lnTo>
                    <a:pt x="1171" y="2059"/>
                  </a:lnTo>
                  <a:lnTo>
                    <a:pt x="1169" y="2061"/>
                  </a:lnTo>
                  <a:lnTo>
                    <a:pt x="1168" y="2062"/>
                  </a:lnTo>
                  <a:lnTo>
                    <a:pt x="1168" y="2065"/>
                  </a:lnTo>
                  <a:lnTo>
                    <a:pt x="1168" y="2065"/>
                  </a:lnTo>
                  <a:lnTo>
                    <a:pt x="1168" y="2067"/>
                  </a:lnTo>
                  <a:lnTo>
                    <a:pt x="1166" y="2067"/>
                  </a:lnTo>
                  <a:lnTo>
                    <a:pt x="1165" y="2067"/>
                  </a:lnTo>
                  <a:lnTo>
                    <a:pt x="1163" y="2064"/>
                  </a:lnTo>
                  <a:lnTo>
                    <a:pt x="1161" y="2064"/>
                  </a:lnTo>
                  <a:lnTo>
                    <a:pt x="1160" y="2062"/>
                  </a:lnTo>
                  <a:lnTo>
                    <a:pt x="1165" y="2061"/>
                  </a:lnTo>
                  <a:lnTo>
                    <a:pt x="1165" y="2059"/>
                  </a:lnTo>
                  <a:lnTo>
                    <a:pt x="1166" y="2058"/>
                  </a:lnTo>
                  <a:lnTo>
                    <a:pt x="1168" y="2056"/>
                  </a:lnTo>
                  <a:lnTo>
                    <a:pt x="1166" y="2055"/>
                  </a:lnTo>
                  <a:lnTo>
                    <a:pt x="1166" y="2055"/>
                  </a:lnTo>
                  <a:lnTo>
                    <a:pt x="1166" y="2056"/>
                  </a:lnTo>
                  <a:lnTo>
                    <a:pt x="1165" y="2058"/>
                  </a:lnTo>
                  <a:lnTo>
                    <a:pt x="1163" y="2056"/>
                  </a:lnTo>
                  <a:lnTo>
                    <a:pt x="1161" y="2059"/>
                  </a:lnTo>
                  <a:lnTo>
                    <a:pt x="1160" y="2058"/>
                  </a:lnTo>
                  <a:lnTo>
                    <a:pt x="1157" y="2059"/>
                  </a:lnTo>
                  <a:lnTo>
                    <a:pt x="1155" y="2058"/>
                  </a:lnTo>
                  <a:lnTo>
                    <a:pt x="1155" y="2056"/>
                  </a:lnTo>
                  <a:lnTo>
                    <a:pt x="1155" y="2055"/>
                  </a:lnTo>
                  <a:lnTo>
                    <a:pt x="1155" y="2053"/>
                  </a:lnTo>
                  <a:lnTo>
                    <a:pt x="1155" y="2053"/>
                  </a:lnTo>
                  <a:lnTo>
                    <a:pt x="1154" y="2053"/>
                  </a:lnTo>
                  <a:lnTo>
                    <a:pt x="1154" y="2051"/>
                  </a:lnTo>
                  <a:lnTo>
                    <a:pt x="1152" y="2048"/>
                  </a:lnTo>
                  <a:lnTo>
                    <a:pt x="1152" y="2048"/>
                  </a:lnTo>
                  <a:lnTo>
                    <a:pt x="1152" y="2047"/>
                  </a:lnTo>
                  <a:lnTo>
                    <a:pt x="1152" y="2047"/>
                  </a:lnTo>
                  <a:lnTo>
                    <a:pt x="1154" y="2047"/>
                  </a:lnTo>
                  <a:lnTo>
                    <a:pt x="1154" y="2048"/>
                  </a:lnTo>
                  <a:lnTo>
                    <a:pt x="1155" y="2048"/>
                  </a:lnTo>
                  <a:lnTo>
                    <a:pt x="1158" y="2050"/>
                  </a:lnTo>
                  <a:lnTo>
                    <a:pt x="1158" y="2048"/>
                  </a:lnTo>
                  <a:lnTo>
                    <a:pt x="1160" y="2048"/>
                  </a:lnTo>
                  <a:lnTo>
                    <a:pt x="1160" y="2047"/>
                  </a:lnTo>
                  <a:lnTo>
                    <a:pt x="1160" y="2047"/>
                  </a:lnTo>
                  <a:lnTo>
                    <a:pt x="1160" y="2047"/>
                  </a:lnTo>
                  <a:lnTo>
                    <a:pt x="1161" y="2048"/>
                  </a:lnTo>
                  <a:lnTo>
                    <a:pt x="1163" y="2048"/>
                  </a:lnTo>
                  <a:lnTo>
                    <a:pt x="1165" y="2048"/>
                  </a:lnTo>
                  <a:lnTo>
                    <a:pt x="1165" y="2048"/>
                  </a:lnTo>
                  <a:lnTo>
                    <a:pt x="1166" y="2047"/>
                  </a:lnTo>
                  <a:lnTo>
                    <a:pt x="1169" y="2045"/>
                  </a:lnTo>
                  <a:lnTo>
                    <a:pt x="1171" y="2044"/>
                  </a:lnTo>
                  <a:lnTo>
                    <a:pt x="1171" y="2044"/>
                  </a:lnTo>
                  <a:lnTo>
                    <a:pt x="1172" y="2044"/>
                  </a:lnTo>
                  <a:lnTo>
                    <a:pt x="1172" y="2044"/>
                  </a:lnTo>
                  <a:lnTo>
                    <a:pt x="1172" y="2045"/>
                  </a:lnTo>
                  <a:lnTo>
                    <a:pt x="1172" y="2047"/>
                  </a:lnTo>
                  <a:lnTo>
                    <a:pt x="1174" y="2048"/>
                  </a:lnTo>
                  <a:lnTo>
                    <a:pt x="1174" y="2048"/>
                  </a:lnTo>
                  <a:lnTo>
                    <a:pt x="1174" y="2050"/>
                  </a:lnTo>
                  <a:lnTo>
                    <a:pt x="1172" y="2051"/>
                  </a:lnTo>
                  <a:lnTo>
                    <a:pt x="1172" y="2051"/>
                  </a:lnTo>
                  <a:lnTo>
                    <a:pt x="1172" y="2053"/>
                  </a:lnTo>
                  <a:lnTo>
                    <a:pt x="1172" y="2053"/>
                  </a:lnTo>
                  <a:lnTo>
                    <a:pt x="1174" y="2051"/>
                  </a:lnTo>
                  <a:lnTo>
                    <a:pt x="1174" y="2050"/>
                  </a:lnTo>
                  <a:lnTo>
                    <a:pt x="1174" y="2050"/>
                  </a:lnTo>
                  <a:lnTo>
                    <a:pt x="1174" y="2048"/>
                  </a:lnTo>
                  <a:lnTo>
                    <a:pt x="1174" y="2048"/>
                  </a:lnTo>
                  <a:lnTo>
                    <a:pt x="1174" y="2045"/>
                  </a:lnTo>
                  <a:lnTo>
                    <a:pt x="1172" y="2045"/>
                  </a:lnTo>
                  <a:lnTo>
                    <a:pt x="1172" y="2044"/>
                  </a:lnTo>
                  <a:lnTo>
                    <a:pt x="1174" y="2042"/>
                  </a:lnTo>
                  <a:lnTo>
                    <a:pt x="1174" y="2042"/>
                  </a:lnTo>
                  <a:lnTo>
                    <a:pt x="1175" y="2041"/>
                  </a:lnTo>
                  <a:lnTo>
                    <a:pt x="1174" y="2039"/>
                  </a:lnTo>
                  <a:lnTo>
                    <a:pt x="1171" y="2036"/>
                  </a:lnTo>
                  <a:lnTo>
                    <a:pt x="1166" y="2033"/>
                  </a:lnTo>
                  <a:lnTo>
                    <a:pt x="1166" y="2035"/>
                  </a:lnTo>
                  <a:lnTo>
                    <a:pt x="1166" y="2035"/>
                  </a:lnTo>
                  <a:lnTo>
                    <a:pt x="1166" y="2035"/>
                  </a:lnTo>
                  <a:lnTo>
                    <a:pt x="1166" y="2035"/>
                  </a:lnTo>
                  <a:lnTo>
                    <a:pt x="1171" y="2038"/>
                  </a:lnTo>
                  <a:lnTo>
                    <a:pt x="1172" y="2038"/>
                  </a:lnTo>
                  <a:lnTo>
                    <a:pt x="1172" y="2039"/>
                  </a:lnTo>
                  <a:lnTo>
                    <a:pt x="1174" y="2039"/>
                  </a:lnTo>
                  <a:lnTo>
                    <a:pt x="1174" y="2041"/>
                  </a:lnTo>
                  <a:lnTo>
                    <a:pt x="1169" y="2042"/>
                  </a:lnTo>
                  <a:lnTo>
                    <a:pt x="1166" y="2045"/>
                  </a:lnTo>
                  <a:lnTo>
                    <a:pt x="1163" y="2047"/>
                  </a:lnTo>
                  <a:lnTo>
                    <a:pt x="1161" y="2045"/>
                  </a:lnTo>
                  <a:lnTo>
                    <a:pt x="1161" y="2044"/>
                  </a:lnTo>
                  <a:lnTo>
                    <a:pt x="1160" y="2042"/>
                  </a:lnTo>
                  <a:lnTo>
                    <a:pt x="1158" y="2041"/>
                  </a:lnTo>
                  <a:lnTo>
                    <a:pt x="1158" y="2041"/>
                  </a:lnTo>
                  <a:lnTo>
                    <a:pt x="1157" y="2041"/>
                  </a:lnTo>
                  <a:lnTo>
                    <a:pt x="1157" y="2039"/>
                  </a:lnTo>
                  <a:lnTo>
                    <a:pt x="1157" y="2041"/>
                  </a:lnTo>
                  <a:lnTo>
                    <a:pt x="1154" y="2039"/>
                  </a:lnTo>
                  <a:lnTo>
                    <a:pt x="1154" y="2038"/>
                  </a:lnTo>
                  <a:lnTo>
                    <a:pt x="1155" y="2036"/>
                  </a:lnTo>
                  <a:lnTo>
                    <a:pt x="1157" y="2038"/>
                  </a:lnTo>
                  <a:lnTo>
                    <a:pt x="1157" y="2032"/>
                  </a:lnTo>
                  <a:lnTo>
                    <a:pt x="1157" y="2030"/>
                  </a:lnTo>
                  <a:lnTo>
                    <a:pt x="1154" y="2029"/>
                  </a:lnTo>
                  <a:lnTo>
                    <a:pt x="1154" y="2029"/>
                  </a:lnTo>
                  <a:lnTo>
                    <a:pt x="1152" y="2029"/>
                  </a:lnTo>
                  <a:lnTo>
                    <a:pt x="1151" y="2029"/>
                  </a:lnTo>
                  <a:lnTo>
                    <a:pt x="1149" y="2029"/>
                  </a:lnTo>
                  <a:lnTo>
                    <a:pt x="1149" y="2027"/>
                  </a:lnTo>
                  <a:lnTo>
                    <a:pt x="1148" y="2027"/>
                  </a:lnTo>
                  <a:lnTo>
                    <a:pt x="1146" y="2026"/>
                  </a:lnTo>
                  <a:lnTo>
                    <a:pt x="1143" y="2023"/>
                  </a:lnTo>
                  <a:lnTo>
                    <a:pt x="1143" y="2021"/>
                  </a:lnTo>
                  <a:lnTo>
                    <a:pt x="1142" y="2020"/>
                  </a:lnTo>
                  <a:lnTo>
                    <a:pt x="1146" y="2020"/>
                  </a:lnTo>
                  <a:lnTo>
                    <a:pt x="1148" y="2018"/>
                  </a:lnTo>
                  <a:lnTo>
                    <a:pt x="1148" y="2018"/>
                  </a:lnTo>
                  <a:lnTo>
                    <a:pt x="1148" y="2017"/>
                  </a:lnTo>
                  <a:lnTo>
                    <a:pt x="1146" y="2015"/>
                  </a:lnTo>
                  <a:lnTo>
                    <a:pt x="1146" y="2013"/>
                  </a:lnTo>
                  <a:lnTo>
                    <a:pt x="1148" y="2013"/>
                  </a:lnTo>
                  <a:lnTo>
                    <a:pt x="1149" y="2013"/>
                  </a:lnTo>
                  <a:lnTo>
                    <a:pt x="1151" y="2015"/>
                  </a:lnTo>
                  <a:lnTo>
                    <a:pt x="1152" y="2017"/>
                  </a:lnTo>
                  <a:lnTo>
                    <a:pt x="1154" y="2021"/>
                  </a:lnTo>
                  <a:lnTo>
                    <a:pt x="1154" y="2021"/>
                  </a:lnTo>
                  <a:lnTo>
                    <a:pt x="1154" y="2021"/>
                  </a:lnTo>
                  <a:lnTo>
                    <a:pt x="1158" y="2024"/>
                  </a:lnTo>
                  <a:lnTo>
                    <a:pt x="1158" y="2024"/>
                  </a:lnTo>
                  <a:lnTo>
                    <a:pt x="1158" y="2023"/>
                  </a:lnTo>
                  <a:lnTo>
                    <a:pt x="1158" y="2020"/>
                  </a:lnTo>
                  <a:lnTo>
                    <a:pt x="1160" y="2018"/>
                  </a:lnTo>
                  <a:lnTo>
                    <a:pt x="1160" y="2018"/>
                  </a:lnTo>
                  <a:lnTo>
                    <a:pt x="1160" y="2018"/>
                  </a:lnTo>
                  <a:lnTo>
                    <a:pt x="1160" y="2017"/>
                  </a:lnTo>
                  <a:lnTo>
                    <a:pt x="1160" y="2015"/>
                  </a:lnTo>
                  <a:lnTo>
                    <a:pt x="1160" y="2015"/>
                  </a:lnTo>
                  <a:lnTo>
                    <a:pt x="1158" y="2017"/>
                  </a:lnTo>
                  <a:lnTo>
                    <a:pt x="1157" y="2021"/>
                  </a:lnTo>
                  <a:lnTo>
                    <a:pt x="1155" y="2021"/>
                  </a:lnTo>
                  <a:lnTo>
                    <a:pt x="1155" y="2020"/>
                  </a:lnTo>
                  <a:lnTo>
                    <a:pt x="1154" y="2018"/>
                  </a:lnTo>
                  <a:lnTo>
                    <a:pt x="1154" y="2018"/>
                  </a:lnTo>
                  <a:lnTo>
                    <a:pt x="1154" y="2015"/>
                  </a:lnTo>
                  <a:lnTo>
                    <a:pt x="1157" y="2015"/>
                  </a:lnTo>
                  <a:lnTo>
                    <a:pt x="1155" y="2015"/>
                  </a:lnTo>
                  <a:lnTo>
                    <a:pt x="1152" y="2013"/>
                  </a:lnTo>
                  <a:lnTo>
                    <a:pt x="1151" y="2013"/>
                  </a:lnTo>
                  <a:lnTo>
                    <a:pt x="1151" y="2012"/>
                  </a:lnTo>
                  <a:lnTo>
                    <a:pt x="1149" y="2010"/>
                  </a:lnTo>
                  <a:lnTo>
                    <a:pt x="1148" y="2009"/>
                  </a:lnTo>
                  <a:lnTo>
                    <a:pt x="1151" y="2007"/>
                  </a:lnTo>
                  <a:lnTo>
                    <a:pt x="1152" y="2006"/>
                  </a:lnTo>
                  <a:lnTo>
                    <a:pt x="1155" y="2006"/>
                  </a:lnTo>
                  <a:lnTo>
                    <a:pt x="1157" y="2006"/>
                  </a:lnTo>
                  <a:lnTo>
                    <a:pt x="1155" y="2004"/>
                  </a:lnTo>
                  <a:lnTo>
                    <a:pt x="1155" y="2004"/>
                  </a:lnTo>
                  <a:lnTo>
                    <a:pt x="1154" y="2004"/>
                  </a:lnTo>
                  <a:lnTo>
                    <a:pt x="1152" y="2001"/>
                  </a:lnTo>
                  <a:lnTo>
                    <a:pt x="1152" y="2000"/>
                  </a:lnTo>
                  <a:lnTo>
                    <a:pt x="1152" y="1998"/>
                  </a:lnTo>
                  <a:lnTo>
                    <a:pt x="1152" y="1998"/>
                  </a:lnTo>
                  <a:lnTo>
                    <a:pt x="1154" y="1997"/>
                  </a:lnTo>
                  <a:lnTo>
                    <a:pt x="1157" y="1998"/>
                  </a:lnTo>
                  <a:lnTo>
                    <a:pt x="1157" y="1998"/>
                  </a:lnTo>
                  <a:lnTo>
                    <a:pt x="1158" y="1998"/>
                  </a:lnTo>
                  <a:lnTo>
                    <a:pt x="1157" y="1997"/>
                  </a:lnTo>
                  <a:lnTo>
                    <a:pt x="1155" y="1997"/>
                  </a:lnTo>
                  <a:lnTo>
                    <a:pt x="1155" y="1995"/>
                  </a:lnTo>
                  <a:lnTo>
                    <a:pt x="1155" y="1994"/>
                  </a:lnTo>
                  <a:lnTo>
                    <a:pt x="1155" y="1992"/>
                  </a:lnTo>
                  <a:lnTo>
                    <a:pt x="1155" y="1992"/>
                  </a:lnTo>
                  <a:lnTo>
                    <a:pt x="1155" y="1989"/>
                  </a:lnTo>
                  <a:lnTo>
                    <a:pt x="1155" y="1989"/>
                  </a:lnTo>
                  <a:lnTo>
                    <a:pt x="1155" y="1988"/>
                  </a:lnTo>
                  <a:lnTo>
                    <a:pt x="1157" y="1988"/>
                  </a:lnTo>
                  <a:lnTo>
                    <a:pt x="1157" y="1988"/>
                  </a:lnTo>
                  <a:lnTo>
                    <a:pt x="1155" y="1988"/>
                  </a:lnTo>
                  <a:lnTo>
                    <a:pt x="1155" y="1989"/>
                  </a:lnTo>
                  <a:lnTo>
                    <a:pt x="1155" y="1991"/>
                  </a:lnTo>
                  <a:lnTo>
                    <a:pt x="1154" y="1992"/>
                  </a:lnTo>
                  <a:lnTo>
                    <a:pt x="1154" y="1992"/>
                  </a:lnTo>
                  <a:lnTo>
                    <a:pt x="1154" y="1995"/>
                  </a:lnTo>
                  <a:lnTo>
                    <a:pt x="1154" y="1997"/>
                  </a:lnTo>
                  <a:lnTo>
                    <a:pt x="1152" y="1995"/>
                  </a:lnTo>
                  <a:lnTo>
                    <a:pt x="1152" y="1995"/>
                  </a:lnTo>
                  <a:lnTo>
                    <a:pt x="1151" y="1994"/>
                  </a:lnTo>
                  <a:lnTo>
                    <a:pt x="1151" y="1994"/>
                  </a:lnTo>
                  <a:lnTo>
                    <a:pt x="1151" y="1988"/>
                  </a:lnTo>
                  <a:lnTo>
                    <a:pt x="1151" y="1983"/>
                  </a:lnTo>
                  <a:lnTo>
                    <a:pt x="1152" y="1980"/>
                  </a:lnTo>
                  <a:lnTo>
                    <a:pt x="1152" y="1978"/>
                  </a:lnTo>
                  <a:lnTo>
                    <a:pt x="1154" y="1977"/>
                  </a:lnTo>
                  <a:lnTo>
                    <a:pt x="1154" y="1977"/>
                  </a:lnTo>
                  <a:lnTo>
                    <a:pt x="1155" y="1977"/>
                  </a:lnTo>
                  <a:lnTo>
                    <a:pt x="1155" y="1977"/>
                  </a:lnTo>
                  <a:lnTo>
                    <a:pt x="1154" y="1977"/>
                  </a:lnTo>
                  <a:lnTo>
                    <a:pt x="1152" y="1977"/>
                  </a:lnTo>
                  <a:lnTo>
                    <a:pt x="1152" y="1977"/>
                  </a:lnTo>
                  <a:lnTo>
                    <a:pt x="1149" y="1977"/>
                  </a:lnTo>
                  <a:lnTo>
                    <a:pt x="1149" y="1975"/>
                  </a:lnTo>
                  <a:lnTo>
                    <a:pt x="1149" y="1974"/>
                  </a:lnTo>
                  <a:lnTo>
                    <a:pt x="1149" y="1971"/>
                  </a:lnTo>
                  <a:lnTo>
                    <a:pt x="1149" y="1968"/>
                  </a:lnTo>
                  <a:lnTo>
                    <a:pt x="1151" y="1968"/>
                  </a:lnTo>
                  <a:lnTo>
                    <a:pt x="1152" y="1969"/>
                  </a:lnTo>
                  <a:lnTo>
                    <a:pt x="1158" y="1969"/>
                  </a:lnTo>
                  <a:lnTo>
                    <a:pt x="1161" y="1972"/>
                  </a:lnTo>
                  <a:lnTo>
                    <a:pt x="1163" y="1971"/>
                  </a:lnTo>
                  <a:lnTo>
                    <a:pt x="1163" y="1971"/>
                  </a:lnTo>
                  <a:lnTo>
                    <a:pt x="1161" y="1971"/>
                  </a:lnTo>
                  <a:lnTo>
                    <a:pt x="1161" y="1969"/>
                  </a:lnTo>
                  <a:lnTo>
                    <a:pt x="1160" y="1968"/>
                  </a:lnTo>
                  <a:lnTo>
                    <a:pt x="1160" y="1968"/>
                  </a:lnTo>
                  <a:lnTo>
                    <a:pt x="1160" y="1966"/>
                  </a:lnTo>
                  <a:lnTo>
                    <a:pt x="1160" y="1962"/>
                  </a:lnTo>
                  <a:lnTo>
                    <a:pt x="1158" y="1962"/>
                  </a:lnTo>
                  <a:lnTo>
                    <a:pt x="1158" y="1963"/>
                  </a:lnTo>
                  <a:lnTo>
                    <a:pt x="1158" y="1966"/>
                  </a:lnTo>
                  <a:lnTo>
                    <a:pt x="1157" y="1966"/>
                  </a:lnTo>
                  <a:lnTo>
                    <a:pt x="1155" y="1968"/>
                  </a:lnTo>
                  <a:lnTo>
                    <a:pt x="1152" y="1968"/>
                  </a:lnTo>
                  <a:lnTo>
                    <a:pt x="1151" y="1968"/>
                  </a:lnTo>
                  <a:lnTo>
                    <a:pt x="1151" y="1966"/>
                  </a:lnTo>
                  <a:lnTo>
                    <a:pt x="1151" y="1965"/>
                  </a:lnTo>
                  <a:lnTo>
                    <a:pt x="1151" y="1965"/>
                  </a:lnTo>
                  <a:lnTo>
                    <a:pt x="1149" y="1965"/>
                  </a:lnTo>
                  <a:lnTo>
                    <a:pt x="1148" y="1963"/>
                  </a:lnTo>
                  <a:lnTo>
                    <a:pt x="1148" y="1963"/>
                  </a:lnTo>
                  <a:lnTo>
                    <a:pt x="1149" y="1962"/>
                  </a:lnTo>
                  <a:lnTo>
                    <a:pt x="1149" y="1960"/>
                  </a:lnTo>
                  <a:lnTo>
                    <a:pt x="1151" y="1960"/>
                  </a:lnTo>
                  <a:lnTo>
                    <a:pt x="1151" y="1962"/>
                  </a:lnTo>
                  <a:lnTo>
                    <a:pt x="1152" y="1962"/>
                  </a:lnTo>
                  <a:lnTo>
                    <a:pt x="1152" y="1962"/>
                  </a:lnTo>
                  <a:lnTo>
                    <a:pt x="1154" y="1962"/>
                  </a:lnTo>
                  <a:lnTo>
                    <a:pt x="1154" y="1960"/>
                  </a:lnTo>
                  <a:lnTo>
                    <a:pt x="1154" y="1960"/>
                  </a:lnTo>
                  <a:lnTo>
                    <a:pt x="1152" y="1960"/>
                  </a:lnTo>
                  <a:lnTo>
                    <a:pt x="1152" y="1960"/>
                  </a:lnTo>
                  <a:lnTo>
                    <a:pt x="1149" y="1957"/>
                  </a:lnTo>
                  <a:lnTo>
                    <a:pt x="1151" y="1956"/>
                  </a:lnTo>
                  <a:lnTo>
                    <a:pt x="1154" y="1954"/>
                  </a:lnTo>
                  <a:lnTo>
                    <a:pt x="1154" y="1954"/>
                  </a:lnTo>
                  <a:lnTo>
                    <a:pt x="1154" y="1951"/>
                  </a:lnTo>
                  <a:lnTo>
                    <a:pt x="1154" y="1950"/>
                  </a:lnTo>
                  <a:lnTo>
                    <a:pt x="1154" y="1948"/>
                  </a:lnTo>
                  <a:lnTo>
                    <a:pt x="1152" y="1947"/>
                  </a:lnTo>
                  <a:lnTo>
                    <a:pt x="1151" y="1947"/>
                  </a:lnTo>
                  <a:lnTo>
                    <a:pt x="1149" y="1947"/>
                  </a:lnTo>
                  <a:lnTo>
                    <a:pt x="1149" y="1947"/>
                  </a:lnTo>
                  <a:lnTo>
                    <a:pt x="1151" y="1948"/>
                  </a:lnTo>
                  <a:lnTo>
                    <a:pt x="1149" y="1948"/>
                  </a:lnTo>
                  <a:lnTo>
                    <a:pt x="1149" y="1948"/>
                  </a:lnTo>
                  <a:lnTo>
                    <a:pt x="1148" y="1948"/>
                  </a:lnTo>
                  <a:lnTo>
                    <a:pt x="1146" y="1947"/>
                  </a:lnTo>
                  <a:lnTo>
                    <a:pt x="1143" y="1945"/>
                  </a:lnTo>
                  <a:lnTo>
                    <a:pt x="1143" y="1945"/>
                  </a:lnTo>
                  <a:lnTo>
                    <a:pt x="1143" y="1944"/>
                  </a:lnTo>
                  <a:lnTo>
                    <a:pt x="1143" y="1942"/>
                  </a:lnTo>
                  <a:lnTo>
                    <a:pt x="1143" y="1942"/>
                  </a:lnTo>
                  <a:lnTo>
                    <a:pt x="1142" y="1944"/>
                  </a:lnTo>
                  <a:lnTo>
                    <a:pt x="1140" y="1944"/>
                  </a:lnTo>
                  <a:lnTo>
                    <a:pt x="1137" y="1944"/>
                  </a:lnTo>
                  <a:lnTo>
                    <a:pt x="1137" y="1945"/>
                  </a:lnTo>
                  <a:lnTo>
                    <a:pt x="1137" y="1945"/>
                  </a:lnTo>
                  <a:lnTo>
                    <a:pt x="1137" y="1945"/>
                  </a:lnTo>
                  <a:lnTo>
                    <a:pt x="1139" y="1945"/>
                  </a:lnTo>
                  <a:lnTo>
                    <a:pt x="1139" y="1948"/>
                  </a:lnTo>
                  <a:lnTo>
                    <a:pt x="1139" y="1948"/>
                  </a:lnTo>
                  <a:lnTo>
                    <a:pt x="1139" y="1950"/>
                  </a:lnTo>
                  <a:lnTo>
                    <a:pt x="1137" y="1950"/>
                  </a:lnTo>
                  <a:lnTo>
                    <a:pt x="1136" y="1948"/>
                  </a:lnTo>
                  <a:lnTo>
                    <a:pt x="1136" y="1947"/>
                  </a:lnTo>
                  <a:lnTo>
                    <a:pt x="1136" y="1945"/>
                  </a:lnTo>
                  <a:lnTo>
                    <a:pt x="1136" y="1944"/>
                  </a:lnTo>
                  <a:lnTo>
                    <a:pt x="1139" y="1940"/>
                  </a:lnTo>
                  <a:lnTo>
                    <a:pt x="1139" y="1940"/>
                  </a:lnTo>
                  <a:lnTo>
                    <a:pt x="1140" y="1939"/>
                  </a:lnTo>
                  <a:lnTo>
                    <a:pt x="1143" y="1936"/>
                  </a:lnTo>
                  <a:lnTo>
                    <a:pt x="1145" y="1934"/>
                  </a:lnTo>
                  <a:lnTo>
                    <a:pt x="1143" y="1934"/>
                  </a:lnTo>
                  <a:lnTo>
                    <a:pt x="1143" y="1933"/>
                  </a:lnTo>
                  <a:lnTo>
                    <a:pt x="1143" y="1930"/>
                  </a:lnTo>
                  <a:lnTo>
                    <a:pt x="1146" y="1930"/>
                  </a:lnTo>
                  <a:lnTo>
                    <a:pt x="1148" y="1930"/>
                  </a:lnTo>
                  <a:lnTo>
                    <a:pt x="1151" y="1930"/>
                  </a:lnTo>
                  <a:lnTo>
                    <a:pt x="1151" y="1928"/>
                  </a:lnTo>
                  <a:lnTo>
                    <a:pt x="1152" y="1928"/>
                  </a:lnTo>
                  <a:lnTo>
                    <a:pt x="1154" y="1928"/>
                  </a:lnTo>
                  <a:lnTo>
                    <a:pt x="1155" y="1927"/>
                  </a:lnTo>
                  <a:lnTo>
                    <a:pt x="1155" y="1927"/>
                  </a:lnTo>
                  <a:lnTo>
                    <a:pt x="1155" y="1927"/>
                  </a:lnTo>
                  <a:lnTo>
                    <a:pt x="1155" y="1925"/>
                  </a:lnTo>
                  <a:lnTo>
                    <a:pt x="1154" y="1924"/>
                  </a:lnTo>
                  <a:lnTo>
                    <a:pt x="1155" y="1922"/>
                  </a:lnTo>
                  <a:lnTo>
                    <a:pt x="1155" y="1922"/>
                  </a:lnTo>
                  <a:lnTo>
                    <a:pt x="1157" y="1922"/>
                  </a:lnTo>
                  <a:lnTo>
                    <a:pt x="1157" y="1922"/>
                  </a:lnTo>
                  <a:lnTo>
                    <a:pt x="1158" y="1922"/>
                  </a:lnTo>
                  <a:lnTo>
                    <a:pt x="1158" y="1924"/>
                  </a:lnTo>
                  <a:lnTo>
                    <a:pt x="1157" y="1925"/>
                  </a:lnTo>
                  <a:lnTo>
                    <a:pt x="1157" y="1930"/>
                  </a:lnTo>
                  <a:lnTo>
                    <a:pt x="1155" y="1930"/>
                  </a:lnTo>
                  <a:lnTo>
                    <a:pt x="1155" y="1931"/>
                  </a:lnTo>
                  <a:lnTo>
                    <a:pt x="1155" y="1933"/>
                  </a:lnTo>
                  <a:lnTo>
                    <a:pt x="1155" y="1934"/>
                  </a:lnTo>
                  <a:lnTo>
                    <a:pt x="1151" y="1936"/>
                  </a:lnTo>
                  <a:lnTo>
                    <a:pt x="1151" y="1936"/>
                  </a:lnTo>
                  <a:lnTo>
                    <a:pt x="1151" y="1937"/>
                  </a:lnTo>
                  <a:lnTo>
                    <a:pt x="1154" y="1936"/>
                  </a:lnTo>
                  <a:lnTo>
                    <a:pt x="1155" y="1936"/>
                  </a:lnTo>
                  <a:lnTo>
                    <a:pt x="1157" y="1934"/>
                  </a:lnTo>
                  <a:lnTo>
                    <a:pt x="1157" y="1933"/>
                  </a:lnTo>
                  <a:lnTo>
                    <a:pt x="1157" y="1930"/>
                  </a:lnTo>
                  <a:lnTo>
                    <a:pt x="1158" y="1930"/>
                  </a:lnTo>
                  <a:lnTo>
                    <a:pt x="1158" y="1928"/>
                  </a:lnTo>
                  <a:lnTo>
                    <a:pt x="1160" y="1930"/>
                  </a:lnTo>
                  <a:lnTo>
                    <a:pt x="1160" y="1931"/>
                  </a:lnTo>
                  <a:lnTo>
                    <a:pt x="1160" y="1933"/>
                  </a:lnTo>
                  <a:lnTo>
                    <a:pt x="1158" y="1939"/>
                  </a:lnTo>
                  <a:lnTo>
                    <a:pt x="1157" y="1940"/>
                  </a:lnTo>
                  <a:lnTo>
                    <a:pt x="1157" y="1942"/>
                  </a:lnTo>
                  <a:lnTo>
                    <a:pt x="1157" y="1942"/>
                  </a:lnTo>
                  <a:lnTo>
                    <a:pt x="1158" y="1942"/>
                  </a:lnTo>
                  <a:lnTo>
                    <a:pt x="1158" y="1940"/>
                  </a:lnTo>
                  <a:lnTo>
                    <a:pt x="1160" y="1940"/>
                  </a:lnTo>
                  <a:lnTo>
                    <a:pt x="1160" y="1937"/>
                  </a:lnTo>
                  <a:lnTo>
                    <a:pt x="1160" y="1936"/>
                  </a:lnTo>
                  <a:lnTo>
                    <a:pt x="1160" y="1934"/>
                  </a:lnTo>
                  <a:lnTo>
                    <a:pt x="1160" y="1931"/>
                  </a:lnTo>
                  <a:lnTo>
                    <a:pt x="1161" y="1930"/>
                  </a:lnTo>
                  <a:lnTo>
                    <a:pt x="1161" y="1928"/>
                  </a:lnTo>
                  <a:lnTo>
                    <a:pt x="1160" y="1928"/>
                  </a:lnTo>
                  <a:lnTo>
                    <a:pt x="1158" y="1927"/>
                  </a:lnTo>
                  <a:lnTo>
                    <a:pt x="1158" y="1925"/>
                  </a:lnTo>
                  <a:lnTo>
                    <a:pt x="1158" y="1924"/>
                  </a:lnTo>
                  <a:lnTo>
                    <a:pt x="1161" y="1924"/>
                  </a:lnTo>
                  <a:lnTo>
                    <a:pt x="1163" y="1922"/>
                  </a:lnTo>
                  <a:lnTo>
                    <a:pt x="1165" y="1921"/>
                  </a:lnTo>
                  <a:lnTo>
                    <a:pt x="1166" y="1921"/>
                  </a:lnTo>
                  <a:lnTo>
                    <a:pt x="1169" y="1922"/>
                  </a:lnTo>
                  <a:lnTo>
                    <a:pt x="1169" y="1922"/>
                  </a:lnTo>
                  <a:lnTo>
                    <a:pt x="1169" y="1922"/>
                  </a:lnTo>
                  <a:lnTo>
                    <a:pt x="1169" y="1922"/>
                  </a:lnTo>
                  <a:lnTo>
                    <a:pt x="1168" y="1921"/>
                  </a:lnTo>
                  <a:lnTo>
                    <a:pt x="1166" y="1919"/>
                  </a:lnTo>
                  <a:lnTo>
                    <a:pt x="1163" y="1919"/>
                  </a:lnTo>
                  <a:lnTo>
                    <a:pt x="1163" y="1916"/>
                  </a:lnTo>
                  <a:lnTo>
                    <a:pt x="1163" y="1915"/>
                  </a:lnTo>
                  <a:lnTo>
                    <a:pt x="1165" y="1915"/>
                  </a:lnTo>
                  <a:lnTo>
                    <a:pt x="1168" y="1913"/>
                  </a:lnTo>
                  <a:lnTo>
                    <a:pt x="1172" y="1910"/>
                  </a:lnTo>
                  <a:lnTo>
                    <a:pt x="1172" y="1907"/>
                  </a:lnTo>
                  <a:lnTo>
                    <a:pt x="1172" y="1906"/>
                  </a:lnTo>
                  <a:lnTo>
                    <a:pt x="1171" y="1904"/>
                  </a:lnTo>
                  <a:lnTo>
                    <a:pt x="1168" y="1902"/>
                  </a:lnTo>
                  <a:lnTo>
                    <a:pt x="1166" y="1901"/>
                  </a:lnTo>
                  <a:lnTo>
                    <a:pt x="1165" y="1901"/>
                  </a:lnTo>
                  <a:lnTo>
                    <a:pt x="1165" y="1899"/>
                  </a:lnTo>
                  <a:lnTo>
                    <a:pt x="1166" y="1896"/>
                  </a:lnTo>
                  <a:lnTo>
                    <a:pt x="1168" y="1895"/>
                  </a:lnTo>
                  <a:lnTo>
                    <a:pt x="1168" y="1892"/>
                  </a:lnTo>
                  <a:lnTo>
                    <a:pt x="1168" y="1889"/>
                  </a:lnTo>
                  <a:lnTo>
                    <a:pt x="1168" y="1886"/>
                  </a:lnTo>
                  <a:lnTo>
                    <a:pt x="1169" y="1884"/>
                  </a:lnTo>
                  <a:lnTo>
                    <a:pt x="1169" y="1883"/>
                  </a:lnTo>
                  <a:lnTo>
                    <a:pt x="1169" y="1881"/>
                  </a:lnTo>
                  <a:lnTo>
                    <a:pt x="1171" y="1881"/>
                  </a:lnTo>
                  <a:lnTo>
                    <a:pt x="1171" y="1881"/>
                  </a:lnTo>
                  <a:lnTo>
                    <a:pt x="1171" y="1880"/>
                  </a:lnTo>
                  <a:lnTo>
                    <a:pt x="1171" y="1878"/>
                  </a:lnTo>
                  <a:lnTo>
                    <a:pt x="1171" y="1875"/>
                  </a:lnTo>
                  <a:lnTo>
                    <a:pt x="1171" y="1872"/>
                  </a:lnTo>
                  <a:lnTo>
                    <a:pt x="1172" y="1872"/>
                  </a:lnTo>
                  <a:lnTo>
                    <a:pt x="1172" y="1872"/>
                  </a:lnTo>
                  <a:lnTo>
                    <a:pt x="1172" y="1871"/>
                  </a:lnTo>
                  <a:lnTo>
                    <a:pt x="1171" y="1869"/>
                  </a:lnTo>
                  <a:lnTo>
                    <a:pt x="1171" y="1869"/>
                  </a:lnTo>
                  <a:lnTo>
                    <a:pt x="1172" y="1867"/>
                  </a:lnTo>
                  <a:lnTo>
                    <a:pt x="1172" y="1867"/>
                  </a:lnTo>
                  <a:lnTo>
                    <a:pt x="1174" y="1867"/>
                  </a:lnTo>
                  <a:lnTo>
                    <a:pt x="1175" y="1871"/>
                  </a:lnTo>
                  <a:lnTo>
                    <a:pt x="1175" y="1871"/>
                  </a:lnTo>
                  <a:lnTo>
                    <a:pt x="1175" y="1867"/>
                  </a:lnTo>
                  <a:lnTo>
                    <a:pt x="1174" y="1864"/>
                  </a:lnTo>
                  <a:lnTo>
                    <a:pt x="1172" y="1864"/>
                  </a:lnTo>
                  <a:lnTo>
                    <a:pt x="1172" y="1864"/>
                  </a:lnTo>
                  <a:lnTo>
                    <a:pt x="1171" y="1863"/>
                  </a:lnTo>
                  <a:lnTo>
                    <a:pt x="1171" y="1863"/>
                  </a:lnTo>
                  <a:lnTo>
                    <a:pt x="1171" y="1861"/>
                  </a:lnTo>
                  <a:lnTo>
                    <a:pt x="1171" y="1861"/>
                  </a:lnTo>
                  <a:lnTo>
                    <a:pt x="1172" y="1860"/>
                  </a:lnTo>
                  <a:lnTo>
                    <a:pt x="1175" y="1860"/>
                  </a:lnTo>
                  <a:lnTo>
                    <a:pt x="1177" y="1858"/>
                  </a:lnTo>
                  <a:lnTo>
                    <a:pt x="1177" y="1855"/>
                  </a:lnTo>
                  <a:lnTo>
                    <a:pt x="1177" y="1855"/>
                  </a:lnTo>
                  <a:lnTo>
                    <a:pt x="1175" y="1858"/>
                  </a:lnTo>
                  <a:lnTo>
                    <a:pt x="1174" y="1858"/>
                  </a:lnTo>
                  <a:lnTo>
                    <a:pt x="1174" y="1858"/>
                  </a:lnTo>
                  <a:lnTo>
                    <a:pt x="1172" y="1858"/>
                  </a:lnTo>
                  <a:lnTo>
                    <a:pt x="1171" y="1857"/>
                  </a:lnTo>
                  <a:lnTo>
                    <a:pt x="1169" y="1855"/>
                  </a:lnTo>
                  <a:lnTo>
                    <a:pt x="1169" y="1855"/>
                  </a:lnTo>
                  <a:lnTo>
                    <a:pt x="1168" y="1857"/>
                  </a:lnTo>
                  <a:lnTo>
                    <a:pt x="1166" y="1860"/>
                  </a:lnTo>
                  <a:lnTo>
                    <a:pt x="1165" y="1860"/>
                  </a:lnTo>
                  <a:lnTo>
                    <a:pt x="1161" y="1861"/>
                  </a:lnTo>
                  <a:lnTo>
                    <a:pt x="1160" y="1860"/>
                  </a:lnTo>
                  <a:lnTo>
                    <a:pt x="1158" y="1860"/>
                  </a:lnTo>
                  <a:lnTo>
                    <a:pt x="1160" y="1858"/>
                  </a:lnTo>
                  <a:lnTo>
                    <a:pt x="1160" y="1858"/>
                  </a:lnTo>
                  <a:lnTo>
                    <a:pt x="1160" y="1858"/>
                  </a:lnTo>
                  <a:lnTo>
                    <a:pt x="1160" y="1857"/>
                  </a:lnTo>
                  <a:lnTo>
                    <a:pt x="1160" y="1857"/>
                  </a:lnTo>
                  <a:lnTo>
                    <a:pt x="1158" y="1855"/>
                  </a:lnTo>
                  <a:lnTo>
                    <a:pt x="1157" y="1855"/>
                  </a:lnTo>
                  <a:lnTo>
                    <a:pt x="1157" y="1852"/>
                  </a:lnTo>
                  <a:lnTo>
                    <a:pt x="1157" y="1849"/>
                  </a:lnTo>
                  <a:lnTo>
                    <a:pt x="1155" y="1848"/>
                  </a:lnTo>
                  <a:lnTo>
                    <a:pt x="1157" y="1846"/>
                  </a:lnTo>
                  <a:lnTo>
                    <a:pt x="1158" y="1839"/>
                  </a:lnTo>
                  <a:lnTo>
                    <a:pt x="1158" y="1836"/>
                  </a:lnTo>
                  <a:lnTo>
                    <a:pt x="1160" y="1833"/>
                  </a:lnTo>
                  <a:lnTo>
                    <a:pt x="1160" y="1831"/>
                  </a:lnTo>
                  <a:lnTo>
                    <a:pt x="1163" y="1829"/>
                  </a:lnTo>
                  <a:lnTo>
                    <a:pt x="1163" y="1828"/>
                  </a:lnTo>
                  <a:lnTo>
                    <a:pt x="1165" y="1822"/>
                  </a:lnTo>
                  <a:lnTo>
                    <a:pt x="1166" y="1819"/>
                  </a:lnTo>
                  <a:lnTo>
                    <a:pt x="1163" y="1810"/>
                  </a:lnTo>
                  <a:lnTo>
                    <a:pt x="1161" y="1808"/>
                  </a:lnTo>
                  <a:lnTo>
                    <a:pt x="1161" y="1805"/>
                  </a:lnTo>
                  <a:lnTo>
                    <a:pt x="1163" y="1802"/>
                  </a:lnTo>
                  <a:lnTo>
                    <a:pt x="1163" y="1801"/>
                  </a:lnTo>
                  <a:lnTo>
                    <a:pt x="1161" y="1799"/>
                  </a:lnTo>
                  <a:lnTo>
                    <a:pt x="1160" y="1795"/>
                  </a:lnTo>
                  <a:lnTo>
                    <a:pt x="1160" y="1793"/>
                  </a:lnTo>
                  <a:lnTo>
                    <a:pt x="1161" y="1791"/>
                  </a:lnTo>
                  <a:lnTo>
                    <a:pt x="1160" y="1790"/>
                  </a:lnTo>
                  <a:lnTo>
                    <a:pt x="1160" y="1788"/>
                  </a:lnTo>
                  <a:lnTo>
                    <a:pt x="1161" y="1787"/>
                  </a:lnTo>
                  <a:lnTo>
                    <a:pt x="1163" y="1788"/>
                  </a:lnTo>
                  <a:lnTo>
                    <a:pt x="1165" y="1787"/>
                  </a:lnTo>
                  <a:lnTo>
                    <a:pt x="1166" y="1787"/>
                  </a:lnTo>
                  <a:lnTo>
                    <a:pt x="1166" y="1785"/>
                  </a:lnTo>
                  <a:lnTo>
                    <a:pt x="1166" y="1782"/>
                  </a:lnTo>
                  <a:lnTo>
                    <a:pt x="1166" y="1781"/>
                  </a:lnTo>
                  <a:lnTo>
                    <a:pt x="1166" y="1779"/>
                  </a:lnTo>
                  <a:lnTo>
                    <a:pt x="1168" y="1779"/>
                  </a:lnTo>
                  <a:lnTo>
                    <a:pt x="1169" y="1778"/>
                  </a:lnTo>
                  <a:lnTo>
                    <a:pt x="1169" y="1775"/>
                  </a:lnTo>
                  <a:lnTo>
                    <a:pt x="1171" y="1769"/>
                  </a:lnTo>
                  <a:lnTo>
                    <a:pt x="1172" y="1767"/>
                  </a:lnTo>
                  <a:lnTo>
                    <a:pt x="1174" y="1766"/>
                  </a:lnTo>
                  <a:lnTo>
                    <a:pt x="1172" y="1763"/>
                  </a:lnTo>
                  <a:lnTo>
                    <a:pt x="1174" y="1761"/>
                  </a:lnTo>
                  <a:lnTo>
                    <a:pt x="1174" y="1761"/>
                  </a:lnTo>
                  <a:lnTo>
                    <a:pt x="1175" y="1760"/>
                  </a:lnTo>
                  <a:lnTo>
                    <a:pt x="1175" y="1758"/>
                  </a:lnTo>
                  <a:lnTo>
                    <a:pt x="1178" y="1755"/>
                  </a:lnTo>
                  <a:lnTo>
                    <a:pt x="1178" y="1753"/>
                  </a:lnTo>
                  <a:lnTo>
                    <a:pt x="1180" y="1749"/>
                  </a:lnTo>
                  <a:lnTo>
                    <a:pt x="1180" y="1746"/>
                  </a:lnTo>
                  <a:lnTo>
                    <a:pt x="1181" y="1743"/>
                  </a:lnTo>
                  <a:lnTo>
                    <a:pt x="1180" y="1741"/>
                  </a:lnTo>
                  <a:lnTo>
                    <a:pt x="1181" y="1740"/>
                  </a:lnTo>
                  <a:lnTo>
                    <a:pt x="1183" y="1737"/>
                  </a:lnTo>
                  <a:lnTo>
                    <a:pt x="1183" y="1737"/>
                  </a:lnTo>
                  <a:lnTo>
                    <a:pt x="1184" y="1734"/>
                  </a:lnTo>
                  <a:lnTo>
                    <a:pt x="1184" y="1732"/>
                  </a:lnTo>
                  <a:lnTo>
                    <a:pt x="1184" y="1731"/>
                  </a:lnTo>
                  <a:lnTo>
                    <a:pt x="1184" y="1729"/>
                  </a:lnTo>
                  <a:lnTo>
                    <a:pt x="1184" y="1726"/>
                  </a:lnTo>
                  <a:lnTo>
                    <a:pt x="1184" y="1725"/>
                  </a:lnTo>
                  <a:lnTo>
                    <a:pt x="1186" y="1725"/>
                  </a:lnTo>
                  <a:lnTo>
                    <a:pt x="1187" y="1720"/>
                  </a:lnTo>
                  <a:lnTo>
                    <a:pt x="1187" y="1717"/>
                  </a:lnTo>
                  <a:lnTo>
                    <a:pt x="1187" y="1715"/>
                  </a:lnTo>
                  <a:lnTo>
                    <a:pt x="1186" y="1713"/>
                  </a:lnTo>
                  <a:lnTo>
                    <a:pt x="1186" y="1707"/>
                  </a:lnTo>
                  <a:lnTo>
                    <a:pt x="1186" y="1703"/>
                  </a:lnTo>
                  <a:lnTo>
                    <a:pt x="1184" y="1697"/>
                  </a:lnTo>
                  <a:lnTo>
                    <a:pt x="1184" y="1696"/>
                  </a:lnTo>
                  <a:lnTo>
                    <a:pt x="1184" y="1693"/>
                  </a:lnTo>
                  <a:lnTo>
                    <a:pt x="1184" y="1690"/>
                  </a:lnTo>
                  <a:lnTo>
                    <a:pt x="1184" y="1687"/>
                  </a:lnTo>
                  <a:lnTo>
                    <a:pt x="1187" y="1683"/>
                  </a:lnTo>
                  <a:lnTo>
                    <a:pt x="1189" y="1680"/>
                  </a:lnTo>
                  <a:lnTo>
                    <a:pt x="1189" y="1677"/>
                  </a:lnTo>
                  <a:lnTo>
                    <a:pt x="1189" y="1673"/>
                  </a:lnTo>
                  <a:lnTo>
                    <a:pt x="1189" y="1671"/>
                  </a:lnTo>
                  <a:lnTo>
                    <a:pt x="1187" y="1671"/>
                  </a:lnTo>
                  <a:lnTo>
                    <a:pt x="1186" y="1665"/>
                  </a:lnTo>
                  <a:lnTo>
                    <a:pt x="1187" y="1665"/>
                  </a:lnTo>
                  <a:lnTo>
                    <a:pt x="1187" y="1665"/>
                  </a:lnTo>
                  <a:lnTo>
                    <a:pt x="1189" y="1662"/>
                  </a:lnTo>
                  <a:lnTo>
                    <a:pt x="1189" y="1661"/>
                  </a:lnTo>
                  <a:lnTo>
                    <a:pt x="1190" y="1658"/>
                  </a:lnTo>
                  <a:lnTo>
                    <a:pt x="1190" y="1655"/>
                  </a:lnTo>
                  <a:lnTo>
                    <a:pt x="1192" y="1650"/>
                  </a:lnTo>
                  <a:lnTo>
                    <a:pt x="1192" y="1649"/>
                  </a:lnTo>
                  <a:lnTo>
                    <a:pt x="1193" y="1649"/>
                  </a:lnTo>
                  <a:lnTo>
                    <a:pt x="1193" y="1648"/>
                  </a:lnTo>
                  <a:lnTo>
                    <a:pt x="1193" y="1645"/>
                  </a:lnTo>
                  <a:lnTo>
                    <a:pt x="1193" y="1644"/>
                  </a:lnTo>
                  <a:lnTo>
                    <a:pt x="1193" y="1642"/>
                  </a:lnTo>
                  <a:lnTo>
                    <a:pt x="1195" y="1638"/>
                  </a:lnTo>
                  <a:lnTo>
                    <a:pt x="1195" y="1636"/>
                  </a:lnTo>
                  <a:lnTo>
                    <a:pt x="1196" y="1633"/>
                  </a:lnTo>
                  <a:lnTo>
                    <a:pt x="1196" y="1632"/>
                  </a:lnTo>
                  <a:lnTo>
                    <a:pt x="1196" y="1630"/>
                  </a:lnTo>
                  <a:lnTo>
                    <a:pt x="1196" y="1630"/>
                  </a:lnTo>
                  <a:lnTo>
                    <a:pt x="1196" y="1626"/>
                  </a:lnTo>
                  <a:lnTo>
                    <a:pt x="1196" y="1624"/>
                  </a:lnTo>
                  <a:lnTo>
                    <a:pt x="1196" y="1624"/>
                  </a:lnTo>
                  <a:lnTo>
                    <a:pt x="1198" y="1620"/>
                  </a:lnTo>
                  <a:lnTo>
                    <a:pt x="1198" y="1618"/>
                  </a:lnTo>
                  <a:lnTo>
                    <a:pt x="1199" y="1618"/>
                  </a:lnTo>
                  <a:lnTo>
                    <a:pt x="1199" y="1615"/>
                  </a:lnTo>
                  <a:lnTo>
                    <a:pt x="1199" y="1614"/>
                  </a:lnTo>
                  <a:lnTo>
                    <a:pt x="1198" y="1609"/>
                  </a:lnTo>
                  <a:lnTo>
                    <a:pt x="1198" y="1607"/>
                  </a:lnTo>
                  <a:lnTo>
                    <a:pt x="1198" y="1603"/>
                  </a:lnTo>
                  <a:lnTo>
                    <a:pt x="1199" y="1600"/>
                  </a:lnTo>
                  <a:lnTo>
                    <a:pt x="1198" y="1598"/>
                  </a:lnTo>
                  <a:lnTo>
                    <a:pt x="1199" y="1597"/>
                  </a:lnTo>
                  <a:lnTo>
                    <a:pt x="1199" y="1595"/>
                  </a:lnTo>
                  <a:lnTo>
                    <a:pt x="1199" y="1594"/>
                  </a:lnTo>
                  <a:lnTo>
                    <a:pt x="1199" y="1592"/>
                  </a:lnTo>
                  <a:lnTo>
                    <a:pt x="1199" y="1592"/>
                  </a:lnTo>
                  <a:lnTo>
                    <a:pt x="1198" y="1591"/>
                  </a:lnTo>
                  <a:lnTo>
                    <a:pt x="1198" y="1589"/>
                  </a:lnTo>
                  <a:lnTo>
                    <a:pt x="1198" y="1588"/>
                  </a:lnTo>
                  <a:lnTo>
                    <a:pt x="1198" y="1588"/>
                  </a:lnTo>
                  <a:lnTo>
                    <a:pt x="1198" y="1586"/>
                  </a:lnTo>
                  <a:lnTo>
                    <a:pt x="1199" y="1586"/>
                  </a:lnTo>
                  <a:lnTo>
                    <a:pt x="1199" y="1585"/>
                  </a:lnTo>
                  <a:lnTo>
                    <a:pt x="1201" y="1583"/>
                  </a:lnTo>
                  <a:lnTo>
                    <a:pt x="1203" y="1579"/>
                  </a:lnTo>
                  <a:lnTo>
                    <a:pt x="1203" y="1574"/>
                  </a:lnTo>
                  <a:lnTo>
                    <a:pt x="1203" y="1571"/>
                  </a:lnTo>
                  <a:lnTo>
                    <a:pt x="1203" y="1570"/>
                  </a:lnTo>
                  <a:lnTo>
                    <a:pt x="1204" y="1566"/>
                  </a:lnTo>
                  <a:lnTo>
                    <a:pt x="1204" y="1565"/>
                  </a:lnTo>
                  <a:lnTo>
                    <a:pt x="1204" y="1564"/>
                  </a:lnTo>
                  <a:lnTo>
                    <a:pt x="1204" y="1562"/>
                  </a:lnTo>
                  <a:lnTo>
                    <a:pt x="1203" y="1554"/>
                  </a:lnTo>
                  <a:lnTo>
                    <a:pt x="1203" y="1553"/>
                  </a:lnTo>
                  <a:lnTo>
                    <a:pt x="1203" y="1548"/>
                  </a:lnTo>
                  <a:lnTo>
                    <a:pt x="1203" y="1544"/>
                  </a:lnTo>
                  <a:lnTo>
                    <a:pt x="1203" y="1542"/>
                  </a:lnTo>
                  <a:lnTo>
                    <a:pt x="1203" y="1541"/>
                  </a:lnTo>
                  <a:lnTo>
                    <a:pt x="1203" y="1540"/>
                  </a:lnTo>
                  <a:lnTo>
                    <a:pt x="1201" y="1536"/>
                  </a:lnTo>
                  <a:lnTo>
                    <a:pt x="1201" y="1530"/>
                  </a:lnTo>
                  <a:lnTo>
                    <a:pt x="1201" y="1528"/>
                  </a:lnTo>
                  <a:lnTo>
                    <a:pt x="1201" y="1524"/>
                  </a:lnTo>
                  <a:lnTo>
                    <a:pt x="1199" y="1524"/>
                  </a:lnTo>
                  <a:lnTo>
                    <a:pt x="1199" y="1523"/>
                  </a:lnTo>
                  <a:lnTo>
                    <a:pt x="1195" y="1522"/>
                  </a:lnTo>
                  <a:lnTo>
                    <a:pt x="1193" y="1519"/>
                  </a:lnTo>
                  <a:lnTo>
                    <a:pt x="1192" y="1518"/>
                  </a:lnTo>
                  <a:lnTo>
                    <a:pt x="1189" y="1516"/>
                  </a:lnTo>
                  <a:lnTo>
                    <a:pt x="1189" y="1516"/>
                  </a:lnTo>
                  <a:lnTo>
                    <a:pt x="1187" y="1512"/>
                  </a:lnTo>
                  <a:lnTo>
                    <a:pt x="1187" y="1512"/>
                  </a:lnTo>
                  <a:lnTo>
                    <a:pt x="1186" y="1511"/>
                  </a:lnTo>
                  <a:lnTo>
                    <a:pt x="1183" y="1510"/>
                  </a:lnTo>
                  <a:lnTo>
                    <a:pt x="1183" y="1510"/>
                  </a:lnTo>
                  <a:lnTo>
                    <a:pt x="1181" y="1507"/>
                  </a:lnTo>
                  <a:lnTo>
                    <a:pt x="1180" y="1507"/>
                  </a:lnTo>
                  <a:lnTo>
                    <a:pt x="1177" y="1506"/>
                  </a:lnTo>
                  <a:lnTo>
                    <a:pt x="1177" y="1505"/>
                  </a:lnTo>
                  <a:lnTo>
                    <a:pt x="1175" y="1504"/>
                  </a:lnTo>
                  <a:lnTo>
                    <a:pt x="1171" y="1501"/>
                  </a:lnTo>
                  <a:lnTo>
                    <a:pt x="1169" y="1501"/>
                  </a:lnTo>
                  <a:lnTo>
                    <a:pt x="1165" y="1499"/>
                  </a:lnTo>
                  <a:lnTo>
                    <a:pt x="1163" y="1499"/>
                  </a:lnTo>
                  <a:lnTo>
                    <a:pt x="1160" y="1496"/>
                  </a:lnTo>
                  <a:lnTo>
                    <a:pt x="1158" y="1495"/>
                  </a:lnTo>
                  <a:lnTo>
                    <a:pt x="1154" y="1493"/>
                  </a:lnTo>
                  <a:lnTo>
                    <a:pt x="1151" y="1493"/>
                  </a:lnTo>
                  <a:lnTo>
                    <a:pt x="1149" y="1490"/>
                  </a:lnTo>
                  <a:lnTo>
                    <a:pt x="1142" y="1487"/>
                  </a:lnTo>
                  <a:lnTo>
                    <a:pt x="1142" y="1484"/>
                  </a:lnTo>
                  <a:lnTo>
                    <a:pt x="1140" y="1483"/>
                  </a:lnTo>
                  <a:lnTo>
                    <a:pt x="1139" y="1483"/>
                  </a:lnTo>
                  <a:lnTo>
                    <a:pt x="1137" y="1481"/>
                  </a:lnTo>
                  <a:lnTo>
                    <a:pt x="1134" y="1478"/>
                  </a:lnTo>
                  <a:lnTo>
                    <a:pt x="1133" y="1477"/>
                  </a:lnTo>
                  <a:lnTo>
                    <a:pt x="1131" y="1476"/>
                  </a:lnTo>
                  <a:lnTo>
                    <a:pt x="1130" y="1472"/>
                  </a:lnTo>
                  <a:lnTo>
                    <a:pt x="1130" y="1471"/>
                  </a:lnTo>
                  <a:lnTo>
                    <a:pt x="1128" y="1471"/>
                  </a:lnTo>
                  <a:lnTo>
                    <a:pt x="1128" y="1469"/>
                  </a:lnTo>
                  <a:lnTo>
                    <a:pt x="1127" y="1466"/>
                  </a:lnTo>
                  <a:lnTo>
                    <a:pt x="1128" y="1466"/>
                  </a:lnTo>
                  <a:lnTo>
                    <a:pt x="1128" y="1466"/>
                  </a:lnTo>
                  <a:lnTo>
                    <a:pt x="1130" y="1462"/>
                  </a:lnTo>
                  <a:lnTo>
                    <a:pt x="1128" y="1460"/>
                  </a:lnTo>
                  <a:lnTo>
                    <a:pt x="1127" y="1458"/>
                  </a:lnTo>
                  <a:lnTo>
                    <a:pt x="1125" y="1456"/>
                  </a:lnTo>
                  <a:lnTo>
                    <a:pt x="1125" y="1454"/>
                  </a:lnTo>
                  <a:lnTo>
                    <a:pt x="1123" y="1452"/>
                  </a:lnTo>
                  <a:lnTo>
                    <a:pt x="1122" y="1450"/>
                  </a:lnTo>
                  <a:lnTo>
                    <a:pt x="1120" y="1448"/>
                  </a:lnTo>
                  <a:lnTo>
                    <a:pt x="1119" y="1446"/>
                  </a:lnTo>
                  <a:lnTo>
                    <a:pt x="1119" y="1446"/>
                  </a:lnTo>
                  <a:lnTo>
                    <a:pt x="1119" y="1446"/>
                  </a:lnTo>
                  <a:lnTo>
                    <a:pt x="1117" y="1444"/>
                  </a:lnTo>
                  <a:lnTo>
                    <a:pt x="1117" y="1442"/>
                  </a:lnTo>
                  <a:lnTo>
                    <a:pt x="1116" y="1440"/>
                  </a:lnTo>
                  <a:lnTo>
                    <a:pt x="1116" y="1438"/>
                  </a:lnTo>
                  <a:lnTo>
                    <a:pt x="1111" y="1434"/>
                  </a:lnTo>
                  <a:lnTo>
                    <a:pt x="1111" y="1434"/>
                  </a:lnTo>
                  <a:lnTo>
                    <a:pt x="1111" y="1432"/>
                  </a:lnTo>
                  <a:lnTo>
                    <a:pt x="1110" y="1428"/>
                  </a:lnTo>
                  <a:lnTo>
                    <a:pt x="1105" y="1423"/>
                  </a:lnTo>
                  <a:lnTo>
                    <a:pt x="1105" y="1420"/>
                  </a:lnTo>
                  <a:lnTo>
                    <a:pt x="1104" y="1417"/>
                  </a:lnTo>
                  <a:lnTo>
                    <a:pt x="1102" y="1415"/>
                  </a:lnTo>
                  <a:lnTo>
                    <a:pt x="1101" y="1411"/>
                  </a:lnTo>
                  <a:lnTo>
                    <a:pt x="1099" y="1409"/>
                  </a:lnTo>
                  <a:lnTo>
                    <a:pt x="1099" y="1405"/>
                  </a:lnTo>
                  <a:lnTo>
                    <a:pt x="1098" y="1403"/>
                  </a:lnTo>
                  <a:lnTo>
                    <a:pt x="1098" y="1402"/>
                  </a:lnTo>
                  <a:lnTo>
                    <a:pt x="1096" y="1399"/>
                  </a:lnTo>
                  <a:lnTo>
                    <a:pt x="1095" y="1397"/>
                  </a:lnTo>
                  <a:lnTo>
                    <a:pt x="1093" y="1393"/>
                  </a:lnTo>
                  <a:lnTo>
                    <a:pt x="1090" y="1393"/>
                  </a:lnTo>
                  <a:lnTo>
                    <a:pt x="1090" y="1393"/>
                  </a:lnTo>
                  <a:lnTo>
                    <a:pt x="1087" y="1386"/>
                  </a:lnTo>
                  <a:lnTo>
                    <a:pt x="1087" y="1385"/>
                  </a:lnTo>
                  <a:lnTo>
                    <a:pt x="1086" y="1381"/>
                  </a:lnTo>
                  <a:lnTo>
                    <a:pt x="1084" y="1380"/>
                  </a:lnTo>
                  <a:lnTo>
                    <a:pt x="1082" y="1379"/>
                  </a:lnTo>
                  <a:lnTo>
                    <a:pt x="1081" y="1376"/>
                  </a:lnTo>
                  <a:lnTo>
                    <a:pt x="1072" y="1373"/>
                  </a:lnTo>
                  <a:lnTo>
                    <a:pt x="1069" y="1370"/>
                  </a:lnTo>
                  <a:lnTo>
                    <a:pt x="1069" y="1369"/>
                  </a:lnTo>
                  <a:lnTo>
                    <a:pt x="1067" y="1368"/>
                  </a:lnTo>
                  <a:lnTo>
                    <a:pt x="1067" y="1368"/>
                  </a:lnTo>
                  <a:lnTo>
                    <a:pt x="1069" y="1367"/>
                  </a:lnTo>
                  <a:lnTo>
                    <a:pt x="1070" y="1368"/>
                  </a:lnTo>
                  <a:lnTo>
                    <a:pt x="1070" y="1368"/>
                  </a:lnTo>
                  <a:lnTo>
                    <a:pt x="1072" y="1367"/>
                  </a:lnTo>
                  <a:lnTo>
                    <a:pt x="1072" y="1364"/>
                  </a:lnTo>
                  <a:lnTo>
                    <a:pt x="1070" y="1363"/>
                  </a:lnTo>
                  <a:lnTo>
                    <a:pt x="1067" y="1358"/>
                  </a:lnTo>
                  <a:lnTo>
                    <a:pt x="1069" y="1358"/>
                  </a:lnTo>
                  <a:lnTo>
                    <a:pt x="1069" y="1357"/>
                  </a:lnTo>
                  <a:lnTo>
                    <a:pt x="1067" y="1356"/>
                  </a:lnTo>
                  <a:lnTo>
                    <a:pt x="1066" y="1355"/>
                  </a:lnTo>
                  <a:lnTo>
                    <a:pt x="1066" y="1352"/>
                  </a:lnTo>
                  <a:lnTo>
                    <a:pt x="1066" y="1348"/>
                  </a:lnTo>
                  <a:lnTo>
                    <a:pt x="1067" y="1346"/>
                  </a:lnTo>
                  <a:lnTo>
                    <a:pt x="1072" y="1344"/>
                  </a:lnTo>
                  <a:lnTo>
                    <a:pt x="1072" y="1340"/>
                  </a:lnTo>
                  <a:lnTo>
                    <a:pt x="1075" y="1340"/>
                  </a:lnTo>
                  <a:lnTo>
                    <a:pt x="1076" y="1339"/>
                  </a:lnTo>
                  <a:lnTo>
                    <a:pt x="1078" y="1338"/>
                  </a:lnTo>
                  <a:lnTo>
                    <a:pt x="1078" y="1338"/>
                  </a:lnTo>
                  <a:lnTo>
                    <a:pt x="1081" y="1336"/>
                  </a:lnTo>
                  <a:lnTo>
                    <a:pt x="1081" y="1336"/>
                  </a:lnTo>
                  <a:lnTo>
                    <a:pt x="1082" y="1334"/>
                  </a:lnTo>
                  <a:lnTo>
                    <a:pt x="1082" y="1334"/>
                  </a:lnTo>
                  <a:lnTo>
                    <a:pt x="1082" y="1333"/>
                  </a:lnTo>
                  <a:lnTo>
                    <a:pt x="1084" y="1330"/>
                  </a:lnTo>
                  <a:lnTo>
                    <a:pt x="1086" y="1327"/>
                  </a:lnTo>
                  <a:lnTo>
                    <a:pt x="1086" y="1326"/>
                  </a:lnTo>
                  <a:lnTo>
                    <a:pt x="1084" y="1324"/>
                  </a:lnTo>
                  <a:lnTo>
                    <a:pt x="1084" y="1322"/>
                  </a:lnTo>
                  <a:lnTo>
                    <a:pt x="1084" y="1321"/>
                  </a:lnTo>
                  <a:lnTo>
                    <a:pt x="1084" y="1321"/>
                  </a:lnTo>
                  <a:lnTo>
                    <a:pt x="1084" y="1322"/>
                  </a:lnTo>
                  <a:lnTo>
                    <a:pt x="1084" y="1326"/>
                  </a:lnTo>
                  <a:lnTo>
                    <a:pt x="1082" y="1327"/>
                  </a:lnTo>
                  <a:lnTo>
                    <a:pt x="1082" y="1327"/>
                  </a:lnTo>
                  <a:lnTo>
                    <a:pt x="1082" y="1327"/>
                  </a:lnTo>
                  <a:lnTo>
                    <a:pt x="1082" y="1324"/>
                  </a:lnTo>
                  <a:lnTo>
                    <a:pt x="1081" y="1326"/>
                  </a:lnTo>
                  <a:lnTo>
                    <a:pt x="1081" y="1327"/>
                  </a:lnTo>
                  <a:lnTo>
                    <a:pt x="1079" y="1328"/>
                  </a:lnTo>
                  <a:lnTo>
                    <a:pt x="1079" y="1328"/>
                  </a:lnTo>
                  <a:lnTo>
                    <a:pt x="1079" y="1328"/>
                  </a:lnTo>
                  <a:lnTo>
                    <a:pt x="1078" y="1328"/>
                  </a:lnTo>
                  <a:lnTo>
                    <a:pt x="1076" y="1327"/>
                  </a:lnTo>
                  <a:lnTo>
                    <a:pt x="1073" y="1326"/>
                  </a:lnTo>
                  <a:lnTo>
                    <a:pt x="1072" y="1324"/>
                  </a:lnTo>
                  <a:lnTo>
                    <a:pt x="1070" y="1324"/>
                  </a:lnTo>
                  <a:lnTo>
                    <a:pt x="1070" y="1322"/>
                  </a:lnTo>
                  <a:lnTo>
                    <a:pt x="1070" y="1322"/>
                  </a:lnTo>
                  <a:lnTo>
                    <a:pt x="1072" y="1322"/>
                  </a:lnTo>
                  <a:lnTo>
                    <a:pt x="1073" y="1321"/>
                  </a:lnTo>
                  <a:lnTo>
                    <a:pt x="1073" y="1320"/>
                  </a:lnTo>
                  <a:lnTo>
                    <a:pt x="1073" y="1318"/>
                  </a:lnTo>
                  <a:lnTo>
                    <a:pt x="1072" y="1315"/>
                  </a:lnTo>
                  <a:lnTo>
                    <a:pt x="1072" y="1312"/>
                  </a:lnTo>
                  <a:lnTo>
                    <a:pt x="1072" y="1312"/>
                  </a:lnTo>
                  <a:lnTo>
                    <a:pt x="1072" y="1309"/>
                  </a:lnTo>
                  <a:lnTo>
                    <a:pt x="1072" y="1307"/>
                  </a:lnTo>
                  <a:lnTo>
                    <a:pt x="1075" y="1307"/>
                  </a:lnTo>
                  <a:lnTo>
                    <a:pt x="1075" y="1306"/>
                  </a:lnTo>
                  <a:lnTo>
                    <a:pt x="1076" y="1304"/>
                  </a:lnTo>
                  <a:lnTo>
                    <a:pt x="1076" y="1303"/>
                  </a:lnTo>
                  <a:lnTo>
                    <a:pt x="1078" y="1303"/>
                  </a:lnTo>
                  <a:lnTo>
                    <a:pt x="1079" y="1303"/>
                  </a:lnTo>
                  <a:lnTo>
                    <a:pt x="1078" y="1303"/>
                  </a:lnTo>
                  <a:lnTo>
                    <a:pt x="1076" y="1301"/>
                  </a:lnTo>
                  <a:lnTo>
                    <a:pt x="1076" y="1300"/>
                  </a:lnTo>
                  <a:lnTo>
                    <a:pt x="1078" y="1298"/>
                  </a:lnTo>
                  <a:lnTo>
                    <a:pt x="1079" y="1297"/>
                  </a:lnTo>
                  <a:lnTo>
                    <a:pt x="1081" y="1295"/>
                  </a:lnTo>
                  <a:lnTo>
                    <a:pt x="1081" y="1294"/>
                  </a:lnTo>
                  <a:lnTo>
                    <a:pt x="1082" y="1291"/>
                  </a:lnTo>
                  <a:lnTo>
                    <a:pt x="1081" y="1288"/>
                  </a:lnTo>
                  <a:lnTo>
                    <a:pt x="1081" y="1286"/>
                  </a:lnTo>
                  <a:lnTo>
                    <a:pt x="1082" y="1286"/>
                  </a:lnTo>
                  <a:lnTo>
                    <a:pt x="1084" y="1285"/>
                  </a:lnTo>
                  <a:lnTo>
                    <a:pt x="1086" y="1285"/>
                  </a:lnTo>
                  <a:lnTo>
                    <a:pt x="1086" y="1283"/>
                  </a:lnTo>
                  <a:lnTo>
                    <a:pt x="1087" y="1283"/>
                  </a:lnTo>
                  <a:lnTo>
                    <a:pt x="1089" y="1283"/>
                  </a:lnTo>
                  <a:lnTo>
                    <a:pt x="1092" y="1282"/>
                  </a:lnTo>
                  <a:lnTo>
                    <a:pt x="1096" y="1282"/>
                  </a:lnTo>
                  <a:lnTo>
                    <a:pt x="1096" y="1280"/>
                  </a:lnTo>
                  <a:lnTo>
                    <a:pt x="1096" y="1277"/>
                  </a:lnTo>
                  <a:lnTo>
                    <a:pt x="1096" y="1277"/>
                  </a:lnTo>
                  <a:lnTo>
                    <a:pt x="1095" y="1274"/>
                  </a:lnTo>
                  <a:lnTo>
                    <a:pt x="1095" y="1274"/>
                  </a:lnTo>
                  <a:lnTo>
                    <a:pt x="1098" y="1272"/>
                  </a:lnTo>
                  <a:lnTo>
                    <a:pt x="1099" y="1274"/>
                  </a:lnTo>
                  <a:lnTo>
                    <a:pt x="1101" y="1272"/>
                  </a:lnTo>
                  <a:lnTo>
                    <a:pt x="1099" y="1271"/>
                  </a:lnTo>
                  <a:lnTo>
                    <a:pt x="1099" y="1268"/>
                  </a:lnTo>
                  <a:lnTo>
                    <a:pt x="1099" y="1266"/>
                  </a:lnTo>
                  <a:lnTo>
                    <a:pt x="1101" y="1266"/>
                  </a:lnTo>
                  <a:lnTo>
                    <a:pt x="1101" y="1265"/>
                  </a:lnTo>
                  <a:lnTo>
                    <a:pt x="1102" y="1265"/>
                  </a:lnTo>
                  <a:lnTo>
                    <a:pt x="1102" y="1265"/>
                  </a:lnTo>
                  <a:lnTo>
                    <a:pt x="1104" y="1265"/>
                  </a:lnTo>
                  <a:lnTo>
                    <a:pt x="1105" y="1265"/>
                  </a:lnTo>
                  <a:lnTo>
                    <a:pt x="1105" y="1265"/>
                  </a:lnTo>
                  <a:lnTo>
                    <a:pt x="1107" y="1265"/>
                  </a:lnTo>
                  <a:lnTo>
                    <a:pt x="1107" y="1263"/>
                  </a:lnTo>
                  <a:lnTo>
                    <a:pt x="1108" y="1263"/>
                  </a:lnTo>
                  <a:lnTo>
                    <a:pt x="1108" y="1262"/>
                  </a:lnTo>
                  <a:lnTo>
                    <a:pt x="1108" y="1262"/>
                  </a:lnTo>
                  <a:lnTo>
                    <a:pt x="1110" y="1262"/>
                  </a:lnTo>
                  <a:lnTo>
                    <a:pt x="1110" y="1262"/>
                  </a:lnTo>
                  <a:lnTo>
                    <a:pt x="1110" y="1262"/>
                  </a:lnTo>
                  <a:lnTo>
                    <a:pt x="1111" y="1260"/>
                  </a:lnTo>
                  <a:lnTo>
                    <a:pt x="1111" y="1260"/>
                  </a:lnTo>
                  <a:lnTo>
                    <a:pt x="1110" y="1259"/>
                  </a:lnTo>
                  <a:lnTo>
                    <a:pt x="1110" y="1259"/>
                  </a:lnTo>
                  <a:lnTo>
                    <a:pt x="1111" y="1259"/>
                  </a:lnTo>
                  <a:lnTo>
                    <a:pt x="1113" y="1257"/>
                  </a:lnTo>
                  <a:lnTo>
                    <a:pt x="1113" y="1257"/>
                  </a:lnTo>
                  <a:lnTo>
                    <a:pt x="1113" y="1256"/>
                  </a:lnTo>
                  <a:lnTo>
                    <a:pt x="1114" y="1254"/>
                  </a:lnTo>
                  <a:lnTo>
                    <a:pt x="1114" y="1254"/>
                  </a:lnTo>
                  <a:lnTo>
                    <a:pt x="1114" y="1253"/>
                  </a:lnTo>
                  <a:lnTo>
                    <a:pt x="1116" y="1251"/>
                  </a:lnTo>
                  <a:lnTo>
                    <a:pt x="1117" y="1248"/>
                  </a:lnTo>
                  <a:lnTo>
                    <a:pt x="1117" y="1248"/>
                  </a:lnTo>
                  <a:lnTo>
                    <a:pt x="1117" y="1248"/>
                  </a:lnTo>
                  <a:lnTo>
                    <a:pt x="1116" y="1248"/>
                  </a:lnTo>
                  <a:lnTo>
                    <a:pt x="1116" y="1248"/>
                  </a:lnTo>
                  <a:lnTo>
                    <a:pt x="1116" y="1247"/>
                  </a:lnTo>
                  <a:lnTo>
                    <a:pt x="1116" y="1245"/>
                  </a:lnTo>
                  <a:lnTo>
                    <a:pt x="1114" y="1247"/>
                  </a:lnTo>
                  <a:lnTo>
                    <a:pt x="1114" y="1245"/>
                  </a:lnTo>
                  <a:lnTo>
                    <a:pt x="1114" y="1245"/>
                  </a:lnTo>
                  <a:lnTo>
                    <a:pt x="1114" y="1244"/>
                  </a:lnTo>
                  <a:lnTo>
                    <a:pt x="1114" y="1244"/>
                  </a:lnTo>
                  <a:lnTo>
                    <a:pt x="1113" y="1244"/>
                  </a:lnTo>
                  <a:lnTo>
                    <a:pt x="1113" y="1244"/>
                  </a:lnTo>
                  <a:lnTo>
                    <a:pt x="1113" y="1242"/>
                  </a:lnTo>
                  <a:lnTo>
                    <a:pt x="1114" y="1242"/>
                  </a:lnTo>
                  <a:lnTo>
                    <a:pt x="1114" y="1242"/>
                  </a:lnTo>
                  <a:lnTo>
                    <a:pt x="1114" y="1240"/>
                  </a:lnTo>
                  <a:lnTo>
                    <a:pt x="1116" y="1239"/>
                  </a:lnTo>
                  <a:lnTo>
                    <a:pt x="1116" y="1237"/>
                  </a:lnTo>
                  <a:lnTo>
                    <a:pt x="1116" y="1237"/>
                  </a:lnTo>
                  <a:lnTo>
                    <a:pt x="1114" y="1236"/>
                  </a:lnTo>
                  <a:lnTo>
                    <a:pt x="1114" y="1233"/>
                  </a:lnTo>
                  <a:lnTo>
                    <a:pt x="1114" y="1231"/>
                  </a:lnTo>
                  <a:lnTo>
                    <a:pt x="1114" y="1230"/>
                  </a:lnTo>
                  <a:lnTo>
                    <a:pt x="1114" y="1228"/>
                  </a:lnTo>
                  <a:lnTo>
                    <a:pt x="1113" y="1227"/>
                  </a:lnTo>
                  <a:lnTo>
                    <a:pt x="1114" y="1225"/>
                  </a:lnTo>
                  <a:lnTo>
                    <a:pt x="1116" y="1224"/>
                  </a:lnTo>
                  <a:lnTo>
                    <a:pt x="1114" y="1221"/>
                  </a:lnTo>
                  <a:lnTo>
                    <a:pt x="1113" y="1219"/>
                  </a:lnTo>
                  <a:lnTo>
                    <a:pt x="1113" y="1218"/>
                  </a:lnTo>
                  <a:lnTo>
                    <a:pt x="1114" y="1218"/>
                  </a:lnTo>
                  <a:lnTo>
                    <a:pt x="1114" y="1218"/>
                  </a:lnTo>
                  <a:lnTo>
                    <a:pt x="1114" y="1216"/>
                  </a:lnTo>
                  <a:lnTo>
                    <a:pt x="1114" y="1215"/>
                  </a:lnTo>
                  <a:lnTo>
                    <a:pt x="1114" y="1213"/>
                  </a:lnTo>
                  <a:lnTo>
                    <a:pt x="1113" y="1213"/>
                  </a:lnTo>
                  <a:lnTo>
                    <a:pt x="1111" y="1212"/>
                  </a:lnTo>
                  <a:lnTo>
                    <a:pt x="1111" y="1212"/>
                  </a:lnTo>
                  <a:lnTo>
                    <a:pt x="1111" y="1210"/>
                  </a:lnTo>
                  <a:lnTo>
                    <a:pt x="1110" y="1207"/>
                  </a:lnTo>
                  <a:lnTo>
                    <a:pt x="1108" y="1207"/>
                  </a:lnTo>
                  <a:lnTo>
                    <a:pt x="1108" y="1206"/>
                  </a:lnTo>
                  <a:lnTo>
                    <a:pt x="1105" y="1202"/>
                  </a:lnTo>
                  <a:lnTo>
                    <a:pt x="1102" y="1198"/>
                  </a:lnTo>
                  <a:lnTo>
                    <a:pt x="1102" y="1196"/>
                  </a:lnTo>
                  <a:lnTo>
                    <a:pt x="1102" y="1196"/>
                  </a:lnTo>
                  <a:lnTo>
                    <a:pt x="1102" y="1196"/>
                  </a:lnTo>
                  <a:lnTo>
                    <a:pt x="1104" y="1196"/>
                  </a:lnTo>
                  <a:lnTo>
                    <a:pt x="1104" y="1195"/>
                  </a:lnTo>
                  <a:lnTo>
                    <a:pt x="1104" y="1193"/>
                  </a:lnTo>
                  <a:lnTo>
                    <a:pt x="1105" y="1193"/>
                  </a:lnTo>
                  <a:lnTo>
                    <a:pt x="1105" y="1192"/>
                  </a:lnTo>
                  <a:lnTo>
                    <a:pt x="1105" y="1192"/>
                  </a:lnTo>
                  <a:lnTo>
                    <a:pt x="1107" y="1193"/>
                  </a:lnTo>
                  <a:lnTo>
                    <a:pt x="1107" y="1195"/>
                  </a:lnTo>
                  <a:lnTo>
                    <a:pt x="1108" y="1195"/>
                  </a:lnTo>
                  <a:lnTo>
                    <a:pt x="1110" y="1195"/>
                  </a:lnTo>
                  <a:lnTo>
                    <a:pt x="1108" y="1195"/>
                  </a:lnTo>
                  <a:lnTo>
                    <a:pt x="1107" y="1193"/>
                  </a:lnTo>
                  <a:lnTo>
                    <a:pt x="1107" y="1192"/>
                  </a:lnTo>
                  <a:lnTo>
                    <a:pt x="1105" y="1190"/>
                  </a:lnTo>
                  <a:lnTo>
                    <a:pt x="1105" y="1192"/>
                  </a:lnTo>
                  <a:lnTo>
                    <a:pt x="1104" y="1192"/>
                  </a:lnTo>
                  <a:lnTo>
                    <a:pt x="1104" y="1192"/>
                  </a:lnTo>
                  <a:lnTo>
                    <a:pt x="1104" y="1192"/>
                  </a:lnTo>
                  <a:lnTo>
                    <a:pt x="1104" y="1192"/>
                  </a:lnTo>
                  <a:lnTo>
                    <a:pt x="1102" y="1192"/>
                  </a:lnTo>
                  <a:lnTo>
                    <a:pt x="1102" y="1190"/>
                  </a:lnTo>
                  <a:lnTo>
                    <a:pt x="1102" y="1190"/>
                  </a:lnTo>
                  <a:lnTo>
                    <a:pt x="1102" y="1192"/>
                  </a:lnTo>
                  <a:lnTo>
                    <a:pt x="1102" y="1192"/>
                  </a:lnTo>
                  <a:lnTo>
                    <a:pt x="1102" y="1193"/>
                  </a:lnTo>
                  <a:lnTo>
                    <a:pt x="1102" y="1193"/>
                  </a:lnTo>
                  <a:lnTo>
                    <a:pt x="1101" y="1192"/>
                  </a:lnTo>
                  <a:lnTo>
                    <a:pt x="1101" y="1192"/>
                  </a:lnTo>
                  <a:lnTo>
                    <a:pt x="1101" y="1189"/>
                  </a:lnTo>
                  <a:lnTo>
                    <a:pt x="1099" y="1189"/>
                  </a:lnTo>
                  <a:lnTo>
                    <a:pt x="1099" y="1187"/>
                  </a:lnTo>
                  <a:lnTo>
                    <a:pt x="1098" y="1187"/>
                  </a:lnTo>
                  <a:lnTo>
                    <a:pt x="1098" y="1187"/>
                  </a:lnTo>
                  <a:lnTo>
                    <a:pt x="1096" y="1187"/>
                  </a:lnTo>
                  <a:lnTo>
                    <a:pt x="1095" y="1186"/>
                  </a:lnTo>
                  <a:lnTo>
                    <a:pt x="1093" y="1184"/>
                  </a:lnTo>
                  <a:lnTo>
                    <a:pt x="1092" y="1184"/>
                  </a:lnTo>
                  <a:lnTo>
                    <a:pt x="1089" y="1184"/>
                  </a:lnTo>
                  <a:lnTo>
                    <a:pt x="1089" y="1186"/>
                  </a:lnTo>
                  <a:lnTo>
                    <a:pt x="1087" y="1186"/>
                  </a:lnTo>
                  <a:lnTo>
                    <a:pt x="1087" y="1186"/>
                  </a:lnTo>
                  <a:lnTo>
                    <a:pt x="1086" y="1186"/>
                  </a:lnTo>
                  <a:lnTo>
                    <a:pt x="1086" y="1187"/>
                  </a:lnTo>
                  <a:lnTo>
                    <a:pt x="1086" y="1189"/>
                  </a:lnTo>
                  <a:lnTo>
                    <a:pt x="1084" y="1189"/>
                  </a:lnTo>
                  <a:lnTo>
                    <a:pt x="1086" y="1190"/>
                  </a:lnTo>
                  <a:lnTo>
                    <a:pt x="1081" y="1193"/>
                  </a:lnTo>
                  <a:lnTo>
                    <a:pt x="1079" y="1193"/>
                  </a:lnTo>
                  <a:lnTo>
                    <a:pt x="1078" y="1193"/>
                  </a:lnTo>
                  <a:lnTo>
                    <a:pt x="1078" y="1193"/>
                  </a:lnTo>
                  <a:lnTo>
                    <a:pt x="1076" y="1195"/>
                  </a:lnTo>
                  <a:lnTo>
                    <a:pt x="1076" y="1195"/>
                  </a:lnTo>
                  <a:lnTo>
                    <a:pt x="1076" y="1196"/>
                  </a:lnTo>
                  <a:lnTo>
                    <a:pt x="1078" y="1196"/>
                  </a:lnTo>
                  <a:lnTo>
                    <a:pt x="1078" y="1196"/>
                  </a:lnTo>
                  <a:lnTo>
                    <a:pt x="1079" y="1199"/>
                  </a:lnTo>
                  <a:lnTo>
                    <a:pt x="1081" y="1201"/>
                  </a:lnTo>
                  <a:lnTo>
                    <a:pt x="1082" y="1202"/>
                  </a:lnTo>
                  <a:lnTo>
                    <a:pt x="1082" y="1204"/>
                  </a:lnTo>
                  <a:lnTo>
                    <a:pt x="1081" y="1204"/>
                  </a:lnTo>
                  <a:lnTo>
                    <a:pt x="1081" y="1204"/>
                  </a:lnTo>
                  <a:lnTo>
                    <a:pt x="1079" y="1204"/>
                  </a:lnTo>
                  <a:lnTo>
                    <a:pt x="1078" y="1204"/>
                  </a:lnTo>
                  <a:lnTo>
                    <a:pt x="1078" y="1206"/>
                  </a:lnTo>
                  <a:lnTo>
                    <a:pt x="1076" y="1206"/>
                  </a:lnTo>
                  <a:lnTo>
                    <a:pt x="1073" y="1207"/>
                  </a:lnTo>
                  <a:lnTo>
                    <a:pt x="1072" y="1207"/>
                  </a:lnTo>
                  <a:lnTo>
                    <a:pt x="1072" y="1206"/>
                  </a:lnTo>
                  <a:lnTo>
                    <a:pt x="1070" y="1204"/>
                  </a:lnTo>
                  <a:lnTo>
                    <a:pt x="1070" y="1201"/>
                  </a:lnTo>
                  <a:lnTo>
                    <a:pt x="1069" y="1198"/>
                  </a:lnTo>
                  <a:lnTo>
                    <a:pt x="1069" y="1198"/>
                  </a:lnTo>
                  <a:lnTo>
                    <a:pt x="1069" y="1199"/>
                  </a:lnTo>
                  <a:lnTo>
                    <a:pt x="1067" y="1199"/>
                  </a:lnTo>
                  <a:lnTo>
                    <a:pt x="1067" y="1201"/>
                  </a:lnTo>
                  <a:lnTo>
                    <a:pt x="1067" y="1202"/>
                  </a:lnTo>
                  <a:lnTo>
                    <a:pt x="1067" y="1201"/>
                  </a:lnTo>
                  <a:lnTo>
                    <a:pt x="1066" y="1201"/>
                  </a:lnTo>
                  <a:lnTo>
                    <a:pt x="1064" y="1201"/>
                  </a:lnTo>
                  <a:lnTo>
                    <a:pt x="1061" y="1196"/>
                  </a:lnTo>
                  <a:lnTo>
                    <a:pt x="1061" y="1196"/>
                  </a:lnTo>
                  <a:lnTo>
                    <a:pt x="1061" y="1195"/>
                  </a:lnTo>
                  <a:lnTo>
                    <a:pt x="1060" y="1195"/>
                  </a:lnTo>
                  <a:lnTo>
                    <a:pt x="1058" y="1195"/>
                  </a:lnTo>
                  <a:lnTo>
                    <a:pt x="1057" y="1195"/>
                  </a:lnTo>
                  <a:lnTo>
                    <a:pt x="1055" y="1195"/>
                  </a:lnTo>
                  <a:lnTo>
                    <a:pt x="1055" y="1195"/>
                  </a:lnTo>
                  <a:lnTo>
                    <a:pt x="1055" y="1193"/>
                  </a:lnTo>
                  <a:lnTo>
                    <a:pt x="1054" y="1193"/>
                  </a:lnTo>
                  <a:lnTo>
                    <a:pt x="1051" y="1193"/>
                  </a:lnTo>
                  <a:lnTo>
                    <a:pt x="1049" y="1193"/>
                  </a:lnTo>
                  <a:lnTo>
                    <a:pt x="1048" y="1193"/>
                  </a:lnTo>
                  <a:lnTo>
                    <a:pt x="1048" y="1193"/>
                  </a:lnTo>
                  <a:lnTo>
                    <a:pt x="1048" y="1196"/>
                  </a:lnTo>
                  <a:lnTo>
                    <a:pt x="1048" y="1196"/>
                  </a:lnTo>
                  <a:lnTo>
                    <a:pt x="1046" y="1195"/>
                  </a:lnTo>
                  <a:lnTo>
                    <a:pt x="1044" y="1193"/>
                  </a:lnTo>
                  <a:lnTo>
                    <a:pt x="1044" y="1193"/>
                  </a:lnTo>
                  <a:lnTo>
                    <a:pt x="1044" y="1190"/>
                  </a:lnTo>
                  <a:lnTo>
                    <a:pt x="1043" y="1190"/>
                  </a:lnTo>
                  <a:lnTo>
                    <a:pt x="1041" y="1189"/>
                  </a:lnTo>
                  <a:lnTo>
                    <a:pt x="1040" y="1189"/>
                  </a:lnTo>
                  <a:lnTo>
                    <a:pt x="1040" y="1189"/>
                  </a:lnTo>
                  <a:lnTo>
                    <a:pt x="1040" y="1189"/>
                  </a:lnTo>
                  <a:lnTo>
                    <a:pt x="1041" y="1190"/>
                  </a:lnTo>
                  <a:lnTo>
                    <a:pt x="1041" y="1192"/>
                  </a:lnTo>
                  <a:lnTo>
                    <a:pt x="1041" y="1192"/>
                  </a:lnTo>
                  <a:lnTo>
                    <a:pt x="1041" y="1192"/>
                  </a:lnTo>
                  <a:lnTo>
                    <a:pt x="1040" y="1192"/>
                  </a:lnTo>
                  <a:lnTo>
                    <a:pt x="1038" y="1192"/>
                  </a:lnTo>
                  <a:lnTo>
                    <a:pt x="1038" y="1192"/>
                  </a:lnTo>
                  <a:lnTo>
                    <a:pt x="1037" y="1189"/>
                  </a:lnTo>
                  <a:lnTo>
                    <a:pt x="1037" y="1187"/>
                  </a:lnTo>
                  <a:lnTo>
                    <a:pt x="1038" y="1187"/>
                  </a:lnTo>
                  <a:lnTo>
                    <a:pt x="1038" y="1186"/>
                  </a:lnTo>
                  <a:lnTo>
                    <a:pt x="1037" y="1184"/>
                  </a:lnTo>
                  <a:lnTo>
                    <a:pt x="1037" y="1183"/>
                  </a:lnTo>
                  <a:lnTo>
                    <a:pt x="1034" y="1181"/>
                  </a:lnTo>
                  <a:lnTo>
                    <a:pt x="1032" y="1180"/>
                  </a:lnTo>
                  <a:lnTo>
                    <a:pt x="1031" y="1178"/>
                  </a:lnTo>
                  <a:lnTo>
                    <a:pt x="1028" y="1178"/>
                  </a:lnTo>
                  <a:lnTo>
                    <a:pt x="1026" y="1178"/>
                  </a:lnTo>
                  <a:lnTo>
                    <a:pt x="1025" y="1177"/>
                  </a:lnTo>
                  <a:lnTo>
                    <a:pt x="1025" y="1177"/>
                  </a:lnTo>
                  <a:lnTo>
                    <a:pt x="1025" y="1175"/>
                  </a:lnTo>
                  <a:lnTo>
                    <a:pt x="1025" y="1174"/>
                  </a:lnTo>
                  <a:lnTo>
                    <a:pt x="1020" y="1171"/>
                  </a:lnTo>
                  <a:lnTo>
                    <a:pt x="1019" y="1169"/>
                  </a:lnTo>
                  <a:lnTo>
                    <a:pt x="1019" y="1169"/>
                  </a:lnTo>
                  <a:lnTo>
                    <a:pt x="1017" y="1169"/>
                  </a:lnTo>
                  <a:lnTo>
                    <a:pt x="1019" y="1171"/>
                  </a:lnTo>
                  <a:lnTo>
                    <a:pt x="1019" y="1172"/>
                  </a:lnTo>
                  <a:lnTo>
                    <a:pt x="1022" y="1174"/>
                  </a:lnTo>
                  <a:lnTo>
                    <a:pt x="1022" y="1174"/>
                  </a:lnTo>
                  <a:lnTo>
                    <a:pt x="1022" y="1175"/>
                  </a:lnTo>
                  <a:lnTo>
                    <a:pt x="1020" y="1177"/>
                  </a:lnTo>
                  <a:lnTo>
                    <a:pt x="1020" y="1177"/>
                  </a:lnTo>
                  <a:lnTo>
                    <a:pt x="1020" y="1177"/>
                  </a:lnTo>
                  <a:lnTo>
                    <a:pt x="1020" y="1178"/>
                  </a:lnTo>
                  <a:lnTo>
                    <a:pt x="1019" y="1177"/>
                  </a:lnTo>
                  <a:lnTo>
                    <a:pt x="1017" y="1175"/>
                  </a:lnTo>
                  <a:lnTo>
                    <a:pt x="1013" y="1174"/>
                  </a:lnTo>
                  <a:lnTo>
                    <a:pt x="1013" y="1172"/>
                  </a:lnTo>
                  <a:lnTo>
                    <a:pt x="1011" y="1171"/>
                  </a:lnTo>
                  <a:lnTo>
                    <a:pt x="1011" y="1169"/>
                  </a:lnTo>
                  <a:lnTo>
                    <a:pt x="1011" y="1167"/>
                  </a:lnTo>
                  <a:lnTo>
                    <a:pt x="1013" y="1164"/>
                  </a:lnTo>
                  <a:lnTo>
                    <a:pt x="1013" y="1164"/>
                  </a:lnTo>
                  <a:lnTo>
                    <a:pt x="1013" y="1164"/>
                  </a:lnTo>
                  <a:lnTo>
                    <a:pt x="1013" y="1163"/>
                  </a:lnTo>
                  <a:lnTo>
                    <a:pt x="1013" y="1163"/>
                  </a:lnTo>
                  <a:lnTo>
                    <a:pt x="1011" y="1161"/>
                  </a:lnTo>
                  <a:lnTo>
                    <a:pt x="1010" y="1161"/>
                  </a:lnTo>
                  <a:lnTo>
                    <a:pt x="1010" y="1161"/>
                  </a:lnTo>
                  <a:lnTo>
                    <a:pt x="1011" y="1160"/>
                  </a:lnTo>
                  <a:lnTo>
                    <a:pt x="1011" y="1160"/>
                  </a:lnTo>
                  <a:lnTo>
                    <a:pt x="1011" y="1158"/>
                  </a:lnTo>
                  <a:lnTo>
                    <a:pt x="1011" y="1158"/>
                  </a:lnTo>
                  <a:lnTo>
                    <a:pt x="1011" y="1157"/>
                  </a:lnTo>
                  <a:lnTo>
                    <a:pt x="1010" y="1155"/>
                  </a:lnTo>
                  <a:lnTo>
                    <a:pt x="1003" y="1151"/>
                  </a:lnTo>
                  <a:lnTo>
                    <a:pt x="1000" y="1148"/>
                  </a:lnTo>
                  <a:lnTo>
                    <a:pt x="999" y="1145"/>
                  </a:lnTo>
                  <a:lnTo>
                    <a:pt x="999" y="1145"/>
                  </a:lnTo>
                  <a:lnTo>
                    <a:pt x="994" y="1142"/>
                  </a:lnTo>
                  <a:lnTo>
                    <a:pt x="994" y="1140"/>
                  </a:lnTo>
                  <a:lnTo>
                    <a:pt x="991" y="1137"/>
                  </a:lnTo>
                  <a:lnTo>
                    <a:pt x="988" y="1136"/>
                  </a:lnTo>
                  <a:lnTo>
                    <a:pt x="988" y="1136"/>
                  </a:lnTo>
                  <a:lnTo>
                    <a:pt x="990" y="1134"/>
                  </a:lnTo>
                  <a:lnTo>
                    <a:pt x="990" y="1134"/>
                  </a:lnTo>
                  <a:lnTo>
                    <a:pt x="990" y="1134"/>
                  </a:lnTo>
                  <a:lnTo>
                    <a:pt x="991" y="1136"/>
                  </a:lnTo>
                  <a:lnTo>
                    <a:pt x="991" y="1136"/>
                  </a:lnTo>
                  <a:lnTo>
                    <a:pt x="993" y="1136"/>
                  </a:lnTo>
                  <a:lnTo>
                    <a:pt x="993" y="1136"/>
                  </a:lnTo>
                  <a:lnTo>
                    <a:pt x="993" y="1134"/>
                  </a:lnTo>
                  <a:lnTo>
                    <a:pt x="991" y="1133"/>
                  </a:lnTo>
                  <a:lnTo>
                    <a:pt x="991" y="1133"/>
                  </a:lnTo>
                  <a:lnTo>
                    <a:pt x="990" y="1131"/>
                  </a:lnTo>
                  <a:lnTo>
                    <a:pt x="990" y="1131"/>
                  </a:lnTo>
                  <a:lnTo>
                    <a:pt x="990" y="1129"/>
                  </a:lnTo>
                  <a:lnTo>
                    <a:pt x="988" y="1129"/>
                  </a:lnTo>
                  <a:lnTo>
                    <a:pt x="988" y="1129"/>
                  </a:lnTo>
                  <a:lnTo>
                    <a:pt x="987" y="1129"/>
                  </a:lnTo>
                  <a:lnTo>
                    <a:pt x="987" y="1129"/>
                  </a:lnTo>
                  <a:lnTo>
                    <a:pt x="987" y="1129"/>
                  </a:lnTo>
                  <a:lnTo>
                    <a:pt x="987" y="1131"/>
                  </a:lnTo>
                  <a:lnTo>
                    <a:pt x="985" y="1131"/>
                  </a:lnTo>
                  <a:lnTo>
                    <a:pt x="985" y="1133"/>
                  </a:lnTo>
                  <a:lnTo>
                    <a:pt x="984" y="1133"/>
                  </a:lnTo>
                  <a:lnTo>
                    <a:pt x="982" y="1133"/>
                  </a:lnTo>
                  <a:lnTo>
                    <a:pt x="979" y="1133"/>
                  </a:lnTo>
                  <a:lnTo>
                    <a:pt x="976" y="1131"/>
                  </a:lnTo>
                  <a:lnTo>
                    <a:pt x="976" y="1131"/>
                  </a:lnTo>
                  <a:lnTo>
                    <a:pt x="976" y="1131"/>
                  </a:lnTo>
                  <a:lnTo>
                    <a:pt x="978" y="1131"/>
                  </a:lnTo>
                  <a:lnTo>
                    <a:pt x="978" y="1133"/>
                  </a:lnTo>
                  <a:lnTo>
                    <a:pt x="978" y="1133"/>
                  </a:lnTo>
                  <a:lnTo>
                    <a:pt x="973" y="1131"/>
                  </a:lnTo>
                  <a:lnTo>
                    <a:pt x="969" y="1128"/>
                  </a:lnTo>
                  <a:lnTo>
                    <a:pt x="965" y="1128"/>
                  </a:lnTo>
                  <a:lnTo>
                    <a:pt x="962" y="1128"/>
                  </a:lnTo>
                  <a:lnTo>
                    <a:pt x="959" y="1126"/>
                  </a:lnTo>
                  <a:lnTo>
                    <a:pt x="958" y="1125"/>
                  </a:lnTo>
                  <a:lnTo>
                    <a:pt x="953" y="1123"/>
                  </a:lnTo>
                  <a:lnTo>
                    <a:pt x="952" y="1123"/>
                  </a:lnTo>
                  <a:lnTo>
                    <a:pt x="946" y="1123"/>
                  </a:lnTo>
                  <a:lnTo>
                    <a:pt x="943" y="1122"/>
                  </a:lnTo>
                  <a:lnTo>
                    <a:pt x="940" y="1120"/>
                  </a:lnTo>
                  <a:lnTo>
                    <a:pt x="937" y="1119"/>
                  </a:lnTo>
                  <a:lnTo>
                    <a:pt x="932" y="1114"/>
                  </a:lnTo>
                  <a:lnTo>
                    <a:pt x="932" y="1114"/>
                  </a:lnTo>
                  <a:lnTo>
                    <a:pt x="929" y="1111"/>
                  </a:lnTo>
                  <a:lnTo>
                    <a:pt x="924" y="1108"/>
                  </a:lnTo>
                  <a:lnTo>
                    <a:pt x="924" y="1107"/>
                  </a:lnTo>
                  <a:lnTo>
                    <a:pt x="923" y="1105"/>
                  </a:lnTo>
                  <a:lnTo>
                    <a:pt x="921" y="1104"/>
                  </a:lnTo>
                  <a:lnTo>
                    <a:pt x="915" y="1099"/>
                  </a:lnTo>
                  <a:lnTo>
                    <a:pt x="914" y="1098"/>
                  </a:lnTo>
                  <a:lnTo>
                    <a:pt x="911" y="1096"/>
                  </a:lnTo>
                  <a:lnTo>
                    <a:pt x="909" y="1095"/>
                  </a:lnTo>
                  <a:lnTo>
                    <a:pt x="908" y="1095"/>
                  </a:lnTo>
                  <a:lnTo>
                    <a:pt x="906" y="1093"/>
                  </a:lnTo>
                  <a:lnTo>
                    <a:pt x="906" y="1093"/>
                  </a:lnTo>
                  <a:lnTo>
                    <a:pt x="905" y="1093"/>
                  </a:lnTo>
                  <a:lnTo>
                    <a:pt x="905" y="1093"/>
                  </a:lnTo>
                  <a:lnTo>
                    <a:pt x="906" y="1095"/>
                  </a:lnTo>
                  <a:lnTo>
                    <a:pt x="906" y="1095"/>
                  </a:lnTo>
                  <a:lnTo>
                    <a:pt x="908" y="1095"/>
                  </a:lnTo>
                  <a:lnTo>
                    <a:pt x="908" y="1095"/>
                  </a:lnTo>
                  <a:lnTo>
                    <a:pt x="911" y="1096"/>
                  </a:lnTo>
                  <a:lnTo>
                    <a:pt x="911" y="1096"/>
                  </a:lnTo>
                  <a:lnTo>
                    <a:pt x="905" y="1095"/>
                  </a:lnTo>
                  <a:lnTo>
                    <a:pt x="902" y="1095"/>
                  </a:lnTo>
                  <a:lnTo>
                    <a:pt x="902" y="1093"/>
                  </a:lnTo>
                  <a:lnTo>
                    <a:pt x="903" y="1093"/>
                  </a:lnTo>
                  <a:lnTo>
                    <a:pt x="903" y="1091"/>
                  </a:lnTo>
                  <a:lnTo>
                    <a:pt x="903" y="1091"/>
                  </a:lnTo>
                  <a:lnTo>
                    <a:pt x="902" y="1093"/>
                  </a:lnTo>
                  <a:lnTo>
                    <a:pt x="900" y="1093"/>
                  </a:lnTo>
                  <a:lnTo>
                    <a:pt x="900" y="1093"/>
                  </a:lnTo>
                  <a:lnTo>
                    <a:pt x="900" y="1091"/>
                  </a:lnTo>
                  <a:lnTo>
                    <a:pt x="900" y="1091"/>
                  </a:lnTo>
                  <a:lnTo>
                    <a:pt x="900" y="1091"/>
                  </a:lnTo>
                  <a:lnTo>
                    <a:pt x="899" y="1091"/>
                  </a:lnTo>
                  <a:lnTo>
                    <a:pt x="899" y="1093"/>
                  </a:lnTo>
                  <a:lnTo>
                    <a:pt x="899" y="1093"/>
                  </a:lnTo>
                  <a:lnTo>
                    <a:pt x="900" y="1093"/>
                  </a:lnTo>
                  <a:lnTo>
                    <a:pt x="900" y="1093"/>
                  </a:lnTo>
                  <a:lnTo>
                    <a:pt x="900" y="1095"/>
                  </a:lnTo>
                  <a:lnTo>
                    <a:pt x="899" y="1095"/>
                  </a:lnTo>
                  <a:lnTo>
                    <a:pt x="897" y="1095"/>
                  </a:lnTo>
                  <a:lnTo>
                    <a:pt x="893" y="1098"/>
                  </a:lnTo>
                  <a:lnTo>
                    <a:pt x="888" y="1098"/>
                  </a:lnTo>
                  <a:lnTo>
                    <a:pt x="883" y="1101"/>
                  </a:lnTo>
                  <a:lnTo>
                    <a:pt x="880" y="1101"/>
                  </a:lnTo>
                  <a:lnTo>
                    <a:pt x="880" y="1101"/>
                  </a:lnTo>
                  <a:lnTo>
                    <a:pt x="876" y="1101"/>
                  </a:lnTo>
                  <a:lnTo>
                    <a:pt x="871" y="1098"/>
                  </a:lnTo>
                  <a:lnTo>
                    <a:pt x="864" y="1098"/>
                  </a:lnTo>
                  <a:lnTo>
                    <a:pt x="859" y="1095"/>
                  </a:lnTo>
                  <a:lnTo>
                    <a:pt x="855" y="1093"/>
                  </a:lnTo>
                  <a:lnTo>
                    <a:pt x="852" y="1090"/>
                  </a:lnTo>
                  <a:lnTo>
                    <a:pt x="850" y="1090"/>
                  </a:lnTo>
                  <a:lnTo>
                    <a:pt x="848" y="1088"/>
                  </a:lnTo>
                  <a:lnTo>
                    <a:pt x="845" y="1088"/>
                  </a:lnTo>
                  <a:lnTo>
                    <a:pt x="841" y="1087"/>
                  </a:lnTo>
                  <a:lnTo>
                    <a:pt x="836" y="1085"/>
                  </a:lnTo>
                  <a:lnTo>
                    <a:pt x="833" y="1084"/>
                  </a:lnTo>
                  <a:lnTo>
                    <a:pt x="832" y="1082"/>
                  </a:lnTo>
                  <a:lnTo>
                    <a:pt x="826" y="1081"/>
                  </a:lnTo>
                  <a:lnTo>
                    <a:pt x="824" y="1081"/>
                  </a:lnTo>
                  <a:lnTo>
                    <a:pt x="823" y="1079"/>
                  </a:lnTo>
                  <a:lnTo>
                    <a:pt x="820" y="1078"/>
                  </a:lnTo>
                  <a:lnTo>
                    <a:pt x="818" y="1076"/>
                  </a:lnTo>
                  <a:lnTo>
                    <a:pt x="817" y="1075"/>
                  </a:lnTo>
                  <a:lnTo>
                    <a:pt x="815" y="1073"/>
                  </a:lnTo>
                  <a:lnTo>
                    <a:pt x="814" y="1072"/>
                  </a:lnTo>
                  <a:lnTo>
                    <a:pt x="814" y="1072"/>
                  </a:lnTo>
                  <a:lnTo>
                    <a:pt x="812" y="1072"/>
                  </a:lnTo>
                  <a:lnTo>
                    <a:pt x="809" y="1072"/>
                  </a:lnTo>
                  <a:lnTo>
                    <a:pt x="806" y="1070"/>
                  </a:lnTo>
                  <a:lnTo>
                    <a:pt x="804" y="1070"/>
                  </a:lnTo>
                  <a:lnTo>
                    <a:pt x="800" y="1069"/>
                  </a:lnTo>
                  <a:lnTo>
                    <a:pt x="795" y="1067"/>
                  </a:lnTo>
                  <a:lnTo>
                    <a:pt x="792" y="1064"/>
                  </a:lnTo>
                  <a:lnTo>
                    <a:pt x="791" y="1063"/>
                  </a:lnTo>
                  <a:lnTo>
                    <a:pt x="789" y="1060"/>
                  </a:lnTo>
                  <a:lnTo>
                    <a:pt x="788" y="1060"/>
                  </a:lnTo>
                  <a:lnTo>
                    <a:pt x="785" y="1058"/>
                  </a:lnTo>
                  <a:lnTo>
                    <a:pt x="783" y="1056"/>
                  </a:lnTo>
                  <a:lnTo>
                    <a:pt x="780" y="1056"/>
                  </a:lnTo>
                  <a:lnTo>
                    <a:pt x="776" y="1053"/>
                  </a:lnTo>
                  <a:lnTo>
                    <a:pt x="776" y="1052"/>
                  </a:lnTo>
                  <a:lnTo>
                    <a:pt x="774" y="1050"/>
                  </a:lnTo>
                  <a:lnTo>
                    <a:pt x="773" y="1049"/>
                  </a:lnTo>
                  <a:lnTo>
                    <a:pt x="769" y="1046"/>
                  </a:lnTo>
                  <a:lnTo>
                    <a:pt x="769" y="1044"/>
                  </a:lnTo>
                  <a:lnTo>
                    <a:pt x="768" y="1041"/>
                  </a:lnTo>
                  <a:lnTo>
                    <a:pt x="768" y="1041"/>
                  </a:lnTo>
                  <a:lnTo>
                    <a:pt x="768" y="1040"/>
                  </a:lnTo>
                  <a:lnTo>
                    <a:pt x="768" y="1040"/>
                  </a:lnTo>
                  <a:lnTo>
                    <a:pt x="769" y="1038"/>
                  </a:lnTo>
                  <a:lnTo>
                    <a:pt x="771" y="1038"/>
                  </a:lnTo>
                  <a:lnTo>
                    <a:pt x="773" y="1037"/>
                  </a:lnTo>
                  <a:lnTo>
                    <a:pt x="773" y="1037"/>
                  </a:lnTo>
                  <a:lnTo>
                    <a:pt x="773" y="1037"/>
                  </a:lnTo>
                  <a:lnTo>
                    <a:pt x="771" y="1035"/>
                  </a:lnTo>
                  <a:lnTo>
                    <a:pt x="771" y="1035"/>
                  </a:lnTo>
                  <a:lnTo>
                    <a:pt x="769" y="1035"/>
                  </a:lnTo>
                  <a:lnTo>
                    <a:pt x="769" y="1034"/>
                  </a:lnTo>
                  <a:lnTo>
                    <a:pt x="769" y="1034"/>
                  </a:lnTo>
                  <a:lnTo>
                    <a:pt x="771" y="1032"/>
                  </a:lnTo>
                  <a:lnTo>
                    <a:pt x="773" y="1031"/>
                  </a:lnTo>
                  <a:lnTo>
                    <a:pt x="773" y="1031"/>
                  </a:lnTo>
                  <a:lnTo>
                    <a:pt x="773" y="1029"/>
                  </a:lnTo>
                  <a:lnTo>
                    <a:pt x="773" y="1026"/>
                  </a:lnTo>
                  <a:lnTo>
                    <a:pt x="773" y="1025"/>
                  </a:lnTo>
                  <a:lnTo>
                    <a:pt x="769" y="1023"/>
                  </a:lnTo>
                  <a:lnTo>
                    <a:pt x="769" y="1023"/>
                  </a:lnTo>
                  <a:lnTo>
                    <a:pt x="769" y="1022"/>
                  </a:lnTo>
                  <a:lnTo>
                    <a:pt x="768" y="1018"/>
                  </a:lnTo>
                  <a:lnTo>
                    <a:pt x="768" y="1014"/>
                  </a:lnTo>
                  <a:lnTo>
                    <a:pt x="766" y="1011"/>
                  </a:lnTo>
                  <a:lnTo>
                    <a:pt x="763" y="1008"/>
                  </a:lnTo>
                  <a:lnTo>
                    <a:pt x="763" y="1008"/>
                  </a:lnTo>
                  <a:lnTo>
                    <a:pt x="760" y="1005"/>
                  </a:lnTo>
                  <a:lnTo>
                    <a:pt x="759" y="1003"/>
                  </a:lnTo>
                  <a:lnTo>
                    <a:pt x="756" y="999"/>
                  </a:lnTo>
                  <a:lnTo>
                    <a:pt x="754" y="997"/>
                  </a:lnTo>
                  <a:lnTo>
                    <a:pt x="751" y="994"/>
                  </a:lnTo>
                  <a:lnTo>
                    <a:pt x="750" y="991"/>
                  </a:lnTo>
                  <a:lnTo>
                    <a:pt x="742" y="985"/>
                  </a:lnTo>
                  <a:lnTo>
                    <a:pt x="742" y="985"/>
                  </a:lnTo>
                  <a:lnTo>
                    <a:pt x="745" y="987"/>
                  </a:lnTo>
                  <a:lnTo>
                    <a:pt x="745" y="987"/>
                  </a:lnTo>
                  <a:lnTo>
                    <a:pt x="745" y="987"/>
                  </a:lnTo>
                  <a:lnTo>
                    <a:pt x="745" y="985"/>
                  </a:lnTo>
                  <a:lnTo>
                    <a:pt x="744" y="985"/>
                  </a:lnTo>
                  <a:lnTo>
                    <a:pt x="744" y="985"/>
                  </a:lnTo>
                  <a:lnTo>
                    <a:pt x="742" y="985"/>
                  </a:lnTo>
                  <a:lnTo>
                    <a:pt x="742" y="985"/>
                  </a:lnTo>
                  <a:lnTo>
                    <a:pt x="741" y="985"/>
                  </a:lnTo>
                  <a:lnTo>
                    <a:pt x="739" y="984"/>
                  </a:lnTo>
                  <a:lnTo>
                    <a:pt x="739" y="982"/>
                  </a:lnTo>
                  <a:lnTo>
                    <a:pt x="739" y="982"/>
                  </a:lnTo>
                  <a:lnTo>
                    <a:pt x="736" y="979"/>
                  </a:lnTo>
                  <a:lnTo>
                    <a:pt x="735" y="977"/>
                  </a:lnTo>
                  <a:lnTo>
                    <a:pt x="736" y="977"/>
                  </a:lnTo>
                  <a:lnTo>
                    <a:pt x="736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5" y="976"/>
                  </a:lnTo>
                  <a:lnTo>
                    <a:pt x="733" y="974"/>
                  </a:lnTo>
                  <a:lnTo>
                    <a:pt x="730" y="973"/>
                  </a:lnTo>
                  <a:lnTo>
                    <a:pt x="730" y="973"/>
                  </a:lnTo>
                  <a:lnTo>
                    <a:pt x="728" y="971"/>
                  </a:lnTo>
                  <a:lnTo>
                    <a:pt x="728" y="971"/>
                  </a:lnTo>
                  <a:lnTo>
                    <a:pt x="727" y="971"/>
                  </a:lnTo>
                  <a:lnTo>
                    <a:pt x="725" y="971"/>
                  </a:lnTo>
                  <a:lnTo>
                    <a:pt x="725" y="971"/>
                  </a:lnTo>
                  <a:lnTo>
                    <a:pt x="725" y="971"/>
                  </a:lnTo>
                  <a:lnTo>
                    <a:pt x="727" y="970"/>
                  </a:lnTo>
                  <a:lnTo>
                    <a:pt x="728" y="968"/>
                  </a:lnTo>
                  <a:lnTo>
                    <a:pt x="728" y="968"/>
                  </a:lnTo>
                  <a:lnTo>
                    <a:pt x="727" y="968"/>
                  </a:lnTo>
                  <a:lnTo>
                    <a:pt x="727" y="970"/>
                  </a:lnTo>
                  <a:lnTo>
                    <a:pt x="725" y="970"/>
                  </a:lnTo>
                  <a:lnTo>
                    <a:pt x="724" y="970"/>
                  </a:lnTo>
                  <a:lnTo>
                    <a:pt x="724" y="970"/>
                  </a:lnTo>
                  <a:lnTo>
                    <a:pt x="722" y="970"/>
                  </a:lnTo>
                  <a:lnTo>
                    <a:pt x="722" y="968"/>
                  </a:lnTo>
                  <a:lnTo>
                    <a:pt x="721" y="964"/>
                  </a:lnTo>
                  <a:lnTo>
                    <a:pt x="722" y="962"/>
                  </a:lnTo>
                  <a:lnTo>
                    <a:pt x="722" y="961"/>
                  </a:lnTo>
                  <a:lnTo>
                    <a:pt x="724" y="961"/>
                  </a:lnTo>
                  <a:lnTo>
                    <a:pt x="724" y="961"/>
                  </a:lnTo>
                  <a:lnTo>
                    <a:pt x="725" y="961"/>
                  </a:lnTo>
                  <a:lnTo>
                    <a:pt x="724" y="961"/>
                  </a:lnTo>
                  <a:lnTo>
                    <a:pt x="724" y="959"/>
                  </a:lnTo>
                  <a:lnTo>
                    <a:pt x="724" y="959"/>
                  </a:lnTo>
                  <a:lnTo>
                    <a:pt x="724" y="959"/>
                  </a:lnTo>
                  <a:lnTo>
                    <a:pt x="722" y="958"/>
                  </a:lnTo>
                  <a:lnTo>
                    <a:pt x="721" y="955"/>
                  </a:lnTo>
                  <a:lnTo>
                    <a:pt x="718" y="955"/>
                  </a:lnTo>
                  <a:lnTo>
                    <a:pt x="718" y="955"/>
                  </a:lnTo>
                  <a:lnTo>
                    <a:pt x="716" y="955"/>
                  </a:lnTo>
                  <a:lnTo>
                    <a:pt x="715" y="953"/>
                  </a:lnTo>
                  <a:lnTo>
                    <a:pt x="715" y="952"/>
                  </a:lnTo>
                  <a:lnTo>
                    <a:pt x="715" y="950"/>
                  </a:lnTo>
                  <a:lnTo>
                    <a:pt x="715" y="950"/>
                  </a:lnTo>
                  <a:lnTo>
                    <a:pt x="710" y="949"/>
                  </a:lnTo>
                  <a:lnTo>
                    <a:pt x="710" y="949"/>
                  </a:lnTo>
                  <a:lnTo>
                    <a:pt x="709" y="947"/>
                  </a:lnTo>
                  <a:lnTo>
                    <a:pt x="707" y="945"/>
                  </a:lnTo>
                  <a:lnTo>
                    <a:pt x="707" y="945"/>
                  </a:lnTo>
                  <a:lnTo>
                    <a:pt x="707" y="944"/>
                  </a:lnTo>
                  <a:lnTo>
                    <a:pt x="707" y="942"/>
                  </a:lnTo>
                  <a:lnTo>
                    <a:pt x="707" y="939"/>
                  </a:lnTo>
                  <a:lnTo>
                    <a:pt x="707" y="939"/>
                  </a:lnTo>
                  <a:lnTo>
                    <a:pt x="704" y="938"/>
                  </a:lnTo>
                  <a:lnTo>
                    <a:pt x="704" y="938"/>
                  </a:lnTo>
                  <a:lnTo>
                    <a:pt x="703" y="939"/>
                  </a:lnTo>
                  <a:lnTo>
                    <a:pt x="703" y="938"/>
                  </a:lnTo>
                  <a:lnTo>
                    <a:pt x="701" y="938"/>
                  </a:lnTo>
                  <a:lnTo>
                    <a:pt x="698" y="935"/>
                  </a:lnTo>
                  <a:lnTo>
                    <a:pt x="697" y="932"/>
                  </a:lnTo>
                  <a:lnTo>
                    <a:pt x="694" y="930"/>
                  </a:lnTo>
                  <a:lnTo>
                    <a:pt x="692" y="929"/>
                  </a:lnTo>
                  <a:lnTo>
                    <a:pt x="692" y="929"/>
                  </a:lnTo>
                  <a:lnTo>
                    <a:pt x="690" y="927"/>
                  </a:lnTo>
                  <a:lnTo>
                    <a:pt x="690" y="926"/>
                  </a:lnTo>
                  <a:lnTo>
                    <a:pt x="690" y="926"/>
                  </a:lnTo>
                  <a:lnTo>
                    <a:pt x="689" y="924"/>
                  </a:lnTo>
                  <a:lnTo>
                    <a:pt x="687" y="923"/>
                  </a:lnTo>
                  <a:lnTo>
                    <a:pt x="687" y="921"/>
                  </a:lnTo>
                  <a:lnTo>
                    <a:pt x="687" y="920"/>
                  </a:lnTo>
                  <a:lnTo>
                    <a:pt x="685" y="918"/>
                  </a:lnTo>
                  <a:lnTo>
                    <a:pt x="684" y="918"/>
                  </a:lnTo>
                  <a:lnTo>
                    <a:pt x="684" y="917"/>
                  </a:lnTo>
                  <a:lnTo>
                    <a:pt x="684" y="917"/>
                  </a:lnTo>
                  <a:lnTo>
                    <a:pt x="684" y="915"/>
                  </a:lnTo>
                  <a:lnTo>
                    <a:pt x="683" y="914"/>
                  </a:lnTo>
                  <a:lnTo>
                    <a:pt x="681" y="911"/>
                  </a:lnTo>
                  <a:lnTo>
                    <a:pt x="681" y="911"/>
                  </a:lnTo>
                  <a:lnTo>
                    <a:pt x="679" y="909"/>
                  </a:lnTo>
                  <a:lnTo>
                    <a:pt x="679" y="907"/>
                  </a:lnTo>
                  <a:lnTo>
                    <a:pt x="679" y="904"/>
                  </a:lnTo>
                  <a:lnTo>
                    <a:pt x="678" y="901"/>
                  </a:lnTo>
                  <a:lnTo>
                    <a:pt x="677" y="900"/>
                  </a:lnTo>
                  <a:lnTo>
                    <a:pt x="675" y="898"/>
                  </a:lnTo>
                  <a:lnTo>
                    <a:pt x="677" y="895"/>
                  </a:lnTo>
                  <a:lnTo>
                    <a:pt x="675" y="894"/>
                  </a:lnTo>
                  <a:lnTo>
                    <a:pt x="675" y="894"/>
                  </a:lnTo>
                  <a:lnTo>
                    <a:pt x="675" y="894"/>
                  </a:lnTo>
                  <a:lnTo>
                    <a:pt x="677" y="894"/>
                  </a:lnTo>
                  <a:lnTo>
                    <a:pt x="677" y="894"/>
                  </a:lnTo>
                  <a:lnTo>
                    <a:pt x="677" y="892"/>
                  </a:lnTo>
                  <a:lnTo>
                    <a:pt x="677" y="892"/>
                  </a:lnTo>
                  <a:lnTo>
                    <a:pt x="675" y="891"/>
                  </a:lnTo>
                  <a:lnTo>
                    <a:pt x="673" y="891"/>
                  </a:lnTo>
                  <a:lnTo>
                    <a:pt x="671" y="891"/>
                  </a:lnTo>
                  <a:lnTo>
                    <a:pt x="669" y="889"/>
                  </a:lnTo>
                  <a:lnTo>
                    <a:pt x="669" y="888"/>
                  </a:lnTo>
                  <a:lnTo>
                    <a:pt x="669" y="888"/>
                  </a:lnTo>
                  <a:lnTo>
                    <a:pt x="667" y="886"/>
                  </a:lnTo>
                  <a:lnTo>
                    <a:pt x="666" y="886"/>
                  </a:lnTo>
                  <a:lnTo>
                    <a:pt x="665" y="886"/>
                  </a:lnTo>
                  <a:lnTo>
                    <a:pt x="665" y="888"/>
                  </a:lnTo>
                  <a:lnTo>
                    <a:pt x="665" y="888"/>
                  </a:lnTo>
                  <a:lnTo>
                    <a:pt x="663" y="888"/>
                  </a:lnTo>
                  <a:lnTo>
                    <a:pt x="661" y="886"/>
                  </a:lnTo>
                  <a:lnTo>
                    <a:pt x="659" y="885"/>
                  </a:lnTo>
                  <a:lnTo>
                    <a:pt x="657" y="883"/>
                  </a:lnTo>
                  <a:lnTo>
                    <a:pt x="657" y="883"/>
                  </a:lnTo>
                  <a:lnTo>
                    <a:pt x="655" y="883"/>
                  </a:lnTo>
                  <a:lnTo>
                    <a:pt x="654" y="882"/>
                  </a:lnTo>
                  <a:lnTo>
                    <a:pt x="654" y="883"/>
                  </a:lnTo>
                  <a:lnTo>
                    <a:pt x="654" y="883"/>
                  </a:lnTo>
                  <a:lnTo>
                    <a:pt x="655" y="886"/>
                  </a:lnTo>
                  <a:lnTo>
                    <a:pt x="654" y="888"/>
                  </a:lnTo>
                  <a:lnTo>
                    <a:pt x="654" y="892"/>
                  </a:lnTo>
                  <a:lnTo>
                    <a:pt x="654" y="894"/>
                  </a:lnTo>
                  <a:lnTo>
                    <a:pt x="655" y="895"/>
                  </a:lnTo>
                  <a:lnTo>
                    <a:pt x="657" y="898"/>
                  </a:lnTo>
                  <a:lnTo>
                    <a:pt x="657" y="900"/>
                  </a:lnTo>
                  <a:lnTo>
                    <a:pt x="657" y="901"/>
                  </a:lnTo>
                  <a:lnTo>
                    <a:pt x="657" y="906"/>
                  </a:lnTo>
                  <a:lnTo>
                    <a:pt x="657" y="907"/>
                  </a:lnTo>
                  <a:lnTo>
                    <a:pt x="659" y="909"/>
                  </a:lnTo>
                  <a:lnTo>
                    <a:pt x="660" y="911"/>
                  </a:lnTo>
                  <a:lnTo>
                    <a:pt x="660" y="912"/>
                  </a:lnTo>
                  <a:lnTo>
                    <a:pt x="663" y="914"/>
                  </a:lnTo>
                  <a:lnTo>
                    <a:pt x="665" y="915"/>
                  </a:lnTo>
                  <a:lnTo>
                    <a:pt x="667" y="917"/>
                  </a:lnTo>
                  <a:lnTo>
                    <a:pt x="667" y="918"/>
                  </a:lnTo>
                  <a:lnTo>
                    <a:pt x="671" y="921"/>
                  </a:lnTo>
                  <a:lnTo>
                    <a:pt x="671" y="923"/>
                  </a:lnTo>
                  <a:lnTo>
                    <a:pt x="671" y="924"/>
                  </a:lnTo>
                  <a:lnTo>
                    <a:pt x="672" y="924"/>
                  </a:lnTo>
                  <a:lnTo>
                    <a:pt x="673" y="926"/>
                  </a:lnTo>
                  <a:lnTo>
                    <a:pt x="673" y="926"/>
                  </a:lnTo>
                  <a:lnTo>
                    <a:pt x="673" y="926"/>
                  </a:lnTo>
                  <a:lnTo>
                    <a:pt x="673" y="926"/>
                  </a:lnTo>
                  <a:lnTo>
                    <a:pt x="675" y="926"/>
                  </a:lnTo>
                  <a:lnTo>
                    <a:pt x="677" y="930"/>
                  </a:lnTo>
                  <a:lnTo>
                    <a:pt x="677" y="930"/>
                  </a:lnTo>
                  <a:lnTo>
                    <a:pt x="678" y="930"/>
                  </a:lnTo>
                  <a:lnTo>
                    <a:pt x="678" y="932"/>
                  </a:lnTo>
                  <a:lnTo>
                    <a:pt x="678" y="932"/>
                  </a:lnTo>
                  <a:lnTo>
                    <a:pt x="678" y="933"/>
                  </a:lnTo>
                  <a:lnTo>
                    <a:pt x="679" y="935"/>
                  </a:lnTo>
                  <a:lnTo>
                    <a:pt x="679" y="936"/>
                  </a:lnTo>
                  <a:lnTo>
                    <a:pt x="679" y="938"/>
                  </a:lnTo>
                  <a:lnTo>
                    <a:pt x="679" y="938"/>
                  </a:lnTo>
                  <a:lnTo>
                    <a:pt x="679" y="939"/>
                  </a:lnTo>
                  <a:lnTo>
                    <a:pt x="683" y="942"/>
                  </a:lnTo>
                  <a:lnTo>
                    <a:pt x="685" y="944"/>
                  </a:lnTo>
                  <a:lnTo>
                    <a:pt x="685" y="945"/>
                  </a:lnTo>
                  <a:lnTo>
                    <a:pt x="687" y="949"/>
                  </a:lnTo>
                  <a:lnTo>
                    <a:pt x="689" y="949"/>
                  </a:lnTo>
                  <a:lnTo>
                    <a:pt x="689" y="950"/>
                  </a:lnTo>
                  <a:lnTo>
                    <a:pt x="689" y="952"/>
                  </a:lnTo>
                  <a:lnTo>
                    <a:pt x="689" y="952"/>
                  </a:lnTo>
                  <a:lnTo>
                    <a:pt x="690" y="953"/>
                  </a:lnTo>
                  <a:lnTo>
                    <a:pt x="692" y="956"/>
                  </a:lnTo>
                  <a:lnTo>
                    <a:pt x="692" y="958"/>
                  </a:lnTo>
                  <a:lnTo>
                    <a:pt x="694" y="958"/>
                  </a:lnTo>
                  <a:lnTo>
                    <a:pt x="694" y="956"/>
                  </a:lnTo>
                  <a:lnTo>
                    <a:pt x="692" y="955"/>
                  </a:lnTo>
                  <a:lnTo>
                    <a:pt x="692" y="955"/>
                  </a:lnTo>
                  <a:lnTo>
                    <a:pt x="692" y="953"/>
                  </a:lnTo>
                  <a:lnTo>
                    <a:pt x="692" y="953"/>
                  </a:lnTo>
                  <a:lnTo>
                    <a:pt x="695" y="955"/>
                  </a:lnTo>
                  <a:lnTo>
                    <a:pt x="695" y="956"/>
                  </a:lnTo>
                  <a:lnTo>
                    <a:pt x="697" y="958"/>
                  </a:lnTo>
                  <a:lnTo>
                    <a:pt x="697" y="959"/>
                  </a:lnTo>
                  <a:lnTo>
                    <a:pt x="697" y="961"/>
                  </a:lnTo>
                  <a:lnTo>
                    <a:pt x="697" y="961"/>
                  </a:lnTo>
                  <a:lnTo>
                    <a:pt x="698" y="964"/>
                  </a:lnTo>
                  <a:lnTo>
                    <a:pt x="698" y="965"/>
                  </a:lnTo>
                  <a:lnTo>
                    <a:pt x="698" y="968"/>
                  </a:lnTo>
                  <a:lnTo>
                    <a:pt x="700" y="970"/>
                  </a:lnTo>
                  <a:lnTo>
                    <a:pt x="701" y="971"/>
                  </a:lnTo>
                  <a:lnTo>
                    <a:pt x="701" y="973"/>
                  </a:lnTo>
                  <a:lnTo>
                    <a:pt x="703" y="976"/>
                  </a:lnTo>
                  <a:lnTo>
                    <a:pt x="704" y="979"/>
                  </a:lnTo>
                  <a:lnTo>
                    <a:pt x="706" y="980"/>
                  </a:lnTo>
                  <a:lnTo>
                    <a:pt x="706" y="980"/>
                  </a:lnTo>
                  <a:lnTo>
                    <a:pt x="706" y="984"/>
                  </a:lnTo>
                  <a:lnTo>
                    <a:pt x="706" y="984"/>
                  </a:lnTo>
                  <a:lnTo>
                    <a:pt x="706" y="987"/>
                  </a:lnTo>
                  <a:lnTo>
                    <a:pt x="707" y="990"/>
                  </a:lnTo>
                  <a:lnTo>
                    <a:pt x="709" y="990"/>
                  </a:lnTo>
                  <a:lnTo>
                    <a:pt x="709" y="990"/>
                  </a:lnTo>
                  <a:lnTo>
                    <a:pt x="709" y="990"/>
                  </a:lnTo>
                  <a:lnTo>
                    <a:pt x="710" y="991"/>
                  </a:lnTo>
                  <a:lnTo>
                    <a:pt x="710" y="990"/>
                  </a:lnTo>
                  <a:lnTo>
                    <a:pt x="710" y="990"/>
                  </a:lnTo>
                  <a:lnTo>
                    <a:pt x="710" y="988"/>
                  </a:lnTo>
                  <a:lnTo>
                    <a:pt x="710" y="988"/>
                  </a:lnTo>
                  <a:lnTo>
                    <a:pt x="710" y="987"/>
                  </a:lnTo>
                  <a:lnTo>
                    <a:pt x="710" y="987"/>
                  </a:lnTo>
                  <a:lnTo>
                    <a:pt x="713" y="990"/>
                  </a:lnTo>
                  <a:lnTo>
                    <a:pt x="715" y="991"/>
                  </a:lnTo>
                  <a:lnTo>
                    <a:pt x="715" y="991"/>
                  </a:lnTo>
                  <a:lnTo>
                    <a:pt x="716" y="993"/>
                  </a:lnTo>
                  <a:lnTo>
                    <a:pt x="716" y="994"/>
                  </a:lnTo>
                  <a:lnTo>
                    <a:pt x="718" y="994"/>
                  </a:lnTo>
                  <a:lnTo>
                    <a:pt x="718" y="996"/>
                  </a:lnTo>
                  <a:lnTo>
                    <a:pt x="721" y="997"/>
                  </a:lnTo>
                  <a:lnTo>
                    <a:pt x="721" y="999"/>
                  </a:lnTo>
                  <a:lnTo>
                    <a:pt x="721" y="1000"/>
                  </a:lnTo>
                  <a:lnTo>
                    <a:pt x="721" y="1002"/>
                  </a:lnTo>
                  <a:lnTo>
                    <a:pt x="721" y="1003"/>
                  </a:lnTo>
                  <a:lnTo>
                    <a:pt x="719" y="1005"/>
                  </a:lnTo>
                  <a:lnTo>
                    <a:pt x="718" y="1005"/>
                  </a:lnTo>
                  <a:lnTo>
                    <a:pt x="716" y="1006"/>
                  </a:lnTo>
                  <a:lnTo>
                    <a:pt x="715" y="1006"/>
                  </a:lnTo>
                  <a:lnTo>
                    <a:pt x="715" y="1006"/>
                  </a:lnTo>
                  <a:lnTo>
                    <a:pt x="713" y="1005"/>
                  </a:lnTo>
                  <a:lnTo>
                    <a:pt x="712" y="1000"/>
                  </a:lnTo>
                  <a:lnTo>
                    <a:pt x="712" y="1000"/>
                  </a:lnTo>
                  <a:lnTo>
                    <a:pt x="710" y="999"/>
                  </a:lnTo>
                  <a:lnTo>
                    <a:pt x="710" y="997"/>
                  </a:lnTo>
                  <a:lnTo>
                    <a:pt x="706" y="996"/>
                  </a:lnTo>
                  <a:lnTo>
                    <a:pt x="704" y="994"/>
                  </a:lnTo>
                  <a:lnTo>
                    <a:pt x="703" y="993"/>
                  </a:lnTo>
                  <a:lnTo>
                    <a:pt x="701" y="991"/>
                  </a:lnTo>
                  <a:lnTo>
                    <a:pt x="697" y="988"/>
                  </a:lnTo>
                  <a:lnTo>
                    <a:pt x="695" y="987"/>
                  </a:lnTo>
                  <a:lnTo>
                    <a:pt x="694" y="985"/>
                  </a:lnTo>
                  <a:lnTo>
                    <a:pt x="692" y="985"/>
                  </a:lnTo>
                  <a:lnTo>
                    <a:pt x="692" y="985"/>
                  </a:lnTo>
                  <a:lnTo>
                    <a:pt x="692" y="984"/>
                  </a:lnTo>
                  <a:lnTo>
                    <a:pt x="692" y="984"/>
                  </a:lnTo>
                  <a:lnTo>
                    <a:pt x="692" y="984"/>
                  </a:lnTo>
                  <a:lnTo>
                    <a:pt x="689" y="980"/>
                  </a:lnTo>
                  <a:lnTo>
                    <a:pt x="687" y="979"/>
                  </a:lnTo>
                  <a:lnTo>
                    <a:pt x="687" y="977"/>
                  </a:lnTo>
                  <a:lnTo>
                    <a:pt x="689" y="974"/>
                  </a:lnTo>
                  <a:lnTo>
                    <a:pt x="689" y="971"/>
                  </a:lnTo>
                  <a:lnTo>
                    <a:pt x="689" y="970"/>
                  </a:lnTo>
                  <a:lnTo>
                    <a:pt x="689" y="970"/>
                  </a:lnTo>
                  <a:lnTo>
                    <a:pt x="687" y="970"/>
                  </a:lnTo>
                  <a:lnTo>
                    <a:pt x="687" y="968"/>
                  </a:lnTo>
                  <a:lnTo>
                    <a:pt x="687" y="965"/>
                  </a:lnTo>
                  <a:lnTo>
                    <a:pt x="684" y="962"/>
                  </a:lnTo>
                  <a:lnTo>
                    <a:pt x="683" y="961"/>
                  </a:lnTo>
                  <a:lnTo>
                    <a:pt x="681" y="961"/>
                  </a:lnTo>
                  <a:lnTo>
                    <a:pt x="677" y="956"/>
                  </a:lnTo>
                  <a:lnTo>
                    <a:pt x="675" y="955"/>
                  </a:lnTo>
                  <a:lnTo>
                    <a:pt x="675" y="955"/>
                  </a:lnTo>
                  <a:lnTo>
                    <a:pt x="675" y="952"/>
                  </a:lnTo>
                  <a:lnTo>
                    <a:pt x="675" y="953"/>
                  </a:lnTo>
                  <a:lnTo>
                    <a:pt x="673" y="955"/>
                  </a:lnTo>
                  <a:lnTo>
                    <a:pt x="672" y="953"/>
                  </a:lnTo>
                  <a:lnTo>
                    <a:pt x="669" y="955"/>
                  </a:lnTo>
                  <a:lnTo>
                    <a:pt x="669" y="955"/>
                  </a:lnTo>
                  <a:lnTo>
                    <a:pt x="667" y="953"/>
                  </a:lnTo>
                  <a:lnTo>
                    <a:pt x="667" y="952"/>
                  </a:lnTo>
                  <a:lnTo>
                    <a:pt x="666" y="952"/>
                  </a:lnTo>
                  <a:lnTo>
                    <a:pt x="665" y="952"/>
                  </a:lnTo>
                  <a:lnTo>
                    <a:pt x="663" y="950"/>
                  </a:lnTo>
                  <a:lnTo>
                    <a:pt x="663" y="949"/>
                  </a:lnTo>
                  <a:lnTo>
                    <a:pt x="661" y="949"/>
                  </a:lnTo>
                  <a:lnTo>
                    <a:pt x="660" y="949"/>
                  </a:lnTo>
                  <a:lnTo>
                    <a:pt x="659" y="947"/>
                  </a:lnTo>
                  <a:lnTo>
                    <a:pt x="659" y="945"/>
                  </a:lnTo>
                  <a:lnTo>
                    <a:pt x="659" y="945"/>
                  </a:lnTo>
                  <a:lnTo>
                    <a:pt x="655" y="944"/>
                  </a:lnTo>
                  <a:lnTo>
                    <a:pt x="654" y="942"/>
                  </a:lnTo>
                  <a:lnTo>
                    <a:pt x="652" y="941"/>
                  </a:lnTo>
                  <a:lnTo>
                    <a:pt x="652" y="939"/>
                  </a:lnTo>
                  <a:lnTo>
                    <a:pt x="652" y="939"/>
                  </a:lnTo>
                  <a:lnTo>
                    <a:pt x="655" y="939"/>
                  </a:lnTo>
                  <a:lnTo>
                    <a:pt x="659" y="941"/>
                  </a:lnTo>
                  <a:lnTo>
                    <a:pt x="660" y="939"/>
                  </a:lnTo>
                  <a:lnTo>
                    <a:pt x="660" y="939"/>
                  </a:lnTo>
                  <a:lnTo>
                    <a:pt x="661" y="939"/>
                  </a:lnTo>
                  <a:lnTo>
                    <a:pt x="661" y="939"/>
                  </a:lnTo>
                  <a:lnTo>
                    <a:pt x="661" y="941"/>
                  </a:lnTo>
                  <a:lnTo>
                    <a:pt x="661" y="941"/>
                  </a:lnTo>
                  <a:lnTo>
                    <a:pt x="663" y="942"/>
                  </a:lnTo>
                  <a:lnTo>
                    <a:pt x="665" y="941"/>
                  </a:lnTo>
                  <a:lnTo>
                    <a:pt x="663" y="941"/>
                  </a:lnTo>
                  <a:lnTo>
                    <a:pt x="663" y="939"/>
                  </a:lnTo>
                  <a:lnTo>
                    <a:pt x="663" y="939"/>
                  </a:lnTo>
                  <a:lnTo>
                    <a:pt x="663" y="938"/>
                  </a:lnTo>
                  <a:lnTo>
                    <a:pt x="661" y="938"/>
                  </a:lnTo>
                  <a:lnTo>
                    <a:pt x="661" y="938"/>
                  </a:lnTo>
                  <a:lnTo>
                    <a:pt x="663" y="936"/>
                  </a:lnTo>
                  <a:lnTo>
                    <a:pt x="663" y="935"/>
                  </a:lnTo>
                  <a:lnTo>
                    <a:pt x="665" y="932"/>
                  </a:lnTo>
                  <a:lnTo>
                    <a:pt x="663" y="929"/>
                  </a:lnTo>
                  <a:lnTo>
                    <a:pt x="661" y="927"/>
                  </a:lnTo>
                  <a:lnTo>
                    <a:pt x="657" y="921"/>
                  </a:lnTo>
                  <a:lnTo>
                    <a:pt x="654" y="920"/>
                  </a:lnTo>
                  <a:lnTo>
                    <a:pt x="654" y="918"/>
                  </a:lnTo>
                  <a:lnTo>
                    <a:pt x="652" y="918"/>
                  </a:lnTo>
                  <a:lnTo>
                    <a:pt x="651" y="917"/>
                  </a:lnTo>
                  <a:lnTo>
                    <a:pt x="649" y="915"/>
                  </a:lnTo>
                  <a:lnTo>
                    <a:pt x="646" y="914"/>
                  </a:lnTo>
                  <a:lnTo>
                    <a:pt x="645" y="912"/>
                  </a:lnTo>
                  <a:lnTo>
                    <a:pt x="643" y="911"/>
                  </a:lnTo>
                  <a:lnTo>
                    <a:pt x="643" y="909"/>
                  </a:lnTo>
                  <a:lnTo>
                    <a:pt x="643" y="907"/>
                  </a:lnTo>
                  <a:lnTo>
                    <a:pt x="643" y="904"/>
                  </a:lnTo>
                  <a:lnTo>
                    <a:pt x="642" y="904"/>
                  </a:lnTo>
                  <a:lnTo>
                    <a:pt x="640" y="903"/>
                  </a:lnTo>
                  <a:lnTo>
                    <a:pt x="640" y="901"/>
                  </a:lnTo>
                  <a:lnTo>
                    <a:pt x="640" y="898"/>
                  </a:lnTo>
                  <a:lnTo>
                    <a:pt x="640" y="898"/>
                  </a:lnTo>
                  <a:lnTo>
                    <a:pt x="637" y="895"/>
                  </a:lnTo>
                  <a:lnTo>
                    <a:pt x="637" y="894"/>
                  </a:lnTo>
                  <a:lnTo>
                    <a:pt x="637" y="892"/>
                  </a:lnTo>
                  <a:lnTo>
                    <a:pt x="636" y="892"/>
                  </a:lnTo>
                  <a:lnTo>
                    <a:pt x="634" y="889"/>
                  </a:lnTo>
                  <a:lnTo>
                    <a:pt x="633" y="888"/>
                  </a:lnTo>
                  <a:lnTo>
                    <a:pt x="633" y="886"/>
                  </a:lnTo>
                  <a:lnTo>
                    <a:pt x="633" y="885"/>
                  </a:lnTo>
                  <a:lnTo>
                    <a:pt x="630" y="885"/>
                  </a:lnTo>
                  <a:lnTo>
                    <a:pt x="630" y="885"/>
                  </a:lnTo>
                  <a:lnTo>
                    <a:pt x="633" y="885"/>
                  </a:lnTo>
                  <a:lnTo>
                    <a:pt x="633" y="885"/>
                  </a:lnTo>
                  <a:lnTo>
                    <a:pt x="633" y="883"/>
                  </a:lnTo>
                  <a:lnTo>
                    <a:pt x="630" y="880"/>
                  </a:lnTo>
                  <a:lnTo>
                    <a:pt x="630" y="877"/>
                  </a:lnTo>
                  <a:lnTo>
                    <a:pt x="628" y="876"/>
                  </a:lnTo>
                  <a:lnTo>
                    <a:pt x="628" y="876"/>
                  </a:lnTo>
                  <a:lnTo>
                    <a:pt x="627" y="873"/>
                  </a:lnTo>
                  <a:lnTo>
                    <a:pt x="627" y="873"/>
                  </a:lnTo>
                  <a:lnTo>
                    <a:pt x="627" y="871"/>
                  </a:lnTo>
                  <a:lnTo>
                    <a:pt x="627" y="871"/>
                  </a:lnTo>
                  <a:lnTo>
                    <a:pt x="624" y="871"/>
                  </a:lnTo>
                  <a:lnTo>
                    <a:pt x="624" y="869"/>
                  </a:lnTo>
                  <a:lnTo>
                    <a:pt x="624" y="868"/>
                  </a:lnTo>
                  <a:lnTo>
                    <a:pt x="624" y="866"/>
                  </a:lnTo>
                  <a:lnTo>
                    <a:pt x="624" y="865"/>
                  </a:lnTo>
                  <a:lnTo>
                    <a:pt x="622" y="862"/>
                  </a:lnTo>
                  <a:lnTo>
                    <a:pt x="618" y="857"/>
                  </a:lnTo>
                  <a:lnTo>
                    <a:pt x="616" y="857"/>
                  </a:lnTo>
                  <a:lnTo>
                    <a:pt x="613" y="856"/>
                  </a:lnTo>
                  <a:lnTo>
                    <a:pt x="613" y="854"/>
                  </a:lnTo>
                  <a:lnTo>
                    <a:pt x="612" y="854"/>
                  </a:lnTo>
                  <a:lnTo>
                    <a:pt x="612" y="856"/>
                  </a:lnTo>
                  <a:lnTo>
                    <a:pt x="611" y="854"/>
                  </a:lnTo>
                  <a:lnTo>
                    <a:pt x="611" y="853"/>
                  </a:lnTo>
                  <a:lnTo>
                    <a:pt x="610" y="851"/>
                  </a:lnTo>
                  <a:lnTo>
                    <a:pt x="607" y="851"/>
                  </a:lnTo>
                  <a:lnTo>
                    <a:pt x="605" y="851"/>
                  </a:lnTo>
                  <a:lnTo>
                    <a:pt x="601" y="850"/>
                  </a:lnTo>
                  <a:lnTo>
                    <a:pt x="600" y="848"/>
                  </a:lnTo>
                  <a:lnTo>
                    <a:pt x="600" y="847"/>
                  </a:lnTo>
                  <a:lnTo>
                    <a:pt x="599" y="847"/>
                  </a:lnTo>
                  <a:lnTo>
                    <a:pt x="595" y="845"/>
                  </a:lnTo>
                  <a:lnTo>
                    <a:pt x="594" y="845"/>
                  </a:lnTo>
                  <a:lnTo>
                    <a:pt x="593" y="845"/>
                  </a:lnTo>
                  <a:lnTo>
                    <a:pt x="589" y="844"/>
                  </a:lnTo>
                  <a:lnTo>
                    <a:pt x="588" y="844"/>
                  </a:lnTo>
                  <a:lnTo>
                    <a:pt x="587" y="844"/>
                  </a:lnTo>
                  <a:lnTo>
                    <a:pt x="586" y="844"/>
                  </a:lnTo>
                  <a:lnTo>
                    <a:pt x="583" y="844"/>
                  </a:lnTo>
                  <a:lnTo>
                    <a:pt x="583" y="842"/>
                  </a:lnTo>
                  <a:lnTo>
                    <a:pt x="583" y="841"/>
                  </a:lnTo>
                  <a:lnTo>
                    <a:pt x="583" y="841"/>
                  </a:lnTo>
                  <a:lnTo>
                    <a:pt x="583" y="839"/>
                  </a:lnTo>
                  <a:lnTo>
                    <a:pt x="582" y="838"/>
                  </a:lnTo>
                  <a:lnTo>
                    <a:pt x="583" y="834"/>
                  </a:lnTo>
                  <a:lnTo>
                    <a:pt x="582" y="834"/>
                  </a:lnTo>
                  <a:lnTo>
                    <a:pt x="582" y="834"/>
                  </a:lnTo>
                  <a:lnTo>
                    <a:pt x="581" y="833"/>
                  </a:lnTo>
                  <a:lnTo>
                    <a:pt x="581" y="831"/>
                  </a:lnTo>
                  <a:lnTo>
                    <a:pt x="581" y="831"/>
                  </a:lnTo>
                  <a:lnTo>
                    <a:pt x="581" y="830"/>
                  </a:lnTo>
                  <a:lnTo>
                    <a:pt x="580" y="828"/>
                  </a:lnTo>
                  <a:lnTo>
                    <a:pt x="577" y="827"/>
                  </a:lnTo>
                  <a:lnTo>
                    <a:pt x="575" y="825"/>
                  </a:lnTo>
                  <a:lnTo>
                    <a:pt x="575" y="824"/>
                  </a:lnTo>
                  <a:lnTo>
                    <a:pt x="573" y="824"/>
                  </a:lnTo>
                  <a:lnTo>
                    <a:pt x="573" y="822"/>
                  </a:lnTo>
                  <a:lnTo>
                    <a:pt x="569" y="819"/>
                  </a:lnTo>
                  <a:lnTo>
                    <a:pt x="569" y="816"/>
                  </a:lnTo>
                  <a:lnTo>
                    <a:pt x="567" y="815"/>
                  </a:lnTo>
                  <a:lnTo>
                    <a:pt x="567" y="812"/>
                  </a:lnTo>
                  <a:lnTo>
                    <a:pt x="569" y="812"/>
                  </a:lnTo>
                  <a:lnTo>
                    <a:pt x="569" y="810"/>
                  </a:lnTo>
                  <a:lnTo>
                    <a:pt x="569" y="809"/>
                  </a:lnTo>
                  <a:lnTo>
                    <a:pt x="569" y="809"/>
                  </a:lnTo>
                  <a:lnTo>
                    <a:pt x="569" y="807"/>
                  </a:lnTo>
                  <a:lnTo>
                    <a:pt x="563" y="806"/>
                  </a:lnTo>
                  <a:lnTo>
                    <a:pt x="561" y="803"/>
                  </a:lnTo>
                  <a:lnTo>
                    <a:pt x="561" y="800"/>
                  </a:lnTo>
                  <a:lnTo>
                    <a:pt x="561" y="798"/>
                  </a:lnTo>
                  <a:lnTo>
                    <a:pt x="561" y="796"/>
                  </a:lnTo>
                  <a:lnTo>
                    <a:pt x="559" y="793"/>
                  </a:lnTo>
                  <a:lnTo>
                    <a:pt x="561" y="793"/>
                  </a:lnTo>
                  <a:lnTo>
                    <a:pt x="563" y="793"/>
                  </a:lnTo>
                  <a:lnTo>
                    <a:pt x="561" y="795"/>
                  </a:lnTo>
                  <a:lnTo>
                    <a:pt x="563" y="796"/>
                  </a:lnTo>
                  <a:lnTo>
                    <a:pt x="563" y="796"/>
                  </a:lnTo>
                  <a:lnTo>
                    <a:pt x="563" y="796"/>
                  </a:lnTo>
                  <a:lnTo>
                    <a:pt x="563" y="798"/>
                  </a:lnTo>
                  <a:lnTo>
                    <a:pt x="565" y="798"/>
                  </a:lnTo>
                  <a:lnTo>
                    <a:pt x="565" y="798"/>
                  </a:lnTo>
                  <a:lnTo>
                    <a:pt x="565" y="798"/>
                  </a:lnTo>
                  <a:lnTo>
                    <a:pt x="565" y="798"/>
                  </a:lnTo>
                  <a:lnTo>
                    <a:pt x="563" y="796"/>
                  </a:lnTo>
                  <a:lnTo>
                    <a:pt x="563" y="795"/>
                  </a:lnTo>
                  <a:lnTo>
                    <a:pt x="563" y="793"/>
                  </a:lnTo>
                  <a:lnTo>
                    <a:pt x="563" y="792"/>
                  </a:lnTo>
                  <a:lnTo>
                    <a:pt x="563" y="792"/>
                  </a:lnTo>
                  <a:lnTo>
                    <a:pt x="563" y="790"/>
                  </a:lnTo>
                  <a:lnTo>
                    <a:pt x="563" y="790"/>
                  </a:lnTo>
                  <a:lnTo>
                    <a:pt x="563" y="790"/>
                  </a:lnTo>
                  <a:lnTo>
                    <a:pt x="565" y="789"/>
                  </a:lnTo>
                  <a:lnTo>
                    <a:pt x="569" y="790"/>
                  </a:lnTo>
                  <a:lnTo>
                    <a:pt x="571" y="789"/>
                  </a:lnTo>
                  <a:lnTo>
                    <a:pt x="571" y="789"/>
                  </a:lnTo>
                  <a:lnTo>
                    <a:pt x="571" y="789"/>
                  </a:lnTo>
                  <a:lnTo>
                    <a:pt x="571" y="789"/>
                  </a:lnTo>
                  <a:lnTo>
                    <a:pt x="569" y="789"/>
                  </a:lnTo>
                  <a:lnTo>
                    <a:pt x="569" y="789"/>
                  </a:lnTo>
                  <a:lnTo>
                    <a:pt x="569" y="789"/>
                  </a:lnTo>
                  <a:lnTo>
                    <a:pt x="567" y="789"/>
                  </a:lnTo>
                  <a:lnTo>
                    <a:pt x="567" y="789"/>
                  </a:lnTo>
                  <a:lnTo>
                    <a:pt x="565" y="789"/>
                  </a:lnTo>
                  <a:lnTo>
                    <a:pt x="563" y="789"/>
                  </a:lnTo>
                  <a:lnTo>
                    <a:pt x="563" y="789"/>
                  </a:lnTo>
                  <a:lnTo>
                    <a:pt x="563" y="789"/>
                  </a:lnTo>
                  <a:lnTo>
                    <a:pt x="561" y="789"/>
                  </a:lnTo>
                  <a:lnTo>
                    <a:pt x="561" y="789"/>
                  </a:lnTo>
                  <a:lnTo>
                    <a:pt x="561" y="790"/>
                  </a:lnTo>
                  <a:lnTo>
                    <a:pt x="561" y="793"/>
                  </a:lnTo>
                  <a:lnTo>
                    <a:pt x="559" y="793"/>
                  </a:lnTo>
                  <a:lnTo>
                    <a:pt x="559" y="792"/>
                  </a:lnTo>
                  <a:lnTo>
                    <a:pt x="557" y="792"/>
                  </a:lnTo>
                  <a:lnTo>
                    <a:pt x="557" y="792"/>
                  </a:lnTo>
                  <a:lnTo>
                    <a:pt x="557" y="790"/>
                  </a:lnTo>
                  <a:lnTo>
                    <a:pt x="555" y="789"/>
                  </a:lnTo>
                  <a:lnTo>
                    <a:pt x="555" y="790"/>
                  </a:lnTo>
                  <a:lnTo>
                    <a:pt x="555" y="790"/>
                  </a:lnTo>
                  <a:lnTo>
                    <a:pt x="555" y="789"/>
                  </a:lnTo>
                  <a:lnTo>
                    <a:pt x="555" y="787"/>
                  </a:lnTo>
                  <a:lnTo>
                    <a:pt x="557" y="789"/>
                  </a:lnTo>
                  <a:lnTo>
                    <a:pt x="555" y="787"/>
                  </a:lnTo>
                  <a:lnTo>
                    <a:pt x="555" y="786"/>
                  </a:lnTo>
                  <a:lnTo>
                    <a:pt x="553" y="786"/>
                  </a:lnTo>
                  <a:lnTo>
                    <a:pt x="553" y="783"/>
                  </a:lnTo>
                  <a:lnTo>
                    <a:pt x="551" y="781"/>
                  </a:lnTo>
                  <a:lnTo>
                    <a:pt x="549" y="780"/>
                  </a:lnTo>
                  <a:lnTo>
                    <a:pt x="545" y="777"/>
                  </a:lnTo>
                  <a:lnTo>
                    <a:pt x="545" y="774"/>
                  </a:lnTo>
                  <a:lnTo>
                    <a:pt x="545" y="769"/>
                  </a:lnTo>
                  <a:lnTo>
                    <a:pt x="545" y="766"/>
                  </a:lnTo>
                  <a:lnTo>
                    <a:pt x="545" y="765"/>
                  </a:lnTo>
                  <a:lnTo>
                    <a:pt x="545" y="763"/>
                  </a:lnTo>
                  <a:lnTo>
                    <a:pt x="543" y="762"/>
                  </a:lnTo>
                  <a:lnTo>
                    <a:pt x="541" y="757"/>
                  </a:lnTo>
                  <a:lnTo>
                    <a:pt x="539" y="755"/>
                  </a:lnTo>
                  <a:lnTo>
                    <a:pt x="539" y="752"/>
                  </a:lnTo>
                  <a:lnTo>
                    <a:pt x="537" y="751"/>
                  </a:lnTo>
                  <a:lnTo>
                    <a:pt x="539" y="749"/>
                  </a:lnTo>
                  <a:lnTo>
                    <a:pt x="539" y="748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8"/>
                  </a:lnTo>
                  <a:lnTo>
                    <a:pt x="539" y="748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5"/>
                  </a:lnTo>
                  <a:lnTo>
                    <a:pt x="539" y="743"/>
                  </a:lnTo>
                  <a:lnTo>
                    <a:pt x="539" y="740"/>
                  </a:lnTo>
                  <a:lnTo>
                    <a:pt x="541" y="736"/>
                  </a:lnTo>
                  <a:lnTo>
                    <a:pt x="541" y="736"/>
                  </a:lnTo>
                  <a:lnTo>
                    <a:pt x="541" y="733"/>
                  </a:lnTo>
                  <a:lnTo>
                    <a:pt x="539" y="731"/>
                  </a:lnTo>
                  <a:lnTo>
                    <a:pt x="539" y="730"/>
                  </a:lnTo>
                  <a:lnTo>
                    <a:pt x="539" y="728"/>
                  </a:lnTo>
                  <a:lnTo>
                    <a:pt x="539" y="727"/>
                  </a:lnTo>
                  <a:lnTo>
                    <a:pt x="539" y="723"/>
                  </a:lnTo>
                  <a:lnTo>
                    <a:pt x="537" y="720"/>
                  </a:lnTo>
                  <a:lnTo>
                    <a:pt x="537" y="720"/>
                  </a:lnTo>
                  <a:lnTo>
                    <a:pt x="537" y="716"/>
                  </a:lnTo>
                  <a:lnTo>
                    <a:pt x="537" y="714"/>
                  </a:lnTo>
                  <a:lnTo>
                    <a:pt x="534" y="713"/>
                  </a:lnTo>
                  <a:lnTo>
                    <a:pt x="534" y="711"/>
                  </a:lnTo>
                  <a:lnTo>
                    <a:pt x="537" y="710"/>
                  </a:lnTo>
                  <a:lnTo>
                    <a:pt x="539" y="704"/>
                  </a:lnTo>
                  <a:lnTo>
                    <a:pt x="539" y="704"/>
                  </a:lnTo>
                  <a:lnTo>
                    <a:pt x="539" y="704"/>
                  </a:lnTo>
                  <a:lnTo>
                    <a:pt x="539" y="702"/>
                  </a:lnTo>
                  <a:lnTo>
                    <a:pt x="539" y="702"/>
                  </a:lnTo>
                  <a:lnTo>
                    <a:pt x="539" y="702"/>
                  </a:lnTo>
                  <a:lnTo>
                    <a:pt x="539" y="701"/>
                  </a:lnTo>
                  <a:lnTo>
                    <a:pt x="539" y="699"/>
                  </a:lnTo>
                  <a:lnTo>
                    <a:pt x="539" y="698"/>
                  </a:lnTo>
                  <a:lnTo>
                    <a:pt x="539" y="692"/>
                  </a:lnTo>
                  <a:lnTo>
                    <a:pt x="541" y="687"/>
                  </a:lnTo>
                  <a:lnTo>
                    <a:pt x="541" y="685"/>
                  </a:lnTo>
                  <a:lnTo>
                    <a:pt x="541" y="684"/>
                  </a:lnTo>
                  <a:lnTo>
                    <a:pt x="541" y="681"/>
                  </a:lnTo>
                  <a:lnTo>
                    <a:pt x="541" y="679"/>
                  </a:lnTo>
                  <a:lnTo>
                    <a:pt x="543" y="669"/>
                  </a:lnTo>
                  <a:lnTo>
                    <a:pt x="543" y="667"/>
                  </a:lnTo>
                  <a:lnTo>
                    <a:pt x="543" y="666"/>
                  </a:lnTo>
                  <a:lnTo>
                    <a:pt x="543" y="661"/>
                  </a:lnTo>
                  <a:lnTo>
                    <a:pt x="543" y="655"/>
                  </a:lnTo>
                  <a:lnTo>
                    <a:pt x="543" y="655"/>
                  </a:lnTo>
                  <a:lnTo>
                    <a:pt x="543" y="654"/>
                  </a:lnTo>
                  <a:lnTo>
                    <a:pt x="543" y="654"/>
                  </a:lnTo>
                  <a:lnTo>
                    <a:pt x="543" y="655"/>
                  </a:lnTo>
                  <a:lnTo>
                    <a:pt x="545" y="655"/>
                  </a:lnTo>
                  <a:lnTo>
                    <a:pt x="547" y="654"/>
                  </a:lnTo>
                  <a:lnTo>
                    <a:pt x="549" y="654"/>
                  </a:lnTo>
                  <a:lnTo>
                    <a:pt x="549" y="655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49" y="654"/>
                  </a:lnTo>
                  <a:lnTo>
                    <a:pt x="549" y="654"/>
                  </a:lnTo>
                  <a:lnTo>
                    <a:pt x="545" y="654"/>
                  </a:lnTo>
                  <a:lnTo>
                    <a:pt x="545" y="652"/>
                  </a:lnTo>
                  <a:lnTo>
                    <a:pt x="543" y="654"/>
                  </a:lnTo>
                  <a:lnTo>
                    <a:pt x="543" y="652"/>
                  </a:lnTo>
                  <a:lnTo>
                    <a:pt x="541" y="654"/>
                  </a:lnTo>
                  <a:lnTo>
                    <a:pt x="541" y="652"/>
                  </a:lnTo>
                  <a:lnTo>
                    <a:pt x="541" y="649"/>
                  </a:lnTo>
                  <a:lnTo>
                    <a:pt x="541" y="647"/>
                  </a:lnTo>
                  <a:lnTo>
                    <a:pt x="541" y="649"/>
                  </a:lnTo>
                  <a:lnTo>
                    <a:pt x="543" y="650"/>
                  </a:lnTo>
                  <a:lnTo>
                    <a:pt x="543" y="649"/>
                  </a:lnTo>
                  <a:lnTo>
                    <a:pt x="543" y="646"/>
                  </a:lnTo>
                  <a:lnTo>
                    <a:pt x="543" y="646"/>
                  </a:lnTo>
                  <a:lnTo>
                    <a:pt x="541" y="644"/>
                  </a:lnTo>
                  <a:lnTo>
                    <a:pt x="541" y="643"/>
                  </a:lnTo>
                  <a:lnTo>
                    <a:pt x="545" y="641"/>
                  </a:lnTo>
                  <a:lnTo>
                    <a:pt x="543" y="640"/>
                  </a:lnTo>
                  <a:lnTo>
                    <a:pt x="541" y="640"/>
                  </a:lnTo>
                  <a:lnTo>
                    <a:pt x="541" y="640"/>
                  </a:lnTo>
                  <a:lnTo>
                    <a:pt x="541" y="640"/>
                  </a:lnTo>
                  <a:lnTo>
                    <a:pt x="539" y="641"/>
                  </a:lnTo>
                  <a:lnTo>
                    <a:pt x="539" y="640"/>
                  </a:lnTo>
                  <a:lnTo>
                    <a:pt x="539" y="638"/>
                  </a:lnTo>
                  <a:lnTo>
                    <a:pt x="539" y="637"/>
                  </a:lnTo>
                  <a:lnTo>
                    <a:pt x="539" y="632"/>
                  </a:lnTo>
                  <a:lnTo>
                    <a:pt x="537" y="628"/>
                  </a:lnTo>
                  <a:lnTo>
                    <a:pt x="537" y="626"/>
                  </a:lnTo>
                  <a:lnTo>
                    <a:pt x="533" y="623"/>
                  </a:lnTo>
                  <a:lnTo>
                    <a:pt x="533" y="622"/>
                  </a:lnTo>
                  <a:lnTo>
                    <a:pt x="533" y="619"/>
                  </a:lnTo>
                  <a:lnTo>
                    <a:pt x="533" y="617"/>
                  </a:lnTo>
                  <a:lnTo>
                    <a:pt x="533" y="616"/>
                  </a:lnTo>
                  <a:lnTo>
                    <a:pt x="533" y="616"/>
                  </a:lnTo>
                  <a:lnTo>
                    <a:pt x="537" y="617"/>
                  </a:lnTo>
                  <a:lnTo>
                    <a:pt x="539" y="617"/>
                  </a:lnTo>
                  <a:lnTo>
                    <a:pt x="541" y="619"/>
                  </a:lnTo>
                  <a:lnTo>
                    <a:pt x="543" y="619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1" y="619"/>
                  </a:lnTo>
                  <a:lnTo>
                    <a:pt x="553" y="619"/>
                  </a:lnTo>
                  <a:lnTo>
                    <a:pt x="553" y="620"/>
                  </a:lnTo>
                  <a:lnTo>
                    <a:pt x="555" y="620"/>
                  </a:lnTo>
                  <a:lnTo>
                    <a:pt x="555" y="620"/>
                  </a:lnTo>
                  <a:lnTo>
                    <a:pt x="557" y="620"/>
                  </a:lnTo>
                  <a:lnTo>
                    <a:pt x="557" y="620"/>
                  </a:lnTo>
                  <a:lnTo>
                    <a:pt x="557" y="620"/>
                  </a:lnTo>
                  <a:lnTo>
                    <a:pt x="557" y="620"/>
                  </a:lnTo>
                  <a:lnTo>
                    <a:pt x="557" y="622"/>
                  </a:lnTo>
                  <a:lnTo>
                    <a:pt x="557" y="623"/>
                  </a:lnTo>
                  <a:lnTo>
                    <a:pt x="557" y="625"/>
                  </a:lnTo>
                  <a:lnTo>
                    <a:pt x="557" y="626"/>
                  </a:lnTo>
                  <a:lnTo>
                    <a:pt x="557" y="626"/>
                  </a:lnTo>
                  <a:lnTo>
                    <a:pt x="557" y="626"/>
                  </a:lnTo>
                  <a:lnTo>
                    <a:pt x="557" y="626"/>
                  </a:lnTo>
                  <a:lnTo>
                    <a:pt x="553" y="631"/>
                  </a:lnTo>
                  <a:lnTo>
                    <a:pt x="553" y="632"/>
                  </a:lnTo>
                  <a:lnTo>
                    <a:pt x="551" y="634"/>
                  </a:lnTo>
                  <a:lnTo>
                    <a:pt x="551" y="634"/>
                  </a:lnTo>
                  <a:lnTo>
                    <a:pt x="553" y="634"/>
                  </a:lnTo>
                  <a:lnTo>
                    <a:pt x="553" y="634"/>
                  </a:lnTo>
                  <a:lnTo>
                    <a:pt x="555" y="632"/>
                  </a:lnTo>
                  <a:lnTo>
                    <a:pt x="555" y="632"/>
                  </a:lnTo>
                  <a:lnTo>
                    <a:pt x="553" y="632"/>
                  </a:lnTo>
                  <a:lnTo>
                    <a:pt x="553" y="632"/>
                  </a:lnTo>
                  <a:lnTo>
                    <a:pt x="553" y="632"/>
                  </a:lnTo>
                  <a:lnTo>
                    <a:pt x="553" y="631"/>
                  </a:lnTo>
                  <a:lnTo>
                    <a:pt x="555" y="629"/>
                  </a:lnTo>
                  <a:lnTo>
                    <a:pt x="555" y="629"/>
                  </a:lnTo>
                  <a:lnTo>
                    <a:pt x="557" y="628"/>
                  </a:lnTo>
                  <a:lnTo>
                    <a:pt x="557" y="628"/>
                  </a:lnTo>
                  <a:lnTo>
                    <a:pt x="557" y="626"/>
                  </a:lnTo>
                  <a:lnTo>
                    <a:pt x="559" y="625"/>
                  </a:lnTo>
                  <a:lnTo>
                    <a:pt x="559" y="625"/>
                  </a:lnTo>
                  <a:lnTo>
                    <a:pt x="559" y="623"/>
                  </a:lnTo>
                  <a:lnTo>
                    <a:pt x="559" y="623"/>
                  </a:lnTo>
                  <a:lnTo>
                    <a:pt x="559" y="623"/>
                  </a:lnTo>
                  <a:lnTo>
                    <a:pt x="561" y="625"/>
                  </a:lnTo>
                  <a:lnTo>
                    <a:pt x="559" y="626"/>
                  </a:lnTo>
                  <a:lnTo>
                    <a:pt x="559" y="628"/>
                  </a:lnTo>
                  <a:lnTo>
                    <a:pt x="559" y="628"/>
                  </a:lnTo>
                  <a:lnTo>
                    <a:pt x="559" y="629"/>
                  </a:lnTo>
                  <a:lnTo>
                    <a:pt x="559" y="629"/>
                  </a:lnTo>
                  <a:lnTo>
                    <a:pt x="557" y="629"/>
                  </a:lnTo>
                  <a:lnTo>
                    <a:pt x="557" y="629"/>
                  </a:lnTo>
                  <a:lnTo>
                    <a:pt x="559" y="631"/>
                  </a:lnTo>
                  <a:lnTo>
                    <a:pt x="559" y="632"/>
                  </a:lnTo>
                  <a:lnTo>
                    <a:pt x="559" y="632"/>
                  </a:lnTo>
                  <a:lnTo>
                    <a:pt x="559" y="635"/>
                  </a:lnTo>
                  <a:lnTo>
                    <a:pt x="559" y="635"/>
                  </a:lnTo>
                  <a:lnTo>
                    <a:pt x="557" y="635"/>
                  </a:lnTo>
                  <a:lnTo>
                    <a:pt x="557" y="634"/>
                  </a:lnTo>
                  <a:lnTo>
                    <a:pt x="557" y="635"/>
                  </a:lnTo>
                  <a:lnTo>
                    <a:pt x="557" y="637"/>
                  </a:lnTo>
                  <a:lnTo>
                    <a:pt x="557" y="635"/>
                  </a:lnTo>
                  <a:lnTo>
                    <a:pt x="557" y="634"/>
                  </a:lnTo>
                  <a:lnTo>
                    <a:pt x="557" y="634"/>
                  </a:lnTo>
                  <a:lnTo>
                    <a:pt x="555" y="635"/>
                  </a:lnTo>
                  <a:lnTo>
                    <a:pt x="555" y="635"/>
                  </a:lnTo>
                  <a:lnTo>
                    <a:pt x="555" y="637"/>
                  </a:lnTo>
                  <a:lnTo>
                    <a:pt x="553" y="637"/>
                  </a:lnTo>
                  <a:lnTo>
                    <a:pt x="555" y="638"/>
                  </a:lnTo>
                  <a:lnTo>
                    <a:pt x="557" y="637"/>
                  </a:lnTo>
                  <a:lnTo>
                    <a:pt x="557" y="638"/>
                  </a:lnTo>
                  <a:lnTo>
                    <a:pt x="557" y="638"/>
                  </a:lnTo>
                  <a:lnTo>
                    <a:pt x="559" y="637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61" y="635"/>
                  </a:lnTo>
                  <a:lnTo>
                    <a:pt x="561" y="635"/>
                  </a:lnTo>
                  <a:lnTo>
                    <a:pt x="561" y="634"/>
                  </a:lnTo>
                  <a:lnTo>
                    <a:pt x="563" y="634"/>
                  </a:lnTo>
                  <a:lnTo>
                    <a:pt x="563" y="632"/>
                  </a:lnTo>
                  <a:lnTo>
                    <a:pt x="563" y="631"/>
                  </a:lnTo>
                  <a:lnTo>
                    <a:pt x="563" y="629"/>
                  </a:lnTo>
                  <a:lnTo>
                    <a:pt x="563" y="629"/>
                  </a:lnTo>
                  <a:lnTo>
                    <a:pt x="561" y="628"/>
                  </a:lnTo>
                  <a:lnTo>
                    <a:pt x="561" y="628"/>
                  </a:lnTo>
                  <a:lnTo>
                    <a:pt x="563" y="628"/>
                  </a:lnTo>
                  <a:lnTo>
                    <a:pt x="563" y="626"/>
                  </a:lnTo>
                  <a:lnTo>
                    <a:pt x="561" y="626"/>
                  </a:lnTo>
                  <a:lnTo>
                    <a:pt x="561" y="625"/>
                  </a:lnTo>
                  <a:lnTo>
                    <a:pt x="563" y="623"/>
                  </a:lnTo>
                  <a:lnTo>
                    <a:pt x="563" y="623"/>
                  </a:lnTo>
                  <a:lnTo>
                    <a:pt x="563" y="622"/>
                  </a:lnTo>
                  <a:lnTo>
                    <a:pt x="563" y="622"/>
                  </a:lnTo>
                  <a:lnTo>
                    <a:pt x="563" y="620"/>
                  </a:lnTo>
                  <a:lnTo>
                    <a:pt x="563" y="620"/>
                  </a:lnTo>
                  <a:lnTo>
                    <a:pt x="561" y="619"/>
                  </a:lnTo>
                  <a:lnTo>
                    <a:pt x="561" y="619"/>
                  </a:lnTo>
                  <a:lnTo>
                    <a:pt x="561" y="619"/>
                  </a:lnTo>
                  <a:lnTo>
                    <a:pt x="563" y="620"/>
                  </a:lnTo>
                  <a:lnTo>
                    <a:pt x="561" y="620"/>
                  </a:lnTo>
                  <a:lnTo>
                    <a:pt x="561" y="620"/>
                  </a:lnTo>
                  <a:lnTo>
                    <a:pt x="559" y="619"/>
                  </a:lnTo>
                  <a:lnTo>
                    <a:pt x="559" y="619"/>
                  </a:lnTo>
                  <a:lnTo>
                    <a:pt x="559" y="617"/>
                  </a:lnTo>
                  <a:lnTo>
                    <a:pt x="561" y="617"/>
                  </a:lnTo>
                  <a:lnTo>
                    <a:pt x="561" y="617"/>
                  </a:lnTo>
                  <a:lnTo>
                    <a:pt x="561" y="617"/>
                  </a:lnTo>
                  <a:lnTo>
                    <a:pt x="561" y="616"/>
                  </a:lnTo>
                  <a:lnTo>
                    <a:pt x="559" y="614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7" y="614"/>
                  </a:lnTo>
                  <a:lnTo>
                    <a:pt x="557" y="614"/>
                  </a:lnTo>
                  <a:lnTo>
                    <a:pt x="557" y="612"/>
                  </a:lnTo>
                  <a:lnTo>
                    <a:pt x="559" y="612"/>
                  </a:lnTo>
                  <a:lnTo>
                    <a:pt x="559" y="612"/>
                  </a:lnTo>
                  <a:lnTo>
                    <a:pt x="561" y="612"/>
                  </a:lnTo>
                  <a:lnTo>
                    <a:pt x="561" y="612"/>
                  </a:lnTo>
                  <a:lnTo>
                    <a:pt x="559" y="611"/>
                  </a:lnTo>
                  <a:lnTo>
                    <a:pt x="559" y="609"/>
                  </a:lnTo>
                  <a:lnTo>
                    <a:pt x="559" y="608"/>
                  </a:lnTo>
                  <a:lnTo>
                    <a:pt x="559" y="608"/>
                  </a:lnTo>
                  <a:lnTo>
                    <a:pt x="559" y="608"/>
                  </a:lnTo>
                  <a:lnTo>
                    <a:pt x="559" y="608"/>
                  </a:lnTo>
                  <a:lnTo>
                    <a:pt x="557" y="608"/>
                  </a:lnTo>
                  <a:lnTo>
                    <a:pt x="557" y="608"/>
                  </a:lnTo>
                  <a:lnTo>
                    <a:pt x="557" y="606"/>
                  </a:lnTo>
                  <a:lnTo>
                    <a:pt x="557" y="603"/>
                  </a:lnTo>
                  <a:lnTo>
                    <a:pt x="557" y="603"/>
                  </a:lnTo>
                  <a:lnTo>
                    <a:pt x="555" y="602"/>
                  </a:lnTo>
                  <a:lnTo>
                    <a:pt x="555" y="602"/>
                  </a:lnTo>
                  <a:lnTo>
                    <a:pt x="555" y="602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2"/>
                  </a:lnTo>
                  <a:lnTo>
                    <a:pt x="553" y="602"/>
                  </a:lnTo>
                  <a:lnTo>
                    <a:pt x="553" y="602"/>
                  </a:lnTo>
                  <a:lnTo>
                    <a:pt x="553" y="600"/>
                  </a:lnTo>
                  <a:lnTo>
                    <a:pt x="551" y="600"/>
                  </a:lnTo>
                  <a:lnTo>
                    <a:pt x="551" y="600"/>
                  </a:lnTo>
                  <a:lnTo>
                    <a:pt x="551" y="600"/>
                  </a:lnTo>
                  <a:lnTo>
                    <a:pt x="551" y="599"/>
                  </a:lnTo>
                  <a:lnTo>
                    <a:pt x="551" y="599"/>
                  </a:lnTo>
                  <a:lnTo>
                    <a:pt x="551" y="599"/>
                  </a:lnTo>
                  <a:lnTo>
                    <a:pt x="553" y="597"/>
                  </a:lnTo>
                  <a:lnTo>
                    <a:pt x="555" y="597"/>
                  </a:lnTo>
                  <a:lnTo>
                    <a:pt x="555" y="597"/>
                  </a:lnTo>
                  <a:lnTo>
                    <a:pt x="557" y="596"/>
                  </a:lnTo>
                  <a:lnTo>
                    <a:pt x="555" y="597"/>
                  </a:lnTo>
                  <a:lnTo>
                    <a:pt x="553" y="597"/>
                  </a:lnTo>
                  <a:lnTo>
                    <a:pt x="551" y="597"/>
                  </a:lnTo>
                  <a:lnTo>
                    <a:pt x="551" y="597"/>
                  </a:lnTo>
                  <a:lnTo>
                    <a:pt x="551" y="597"/>
                  </a:lnTo>
                  <a:lnTo>
                    <a:pt x="551" y="596"/>
                  </a:lnTo>
                  <a:lnTo>
                    <a:pt x="551" y="596"/>
                  </a:lnTo>
                  <a:lnTo>
                    <a:pt x="551" y="596"/>
                  </a:lnTo>
                  <a:lnTo>
                    <a:pt x="551" y="593"/>
                  </a:lnTo>
                  <a:lnTo>
                    <a:pt x="551" y="591"/>
                  </a:lnTo>
                  <a:lnTo>
                    <a:pt x="551" y="591"/>
                  </a:lnTo>
                  <a:lnTo>
                    <a:pt x="551" y="591"/>
                  </a:lnTo>
                  <a:lnTo>
                    <a:pt x="551" y="593"/>
                  </a:lnTo>
                  <a:lnTo>
                    <a:pt x="551" y="593"/>
                  </a:lnTo>
                  <a:lnTo>
                    <a:pt x="551" y="594"/>
                  </a:lnTo>
                  <a:lnTo>
                    <a:pt x="551" y="594"/>
                  </a:lnTo>
                  <a:lnTo>
                    <a:pt x="549" y="596"/>
                  </a:lnTo>
                  <a:lnTo>
                    <a:pt x="549" y="594"/>
                  </a:lnTo>
                  <a:lnTo>
                    <a:pt x="547" y="596"/>
                  </a:lnTo>
                  <a:lnTo>
                    <a:pt x="547" y="596"/>
                  </a:lnTo>
                  <a:lnTo>
                    <a:pt x="545" y="594"/>
                  </a:lnTo>
                  <a:lnTo>
                    <a:pt x="543" y="594"/>
                  </a:lnTo>
                  <a:lnTo>
                    <a:pt x="543" y="593"/>
                  </a:lnTo>
                  <a:lnTo>
                    <a:pt x="541" y="593"/>
                  </a:lnTo>
                  <a:lnTo>
                    <a:pt x="541" y="591"/>
                  </a:lnTo>
                  <a:lnTo>
                    <a:pt x="541" y="590"/>
                  </a:lnTo>
                  <a:lnTo>
                    <a:pt x="543" y="590"/>
                  </a:lnTo>
                  <a:lnTo>
                    <a:pt x="543" y="590"/>
                  </a:lnTo>
                  <a:lnTo>
                    <a:pt x="543" y="590"/>
                  </a:lnTo>
                  <a:lnTo>
                    <a:pt x="545" y="591"/>
                  </a:lnTo>
                  <a:lnTo>
                    <a:pt x="545" y="593"/>
                  </a:lnTo>
                  <a:lnTo>
                    <a:pt x="545" y="593"/>
                  </a:lnTo>
                  <a:lnTo>
                    <a:pt x="547" y="591"/>
                  </a:lnTo>
                  <a:lnTo>
                    <a:pt x="547" y="591"/>
                  </a:lnTo>
                  <a:lnTo>
                    <a:pt x="545" y="591"/>
                  </a:lnTo>
                  <a:lnTo>
                    <a:pt x="545" y="591"/>
                  </a:lnTo>
                  <a:lnTo>
                    <a:pt x="545" y="590"/>
                  </a:lnTo>
                  <a:lnTo>
                    <a:pt x="543" y="590"/>
                  </a:lnTo>
                  <a:lnTo>
                    <a:pt x="543" y="588"/>
                  </a:lnTo>
                  <a:lnTo>
                    <a:pt x="543" y="585"/>
                  </a:lnTo>
                  <a:lnTo>
                    <a:pt x="543" y="584"/>
                  </a:lnTo>
                  <a:lnTo>
                    <a:pt x="545" y="584"/>
                  </a:lnTo>
                  <a:lnTo>
                    <a:pt x="545" y="582"/>
                  </a:lnTo>
                  <a:lnTo>
                    <a:pt x="545" y="582"/>
                  </a:lnTo>
                  <a:lnTo>
                    <a:pt x="545" y="582"/>
                  </a:lnTo>
                  <a:lnTo>
                    <a:pt x="543" y="581"/>
                  </a:lnTo>
                  <a:lnTo>
                    <a:pt x="543" y="581"/>
                  </a:lnTo>
                  <a:lnTo>
                    <a:pt x="543" y="581"/>
                  </a:lnTo>
                  <a:lnTo>
                    <a:pt x="545" y="582"/>
                  </a:lnTo>
                  <a:lnTo>
                    <a:pt x="545" y="584"/>
                  </a:lnTo>
                  <a:lnTo>
                    <a:pt x="543" y="585"/>
                  </a:lnTo>
                  <a:lnTo>
                    <a:pt x="543" y="585"/>
                  </a:lnTo>
                  <a:lnTo>
                    <a:pt x="543" y="587"/>
                  </a:lnTo>
                  <a:lnTo>
                    <a:pt x="543" y="587"/>
                  </a:lnTo>
                  <a:lnTo>
                    <a:pt x="541" y="587"/>
                  </a:lnTo>
                  <a:lnTo>
                    <a:pt x="539" y="588"/>
                  </a:lnTo>
                  <a:lnTo>
                    <a:pt x="539" y="588"/>
                  </a:lnTo>
                  <a:lnTo>
                    <a:pt x="537" y="588"/>
                  </a:lnTo>
                  <a:lnTo>
                    <a:pt x="537" y="588"/>
                  </a:lnTo>
                  <a:lnTo>
                    <a:pt x="533" y="585"/>
                  </a:lnTo>
                  <a:lnTo>
                    <a:pt x="532" y="584"/>
                  </a:lnTo>
                  <a:lnTo>
                    <a:pt x="532" y="584"/>
                  </a:lnTo>
                  <a:lnTo>
                    <a:pt x="531" y="579"/>
                  </a:lnTo>
                  <a:lnTo>
                    <a:pt x="531" y="579"/>
                  </a:lnTo>
                  <a:lnTo>
                    <a:pt x="531" y="578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31" y="574"/>
                  </a:lnTo>
                  <a:lnTo>
                    <a:pt x="532" y="571"/>
                  </a:lnTo>
                  <a:lnTo>
                    <a:pt x="532" y="571"/>
                  </a:lnTo>
                  <a:lnTo>
                    <a:pt x="532" y="570"/>
                  </a:lnTo>
                  <a:lnTo>
                    <a:pt x="531" y="568"/>
                  </a:lnTo>
                  <a:lnTo>
                    <a:pt x="532" y="567"/>
                  </a:lnTo>
                  <a:lnTo>
                    <a:pt x="531" y="568"/>
                  </a:lnTo>
                  <a:lnTo>
                    <a:pt x="531" y="570"/>
                  </a:lnTo>
                  <a:lnTo>
                    <a:pt x="531" y="570"/>
                  </a:lnTo>
                  <a:lnTo>
                    <a:pt x="531" y="571"/>
                  </a:lnTo>
                  <a:lnTo>
                    <a:pt x="531" y="573"/>
                  </a:lnTo>
                  <a:lnTo>
                    <a:pt x="528" y="574"/>
                  </a:lnTo>
                  <a:lnTo>
                    <a:pt x="527" y="576"/>
                  </a:lnTo>
                  <a:lnTo>
                    <a:pt x="525" y="574"/>
                  </a:lnTo>
                  <a:lnTo>
                    <a:pt x="522" y="574"/>
                  </a:lnTo>
                  <a:lnTo>
                    <a:pt x="522" y="574"/>
                  </a:lnTo>
                  <a:lnTo>
                    <a:pt x="522" y="571"/>
                  </a:lnTo>
                  <a:lnTo>
                    <a:pt x="522" y="573"/>
                  </a:lnTo>
                  <a:lnTo>
                    <a:pt x="522" y="573"/>
                  </a:lnTo>
                  <a:lnTo>
                    <a:pt x="521" y="574"/>
                  </a:lnTo>
                  <a:lnTo>
                    <a:pt x="521" y="576"/>
                  </a:lnTo>
                  <a:lnTo>
                    <a:pt x="521" y="576"/>
                  </a:lnTo>
                  <a:lnTo>
                    <a:pt x="520" y="576"/>
                  </a:lnTo>
                  <a:lnTo>
                    <a:pt x="520" y="574"/>
                  </a:lnTo>
                  <a:lnTo>
                    <a:pt x="520" y="574"/>
                  </a:lnTo>
                  <a:lnTo>
                    <a:pt x="519" y="574"/>
                  </a:lnTo>
                  <a:lnTo>
                    <a:pt x="516" y="574"/>
                  </a:lnTo>
                  <a:lnTo>
                    <a:pt x="516" y="574"/>
                  </a:lnTo>
                  <a:lnTo>
                    <a:pt x="514" y="574"/>
                  </a:lnTo>
                  <a:lnTo>
                    <a:pt x="513" y="574"/>
                  </a:lnTo>
                  <a:lnTo>
                    <a:pt x="513" y="574"/>
                  </a:lnTo>
                  <a:lnTo>
                    <a:pt x="513" y="573"/>
                  </a:lnTo>
                  <a:lnTo>
                    <a:pt x="513" y="573"/>
                  </a:lnTo>
                  <a:lnTo>
                    <a:pt x="514" y="573"/>
                  </a:lnTo>
                  <a:lnTo>
                    <a:pt x="516" y="571"/>
                  </a:lnTo>
                  <a:lnTo>
                    <a:pt x="519" y="571"/>
                  </a:lnTo>
                  <a:lnTo>
                    <a:pt x="519" y="571"/>
                  </a:lnTo>
                  <a:lnTo>
                    <a:pt x="516" y="571"/>
                  </a:lnTo>
                  <a:lnTo>
                    <a:pt x="513" y="571"/>
                  </a:lnTo>
                  <a:lnTo>
                    <a:pt x="510" y="571"/>
                  </a:lnTo>
                  <a:lnTo>
                    <a:pt x="510" y="571"/>
                  </a:lnTo>
                  <a:lnTo>
                    <a:pt x="510" y="570"/>
                  </a:lnTo>
                  <a:lnTo>
                    <a:pt x="513" y="570"/>
                  </a:lnTo>
                  <a:lnTo>
                    <a:pt x="513" y="568"/>
                  </a:lnTo>
                  <a:lnTo>
                    <a:pt x="513" y="568"/>
                  </a:lnTo>
                  <a:lnTo>
                    <a:pt x="513" y="568"/>
                  </a:lnTo>
                  <a:lnTo>
                    <a:pt x="510" y="568"/>
                  </a:lnTo>
                  <a:lnTo>
                    <a:pt x="510" y="568"/>
                  </a:lnTo>
                  <a:lnTo>
                    <a:pt x="510" y="565"/>
                  </a:lnTo>
                  <a:lnTo>
                    <a:pt x="510" y="564"/>
                  </a:lnTo>
                  <a:lnTo>
                    <a:pt x="510" y="565"/>
                  </a:lnTo>
                  <a:lnTo>
                    <a:pt x="509" y="567"/>
                  </a:lnTo>
                  <a:lnTo>
                    <a:pt x="507" y="567"/>
                  </a:lnTo>
                  <a:lnTo>
                    <a:pt x="504" y="568"/>
                  </a:lnTo>
                  <a:lnTo>
                    <a:pt x="504" y="568"/>
                  </a:lnTo>
                  <a:lnTo>
                    <a:pt x="502" y="567"/>
                  </a:lnTo>
                  <a:lnTo>
                    <a:pt x="501" y="567"/>
                  </a:lnTo>
                  <a:lnTo>
                    <a:pt x="501" y="565"/>
                  </a:lnTo>
                  <a:lnTo>
                    <a:pt x="497" y="564"/>
                  </a:lnTo>
                  <a:lnTo>
                    <a:pt x="497" y="562"/>
                  </a:lnTo>
                  <a:lnTo>
                    <a:pt x="496" y="559"/>
                  </a:lnTo>
                  <a:lnTo>
                    <a:pt x="497" y="558"/>
                  </a:lnTo>
                  <a:lnTo>
                    <a:pt x="497" y="556"/>
                  </a:lnTo>
                  <a:lnTo>
                    <a:pt x="501" y="553"/>
                  </a:lnTo>
                  <a:lnTo>
                    <a:pt x="501" y="553"/>
                  </a:lnTo>
                  <a:lnTo>
                    <a:pt x="502" y="552"/>
                  </a:lnTo>
                  <a:lnTo>
                    <a:pt x="507" y="552"/>
                  </a:lnTo>
                  <a:lnTo>
                    <a:pt x="508" y="552"/>
                  </a:lnTo>
                  <a:lnTo>
                    <a:pt x="509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8" y="555"/>
                  </a:lnTo>
                  <a:lnTo>
                    <a:pt x="497" y="555"/>
                  </a:lnTo>
                  <a:lnTo>
                    <a:pt x="497" y="556"/>
                  </a:lnTo>
                  <a:lnTo>
                    <a:pt x="497" y="556"/>
                  </a:lnTo>
                  <a:lnTo>
                    <a:pt x="496" y="556"/>
                  </a:lnTo>
                  <a:lnTo>
                    <a:pt x="496" y="555"/>
                  </a:lnTo>
                  <a:lnTo>
                    <a:pt x="496" y="555"/>
                  </a:lnTo>
                  <a:lnTo>
                    <a:pt x="496" y="553"/>
                  </a:lnTo>
                  <a:lnTo>
                    <a:pt x="494" y="552"/>
                  </a:lnTo>
                  <a:lnTo>
                    <a:pt x="494" y="550"/>
                  </a:lnTo>
                  <a:lnTo>
                    <a:pt x="494" y="549"/>
                  </a:lnTo>
                  <a:lnTo>
                    <a:pt x="496" y="547"/>
                  </a:lnTo>
                  <a:lnTo>
                    <a:pt x="496" y="546"/>
                  </a:lnTo>
                  <a:lnTo>
                    <a:pt x="494" y="546"/>
                  </a:lnTo>
                  <a:lnTo>
                    <a:pt x="494" y="544"/>
                  </a:lnTo>
                  <a:lnTo>
                    <a:pt x="496" y="541"/>
                  </a:lnTo>
                  <a:lnTo>
                    <a:pt x="497" y="541"/>
                  </a:lnTo>
                  <a:lnTo>
                    <a:pt x="498" y="539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3" y="539"/>
                  </a:lnTo>
                  <a:lnTo>
                    <a:pt x="504" y="539"/>
                  </a:lnTo>
                  <a:lnTo>
                    <a:pt x="507" y="541"/>
                  </a:lnTo>
                  <a:lnTo>
                    <a:pt x="507" y="541"/>
                  </a:lnTo>
                  <a:lnTo>
                    <a:pt x="508" y="543"/>
                  </a:lnTo>
                  <a:lnTo>
                    <a:pt x="508" y="544"/>
                  </a:lnTo>
                  <a:lnTo>
                    <a:pt x="509" y="544"/>
                  </a:lnTo>
                  <a:lnTo>
                    <a:pt x="508" y="543"/>
                  </a:lnTo>
                  <a:lnTo>
                    <a:pt x="507" y="541"/>
                  </a:lnTo>
                  <a:lnTo>
                    <a:pt x="507" y="539"/>
                  </a:lnTo>
                  <a:lnTo>
                    <a:pt x="507" y="539"/>
                  </a:lnTo>
                  <a:lnTo>
                    <a:pt x="503" y="538"/>
                  </a:lnTo>
                  <a:lnTo>
                    <a:pt x="503" y="538"/>
                  </a:lnTo>
                  <a:lnTo>
                    <a:pt x="503" y="536"/>
                  </a:lnTo>
                  <a:lnTo>
                    <a:pt x="503" y="535"/>
                  </a:lnTo>
                  <a:lnTo>
                    <a:pt x="503" y="535"/>
                  </a:lnTo>
                  <a:lnTo>
                    <a:pt x="504" y="532"/>
                  </a:lnTo>
                  <a:lnTo>
                    <a:pt x="507" y="530"/>
                  </a:lnTo>
                  <a:lnTo>
                    <a:pt x="507" y="530"/>
                  </a:lnTo>
                  <a:lnTo>
                    <a:pt x="507" y="529"/>
                  </a:lnTo>
                  <a:lnTo>
                    <a:pt x="504" y="529"/>
                  </a:lnTo>
                  <a:lnTo>
                    <a:pt x="504" y="529"/>
                  </a:lnTo>
                  <a:lnTo>
                    <a:pt x="504" y="530"/>
                  </a:lnTo>
                  <a:lnTo>
                    <a:pt x="504" y="530"/>
                  </a:lnTo>
                  <a:lnTo>
                    <a:pt x="504" y="532"/>
                  </a:lnTo>
                  <a:lnTo>
                    <a:pt x="504" y="532"/>
                  </a:lnTo>
                  <a:lnTo>
                    <a:pt x="503" y="533"/>
                  </a:lnTo>
                  <a:lnTo>
                    <a:pt x="498" y="538"/>
                  </a:lnTo>
                  <a:lnTo>
                    <a:pt x="498" y="538"/>
                  </a:lnTo>
                  <a:lnTo>
                    <a:pt x="496" y="539"/>
                  </a:lnTo>
                  <a:lnTo>
                    <a:pt x="496" y="539"/>
                  </a:lnTo>
                  <a:lnTo>
                    <a:pt x="496" y="541"/>
                  </a:lnTo>
                  <a:lnTo>
                    <a:pt x="494" y="543"/>
                  </a:lnTo>
                  <a:lnTo>
                    <a:pt x="492" y="547"/>
                  </a:lnTo>
                  <a:lnTo>
                    <a:pt x="490" y="550"/>
                  </a:lnTo>
                  <a:lnTo>
                    <a:pt x="490" y="546"/>
                  </a:lnTo>
                  <a:lnTo>
                    <a:pt x="488" y="543"/>
                  </a:lnTo>
                  <a:lnTo>
                    <a:pt x="492" y="539"/>
                  </a:lnTo>
                  <a:lnTo>
                    <a:pt x="492" y="538"/>
                  </a:lnTo>
                  <a:lnTo>
                    <a:pt x="492" y="536"/>
                  </a:lnTo>
                  <a:lnTo>
                    <a:pt x="492" y="536"/>
                  </a:lnTo>
                  <a:lnTo>
                    <a:pt x="492" y="535"/>
                  </a:lnTo>
                  <a:lnTo>
                    <a:pt x="494" y="535"/>
                  </a:lnTo>
                  <a:lnTo>
                    <a:pt x="494" y="535"/>
                  </a:lnTo>
                  <a:lnTo>
                    <a:pt x="492" y="535"/>
                  </a:lnTo>
                  <a:lnTo>
                    <a:pt x="490" y="538"/>
                  </a:lnTo>
                  <a:lnTo>
                    <a:pt x="490" y="538"/>
                  </a:lnTo>
                  <a:lnTo>
                    <a:pt x="490" y="538"/>
                  </a:lnTo>
                  <a:lnTo>
                    <a:pt x="490" y="536"/>
                  </a:lnTo>
                  <a:lnTo>
                    <a:pt x="490" y="533"/>
                  </a:lnTo>
                  <a:lnTo>
                    <a:pt x="490" y="529"/>
                  </a:lnTo>
                  <a:lnTo>
                    <a:pt x="490" y="529"/>
                  </a:lnTo>
                  <a:lnTo>
                    <a:pt x="492" y="527"/>
                  </a:lnTo>
                  <a:lnTo>
                    <a:pt x="490" y="527"/>
                  </a:lnTo>
                  <a:lnTo>
                    <a:pt x="488" y="529"/>
                  </a:lnTo>
                  <a:lnTo>
                    <a:pt x="488" y="527"/>
                  </a:lnTo>
                  <a:lnTo>
                    <a:pt x="486" y="523"/>
                  </a:lnTo>
                  <a:lnTo>
                    <a:pt x="484" y="520"/>
                  </a:lnTo>
                  <a:lnTo>
                    <a:pt x="482" y="518"/>
                  </a:lnTo>
                  <a:lnTo>
                    <a:pt x="478" y="518"/>
                  </a:lnTo>
                  <a:lnTo>
                    <a:pt x="478" y="517"/>
                  </a:lnTo>
                  <a:lnTo>
                    <a:pt x="478" y="514"/>
                  </a:lnTo>
                  <a:lnTo>
                    <a:pt x="478" y="512"/>
                  </a:lnTo>
                  <a:lnTo>
                    <a:pt x="480" y="511"/>
                  </a:lnTo>
                  <a:lnTo>
                    <a:pt x="482" y="511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4"/>
                  </a:lnTo>
                  <a:lnTo>
                    <a:pt x="486" y="517"/>
                  </a:lnTo>
                  <a:lnTo>
                    <a:pt x="486" y="517"/>
                  </a:lnTo>
                  <a:lnTo>
                    <a:pt x="488" y="515"/>
                  </a:lnTo>
                  <a:lnTo>
                    <a:pt x="490" y="515"/>
                  </a:lnTo>
                  <a:lnTo>
                    <a:pt x="490" y="517"/>
                  </a:lnTo>
                  <a:lnTo>
                    <a:pt x="492" y="518"/>
                  </a:lnTo>
                  <a:lnTo>
                    <a:pt x="494" y="520"/>
                  </a:lnTo>
                  <a:lnTo>
                    <a:pt x="494" y="518"/>
                  </a:lnTo>
                  <a:lnTo>
                    <a:pt x="490" y="517"/>
                  </a:lnTo>
                  <a:lnTo>
                    <a:pt x="490" y="515"/>
                  </a:lnTo>
                  <a:lnTo>
                    <a:pt x="488" y="515"/>
                  </a:lnTo>
                  <a:lnTo>
                    <a:pt x="486" y="515"/>
                  </a:lnTo>
                  <a:lnTo>
                    <a:pt x="486" y="515"/>
                  </a:lnTo>
                  <a:lnTo>
                    <a:pt x="484" y="515"/>
                  </a:lnTo>
                  <a:lnTo>
                    <a:pt x="484" y="514"/>
                  </a:lnTo>
                  <a:lnTo>
                    <a:pt x="484" y="512"/>
                  </a:lnTo>
                  <a:lnTo>
                    <a:pt x="484" y="511"/>
                  </a:lnTo>
                  <a:lnTo>
                    <a:pt x="484" y="511"/>
                  </a:lnTo>
                  <a:lnTo>
                    <a:pt x="484" y="509"/>
                  </a:lnTo>
                  <a:lnTo>
                    <a:pt x="484" y="509"/>
                  </a:lnTo>
                  <a:lnTo>
                    <a:pt x="484" y="508"/>
                  </a:lnTo>
                  <a:lnTo>
                    <a:pt x="486" y="508"/>
                  </a:lnTo>
                  <a:lnTo>
                    <a:pt x="486" y="508"/>
                  </a:lnTo>
                  <a:lnTo>
                    <a:pt x="484" y="506"/>
                  </a:lnTo>
                  <a:lnTo>
                    <a:pt x="484" y="506"/>
                  </a:lnTo>
                  <a:lnTo>
                    <a:pt x="482" y="508"/>
                  </a:lnTo>
                  <a:lnTo>
                    <a:pt x="482" y="508"/>
                  </a:lnTo>
                  <a:lnTo>
                    <a:pt x="482" y="508"/>
                  </a:lnTo>
                  <a:lnTo>
                    <a:pt x="480" y="508"/>
                  </a:lnTo>
                  <a:lnTo>
                    <a:pt x="480" y="509"/>
                  </a:lnTo>
                  <a:lnTo>
                    <a:pt x="480" y="509"/>
                  </a:lnTo>
                  <a:lnTo>
                    <a:pt x="478" y="512"/>
                  </a:lnTo>
                  <a:lnTo>
                    <a:pt x="478" y="514"/>
                  </a:lnTo>
                  <a:lnTo>
                    <a:pt x="478" y="515"/>
                  </a:lnTo>
                  <a:lnTo>
                    <a:pt x="478" y="517"/>
                  </a:lnTo>
                  <a:lnTo>
                    <a:pt x="478" y="517"/>
                  </a:lnTo>
                  <a:lnTo>
                    <a:pt x="474" y="518"/>
                  </a:lnTo>
                  <a:lnTo>
                    <a:pt x="474" y="520"/>
                  </a:lnTo>
                  <a:lnTo>
                    <a:pt x="472" y="518"/>
                  </a:lnTo>
                  <a:lnTo>
                    <a:pt x="470" y="517"/>
                  </a:lnTo>
                  <a:lnTo>
                    <a:pt x="470" y="514"/>
                  </a:lnTo>
                  <a:lnTo>
                    <a:pt x="466" y="514"/>
                  </a:lnTo>
                  <a:lnTo>
                    <a:pt x="465" y="512"/>
                  </a:lnTo>
                  <a:lnTo>
                    <a:pt x="464" y="511"/>
                  </a:lnTo>
                  <a:lnTo>
                    <a:pt x="465" y="508"/>
                  </a:lnTo>
                  <a:lnTo>
                    <a:pt x="466" y="505"/>
                  </a:lnTo>
                  <a:lnTo>
                    <a:pt x="468" y="503"/>
                  </a:lnTo>
                  <a:lnTo>
                    <a:pt x="468" y="501"/>
                  </a:lnTo>
                  <a:lnTo>
                    <a:pt x="472" y="501"/>
                  </a:lnTo>
                  <a:lnTo>
                    <a:pt x="472" y="500"/>
                  </a:lnTo>
                  <a:lnTo>
                    <a:pt x="472" y="500"/>
                  </a:lnTo>
                  <a:lnTo>
                    <a:pt x="470" y="500"/>
                  </a:lnTo>
                  <a:lnTo>
                    <a:pt x="466" y="501"/>
                  </a:lnTo>
                  <a:lnTo>
                    <a:pt x="465" y="498"/>
                  </a:lnTo>
                  <a:lnTo>
                    <a:pt x="464" y="497"/>
                  </a:lnTo>
                  <a:lnTo>
                    <a:pt x="464" y="495"/>
                  </a:lnTo>
                  <a:lnTo>
                    <a:pt x="464" y="494"/>
                  </a:lnTo>
                  <a:lnTo>
                    <a:pt x="464" y="494"/>
                  </a:lnTo>
                  <a:lnTo>
                    <a:pt x="464" y="491"/>
                  </a:lnTo>
                  <a:lnTo>
                    <a:pt x="464" y="491"/>
                  </a:lnTo>
                  <a:lnTo>
                    <a:pt x="465" y="489"/>
                  </a:lnTo>
                  <a:lnTo>
                    <a:pt x="465" y="489"/>
                  </a:lnTo>
                  <a:lnTo>
                    <a:pt x="466" y="488"/>
                  </a:lnTo>
                  <a:lnTo>
                    <a:pt x="466" y="486"/>
                  </a:lnTo>
                  <a:lnTo>
                    <a:pt x="468" y="482"/>
                  </a:lnTo>
                  <a:lnTo>
                    <a:pt x="470" y="480"/>
                  </a:lnTo>
                  <a:lnTo>
                    <a:pt x="472" y="477"/>
                  </a:lnTo>
                  <a:lnTo>
                    <a:pt x="474" y="474"/>
                  </a:lnTo>
                  <a:lnTo>
                    <a:pt x="472" y="474"/>
                  </a:lnTo>
                  <a:lnTo>
                    <a:pt x="472" y="474"/>
                  </a:lnTo>
                  <a:lnTo>
                    <a:pt x="472" y="474"/>
                  </a:lnTo>
                  <a:lnTo>
                    <a:pt x="472" y="474"/>
                  </a:lnTo>
                  <a:lnTo>
                    <a:pt x="472" y="473"/>
                  </a:lnTo>
                  <a:lnTo>
                    <a:pt x="472" y="471"/>
                  </a:lnTo>
                  <a:lnTo>
                    <a:pt x="472" y="473"/>
                  </a:lnTo>
                  <a:lnTo>
                    <a:pt x="472" y="474"/>
                  </a:lnTo>
                  <a:lnTo>
                    <a:pt x="470" y="477"/>
                  </a:lnTo>
                  <a:lnTo>
                    <a:pt x="470" y="479"/>
                  </a:lnTo>
                  <a:lnTo>
                    <a:pt x="468" y="482"/>
                  </a:lnTo>
                  <a:lnTo>
                    <a:pt x="468" y="482"/>
                  </a:lnTo>
                  <a:lnTo>
                    <a:pt x="466" y="482"/>
                  </a:lnTo>
                  <a:lnTo>
                    <a:pt x="468" y="479"/>
                  </a:lnTo>
                  <a:lnTo>
                    <a:pt x="468" y="477"/>
                  </a:lnTo>
                  <a:lnTo>
                    <a:pt x="468" y="476"/>
                  </a:lnTo>
                  <a:lnTo>
                    <a:pt x="468" y="473"/>
                  </a:lnTo>
                  <a:lnTo>
                    <a:pt x="466" y="471"/>
                  </a:lnTo>
                  <a:lnTo>
                    <a:pt x="466" y="470"/>
                  </a:lnTo>
                  <a:lnTo>
                    <a:pt x="466" y="468"/>
                  </a:lnTo>
                  <a:lnTo>
                    <a:pt x="466" y="467"/>
                  </a:lnTo>
                  <a:lnTo>
                    <a:pt x="468" y="467"/>
                  </a:lnTo>
                  <a:lnTo>
                    <a:pt x="468" y="465"/>
                  </a:lnTo>
                  <a:lnTo>
                    <a:pt x="468" y="463"/>
                  </a:lnTo>
                  <a:lnTo>
                    <a:pt x="466" y="465"/>
                  </a:lnTo>
                  <a:lnTo>
                    <a:pt x="466" y="467"/>
                  </a:lnTo>
                  <a:lnTo>
                    <a:pt x="466" y="468"/>
                  </a:lnTo>
                  <a:lnTo>
                    <a:pt x="466" y="470"/>
                  </a:lnTo>
                  <a:lnTo>
                    <a:pt x="466" y="471"/>
                  </a:lnTo>
                  <a:lnTo>
                    <a:pt x="466" y="473"/>
                  </a:lnTo>
                  <a:lnTo>
                    <a:pt x="468" y="474"/>
                  </a:lnTo>
                  <a:lnTo>
                    <a:pt x="468" y="476"/>
                  </a:lnTo>
                  <a:lnTo>
                    <a:pt x="468" y="477"/>
                  </a:lnTo>
                  <a:lnTo>
                    <a:pt x="466" y="480"/>
                  </a:lnTo>
                  <a:lnTo>
                    <a:pt x="465" y="482"/>
                  </a:lnTo>
                  <a:lnTo>
                    <a:pt x="465" y="483"/>
                  </a:lnTo>
                  <a:lnTo>
                    <a:pt x="465" y="485"/>
                  </a:lnTo>
                  <a:lnTo>
                    <a:pt x="464" y="488"/>
                  </a:lnTo>
                  <a:lnTo>
                    <a:pt x="462" y="489"/>
                  </a:lnTo>
                  <a:lnTo>
                    <a:pt x="460" y="488"/>
                  </a:lnTo>
                  <a:lnTo>
                    <a:pt x="460" y="488"/>
                  </a:lnTo>
                  <a:lnTo>
                    <a:pt x="458" y="488"/>
                  </a:lnTo>
                  <a:lnTo>
                    <a:pt x="455" y="485"/>
                  </a:lnTo>
                  <a:lnTo>
                    <a:pt x="455" y="482"/>
                  </a:lnTo>
                  <a:lnTo>
                    <a:pt x="455" y="480"/>
                  </a:lnTo>
                  <a:lnTo>
                    <a:pt x="455" y="480"/>
                  </a:lnTo>
                  <a:lnTo>
                    <a:pt x="455" y="479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8" y="476"/>
                  </a:lnTo>
                  <a:lnTo>
                    <a:pt x="458" y="476"/>
                  </a:lnTo>
                  <a:lnTo>
                    <a:pt x="458" y="474"/>
                  </a:lnTo>
                  <a:lnTo>
                    <a:pt x="458" y="471"/>
                  </a:lnTo>
                  <a:lnTo>
                    <a:pt x="458" y="470"/>
                  </a:lnTo>
                  <a:lnTo>
                    <a:pt x="458" y="468"/>
                  </a:lnTo>
                  <a:lnTo>
                    <a:pt x="455" y="467"/>
                  </a:lnTo>
                  <a:lnTo>
                    <a:pt x="454" y="462"/>
                  </a:lnTo>
                  <a:lnTo>
                    <a:pt x="454" y="462"/>
                  </a:lnTo>
                  <a:lnTo>
                    <a:pt x="454" y="460"/>
                  </a:lnTo>
                  <a:lnTo>
                    <a:pt x="455" y="460"/>
                  </a:lnTo>
                  <a:lnTo>
                    <a:pt x="453" y="462"/>
                  </a:lnTo>
                  <a:lnTo>
                    <a:pt x="448" y="463"/>
                  </a:lnTo>
                  <a:lnTo>
                    <a:pt x="447" y="465"/>
                  </a:lnTo>
                  <a:lnTo>
                    <a:pt x="446" y="465"/>
                  </a:lnTo>
                  <a:lnTo>
                    <a:pt x="446" y="465"/>
                  </a:lnTo>
                  <a:lnTo>
                    <a:pt x="446" y="467"/>
                  </a:lnTo>
                  <a:lnTo>
                    <a:pt x="446" y="467"/>
                  </a:lnTo>
                  <a:lnTo>
                    <a:pt x="446" y="468"/>
                  </a:lnTo>
                  <a:lnTo>
                    <a:pt x="446" y="470"/>
                  </a:lnTo>
                  <a:lnTo>
                    <a:pt x="443" y="471"/>
                  </a:lnTo>
                  <a:lnTo>
                    <a:pt x="443" y="473"/>
                  </a:lnTo>
                  <a:lnTo>
                    <a:pt x="442" y="471"/>
                  </a:lnTo>
                  <a:lnTo>
                    <a:pt x="442" y="471"/>
                  </a:lnTo>
                  <a:lnTo>
                    <a:pt x="441" y="468"/>
                  </a:lnTo>
                  <a:lnTo>
                    <a:pt x="441" y="467"/>
                  </a:lnTo>
                  <a:lnTo>
                    <a:pt x="442" y="467"/>
                  </a:lnTo>
                  <a:lnTo>
                    <a:pt x="442" y="465"/>
                  </a:lnTo>
                  <a:lnTo>
                    <a:pt x="443" y="463"/>
                  </a:lnTo>
                  <a:lnTo>
                    <a:pt x="446" y="459"/>
                  </a:lnTo>
                  <a:lnTo>
                    <a:pt x="447" y="459"/>
                  </a:lnTo>
                  <a:lnTo>
                    <a:pt x="448" y="457"/>
                  </a:lnTo>
                  <a:lnTo>
                    <a:pt x="446" y="457"/>
                  </a:lnTo>
                  <a:lnTo>
                    <a:pt x="446" y="456"/>
                  </a:lnTo>
                  <a:lnTo>
                    <a:pt x="443" y="456"/>
                  </a:lnTo>
                  <a:lnTo>
                    <a:pt x="443" y="454"/>
                  </a:lnTo>
                  <a:lnTo>
                    <a:pt x="443" y="453"/>
                  </a:lnTo>
                  <a:lnTo>
                    <a:pt x="442" y="453"/>
                  </a:lnTo>
                  <a:lnTo>
                    <a:pt x="441" y="453"/>
                  </a:lnTo>
                  <a:lnTo>
                    <a:pt x="441" y="451"/>
                  </a:lnTo>
                  <a:lnTo>
                    <a:pt x="440" y="450"/>
                  </a:lnTo>
                  <a:lnTo>
                    <a:pt x="440" y="450"/>
                  </a:lnTo>
                  <a:lnTo>
                    <a:pt x="440" y="448"/>
                  </a:lnTo>
                  <a:lnTo>
                    <a:pt x="440" y="448"/>
                  </a:lnTo>
                  <a:lnTo>
                    <a:pt x="437" y="448"/>
                  </a:lnTo>
                  <a:lnTo>
                    <a:pt x="437" y="447"/>
                  </a:lnTo>
                  <a:lnTo>
                    <a:pt x="437" y="445"/>
                  </a:lnTo>
                  <a:lnTo>
                    <a:pt x="436" y="444"/>
                  </a:lnTo>
                  <a:lnTo>
                    <a:pt x="435" y="444"/>
                  </a:lnTo>
                  <a:lnTo>
                    <a:pt x="434" y="442"/>
                  </a:lnTo>
                  <a:lnTo>
                    <a:pt x="434" y="441"/>
                  </a:lnTo>
                  <a:lnTo>
                    <a:pt x="434" y="441"/>
                  </a:lnTo>
                  <a:lnTo>
                    <a:pt x="434" y="439"/>
                  </a:lnTo>
                  <a:lnTo>
                    <a:pt x="434" y="438"/>
                  </a:lnTo>
                  <a:lnTo>
                    <a:pt x="431" y="439"/>
                  </a:lnTo>
                  <a:lnTo>
                    <a:pt x="425" y="436"/>
                  </a:lnTo>
                  <a:lnTo>
                    <a:pt x="425" y="432"/>
                  </a:lnTo>
                  <a:lnTo>
                    <a:pt x="424" y="427"/>
                  </a:lnTo>
                  <a:lnTo>
                    <a:pt x="424" y="425"/>
                  </a:lnTo>
                  <a:lnTo>
                    <a:pt x="424" y="424"/>
                  </a:lnTo>
                  <a:lnTo>
                    <a:pt x="424" y="424"/>
                  </a:lnTo>
                  <a:lnTo>
                    <a:pt x="424" y="424"/>
                  </a:lnTo>
                  <a:lnTo>
                    <a:pt x="428" y="425"/>
                  </a:lnTo>
                  <a:lnTo>
                    <a:pt x="430" y="427"/>
                  </a:lnTo>
                  <a:lnTo>
                    <a:pt x="430" y="427"/>
                  </a:lnTo>
                  <a:lnTo>
                    <a:pt x="425" y="422"/>
                  </a:lnTo>
                  <a:lnTo>
                    <a:pt x="425" y="422"/>
                  </a:lnTo>
                  <a:lnTo>
                    <a:pt x="424" y="421"/>
                  </a:lnTo>
                  <a:lnTo>
                    <a:pt x="424" y="419"/>
                  </a:lnTo>
                  <a:lnTo>
                    <a:pt x="425" y="419"/>
                  </a:lnTo>
                  <a:lnTo>
                    <a:pt x="429" y="419"/>
                  </a:lnTo>
                  <a:lnTo>
                    <a:pt x="429" y="419"/>
                  </a:lnTo>
                  <a:lnTo>
                    <a:pt x="425" y="418"/>
                  </a:lnTo>
                  <a:lnTo>
                    <a:pt x="424" y="418"/>
                  </a:lnTo>
                  <a:lnTo>
                    <a:pt x="424" y="419"/>
                  </a:lnTo>
                  <a:lnTo>
                    <a:pt x="423" y="421"/>
                  </a:lnTo>
                  <a:lnTo>
                    <a:pt x="423" y="421"/>
                  </a:lnTo>
                  <a:lnTo>
                    <a:pt x="423" y="419"/>
                  </a:lnTo>
                  <a:lnTo>
                    <a:pt x="422" y="418"/>
                  </a:lnTo>
                  <a:lnTo>
                    <a:pt x="422" y="416"/>
                  </a:lnTo>
                  <a:lnTo>
                    <a:pt x="417" y="415"/>
                  </a:lnTo>
                  <a:lnTo>
                    <a:pt x="417" y="413"/>
                  </a:lnTo>
                  <a:lnTo>
                    <a:pt x="417" y="412"/>
                  </a:lnTo>
                  <a:lnTo>
                    <a:pt x="417" y="410"/>
                  </a:lnTo>
                  <a:lnTo>
                    <a:pt x="419" y="406"/>
                  </a:lnTo>
                  <a:lnTo>
                    <a:pt x="422" y="406"/>
                  </a:lnTo>
                  <a:lnTo>
                    <a:pt x="422" y="404"/>
                  </a:lnTo>
                  <a:lnTo>
                    <a:pt x="419" y="404"/>
                  </a:lnTo>
                  <a:lnTo>
                    <a:pt x="419" y="406"/>
                  </a:lnTo>
                  <a:lnTo>
                    <a:pt x="417" y="407"/>
                  </a:lnTo>
                  <a:lnTo>
                    <a:pt x="417" y="410"/>
                  </a:lnTo>
                  <a:lnTo>
                    <a:pt x="416" y="412"/>
                  </a:lnTo>
                  <a:lnTo>
                    <a:pt x="416" y="410"/>
                  </a:lnTo>
                  <a:lnTo>
                    <a:pt x="414" y="410"/>
                  </a:lnTo>
                  <a:lnTo>
                    <a:pt x="413" y="409"/>
                  </a:lnTo>
                  <a:lnTo>
                    <a:pt x="410" y="407"/>
                  </a:lnTo>
                  <a:lnTo>
                    <a:pt x="408" y="406"/>
                  </a:lnTo>
                  <a:lnTo>
                    <a:pt x="407" y="401"/>
                  </a:lnTo>
                  <a:lnTo>
                    <a:pt x="407" y="400"/>
                  </a:lnTo>
                  <a:lnTo>
                    <a:pt x="407" y="398"/>
                  </a:lnTo>
                  <a:lnTo>
                    <a:pt x="405" y="398"/>
                  </a:lnTo>
                  <a:lnTo>
                    <a:pt x="405" y="397"/>
                  </a:lnTo>
                  <a:lnTo>
                    <a:pt x="404" y="392"/>
                  </a:lnTo>
                  <a:lnTo>
                    <a:pt x="402" y="387"/>
                  </a:lnTo>
                  <a:lnTo>
                    <a:pt x="402" y="386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01" y="384"/>
                  </a:lnTo>
                  <a:lnTo>
                    <a:pt x="401" y="386"/>
                  </a:lnTo>
                  <a:lnTo>
                    <a:pt x="401" y="386"/>
                  </a:lnTo>
                  <a:lnTo>
                    <a:pt x="401" y="387"/>
                  </a:lnTo>
                  <a:lnTo>
                    <a:pt x="401" y="387"/>
                  </a:lnTo>
                  <a:lnTo>
                    <a:pt x="401" y="387"/>
                  </a:lnTo>
                  <a:lnTo>
                    <a:pt x="401" y="389"/>
                  </a:lnTo>
                  <a:lnTo>
                    <a:pt x="402" y="390"/>
                  </a:lnTo>
                  <a:lnTo>
                    <a:pt x="402" y="395"/>
                  </a:lnTo>
                  <a:lnTo>
                    <a:pt x="404" y="398"/>
                  </a:lnTo>
                  <a:lnTo>
                    <a:pt x="404" y="401"/>
                  </a:lnTo>
                  <a:lnTo>
                    <a:pt x="404" y="403"/>
                  </a:lnTo>
                  <a:lnTo>
                    <a:pt x="404" y="404"/>
                  </a:lnTo>
                  <a:lnTo>
                    <a:pt x="405" y="409"/>
                  </a:lnTo>
                  <a:lnTo>
                    <a:pt x="405" y="409"/>
                  </a:lnTo>
                  <a:lnTo>
                    <a:pt x="405" y="410"/>
                  </a:lnTo>
                  <a:lnTo>
                    <a:pt x="405" y="410"/>
                  </a:lnTo>
                  <a:lnTo>
                    <a:pt x="404" y="412"/>
                  </a:lnTo>
                  <a:lnTo>
                    <a:pt x="402" y="410"/>
                  </a:lnTo>
                  <a:lnTo>
                    <a:pt x="402" y="410"/>
                  </a:lnTo>
                  <a:lnTo>
                    <a:pt x="401" y="407"/>
                  </a:lnTo>
                  <a:lnTo>
                    <a:pt x="399" y="407"/>
                  </a:lnTo>
                  <a:lnTo>
                    <a:pt x="396" y="407"/>
                  </a:lnTo>
                  <a:lnTo>
                    <a:pt x="395" y="407"/>
                  </a:lnTo>
                  <a:lnTo>
                    <a:pt x="395" y="406"/>
                  </a:lnTo>
                  <a:lnTo>
                    <a:pt x="396" y="403"/>
                  </a:lnTo>
                  <a:lnTo>
                    <a:pt x="395" y="403"/>
                  </a:lnTo>
                  <a:lnTo>
                    <a:pt x="393" y="398"/>
                  </a:lnTo>
                  <a:lnTo>
                    <a:pt x="393" y="398"/>
                  </a:lnTo>
                  <a:lnTo>
                    <a:pt x="396" y="395"/>
                  </a:lnTo>
                  <a:lnTo>
                    <a:pt x="395" y="395"/>
                  </a:lnTo>
                  <a:lnTo>
                    <a:pt x="393" y="397"/>
                  </a:lnTo>
                  <a:lnTo>
                    <a:pt x="393" y="395"/>
                  </a:lnTo>
                  <a:lnTo>
                    <a:pt x="393" y="394"/>
                  </a:lnTo>
                  <a:lnTo>
                    <a:pt x="392" y="392"/>
                  </a:lnTo>
                  <a:lnTo>
                    <a:pt x="392" y="392"/>
                  </a:lnTo>
                  <a:lnTo>
                    <a:pt x="392" y="395"/>
                  </a:lnTo>
                  <a:lnTo>
                    <a:pt x="393" y="395"/>
                  </a:lnTo>
                  <a:lnTo>
                    <a:pt x="393" y="397"/>
                  </a:lnTo>
                  <a:lnTo>
                    <a:pt x="393" y="398"/>
                  </a:lnTo>
                  <a:lnTo>
                    <a:pt x="392" y="398"/>
                  </a:lnTo>
                  <a:lnTo>
                    <a:pt x="392" y="398"/>
                  </a:lnTo>
                  <a:lnTo>
                    <a:pt x="392" y="398"/>
                  </a:lnTo>
                  <a:lnTo>
                    <a:pt x="390" y="398"/>
                  </a:lnTo>
                  <a:lnTo>
                    <a:pt x="389" y="397"/>
                  </a:lnTo>
                  <a:lnTo>
                    <a:pt x="389" y="397"/>
                  </a:lnTo>
                  <a:lnTo>
                    <a:pt x="389" y="397"/>
                  </a:lnTo>
                  <a:lnTo>
                    <a:pt x="387" y="395"/>
                  </a:lnTo>
                  <a:lnTo>
                    <a:pt x="387" y="395"/>
                  </a:lnTo>
                  <a:lnTo>
                    <a:pt x="384" y="394"/>
                  </a:lnTo>
                  <a:lnTo>
                    <a:pt x="383" y="392"/>
                  </a:lnTo>
                  <a:lnTo>
                    <a:pt x="381" y="392"/>
                  </a:lnTo>
                  <a:lnTo>
                    <a:pt x="383" y="394"/>
                  </a:lnTo>
                  <a:lnTo>
                    <a:pt x="383" y="395"/>
                  </a:lnTo>
                  <a:lnTo>
                    <a:pt x="383" y="395"/>
                  </a:lnTo>
                  <a:lnTo>
                    <a:pt x="381" y="397"/>
                  </a:lnTo>
                  <a:lnTo>
                    <a:pt x="381" y="397"/>
                  </a:lnTo>
                  <a:lnTo>
                    <a:pt x="383" y="397"/>
                  </a:lnTo>
                  <a:lnTo>
                    <a:pt x="383" y="397"/>
                  </a:lnTo>
                  <a:lnTo>
                    <a:pt x="386" y="397"/>
                  </a:lnTo>
                  <a:lnTo>
                    <a:pt x="387" y="398"/>
                  </a:lnTo>
                  <a:lnTo>
                    <a:pt x="387" y="398"/>
                  </a:lnTo>
                  <a:lnTo>
                    <a:pt x="387" y="400"/>
                  </a:lnTo>
                  <a:lnTo>
                    <a:pt x="387" y="400"/>
                  </a:lnTo>
                  <a:lnTo>
                    <a:pt x="389" y="400"/>
                  </a:lnTo>
                  <a:lnTo>
                    <a:pt x="389" y="401"/>
                  </a:lnTo>
                  <a:lnTo>
                    <a:pt x="389" y="403"/>
                  </a:lnTo>
                  <a:lnTo>
                    <a:pt x="390" y="403"/>
                  </a:lnTo>
                  <a:lnTo>
                    <a:pt x="392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3" y="407"/>
                  </a:lnTo>
                  <a:lnTo>
                    <a:pt x="393" y="409"/>
                  </a:lnTo>
                  <a:lnTo>
                    <a:pt x="393" y="409"/>
                  </a:lnTo>
                  <a:lnTo>
                    <a:pt x="389" y="409"/>
                  </a:lnTo>
                  <a:lnTo>
                    <a:pt x="387" y="410"/>
                  </a:lnTo>
                  <a:lnTo>
                    <a:pt x="387" y="410"/>
                  </a:lnTo>
                  <a:lnTo>
                    <a:pt x="386" y="410"/>
                  </a:lnTo>
                  <a:lnTo>
                    <a:pt x="384" y="409"/>
                  </a:lnTo>
                  <a:lnTo>
                    <a:pt x="381" y="407"/>
                  </a:lnTo>
                  <a:lnTo>
                    <a:pt x="375" y="403"/>
                  </a:lnTo>
                  <a:lnTo>
                    <a:pt x="375" y="403"/>
                  </a:lnTo>
                  <a:lnTo>
                    <a:pt x="375" y="403"/>
                  </a:lnTo>
                  <a:lnTo>
                    <a:pt x="375" y="401"/>
                  </a:lnTo>
                  <a:lnTo>
                    <a:pt x="374" y="401"/>
                  </a:lnTo>
                  <a:lnTo>
                    <a:pt x="372" y="400"/>
                  </a:lnTo>
                  <a:lnTo>
                    <a:pt x="372" y="398"/>
                  </a:lnTo>
                  <a:lnTo>
                    <a:pt x="370" y="397"/>
                  </a:lnTo>
                  <a:lnTo>
                    <a:pt x="370" y="395"/>
                  </a:lnTo>
                  <a:lnTo>
                    <a:pt x="369" y="395"/>
                  </a:lnTo>
                  <a:lnTo>
                    <a:pt x="366" y="392"/>
                  </a:lnTo>
                  <a:lnTo>
                    <a:pt x="366" y="390"/>
                  </a:lnTo>
                  <a:lnTo>
                    <a:pt x="364" y="390"/>
                  </a:lnTo>
                  <a:lnTo>
                    <a:pt x="363" y="390"/>
                  </a:lnTo>
                  <a:lnTo>
                    <a:pt x="363" y="390"/>
                  </a:lnTo>
                  <a:lnTo>
                    <a:pt x="363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8" y="387"/>
                  </a:lnTo>
                  <a:lnTo>
                    <a:pt x="354" y="384"/>
                  </a:lnTo>
                  <a:lnTo>
                    <a:pt x="351" y="381"/>
                  </a:lnTo>
                  <a:lnTo>
                    <a:pt x="349" y="381"/>
                  </a:lnTo>
                  <a:lnTo>
                    <a:pt x="348" y="380"/>
                  </a:lnTo>
                  <a:lnTo>
                    <a:pt x="348" y="380"/>
                  </a:lnTo>
                  <a:lnTo>
                    <a:pt x="348" y="380"/>
                  </a:lnTo>
                  <a:lnTo>
                    <a:pt x="349" y="378"/>
                  </a:lnTo>
                  <a:lnTo>
                    <a:pt x="349" y="378"/>
                  </a:lnTo>
                  <a:lnTo>
                    <a:pt x="351" y="377"/>
                  </a:lnTo>
                  <a:lnTo>
                    <a:pt x="351" y="375"/>
                  </a:lnTo>
                  <a:lnTo>
                    <a:pt x="351" y="374"/>
                  </a:lnTo>
                  <a:lnTo>
                    <a:pt x="351" y="372"/>
                  </a:lnTo>
                  <a:lnTo>
                    <a:pt x="351" y="372"/>
                  </a:lnTo>
                  <a:lnTo>
                    <a:pt x="351" y="371"/>
                  </a:lnTo>
                  <a:lnTo>
                    <a:pt x="351" y="371"/>
                  </a:lnTo>
                  <a:lnTo>
                    <a:pt x="351" y="371"/>
                  </a:lnTo>
                  <a:lnTo>
                    <a:pt x="351" y="369"/>
                  </a:lnTo>
                  <a:lnTo>
                    <a:pt x="352" y="371"/>
                  </a:lnTo>
                  <a:lnTo>
                    <a:pt x="354" y="372"/>
                  </a:lnTo>
                  <a:lnTo>
                    <a:pt x="354" y="372"/>
                  </a:lnTo>
                  <a:lnTo>
                    <a:pt x="354" y="375"/>
                  </a:lnTo>
                  <a:lnTo>
                    <a:pt x="354" y="378"/>
                  </a:lnTo>
                  <a:lnTo>
                    <a:pt x="354" y="378"/>
                  </a:lnTo>
                  <a:lnTo>
                    <a:pt x="354" y="377"/>
                  </a:lnTo>
                  <a:lnTo>
                    <a:pt x="354" y="375"/>
                  </a:lnTo>
                  <a:lnTo>
                    <a:pt x="354" y="374"/>
                  </a:lnTo>
                  <a:lnTo>
                    <a:pt x="355" y="374"/>
                  </a:lnTo>
                  <a:lnTo>
                    <a:pt x="355" y="372"/>
                  </a:lnTo>
                  <a:lnTo>
                    <a:pt x="357" y="374"/>
                  </a:lnTo>
                  <a:lnTo>
                    <a:pt x="357" y="372"/>
                  </a:lnTo>
                  <a:lnTo>
                    <a:pt x="354" y="372"/>
                  </a:lnTo>
                  <a:lnTo>
                    <a:pt x="352" y="369"/>
                  </a:lnTo>
                  <a:lnTo>
                    <a:pt x="352" y="369"/>
                  </a:lnTo>
                  <a:lnTo>
                    <a:pt x="351" y="369"/>
                  </a:lnTo>
                  <a:lnTo>
                    <a:pt x="349" y="369"/>
                  </a:lnTo>
                  <a:lnTo>
                    <a:pt x="346" y="374"/>
                  </a:lnTo>
                  <a:lnTo>
                    <a:pt x="346" y="374"/>
                  </a:lnTo>
                  <a:lnTo>
                    <a:pt x="343" y="375"/>
                  </a:lnTo>
                  <a:lnTo>
                    <a:pt x="340" y="375"/>
                  </a:lnTo>
                  <a:lnTo>
                    <a:pt x="337" y="375"/>
                  </a:lnTo>
                  <a:lnTo>
                    <a:pt x="334" y="375"/>
                  </a:lnTo>
                  <a:lnTo>
                    <a:pt x="328" y="372"/>
                  </a:lnTo>
                  <a:lnTo>
                    <a:pt x="328" y="371"/>
                  </a:lnTo>
                  <a:lnTo>
                    <a:pt x="329" y="369"/>
                  </a:lnTo>
                  <a:lnTo>
                    <a:pt x="329" y="369"/>
                  </a:lnTo>
                  <a:lnTo>
                    <a:pt x="329" y="366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28" y="368"/>
                  </a:lnTo>
                  <a:lnTo>
                    <a:pt x="328" y="369"/>
                  </a:lnTo>
                  <a:lnTo>
                    <a:pt x="326" y="369"/>
                  </a:lnTo>
                  <a:lnTo>
                    <a:pt x="325" y="369"/>
                  </a:lnTo>
                  <a:lnTo>
                    <a:pt x="319" y="368"/>
                  </a:lnTo>
                  <a:lnTo>
                    <a:pt x="314" y="366"/>
                  </a:lnTo>
                  <a:lnTo>
                    <a:pt x="308" y="366"/>
                  </a:lnTo>
                  <a:lnTo>
                    <a:pt x="302" y="368"/>
                  </a:lnTo>
                  <a:lnTo>
                    <a:pt x="299" y="369"/>
                  </a:lnTo>
                  <a:lnTo>
                    <a:pt x="296" y="369"/>
                  </a:lnTo>
                  <a:lnTo>
                    <a:pt x="294" y="369"/>
                  </a:lnTo>
                  <a:lnTo>
                    <a:pt x="294" y="368"/>
                  </a:lnTo>
                  <a:lnTo>
                    <a:pt x="294" y="368"/>
                  </a:lnTo>
                  <a:lnTo>
                    <a:pt x="294" y="366"/>
                  </a:lnTo>
                  <a:lnTo>
                    <a:pt x="293" y="365"/>
                  </a:lnTo>
                  <a:lnTo>
                    <a:pt x="291" y="365"/>
                  </a:lnTo>
                  <a:lnTo>
                    <a:pt x="290" y="363"/>
                  </a:lnTo>
                  <a:lnTo>
                    <a:pt x="288" y="363"/>
                  </a:lnTo>
                  <a:lnTo>
                    <a:pt x="288" y="363"/>
                  </a:lnTo>
                  <a:lnTo>
                    <a:pt x="287" y="362"/>
                  </a:lnTo>
                  <a:lnTo>
                    <a:pt x="285" y="362"/>
                  </a:lnTo>
                  <a:lnTo>
                    <a:pt x="285" y="360"/>
                  </a:lnTo>
                  <a:lnTo>
                    <a:pt x="285" y="357"/>
                  </a:lnTo>
                  <a:lnTo>
                    <a:pt x="285" y="356"/>
                  </a:lnTo>
                  <a:lnTo>
                    <a:pt x="287" y="354"/>
                  </a:lnTo>
                  <a:lnTo>
                    <a:pt x="287" y="352"/>
                  </a:lnTo>
                  <a:lnTo>
                    <a:pt x="287" y="352"/>
                  </a:lnTo>
                  <a:lnTo>
                    <a:pt x="285" y="354"/>
                  </a:lnTo>
                  <a:lnTo>
                    <a:pt x="284" y="356"/>
                  </a:lnTo>
                  <a:lnTo>
                    <a:pt x="282" y="357"/>
                  </a:lnTo>
                  <a:lnTo>
                    <a:pt x="282" y="359"/>
                  </a:lnTo>
                  <a:lnTo>
                    <a:pt x="281" y="360"/>
                  </a:lnTo>
                  <a:lnTo>
                    <a:pt x="279" y="360"/>
                  </a:lnTo>
                  <a:lnTo>
                    <a:pt x="276" y="359"/>
                  </a:lnTo>
                  <a:lnTo>
                    <a:pt x="275" y="357"/>
                  </a:lnTo>
                  <a:lnTo>
                    <a:pt x="273" y="357"/>
                  </a:lnTo>
                  <a:lnTo>
                    <a:pt x="273" y="357"/>
                  </a:lnTo>
                  <a:lnTo>
                    <a:pt x="273" y="356"/>
                  </a:lnTo>
                  <a:lnTo>
                    <a:pt x="275" y="356"/>
                  </a:lnTo>
                  <a:lnTo>
                    <a:pt x="275" y="354"/>
                  </a:lnTo>
                  <a:lnTo>
                    <a:pt x="275" y="352"/>
                  </a:lnTo>
                  <a:lnTo>
                    <a:pt x="270" y="352"/>
                  </a:lnTo>
                  <a:lnTo>
                    <a:pt x="269" y="352"/>
                  </a:lnTo>
                  <a:lnTo>
                    <a:pt x="269" y="351"/>
                  </a:lnTo>
                  <a:lnTo>
                    <a:pt x="269" y="351"/>
                  </a:lnTo>
                  <a:lnTo>
                    <a:pt x="269" y="351"/>
                  </a:lnTo>
                  <a:lnTo>
                    <a:pt x="267" y="351"/>
                  </a:lnTo>
                  <a:lnTo>
                    <a:pt x="266" y="351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6" y="349"/>
                  </a:lnTo>
                  <a:lnTo>
                    <a:pt x="267" y="349"/>
                  </a:lnTo>
                  <a:lnTo>
                    <a:pt x="266" y="348"/>
                  </a:lnTo>
                  <a:lnTo>
                    <a:pt x="264" y="348"/>
                  </a:lnTo>
                  <a:lnTo>
                    <a:pt x="264" y="346"/>
                  </a:lnTo>
                  <a:lnTo>
                    <a:pt x="264" y="345"/>
                  </a:lnTo>
                  <a:lnTo>
                    <a:pt x="264" y="343"/>
                  </a:lnTo>
                  <a:lnTo>
                    <a:pt x="267" y="342"/>
                  </a:lnTo>
                  <a:lnTo>
                    <a:pt x="267" y="340"/>
                  </a:lnTo>
                  <a:lnTo>
                    <a:pt x="264" y="340"/>
                  </a:lnTo>
                  <a:lnTo>
                    <a:pt x="263" y="342"/>
                  </a:lnTo>
                  <a:lnTo>
                    <a:pt x="261" y="343"/>
                  </a:lnTo>
                  <a:lnTo>
                    <a:pt x="259" y="345"/>
                  </a:lnTo>
                  <a:lnTo>
                    <a:pt x="258" y="343"/>
                  </a:lnTo>
                  <a:lnTo>
                    <a:pt x="258" y="343"/>
                  </a:lnTo>
                  <a:lnTo>
                    <a:pt x="256" y="343"/>
                  </a:lnTo>
                  <a:lnTo>
                    <a:pt x="256" y="345"/>
                  </a:lnTo>
                  <a:lnTo>
                    <a:pt x="255" y="345"/>
                  </a:lnTo>
                  <a:lnTo>
                    <a:pt x="255" y="346"/>
                  </a:lnTo>
                  <a:lnTo>
                    <a:pt x="255" y="346"/>
                  </a:lnTo>
                  <a:lnTo>
                    <a:pt x="255" y="346"/>
                  </a:lnTo>
                  <a:lnTo>
                    <a:pt x="253" y="345"/>
                  </a:lnTo>
                  <a:lnTo>
                    <a:pt x="252" y="345"/>
                  </a:lnTo>
                  <a:lnTo>
                    <a:pt x="252" y="343"/>
                  </a:lnTo>
                  <a:lnTo>
                    <a:pt x="252" y="345"/>
                  </a:lnTo>
                  <a:lnTo>
                    <a:pt x="252" y="346"/>
                  </a:lnTo>
                  <a:lnTo>
                    <a:pt x="250" y="346"/>
                  </a:lnTo>
                  <a:lnTo>
                    <a:pt x="249" y="346"/>
                  </a:lnTo>
                  <a:lnTo>
                    <a:pt x="249" y="346"/>
                  </a:lnTo>
                  <a:lnTo>
                    <a:pt x="247" y="345"/>
                  </a:lnTo>
                  <a:lnTo>
                    <a:pt x="247" y="345"/>
                  </a:lnTo>
                  <a:lnTo>
                    <a:pt x="247" y="343"/>
                  </a:lnTo>
                  <a:lnTo>
                    <a:pt x="250" y="339"/>
                  </a:lnTo>
                  <a:lnTo>
                    <a:pt x="249" y="339"/>
                  </a:lnTo>
                  <a:lnTo>
                    <a:pt x="249" y="339"/>
                  </a:lnTo>
                  <a:lnTo>
                    <a:pt x="247" y="342"/>
                  </a:lnTo>
                  <a:lnTo>
                    <a:pt x="246" y="342"/>
                  </a:lnTo>
                  <a:lnTo>
                    <a:pt x="244" y="342"/>
                  </a:lnTo>
                  <a:lnTo>
                    <a:pt x="244" y="342"/>
                  </a:lnTo>
                  <a:lnTo>
                    <a:pt x="243" y="342"/>
                  </a:lnTo>
                  <a:lnTo>
                    <a:pt x="243" y="342"/>
                  </a:lnTo>
                  <a:lnTo>
                    <a:pt x="243" y="343"/>
                  </a:lnTo>
                  <a:lnTo>
                    <a:pt x="241" y="343"/>
                  </a:lnTo>
                  <a:lnTo>
                    <a:pt x="241" y="343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4" y="343"/>
                  </a:lnTo>
                  <a:lnTo>
                    <a:pt x="243" y="345"/>
                  </a:lnTo>
                  <a:lnTo>
                    <a:pt x="243" y="348"/>
                  </a:lnTo>
                  <a:lnTo>
                    <a:pt x="241" y="348"/>
                  </a:lnTo>
                  <a:lnTo>
                    <a:pt x="241" y="348"/>
                  </a:lnTo>
                  <a:lnTo>
                    <a:pt x="240" y="348"/>
                  </a:lnTo>
                  <a:lnTo>
                    <a:pt x="240" y="349"/>
                  </a:lnTo>
                  <a:lnTo>
                    <a:pt x="241" y="351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44" y="352"/>
                  </a:lnTo>
                  <a:lnTo>
                    <a:pt x="243" y="354"/>
                  </a:lnTo>
                  <a:lnTo>
                    <a:pt x="243" y="354"/>
                  </a:lnTo>
                  <a:lnTo>
                    <a:pt x="243" y="356"/>
                  </a:lnTo>
                  <a:lnTo>
                    <a:pt x="241" y="354"/>
                  </a:lnTo>
                  <a:lnTo>
                    <a:pt x="241" y="356"/>
                  </a:lnTo>
                  <a:lnTo>
                    <a:pt x="240" y="356"/>
                  </a:lnTo>
                  <a:lnTo>
                    <a:pt x="238" y="357"/>
                  </a:lnTo>
                  <a:lnTo>
                    <a:pt x="240" y="357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3" y="356"/>
                  </a:lnTo>
                  <a:lnTo>
                    <a:pt x="244" y="356"/>
                  </a:lnTo>
                  <a:lnTo>
                    <a:pt x="246" y="354"/>
                  </a:lnTo>
                  <a:lnTo>
                    <a:pt x="246" y="356"/>
                  </a:lnTo>
                  <a:lnTo>
                    <a:pt x="247" y="356"/>
                  </a:lnTo>
                  <a:lnTo>
                    <a:pt x="247" y="357"/>
                  </a:lnTo>
                  <a:lnTo>
                    <a:pt x="247" y="357"/>
                  </a:lnTo>
                  <a:lnTo>
                    <a:pt x="246" y="359"/>
                  </a:lnTo>
                  <a:lnTo>
                    <a:pt x="246" y="359"/>
                  </a:lnTo>
                  <a:lnTo>
                    <a:pt x="244" y="359"/>
                  </a:lnTo>
                  <a:lnTo>
                    <a:pt x="244" y="360"/>
                  </a:lnTo>
                  <a:lnTo>
                    <a:pt x="244" y="362"/>
                  </a:lnTo>
                  <a:lnTo>
                    <a:pt x="244" y="362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43" y="365"/>
                  </a:lnTo>
                  <a:lnTo>
                    <a:pt x="243" y="366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40" y="369"/>
                  </a:lnTo>
                  <a:lnTo>
                    <a:pt x="240" y="369"/>
                  </a:lnTo>
                  <a:lnTo>
                    <a:pt x="238" y="371"/>
                  </a:lnTo>
                  <a:lnTo>
                    <a:pt x="238" y="371"/>
                  </a:lnTo>
                  <a:lnTo>
                    <a:pt x="237" y="371"/>
                  </a:lnTo>
                  <a:lnTo>
                    <a:pt x="235" y="369"/>
                  </a:lnTo>
                  <a:lnTo>
                    <a:pt x="234" y="369"/>
                  </a:lnTo>
                  <a:lnTo>
                    <a:pt x="234" y="368"/>
                  </a:lnTo>
                  <a:lnTo>
                    <a:pt x="231" y="369"/>
                  </a:lnTo>
                  <a:lnTo>
                    <a:pt x="231" y="369"/>
                  </a:lnTo>
                  <a:lnTo>
                    <a:pt x="229" y="366"/>
                  </a:lnTo>
                  <a:lnTo>
                    <a:pt x="229" y="366"/>
                  </a:lnTo>
                  <a:lnTo>
                    <a:pt x="229" y="369"/>
                  </a:lnTo>
                  <a:lnTo>
                    <a:pt x="229" y="369"/>
                  </a:lnTo>
                  <a:lnTo>
                    <a:pt x="228" y="372"/>
                  </a:lnTo>
                  <a:lnTo>
                    <a:pt x="228" y="375"/>
                  </a:lnTo>
                  <a:lnTo>
                    <a:pt x="228" y="375"/>
                  </a:lnTo>
                  <a:lnTo>
                    <a:pt x="226" y="374"/>
                  </a:lnTo>
                  <a:lnTo>
                    <a:pt x="226" y="372"/>
                  </a:lnTo>
                  <a:lnTo>
                    <a:pt x="226" y="371"/>
                  </a:lnTo>
                  <a:lnTo>
                    <a:pt x="225" y="372"/>
                  </a:lnTo>
                  <a:lnTo>
                    <a:pt x="225" y="374"/>
                  </a:lnTo>
                  <a:lnTo>
                    <a:pt x="225" y="375"/>
                  </a:lnTo>
                  <a:lnTo>
                    <a:pt x="225" y="375"/>
                  </a:lnTo>
                  <a:lnTo>
                    <a:pt x="223" y="374"/>
                  </a:lnTo>
                  <a:lnTo>
                    <a:pt x="221" y="374"/>
                  </a:lnTo>
                  <a:lnTo>
                    <a:pt x="221" y="374"/>
                  </a:lnTo>
                  <a:lnTo>
                    <a:pt x="223" y="375"/>
                  </a:lnTo>
                  <a:lnTo>
                    <a:pt x="223" y="377"/>
                  </a:lnTo>
                  <a:lnTo>
                    <a:pt x="220" y="380"/>
                  </a:lnTo>
                  <a:lnTo>
                    <a:pt x="218" y="380"/>
                  </a:lnTo>
                  <a:lnTo>
                    <a:pt x="218" y="380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5" y="380"/>
                  </a:lnTo>
                  <a:lnTo>
                    <a:pt x="215" y="380"/>
                  </a:lnTo>
                  <a:lnTo>
                    <a:pt x="215" y="380"/>
                  </a:lnTo>
                  <a:lnTo>
                    <a:pt x="214" y="380"/>
                  </a:lnTo>
                  <a:lnTo>
                    <a:pt x="214" y="381"/>
                  </a:lnTo>
                  <a:lnTo>
                    <a:pt x="214" y="383"/>
                  </a:lnTo>
                  <a:lnTo>
                    <a:pt x="212" y="384"/>
                  </a:lnTo>
                  <a:lnTo>
                    <a:pt x="211" y="386"/>
                  </a:lnTo>
                  <a:lnTo>
                    <a:pt x="211" y="387"/>
                  </a:lnTo>
                  <a:lnTo>
                    <a:pt x="211" y="387"/>
                  </a:lnTo>
                  <a:lnTo>
                    <a:pt x="209" y="386"/>
                  </a:lnTo>
                  <a:lnTo>
                    <a:pt x="208" y="386"/>
                  </a:lnTo>
                  <a:lnTo>
                    <a:pt x="208" y="386"/>
                  </a:lnTo>
                  <a:lnTo>
                    <a:pt x="208" y="387"/>
                  </a:lnTo>
                  <a:lnTo>
                    <a:pt x="208" y="387"/>
                  </a:lnTo>
                  <a:lnTo>
                    <a:pt x="208" y="387"/>
                  </a:lnTo>
                  <a:lnTo>
                    <a:pt x="206" y="387"/>
                  </a:lnTo>
                  <a:lnTo>
                    <a:pt x="205" y="387"/>
                  </a:lnTo>
                  <a:lnTo>
                    <a:pt x="205" y="387"/>
                  </a:lnTo>
                  <a:lnTo>
                    <a:pt x="202" y="389"/>
                  </a:lnTo>
                  <a:lnTo>
                    <a:pt x="200" y="389"/>
                  </a:lnTo>
                  <a:lnTo>
                    <a:pt x="199" y="387"/>
                  </a:lnTo>
                  <a:lnTo>
                    <a:pt x="199" y="387"/>
                  </a:lnTo>
                  <a:lnTo>
                    <a:pt x="199" y="386"/>
                  </a:lnTo>
                  <a:lnTo>
                    <a:pt x="199" y="384"/>
                  </a:lnTo>
                  <a:lnTo>
                    <a:pt x="199" y="384"/>
                  </a:lnTo>
                  <a:lnTo>
                    <a:pt x="200" y="383"/>
                  </a:lnTo>
                  <a:lnTo>
                    <a:pt x="202" y="381"/>
                  </a:lnTo>
                  <a:lnTo>
                    <a:pt x="203" y="381"/>
                  </a:lnTo>
                  <a:lnTo>
                    <a:pt x="205" y="381"/>
                  </a:lnTo>
                  <a:lnTo>
                    <a:pt x="206" y="378"/>
                  </a:lnTo>
                  <a:lnTo>
                    <a:pt x="208" y="378"/>
                  </a:lnTo>
                  <a:lnTo>
                    <a:pt x="209" y="374"/>
                  </a:lnTo>
                  <a:lnTo>
                    <a:pt x="209" y="374"/>
                  </a:lnTo>
                  <a:lnTo>
                    <a:pt x="209" y="374"/>
                  </a:lnTo>
                  <a:lnTo>
                    <a:pt x="205" y="377"/>
                  </a:lnTo>
                  <a:lnTo>
                    <a:pt x="205" y="377"/>
                  </a:lnTo>
                  <a:lnTo>
                    <a:pt x="203" y="377"/>
                  </a:lnTo>
                  <a:lnTo>
                    <a:pt x="200" y="377"/>
                  </a:lnTo>
                  <a:lnTo>
                    <a:pt x="200" y="375"/>
                  </a:lnTo>
                  <a:lnTo>
                    <a:pt x="200" y="374"/>
                  </a:lnTo>
                  <a:lnTo>
                    <a:pt x="200" y="371"/>
                  </a:lnTo>
                  <a:lnTo>
                    <a:pt x="200" y="369"/>
                  </a:lnTo>
                  <a:lnTo>
                    <a:pt x="202" y="366"/>
                  </a:lnTo>
                  <a:lnTo>
                    <a:pt x="205" y="365"/>
                  </a:lnTo>
                  <a:lnTo>
                    <a:pt x="205" y="362"/>
                  </a:lnTo>
                  <a:lnTo>
                    <a:pt x="206" y="357"/>
                  </a:lnTo>
                  <a:lnTo>
                    <a:pt x="206" y="356"/>
                  </a:lnTo>
                  <a:lnTo>
                    <a:pt x="206" y="352"/>
                  </a:lnTo>
                  <a:lnTo>
                    <a:pt x="206" y="351"/>
                  </a:lnTo>
                  <a:lnTo>
                    <a:pt x="206" y="351"/>
                  </a:lnTo>
                  <a:lnTo>
                    <a:pt x="211" y="348"/>
                  </a:lnTo>
                  <a:lnTo>
                    <a:pt x="212" y="346"/>
                  </a:lnTo>
                  <a:lnTo>
                    <a:pt x="217" y="343"/>
                  </a:lnTo>
                  <a:lnTo>
                    <a:pt x="218" y="343"/>
                  </a:lnTo>
                  <a:lnTo>
                    <a:pt x="218" y="345"/>
                  </a:lnTo>
                  <a:lnTo>
                    <a:pt x="220" y="345"/>
                  </a:lnTo>
                  <a:lnTo>
                    <a:pt x="221" y="346"/>
                  </a:lnTo>
                  <a:lnTo>
                    <a:pt x="223" y="345"/>
                  </a:lnTo>
                  <a:lnTo>
                    <a:pt x="225" y="345"/>
                  </a:lnTo>
                  <a:lnTo>
                    <a:pt x="226" y="345"/>
                  </a:lnTo>
                  <a:lnTo>
                    <a:pt x="232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2" y="345"/>
                  </a:lnTo>
                  <a:lnTo>
                    <a:pt x="229" y="345"/>
                  </a:lnTo>
                  <a:lnTo>
                    <a:pt x="228" y="345"/>
                  </a:lnTo>
                  <a:lnTo>
                    <a:pt x="223" y="340"/>
                  </a:lnTo>
                  <a:lnTo>
                    <a:pt x="221" y="340"/>
                  </a:lnTo>
                  <a:lnTo>
                    <a:pt x="221" y="339"/>
                  </a:lnTo>
                  <a:lnTo>
                    <a:pt x="223" y="339"/>
                  </a:lnTo>
                  <a:lnTo>
                    <a:pt x="223" y="339"/>
                  </a:lnTo>
                  <a:lnTo>
                    <a:pt x="223" y="337"/>
                  </a:lnTo>
                  <a:lnTo>
                    <a:pt x="225" y="336"/>
                  </a:lnTo>
                  <a:lnTo>
                    <a:pt x="226" y="334"/>
                  </a:lnTo>
                  <a:lnTo>
                    <a:pt x="228" y="333"/>
                  </a:lnTo>
                  <a:lnTo>
                    <a:pt x="231" y="331"/>
                  </a:lnTo>
                  <a:lnTo>
                    <a:pt x="229" y="331"/>
                  </a:lnTo>
                  <a:lnTo>
                    <a:pt x="228" y="331"/>
                  </a:lnTo>
                  <a:lnTo>
                    <a:pt x="226" y="333"/>
                  </a:lnTo>
                  <a:lnTo>
                    <a:pt x="225" y="333"/>
                  </a:lnTo>
                  <a:lnTo>
                    <a:pt x="225" y="334"/>
                  </a:lnTo>
                  <a:lnTo>
                    <a:pt x="223" y="336"/>
                  </a:lnTo>
                  <a:lnTo>
                    <a:pt x="223" y="337"/>
                  </a:lnTo>
                  <a:lnTo>
                    <a:pt x="221" y="337"/>
                  </a:lnTo>
                  <a:lnTo>
                    <a:pt x="217" y="337"/>
                  </a:lnTo>
                  <a:lnTo>
                    <a:pt x="215" y="336"/>
                  </a:lnTo>
                  <a:lnTo>
                    <a:pt x="215" y="336"/>
                  </a:lnTo>
                  <a:lnTo>
                    <a:pt x="215" y="336"/>
                  </a:lnTo>
                  <a:lnTo>
                    <a:pt x="211" y="339"/>
                  </a:lnTo>
                  <a:lnTo>
                    <a:pt x="209" y="340"/>
                  </a:lnTo>
                  <a:lnTo>
                    <a:pt x="208" y="342"/>
                  </a:lnTo>
                  <a:lnTo>
                    <a:pt x="206" y="343"/>
                  </a:lnTo>
                  <a:lnTo>
                    <a:pt x="205" y="343"/>
                  </a:lnTo>
                  <a:lnTo>
                    <a:pt x="203" y="345"/>
                  </a:lnTo>
                  <a:lnTo>
                    <a:pt x="200" y="346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0" y="349"/>
                  </a:lnTo>
                  <a:lnTo>
                    <a:pt x="200" y="351"/>
                  </a:lnTo>
                  <a:lnTo>
                    <a:pt x="199" y="351"/>
                  </a:lnTo>
                  <a:lnTo>
                    <a:pt x="197" y="352"/>
                  </a:lnTo>
                  <a:lnTo>
                    <a:pt x="194" y="356"/>
                  </a:lnTo>
                  <a:lnTo>
                    <a:pt x="194" y="357"/>
                  </a:lnTo>
                  <a:lnTo>
                    <a:pt x="194" y="357"/>
                  </a:lnTo>
                  <a:lnTo>
                    <a:pt x="194" y="359"/>
                  </a:lnTo>
                  <a:lnTo>
                    <a:pt x="194" y="360"/>
                  </a:lnTo>
                  <a:lnTo>
                    <a:pt x="193" y="360"/>
                  </a:lnTo>
                  <a:lnTo>
                    <a:pt x="191" y="363"/>
                  </a:lnTo>
                  <a:lnTo>
                    <a:pt x="190" y="363"/>
                  </a:lnTo>
                  <a:lnTo>
                    <a:pt x="188" y="363"/>
                  </a:lnTo>
                  <a:lnTo>
                    <a:pt x="188" y="363"/>
                  </a:lnTo>
                  <a:lnTo>
                    <a:pt x="187" y="362"/>
                  </a:lnTo>
                  <a:lnTo>
                    <a:pt x="185" y="362"/>
                  </a:lnTo>
                  <a:lnTo>
                    <a:pt x="185" y="362"/>
                  </a:lnTo>
                  <a:lnTo>
                    <a:pt x="187" y="363"/>
                  </a:lnTo>
                  <a:lnTo>
                    <a:pt x="188" y="365"/>
                  </a:lnTo>
                  <a:lnTo>
                    <a:pt x="190" y="366"/>
                  </a:lnTo>
                  <a:lnTo>
                    <a:pt x="190" y="366"/>
                  </a:lnTo>
                  <a:lnTo>
                    <a:pt x="190" y="368"/>
                  </a:lnTo>
                  <a:lnTo>
                    <a:pt x="190" y="369"/>
                  </a:lnTo>
                  <a:lnTo>
                    <a:pt x="188" y="371"/>
                  </a:lnTo>
                  <a:lnTo>
                    <a:pt x="187" y="371"/>
                  </a:lnTo>
                  <a:lnTo>
                    <a:pt x="184" y="372"/>
                  </a:lnTo>
                  <a:lnTo>
                    <a:pt x="184" y="372"/>
                  </a:lnTo>
                  <a:lnTo>
                    <a:pt x="184" y="372"/>
                  </a:lnTo>
                  <a:lnTo>
                    <a:pt x="185" y="374"/>
                  </a:lnTo>
                  <a:lnTo>
                    <a:pt x="185" y="374"/>
                  </a:lnTo>
                  <a:lnTo>
                    <a:pt x="185" y="375"/>
                  </a:lnTo>
                  <a:lnTo>
                    <a:pt x="185" y="375"/>
                  </a:lnTo>
                  <a:lnTo>
                    <a:pt x="182" y="377"/>
                  </a:lnTo>
                  <a:lnTo>
                    <a:pt x="180" y="377"/>
                  </a:lnTo>
                  <a:lnTo>
                    <a:pt x="180" y="377"/>
                  </a:lnTo>
                  <a:lnTo>
                    <a:pt x="180" y="375"/>
                  </a:lnTo>
                  <a:lnTo>
                    <a:pt x="180" y="375"/>
                  </a:lnTo>
                  <a:lnTo>
                    <a:pt x="180" y="375"/>
                  </a:lnTo>
                  <a:lnTo>
                    <a:pt x="179" y="375"/>
                  </a:lnTo>
                  <a:lnTo>
                    <a:pt x="177" y="377"/>
                  </a:lnTo>
                  <a:lnTo>
                    <a:pt x="177" y="378"/>
                  </a:lnTo>
                  <a:lnTo>
                    <a:pt x="177" y="378"/>
                  </a:lnTo>
                  <a:lnTo>
                    <a:pt x="177" y="378"/>
                  </a:lnTo>
                  <a:lnTo>
                    <a:pt x="176" y="380"/>
                  </a:lnTo>
                  <a:lnTo>
                    <a:pt x="176" y="381"/>
                  </a:lnTo>
                  <a:lnTo>
                    <a:pt x="176" y="381"/>
                  </a:lnTo>
                  <a:lnTo>
                    <a:pt x="171" y="384"/>
                  </a:lnTo>
                  <a:lnTo>
                    <a:pt x="173" y="384"/>
                  </a:lnTo>
                  <a:lnTo>
                    <a:pt x="171" y="387"/>
                  </a:lnTo>
                  <a:lnTo>
                    <a:pt x="171" y="389"/>
                  </a:lnTo>
                  <a:lnTo>
                    <a:pt x="171" y="390"/>
                  </a:lnTo>
                  <a:lnTo>
                    <a:pt x="174" y="392"/>
                  </a:lnTo>
                  <a:lnTo>
                    <a:pt x="176" y="392"/>
                  </a:lnTo>
                  <a:lnTo>
                    <a:pt x="177" y="392"/>
                  </a:lnTo>
                  <a:lnTo>
                    <a:pt x="180" y="394"/>
                  </a:lnTo>
                  <a:lnTo>
                    <a:pt x="182" y="395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0" y="398"/>
                  </a:lnTo>
                  <a:lnTo>
                    <a:pt x="180" y="400"/>
                  </a:lnTo>
                  <a:lnTo>
                    <a:pt x="177" y="401"/>
                  </a:lnTo>
                  <a:lnTo>
                    <a:pt x="177" y="403"/>
                  </a:lnTo>
                  <a:lnTo>
                    <a:pt x="176" y="403"/>
                  </a:lnTo>
                  <a:lnTo>
                    <a:pt x="174" y="403"/>
                  </a:lnTo>
                  <a:lnTo>
                    <a:pt x="173" y="406"/>
                  </a:lnTo>
                  <a:lnTo>
                    <a:pt x="173" y="406"/>
                  </a:lnTo>
                  <a:lnTo>
                    <a:pt x="173" y="407"/>
                  </a:lnTo>
                  <a:lnTo>
                    <a:pt x="171" y="409"/>
                  </a:lnTo>
                  <a:lnTo>
                    <a:pt x="170" y="410"/>
                  </a:lnTo>
                  <a:lnTo>
                    <a:pt x="170" y="410"/>
                  </a:lnTo>
                  <a:lnTo>
                    <a:pt x="170" y="410"/>
                  </a:lnTo>
                  <a:lnTo>
                    <a:pt x="170" y="412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68" y="413"/>
                  </a:lnTo>
                  <a:lnTo>
                    <a:pt x="167" y="413"/>
                  </a:lnTo>
                  <a:lnTo>
                    <a:pt x="165" y="415"/>
                  </a:lnTo>
                  <a:lnTo>
                    <a:pt x="165" y="415"/>
                  </a:lnTo>
                  <a:lnTo>
                    <a:pt x="161" y="416"/>
                  </a:lnTo>
                  <a:lnTo>
                    <a:pt x="159" y="419"/>
                  </a:lnTo>
                  <a:lnTo>
                    <a:pt x="159" y="419"/>
                  </a:lnTo>
                  <a:lnTo>
                    <a:pt x="158" y="421"/>
                  </a:lnTo>
                  <a:lnTo>
                    <a:pt x="156" y="422"/>
                  </a:lnTo>
                  <a:lnTo>
                    <a:pt x="155" y="422"/>
                  </a:lnTo>
                  <a:lnTo>
                    <a:pt x="153" y="422"/>
                  </a:lnTo>
                  <a:lnTo>
                    <a:pt x="153" y="424"/>
                  </a:lnTo>
                  <a:lnTo>
                    <a:pt x="153" y="424"/>
                  </a:lnTo>
                  <a:lnTo>
                    <a:pt x="152" y="425"/>
                  </a:lnTo>
                  <a:lnTo>
                    <a:pt x="152" y="427"/>
                  </a:lnTo>
                  <a:lnTo>
                    <a:pt x="152" y="427"/>
                  </a:lnTo>
                  <a:lnTo>
                    <a:pt x="149" y="427"/>
                  </a:lnTo>
                  <a:lnTo>
                    <a:pt x="149" y="427"/>
                  </a:lnTo>
                  <a:lnTo>
                    <a:pt x="149" y="430"/>
                  </a:lnTo>
                  <a:lnTo>
                    <a:pt x="147" y="430"/>
                  </a:lnTo>
                  <a:lnTo>
                    <a:pt x="147" y="428"/>
                  </a:lnTo>
                  <a:lnTo>
                    <a:pt x="146" y="430"/>
                  </a:lnTo>
                  <a:lnTo>
                    <a:pt x="144" y="432"/>
                  </a:lnTo>
                  <a:lnTo>
                    <a:pt x="142" y="432"/>
                  </a:lnTo>
                  <a:lnTo>
                    <a:pt x="142" y="433"/>
                  </a:lnTo>
                  <a:lnTo>
                    <a:pt x="142" y="433"/>
                  </a:lnTo>
                  <a:lnTo>
                    <a:pt x="144" y="435"/>
                  </a:lnTo>
                  <a:lnTo>
                    <a:pt x="144" y="435"/>
                  </a:lnTo>
                  <a:lnTo>
                    <a:pt x="142" y="438"/>
                  </a:lnTo>
                  <a:lnTo>
                    <a:pt x="142" y="438"/>
                  </a:lnTo>
                  <a:lnTo>
                    <a:pt x="141" y="438"/>
                  </a:lnTo>
                  <a:lnTo>
                    <a:pt x="141" y="439"/>
                  </a:lnTo>
                  <a:lnTo>
                    <a:pt x="139" y="439"/>
                  </a:lnTo>
                  <a:lnTo>
                    <a:pt x="139" y="439"/>
                  </a:lnTo>
                  <a:lnTo>
                    <a:pt x="138" y="441"/>
                  </a:lnTo>
                  <a:lnTo>
                    <a:pt x="138" y="441"/>
                  </a:lnTo>
                  <a:lnTo>
                    <a:pt x="138" y="441"/>
                  </a:lnTo>
                  <a:lnTo>
                    <a:pt x="136" y="442"/>
                  </a:lnTo>
                  <a:lnTo>
                    <a:pt x="135" y="442"/>
                  </a:lnTo>
                  <a:lnTo>
                    <a:pt x="135" y="444"/>
                  </a:lnTo>
                  <a:lnTo>
                    <a:pt x="133" y="444"/>
                  </a:lnTo>
                  <a:lnTo>
                    <a:pt x="133" y="444"/>
                  </a:lnTo>
                  <a:lnTo>
                    <a:pt x="132" y="444"/>
                  </a:lnTo>
                  <a:lnTo>
                    <a:pt x="132" y="444"/>
                  </a:lnTo>
                  <a:lnTo>
                    <a:pt x="130" y="444"/>
                  </a:lnTo>
                  <a:lnTo>
                    <a:pt x="130" y="445"/>
                  </a:lnTo>
                  <a:lnTo>
                    <a:pt x="130" y="447"/>
                  </a:lnTo>
                  <a:lnTo>
                    <a:pt x="129" y="448"/>
                  </a:lnTo>
                  <a:lnTo>
                    <a:pt x="129" y="448"/>
                  </a:lnTo>
                  <a:lnTo>
                    <a:pt x="129" y="448"/>
                  </a:lnTo>
                  <a:lnTo>
                    <a:pt x="127" y="447"/>
                  </a:lnTo>
                  <a:lnTo>
                    <a:pt x="126" y="447"/>
                  </a:lnTo>
                  <a:lnTo>
                    <a:pt x="124" y="448"/>
                  </a:lnTo>
                  <a:lnTo>
                    <a:pt x="123" y="450"/>
                  </a:lnTo>
                  <a:lnTo>
                    <a:pt x="124" y="450"/>
                  </a:lnTo>
                  <a:lnTo>
                    <a:pt x="124" y="450"/>
                  </a:lnTo>
                  <a:lnTo>
                    <a:pt x="124" y="450"/>
                  </a:lnTo>
                  <a:lnTo>
                    <a:pt x="124" y="450"/>
                  </a:lnTo>
                  <a:lnTo>
                    <a:pt x="123" y="450"/>
                  </a:lnTo>
                  <a:lnTo>
                    <a:pt x="123" y="451"/>
                  </a:lnTo>
                  <a:lnTo>
                    <a:pt x="121" y="451"/>
                  </a:lnTo>
                  <a:lnTo>
                    <a:pt x="120" y="451"/>
                  </a:lnTo>
                  <a:lnTo>
                    <a:pt x="120" y="453"/>
                  </a:lnTo>
                  <a:lnTo>
                    <a:pt x="118" y="454"/>
                  </a:lnTo>
                  <a:lnTo>
                    <a:pt x="117" y="454"/>
                  </a:lnTo>
                  <a:lnTo>
                    <a:pt x="118" y="454"/>
                  </a:lnTo>
                  <a:lnTo>
                    <a:pt x="118" y="454"/>
                  </a:lnTo>
                  <a:lnTo>
                    <a:pt x="120" y="454"/>
                  </a:lnTo>
                  <a:lnTo>
                    <a:pt x="120" y="456"/>
                  </a:lnTo>
                  <a:lnTo>
                    <a:pt x="120" y="456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8" y="459"/>
                  </a:lnTo>
                  <a:lnTo>
                    <a:pt x="118" y="460"/>
                  </a:lnTo>
                  <a:lnTo>
                    <a:pt x="118" y="460"/>
                  </a:lnTo>
                  <a:lnTo>
                    <a:pt x="118" y="460"/>
                  </a:lnTo>
                  <a:lnTo>
                    <a:pt x="117" y="457"/>
                  </a:lnTo>
                  <a:lnTo>
                    <a:pt x="117" y="457"/>
                  </a:lnTo>
                  <a:lnTo>
                    <a:pt x="117" y="457"/>
                  </a:lnTo>
                  <a:lnTo>
                    <a:pt x="117" y="459"/>
                  </a:lnTo>
                  <a:lnTo>
                    <a:pt x="115" y="460"/>
                  </a:lnTo>
                  <a:lnTo>
                    <a:pt x="114" y="462"/>
                  </a:lnTo>
                  <a:lnTo>
                    <a:pt x="106" y="465"/>
                  </a:lnTo>
                  <a:lnTo>
                    <a:pt x="106" y="467"/>
                  </a:lnTo>
                  <a:lnTo>
                    <a:pt x="105" y="467"/>
                  </a:lnTo>
                  <a:lnTo>
                    <a:pt x="105" y="468"/>
                  </a:lnTo>
                  <a:lnTo>
                    <a:pt x="105" y="470"/>
                  </a:lnTo>
                  <a:lnTo>
                    <a:pt x="103" y="470"/>
                  </a:lnTo>
                  <a:lnTo>
                    <a:pt x="103" y="470"/>
                  </a:lnTo>
                  <a:lnTo>
                    <a:pt x="103" y="467"/>
                  </a:lnTo>
                  <a:lnTo>
                    <a:pt x="103" y="465"/>
                  </a:lnTo>
                  <a:lnTo>
                    <a:pt x="103" y="465"/>
                  </a:lnTo>
                  <a:lnTo>
                    <a:pt x="103" y="465"/>
                  </a:lnTo>
                  <a:lnTo>
                    <a:pt x="101" y="465"/>
                  </a:lnTo>
                  <a:lnTo>
                    <a:pt x="101" y="467"/>
                  </a:lnTo>
                  <a:lnTo>
                    <a:pt x="100" y="467"/>
                  </a:lnTo>
                  <a:lnTo>
                    <a:pt x="100" y="467"/>
                  </a:lnTo>
                  <a:lnTo>
                    <a:pt x="98" y="467"/>
                  </a:lnTo>
                  <a:lnTo>
                    <a:pt x="97" y="470"/>
                  </a:lnTo>
                  <a:lnTo>
                    <a:pt x="95" y="470"/>
                  </a:lnTo>
                  <a:lnTo>
                    <a:pt x="94" y="470"/>
                  </a:lnTo>
                  <a:lnTo>
                    <a:pt x="94" y="471"/>
                  </a:lnTo>
                  <a:lnTo>
                    <a:pt x="94" y="473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1" y="471"/>
                  </a:lnTo>
                  <a:lnTo>
                    <a:pt x="91" y="473"/>
                  </a:lnTo>
                  <a:lnTo>
                    <a:pt x="89" y="473"/>
                  </a:lnTo>
                  <a:lnTo>
                    <a:pt x="88" y="473"/>
                  </a:lnTo>
                  <a:lnTo>
                    <a:pt x="88" y="473"/>
                  </a:lnTo>
                  <a:lnTo>
                    <a:pt x="86" y="474"/>
                  </a:lnTo>
                  <a:lnTo>
                    <a:pt x="86" y="474"/>
                  </a:lnTo>
                  <a:lnTo>
                    <a:pt x="85" y="476"/>
                  </a:lnTo>
                  <a:lnTo>
                    <a:pt x="83" y="476"/>
                  </a:lnTo>
                  <a:lnTo>
                    <a:pt x="82" y="476"/>
                  </a:lnTo>
                  <a:lnTo>
                    <a:pt x="82" y="474"/>
                  </a:lnTo>
                  <a:lnTo>
                    <a:pt x="82" y="474"/>
                  </a:lnTo>
                  <a:lnTo>
                    <a:pt x="82" y="473"/>
                  </a:lnTo>
                  <a:lnTo>
                    <a:pt x="82" y="473"/>
                  </a:lnTo>
                  <a:lnTo>
                    <a:pt x="83" y="471"/>
                  </a:lnTo>
                  <a:lnTo>
                    <a:pt x="83" y="471"/>
                  </a:lnTo>
                  <a:lnTo>
                    <a:pt x="85" y="471"/>
                  </a:lnTo>
                  <a:lnTo>
                    <a:pt x="85" y="471"/>
                  </a:lnTo>
                  <a:lnTo>
                    <a:pt x="85" y="471"/>
                  </a:lnTo>
                  <a:lnTo>
                    <a:pt x="83" y="470"/>
                  </a:lnTo>
                  <a:lnTo>
                    <a:pt x="82" y="470"/>
                  </a:lnTo>
                  <a:lnTo>
                    <a:pt x="80" y="470"/>
                  </a:lnTo>
                  <a:lnTo>
                    <a:pt x="80" y="471"/>
                  </a:lnTo>
                  <a:lnTo>
                    <a:pt x="79" y="471"/>
                  </a:lnTo>
                  <a:lnTo>
                    <a:pt x="79" y="473"/>
                  </a:lnTo>
                  <a:lnTo>
                    <a:pt x="79" y="474"/>
                  </a:lnTo>
                  <a:lnTo>
                    <a:pt x="79" y="476"/>
                  </a:lnTo>
                  <a:lnTo>
                    <a:pt x="76" y="479"/>
                  </a:lnTo>
                  <a:lnTo>
                    <a:pt x="74" y="480"/>
                  </a:lnTo>
                  <a:lnTo>
                    <a:pt x="73" y="480"/>
                  </a:lnTo>
                  <a:lnTo>
                    <a:pt x="73" y="480"/>
                  </a:lnTo>
                  <a:lnTo>
                    <a:pt x="71" y="482"/>
                  </a:lnTo>
                  <a:lnTo>
                    <a:pt x="71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0" y="479"/>
                  </a:lnTo>
                  <a:lnTo>
                    <a:pt x="68" y="479"/>
                  </a:lnTo>
                  <a:lnTo>
                    <a:pt x="67" y="479"/>
                  </a:lnTo>
                  <a:lnTo>
                    <a:pt x="67" y="479"/>
                  </a:lnTo>
                  <a:lnTo>
                    <a:pt x="68" y="482"/>
                  </a:lnTo>
                  <a:lnTo>
                    <a:pt x="68" y="483"/>
                  </a:lnTo>
                  <a:lnTo>
                    <a:pt x="67" y="483"/>
                  </a:lnTo>
                  <a:lnTo>
                    <a:pt x="65" y="485"/>
                  </a:lnTo>
                  <a:lnTo>
                    <a:pt x="65" y="485"/>
                  </a:lnTo>
                  <a:lnTo>
                    <a:pt x="63" y="482"/>
                  </a:lnTo>
                  <a:lnTo>
                    <a:pt x="62" y="482"/>
                  </a:lnTo>
                  <a:lnTo>
                    <a:pt x="60" y="483"/>
                  </a:lnTo>
                  <a:lnTo>
                    <a:pt x="62" y="483"/>
                  </a:lnTo>
                  <a:lnTo>
                    <a:pt x="60" y="485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9" y="486"/>
                  </a:lnTo>
                  <a:lnTo>
                    <a:pt x="59" y="486"/>
                  </a:lnTo>
                  <a:lnTo>
                    <a:pt x="59" y="485"/>
                  </a:lnTo>
                  <a:lnTo>
                    <a:pt x="59" y="483"/>
                  </a:lnTo>
                  <a:lnTo>
                    <a:pt x="59" y="482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62" y="479"/>
                  </a:lnTo>
                  <a:lnTo>
                    <a:pt x="62" y="479"/>
                  </a:lnTo>
                  <a:lnTo>
                    <a:pt x="62" y="479"/>
                  </a:lnTo>
                  <a:lnTo>
                    <a:pt x="63" y="480"/>
                  </a:lnTo>
                  <a:lnTo>
                    <a:pt x="63" y="479"/>
                  </a:lnTo>
                  <a:lnTo>
                    <a:pt x="65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7" y="476"/>
                  </a:lnTo>
                  <a:lnTo>
                    <a:pt x="68" y="474"/>
                  </a:lnTo>
                  <a:lnTo>
                    <a:pt x="71" y="471"/>
                  </a:lnTo>
                  <a:lnTo>
                    <a:pt x="73" y="468"/>
                  </a:lnTo>
                  <a:lnTo>
                    <a:pt x="76" y="465"/>
                  </a:lnTo>
                  <a:lnTo>
                    <a:pt x="79" y="463"/>
                  </a:lnTo>
                  <a:lnTo>
                    <a:pt x="85" y="462"/>
                  </a:lnTo>
                  <a:lnTo>
                    <a:pt x="85" y="462"/>
                  </a:lnTo>
                  <a:lnTo>
                    <a:pt x="85" y="462"/>
                  </a:lnTo>
                  <a:lnTo>
                    <a:pt x="85" y="463"/>
                  </a:lnTo>
                  <a:lnTo>
                    <a:pt x="85" y="463"/>
                  </a:lnTo>
                  <a:lnTo>
                    <a:pt x="88" y="462"/>
                  </a:lnTo>
                  <a:lnTo>
                    <a:pt x="88" y="462"/>
                  </a:lnTo>
                  <a:lnTo>
                    <a:pt x="89" y="462"/>
                  </a:lnTo>
                  <a:lnTo>
                    <a:pt x="88" y="463"/>
                  </a:lnTo>
                  <a:lnTo>
                    <a:pt x="88" y="463"/>
                  </a:lnTo>
                  <a:lnTo>
                    <a:pt x="88" y="463"/>
                  </a:lnTo>
                  <a:lnTo>
                    <a:pt x="89" y="467"/>
                  </a:lnTo>
                  <a:lnTo>
                    <a:pt x="89" y="467"/>
                  </a:lnTo>
                  <a:lnTo>
                    <a:pt x="91" y="467"/>
                  </a:lnTo>
                  <a:lnTo>
                    <a:pt x="91" y="467"/>
                  </a:lnTo>
                  <a:lnTo>
                    <a:pt x="91" y="465"/>
                  </a:lnTo>
                  <a:lnTo>
                    <a:pt x="91" y="465"/>
                  </a:lnTo>
                  <a:lnTo>
                    <a:pt x="92" y="465"/>
                  </a:lnTo>
                  <a:lnTo>
                    <a:pt x="92" y="465"/>
                  </a:lnTo>
                  <a:lnTo>
                    <a:pt x="94" y="465"/>
                  </a:lnTo>
                  <a:lnTo>
                    <a:pt x="94" y="467"/>
                  </a:lnTo>
                  <a:lnTo>
                    <a:pt x="95" y="467"/>
                  </a:lnTo>
                  <a:lnTo>
                    <a:pt x="95" y="467"/>
                  </a:lnTo>
                  <a:lnTo>
                    <a:pt x="97" y="465"/>
                  </a:lnTo>
                  <a:lnTo>
                    <a:pt x="95" y="465"/>
                  </a:lnTo>
                  <a:lnTo>
                    <a:pt x="94" y="463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4" y="460"/>
                  </a:lnTo>
                  <a:lnTo>
                    <a:pt x="94" y="459"/>
                  </a:lnTo>
                  <a:lnTo>
                    <a:pt x="95" y="456"/>
                  </a:lnTo>
                  <a:lnTo>
                    <a:pt x="95" y="454"/>
                  </a:lnTo>
                  <a:lnTo>
                    <a:pt x="98" y="453"/>
                  </a:lnTo>
                  <a:lnTo>
                    <a:pt x="98" y="453"/>
                  </a:lnTo>
                  <a:lnTo>
                    <a:pt x="101" y="450"/>
                  </a:lnTo>
                  <a:lnTo>
                    <a:pt x="109" y="447"/>
                  </a:lnTo>
                  <a:lnTo>
                    <a:pt x="111" y="445"/>
                  </a:lnTo>
                  <a:lnTo>
                    <a:pt x="112" y="442"/>
                  </a:lnTo>
                  <a:lnTo>
                    <a:pt x="112" y="442"/>
                  </a:lnTo>
                  <a:lnTo>
                    <a:pt x="112" y="442"/>
                  </a:lnTo>
                  <a:lnTo>
                    <a:pt x="114" y="444"/>
                  </a:lnTo>
                  <a:lnTo>
                    <a:pt x="115" y="444"/>
                  </a:lnTo>
                  <a:lnTo>
                    <a:pt x="115" y="444"/>
                  </a:lnTo>
                  <a:lnTo>
                    <a:pt x="115" y="444"/>
                  </a:lnTo>
                  <a:lnTo>
                    <a:pt x="115" y="444"/>
                  </a:lnTo>
                  <a:lnTo>
                    <a:pt x="115" y="442"/>
                  </a:lnTo>
                  <a:lnTo>
                    <a:pt x="115" y="441"/>
                  </a:lnTo>
                  <a:lnTo>
                    <a:pt x="115" y="439"/>
                  </a:lnTo>
                  <a:lnTo>
                    <a:pt x="117" y="439"/>
                  </a:lnTo>
                  <a:lnTo>
                    <a:pt x="117" y="438"/>
                  </a:lnTo>
                  <a:lnTo>
                    <a:pt x="118" y="435"/>
                  </a:lnTo>
                  <a:lnTo>
                    <a:pt x="120" y="433"/>
                  </a:lnTo>
                  <a:lnTo>
                    <a:pt x="121" y="432"/>
                  </a:lnTo>
                  <a:lnTo>
                    <a:pt x="123" y="432"/>
                  </a:lnTo>
                  <a:lnTo>
                    <a:pt x="124" y="430"/>
                  </a:lnTo>
                  <a:lnTo>
                    <a:pt x="126" y="428"/>
                  </a:lnTo>
                  <a:lnTo>
                    <a:pt x="126" y="427"/>
                  </a:lnTo>
                  <a:lnTo>
                    <a:pt x="127" y="427"/>
                  </a:lnTo>
                  <a:lnTo>
                    <a:pt x="127" y="427"/>
                  </a:lnTo>
                  <a:lnTo>
                    <a:pt x="129" y="428"/>
                  </a:lnTo>
                  <a:lnTo>
                    <a:pt x="129" y="428"/>
                  </a:lnTo>
                  <a:lnTo>
                    <a:pt x="130" y="428"/>
                  </a:lnTo>
                  <a:lnTo>
                    <a:pt x="130" y="428"/>
                  </a:lnTo>
                  <a:lnTo>
                    <a:pt x="130" y="427"/>
                  </a:lnTo>
                  <a:lnTo>
                    <a:pt x="130" y="427"/>
                  </a:lnTo>
                  <a:lnTo>
                    <a:pt x="129" y="427"/>
                  </a:lnTo>
                  <a:lnTo>
                    <a:pt x="129" y="425"/>
                  </a:lnTo>
                  <a:lnTo>
                    <a:pt x="127" y="425"/>
                  </a:lnTo>
                  <a:lnTo>
                    <a:pt x="127" y="424"/>
                  </a:lnTo>
                  <a:lnTo>
                    <a:pt x="127" y="422"/>
                  </a:lnTo>
                  <a:lnTo>
                    <a:pt x="129" y="419"/>
                  </a:lnTo>
                  <a:lnTo>
                    <a:pt x="129" y="415"/>
                  </a:lnTo>
                  <a:lnTo>
                    <a:pt x="129" y="413"/>
                  </a:lnTo>
                  <a:lnTo>
                    <a:pt x="130" y="413"/>
                  </a:lnTo>
                  <a:lnTo>
                    <a:pt x="133" y="412"/>
                  </a:lnTo>
                  <a:lnTo>
                    <a:pt x="132" y="412"/>
                  </a:lnTo>
                  <a:lnTo>
                    <a:pt x="132" y="412"/>
                  </a:lnTo>
                  <a:lnTo>
                    <a:pt x="130" y="410"/>
                  </a:lnTo>
                  <a:lnTo>
                    <a:pt x="130" y="409"/>
                  </a:lnTo>
                  <a:lnTo>
                    <a:pt x="130" y="407"/>
                  </a:lnTo>
                  <a:lnTo>
                    <a:pt x="130" y="404"/>
                  </a:lnTo>
                  <a:lnTo>
                    <a:pt x="133" y="401"/>
                  </a:lnTo>
                  <a:lnTo>
                    <a:pt x="136" y="400"/>
                  </a:lnTo>
                  <a:lnTo>
                    <a:pt x="136" y="400"/>
                  </a:lnTo>
                  <a:lnTo>
                    <a:pt x="136" y="398"/>
                  </a:lnTo>
                  <a:lnTo>
                    <a:pt x="138" y="394"/>
                  </a:lnTo>
                  <a:lnTo>
                    <a:pt x="138" y="390"/>
                  </a:lnTo>
                  <a:lnTo>
                    <a:pt x="136" y="394"/>
                  </a:lnTo>
                  <a:lnTo>
                    <a:pt x="135" y="397"/>
                  </a:lnTo>
                  <a:lnTo>
                    <a:pt x="129" y="400"/>
                  </a:lnTo>
                  <a:lnTo>
                    <a:pt x="124" y="401"/>
                  </a:lnTo>
                  <a:lnTo>
                    <a:pt x="121" y="403"/>
                  </a:lnTo>
                  <a:lnTo>
                    <a:pt x="120" y="401"/>
                  </a:lnTo>
                  <a:lnTo>
                    <a:pt x="120" y="400"/>
                  </a:lnTo>
                  <a:lnTo>
                    <a:pt x="118" y="398"/>
                  </a:lnTo>
                  <a:lnTo>
                    <a:pt x="118" y="397"/>
                  </a:lnTo>
                  <a:lnTo>
                    <a:pt x="118" y="395"/>
                  </a:lnTo>
                  <a:lnTo>
                    <a:pt x="118" y="394"/>
                  </a:lnTo>
                  <a:lnTo>
                    <a:pt x="120" y="394"/>
                  </a:lnTo>
                  <a:lnTo>
                    <a:pt x="121" y="394"/>
                  </a:lnTo>
                  <a:lnTo>
                    <a:pt x="123" y="394"/>
                  </a:lnTo>
                  <a:lnTo>
                    <a:pt x="121" y="392"/>
                  </a:lnTo>
                  <a:lnTo>
                    <a:pt x="118" y="390"/>
                  </a:lnTo>
                  <a:lnTo>
                    <a:pt x="118" y="392"/>
                  </a:lnTo>
                  <a:lnTo>
                    <a:pt x="117" y="394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4" y="394"/>
                  </a:lnTo>
                  <a:lnTo>
                    <a:pt x="115" y="395"/>
                  </a:lnTo>
                  <a:lnTo>
                    <a:pt x="114" y="398"/>
                  </a:lnTo>
                  <a:lnTo>
                    <a:pt x="114" y="400"/>
                  </a:lnTo>
                  <a:lnTo>
                    <a:pt x="115" y="404"/>
                  </a:lnTo>
                  <a:lnTo>
                    <a:pt x="115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08" y="400"/>
                  </a:lnTo>
                  <a:lnTo>
                    <a:pt x="106" y="398"/>
                  </a:lnTo>
                  <a:lnTo>
                    <a:pt x="103" y="395"/>
                  </a:lnTo>
                  <a:lnTo>
                    <a:pt x="103" y="395"/>
                  </a:lnTo>
                  <a:lnTo>
                    <a:pt x="101" y="397"/>
                  </a:lnTo>
                  <a:lnTo>
                    <a:pt x="100" y="398"/>
                  </a:lnTo>
                  <a:lnTo>
                    <a:pt x="97" y="395"/>
                  </a:lnTo>
                  <a:lnTo>
                    <a:pt x="97" y="394"/>
                  </a:lnTo>
                  <a:lnTo>
                    <a:pt x="95" y="392"/>
                  </a:lnTo>
                  <a:lnTo>
                    <a:pt x="94" y="394"/>
                  </a:lnTo>
                  <a:lnTo>
                    <a:pt x="91" y="394"/>
                  </a:lnTo>
                  <a:lnTo>
                    <a:pt x="89" y="397"/>
                  </a:lnTo>
                  <a:lnTo>
                    <a:pt x="88" y="397"/>
                  </a:lnTo>
                  <a:lnTo>
                    <a:pt x="85" y="398"/>
                  </a:lnTo>
                  <a:lnTo>
                    <a:pt x="85" y="398"/>
                  </a:lnTo>
                  <a:lnTo>
                    <a:pt x="83" y="398"/>
                  </a:lnTo>
                  <a:lnTo>
                    <a:pt x="83" y="400"/>
                  </a:lnTo>
                  <a:lnTo>
                    <a:pt x="83" y="401"/>
                  </a:lnTo>
                  <a:lnTo>
                    <a:pt x="79" y="403"/>
                  </a:lnTo>
                  <a:lnTo>
                    <a:pt x="73" y="401"/>
                  </a:lnTo>
                  <a:lnTo>
                    <a:pt x="74" y="401"/>
                  </a:lnTo>
                  <a:lnTo>
                    <a:pt x="77" y="400"/>
                  </a:lnTo>
                  <a:lnTo>
                    <a:pt x="79" y="398"/>
                  </a:lnTo>
                  <a:lnTo>
                    <a:pt x="77" y="395"/>
                  </a:lnTo>
                  <a:lnTo>
                    <a:pt x="77" y="395"/>
                  </a:lnTo>
                  <a:lnTo>
                    <a:pt x="77" y="392"/>
                  </a:lnTo>
                  <a:lnTo>
                    <a:pt x="79" y="390"/>
                  </a:lnTo>
                  <a:lnTo>
                    <a:pt x="77" y="390"/>
                  </a:lnTo>
                  <a:lnTo>
                    <a:pt x="76" y="392"/>
                  </a:lnTo>
                  <a:lnTo>
                    <a:pt x="76" y="389"/>
                  </a:lnTo>
                  <a:lnTo>
                    <a:pt x="74" y="386"/>
                  </a:lnTo>
                  <a:lnTo>
                    <a:pt x="76" y="384"/>
                  </a:lnTo>
                  <a:lnTo>
                    <a:pt x="77" y="383"/>
                  </a:lnTo>
                  <a:lnTo>
                    <a:pt x="77" y="381"/>
                  </a:lnTo>
                  <a:lnTo>
                    <a:pt x="77" y="378"/>
                  </a:lnTo>
                  <a:lnTo>
                    <a:pt x="76" y="375"/>
                  </a:lnTo>
                  <a:lnTo>
                    <a:pt x="73" y="369"/>
                  </a:lnTo>
                  <a:lnTo>
                    <a:pt x="73" y="365"/>
                  </a:lnTo>
                  <a:lnTo>
                    <a:pt x="70" y="362"/>
                  </a:lnTo>
                  <a:lnTo>
                    <a:pt x="71" y="357"/>
                  </a:lnTo>
                  <a:lnTo>
                    <a:pt x="73" y="354"/>
                  </a:lnTo>
                  <a:lnTo>
                    <a:pt x="76" y="352"/>
                  </a:lnTo>
                  <a:lnTo>
                    <a:pt x="76" y="351"/>
                  </a:lnTo>
                  <a:lnTo>
                    <a:pt x="74" y="351"/>
                  </a:lnTo>
                  <a:lnTo>
                    <a:pt x="73" y="352"/>
                  </a:lnTo>
                  <a:lnTo>
                    <a:pt x="73" y="352"/>
                  </a:lnTo>
                  <a:lnTo>
                    <a:pt x="71" y="354"/>
                  </a:lnTo>
                  <a:lnTo>
                    <a:pt x="70" y="359"/>
                  </a:lnTo>
                  <a:lnTo>
                    <a:pt x="68" y="362"/>
                  </a:lnTo>
                  <a:lnTo>
                    <a:pt x="67" y="362"/>
                  </a:lnTo>
                  <a:lnTo>
                    <a:pt x="68" y="363"/>
                  </a:lnTo>
                  <a:lnTo>
                    <a:pt x="68" y="365"/>
                  </a:lnTo>
                  <a:lnTo>
                    <a:pt x="70" y="366"/>
                  </a:lnTo>
                  <a:lnTo>
                    <a:pt x="68" y="368"/>
                  </a:lnTo>
                  <a:lnTo>
                    <a:pt x="68" y="369"/>
                  </a:lnTo>
                  <a:lnTo>
                    <a:pt x="67" y="369"/>
                  </a:lnTo>
                  <a:lnTo>
                    <a:pt x="63" y="371"/>
                  </a:lnTo>
                  <a:lnTo>
                    <a:pt x="60" y="372"/>
                  </a:lnTo>
                  <a:lnTo>
                    <a:pt x="54" y="374"/>
                  </a:lnTo>
                  <a:lnTo>
                    <a:pt x="51" y="374"/>
                  </a:lnTo>
                  <a:lnTo>
                    <a:pt x="48" y="371"/>
                  </a:lnTo>
                  <a:lnTo>
                    <a:pt x="48" y="371"/>
                  </a:lnTo>
                  <a:lnTo>
                    <a:pt x="48" y="369"/>
                  </a:lnTo>
                  <a:lnTo>
                    <a:pt x="45" y="365"/>
                  </a:lnTo>
                  <a:lnTo>
                    <a:pt x="42" y="362"/>
                  </a:lnTo>
                  <a:lnTo>
                    <a:pt x="41" y="362"/>
                  </a:lnTo>
                  <a:lnTo>
                    <a:pt x="39" y="360"/>
                  </a:lnTo>
                  <a:lnTo>
                    <a:pt x="38" y="359"/>
                  </a:lnTo>
                  <a:lnTo>
                    <a:pt x="38" y="357"/>
                  </a:lnTo>
                  <a:lnTo>
                    <a:pt x="38" y="357"/>
                  </a:lnTo>
                  <a:lnTo>
                    <a:pt x="36" y="356"/>
                  </a:lnTo>
                  <a:lnTo>
                    <a:pt x="36" y="356"/>
                  </a:lnTo>
                  <a:lnTo>
                    <a:pt x="33" y="356"/>
                  </a:lnTo>
                  <a:lnTo>
                    <a:pt x="38" y="351"/>
                  </a:lnTo>
                  <a:lnTo>
                    <a:pt x="39" y="348"/>
                  </a:lnTo>
                  <a:lnTo>
                    <a:pt x="41" y="346"/>
                  </a:lnTo>
                  <a:lnTo>
                    <a:pt x="42" y="348"/>
                  </a:lnTo>
                  <a:lnTo>
                    <a:pt x="44" y="348"/>
                  </a:lnTo>
                  <a:lnTo>
                    <a:pt x="45" y="349"/>
                  </a:lnTo>
                  <a:lnTo>
                    <a:pt x="47" y="349"/>
                  </a:lnTo>
                  <a:lnTo>
                    <a:pt x="47" y="351"/>
                  </a:lnTo>
                  <a:lnTo>
                    <a:pt x="47" y="352"/>
                  </a:lnTo>
                  <a:lnTo>
                    <a:pt x="45" y="354"/>
                  </a:lnTo>
                  <a:lnTo>
                    <a:pt x="47" y="354"/>
                  </a:lnTo>
                  <a:lnTo>
                    <a:pt x="48" y="352"/>
                  </a:lnTo>
                  <a:lnTo>
                    <a:pt x="50" y="349"/>
                  </a:lnTo>
                  <a:lnTo>
                    <a:pt x="51" y="349"/>
                  </a:lnTo>
                  <a:lnTo>
                    <a:pt x="51" y="351"/>
                  </a:lnTo>
                  <a:lnTo>
                    <a:pt x="53" y="352"/>
                  </a:lnTo>
                  <a:lnTo>
                    <a:pt x="54" y="354"/>
                  </a:lnTo>
                  <a:lnTo>
                    <a:pt x="56" y="352"/>
                  </a:lnTo>
                  <a:lnTo>
                    <a:pt x="57" y="349"/>
                  </a:lnTo>
                  <a:lnTo>
                    <a:pt x="56" y="349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3" y="346"/>
                  </a:lnTo>
                  <a:lnTo>
                    <a:pt x="54" y="346"/>
                  </a:lnTo>
                  <a:lnTo>
                    <a:pt x="56" y="346"/>
                  </a:lnTo>
                  <a:lnTo>
                    <a:pt x="54" y="345"/>
                  </a:lnTo>
                  <a:lnTo>
                    <a:pt x="53" y="345"/>
                  </a:lnTo>
                  <a:lnTo>
                    <a:pt x="50" y="348"/>
                  </a:lnTo>
                  <a:lnTo>
                    <a:pt x="45" y="348"/>
                  </a:lnTo>
                  <a:lnTo>
                    <a:pt x="41" y="346"/>
                  </a:lnTo>
                  <a:lnTo>
                    <a:pt x="38" y="346"/>
                  </a:lnTo>
                  <a:lnTo>
                    <a:pt x="36" y="346"/>
                  </a:lnTo>
                  <a:lnTo>
                    <a:pt x="36" y="345"/>
                  </a:lnTo>
                  <a:lnTo>
                    <a:pt x="38" y="343"/>
                  </a:lnTo>
                  <a:lnTo>
                    <a:pt x="39" y="342"/>
                  </a:lnTo>
                  <a:lnTo>
                    <a:pt x="39" y="342"/>
                  </a:lnTo>
                  <a:lnTo>
                    <a:pt x="39" y="340"/>
                  </a:lnTo>
                  <a:lnTo>
                    <a:pt x="38" y="342"/>
                  </a:lnTo>
                  <a:lnTo>
                    <a:pt x="36" y="340"/>
                  </a:lnTo>
                  <a:lnTo>
                    <a:pt x="36" y="339"/>
                  </a:lnTo>
                  <a:lnTo>
                    <a:pt x="36" y="339"/>
                  </a:lnTo>
                  <a:lnTo>
                    <a:pt x="36" y="340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5" y="339"/>
                  </a:lnTo>
                  <a:lnTo>
                    <a:pt x="35" y="337"/>
                  </a:lnTo>
                  <a:lnTo>
                    <a:pt x="35" y="337"/>
                  </a:lnTo>
                  <a:lnTo>
                    <a:pt x="35" y="337"/>
                  </a:lnTo>
                  <a:lnTo>
                    <a:pt x="33" y="339"/>
                  </a:lnTo>
                  <a:lnTo>
                    <a:pt x="33" y="340"/>
                  </a:lnTo>
                  <a:lnTo>
                    <a:pt x="33" y="342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36"/>
                  </a:lnTo>
                  <a:lnTo>
                    <a:pt x="27" y="336"/>
                  </a:lnTo>
                  <a:lnTo>
                    <a:pt x="27" y="334"/>
                  </a:lnTo>
                  <a:lnTo>
                    <a:pt x="29" y="331"/>
                  </a:lnTo>
                  <a:lnTo>
                    <a:pt x="29" y="330"/>
                  </a:lnTo>
                  <a:lnTo>
                    <a:pt x="27" y="330"/>
                  </a:lnTo>
                  <a:lnTo>
                    <a:pt x="24" y="331"/>
                  </a:lnTo>
                  <a:lnTo>
                    <a:pt x="24" y="330"/>
                  </a:lnTo>
                  <a:lnTo>
                    <a:pt x="24" y="330"/>
                  </a:lnTo>
                  <a:lnTo>
                    <a:pt x="24" y="327"/>
                  </a:lnTo>
                  <a:lnTo>
                    <a:pt x="24" y="327"/>
                  </a:lnTo>
                  <a:lnTo>
                    <a:pt x="24" y="328"/>
                  </a:lnTo>
                  <a:lnTo>
                    <a:pt x="29" y="327"/>
                  </a:lnTo>
                  <a:lnTo>
                    <a:pt x="29" y="327"/>
                  </a:lnTo>
                  <a:lnTo>
                    <a:pt x="25" y="325"/>
                  </a:lnTo>
                  <a:lnTo>
                    <a:pt x="25" y="324"/>
                  </a:lnTo>
                  <a:lnTo>
                    <a:pt x="25" y="322"/>
                  </a:lnTo>
                  <a:lnTo>
                    <a:pt x="29" y="322"/>
                  </a:lnTo>
                  <a:lnTo>
                    <a:pt x="30" y="322"/>
                  </a:lnTo>
                  <a:lnTo>
                    <a:pt x="30" y="321"/>
                  </a:lnTo>
                  <a:lnTo>
                    <a:pt x="29" y="319"/>
                  </a:lnTo>
                  <a:lnTo>
                    <a:pt x="29" y="317"/>
                  </a:lnTo>
                  <a:lnTo>
                    <a:pt x="30" y="316"/>
                  </a:lnTo>
                  <a:lnTo>
                    <a:pt x="33" y="310"/>
                  </a:lnTo>
                  <a:lnTo>
                    <a:pt x="36" y="305"/>
                  </a:lnTo>
                  <a:lnTo>
                    <a:pt x="36" y="305"/>
                  </a:lnTo>
                  <a:lnTo>
                    <a:pt x="38" y="304"/>
                  </a:lnTo>
                  <a:lnTo>
                    <a:pt x="39" y="305"/>
                  </a:lnTo>
                  <a:lnTo>
                    <a:pt x="41" y="305"/>
                  </a:lnTo>
                  <a:lnTo>
                    <a:pt x="41" y="305"/>
                  </a:lnTo>
                  <a:lnTo>
                    <a:pt x="41" y="305"/>
                  </a:lnTo>
                  <a:lnTo>
                    <a:pt x="41" y="302"/>
                  </a:lnTo>
                  <a:lnTo>
                    <a:pt x="42" y="302"/>
                  </a:lnTo>
                  <a:lnTo>
                    <a:pt x="44" y="301"/>
                  </a:lnTo>
                  <a:lnTo>
                    <a:pt x="44" y="299"/>
                  </a:lnTo>
                  <a:lnTo>
                    <a:pt x="42" y="301"/>
                  </a:lnTo>
                  <a:lnTo>
                    <a:pt x="41" y="302"/>
                  </a:lnTo>
                  <a:lnTo>
                    <a:pt x="41" y="301"/>
                  </a:lnTo>
                  <a:lnTo>
                    <a:pt x="41" y="298"/>
                  </a:lnTo>
                  <a:lnTo>
                    <a:pt x="41" y="293"/>
                  </a:lnTo>
                  <a:lnTo>
                    <a:pt x="41" y="293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45" y="290"/>
                  </a:lnTo>
                  <a:lnTo>
                    <a:pt x="45" y="290"/>
                  </a:lnTo>
                  <a:lnTo>
                    <a:pt x="44" y="289"/>
                  </a:lnTo>
                  <a:lnTo>
                    <a:pt x="45" y="287"/>
                  </a:lnTo>
                  <a:lnTo>
                    <a:pt x="45" y="286"/>
                  </a:lnTo>
                  <a:lnTo>
                    <a:pt x="50" y="284"/>
                  </a:lnTo>
                  <a:lnTo>
                    <a:pt x="51" y="286"/>
                  </a:lnTo>
                  <a:lnTo>
                    <a:pt x="54" y="287"/>
                  </a:lnTo>
                  <a:lnTo>
                    <a:pt x="56" y="289"/>
                  </a:lnTo>
                  <a:lnTo>
                    <a:pt x="54" y="289"/>
                  </a:lnTo>
                  <a:lnTo>
                    <a:pt x="54" y="290"/>
                  </a:lnTo>
                  <a:lnTo>
                    <a:pt x="54" y="290"/>
                  </a:lnTo>
                  <a:lnTo>
                    <a:pt x="53" y="290"/>
                  </a:lnTo>
                  <a:lnTo>
                    <a:pt x="54" y="292"/>
                  </a:lnTo>
                  <a:lnTo>
                    <a:pt x="54" y="290"/>
                  </a:lnTo>
                  <a:lnTo>
                    <a:pt x="56" y="289"/>
                  </a:lnTo>
                  <a:lnTo>
                    <a:pt x="57" y="289"/>
                  </a:lnTo>
                  <a:lnTo>
                    <a:pt x="59" y="290"/>
                  </a:lnTo>
                  <a:lnTo>
                    <a:pt x="59" y="290"/>
                  </a:lnTo>
                  <a:lnTo>
                    <a:pt x="62" y="290"/>
                  </a:lnTo>
                  <a:lnTo>
                    <a:pt x="63" y="289"/>
                  </a:lnTo>
                  <a:lnTo>
                    <a:pt x="65" y="286"/>
                  </a:lnTo>
                  <a:lnTo>
                    <a:pt x="68" y="284"/>
                  </a:lnTo>
                  <a:lnTo>
                    <a:pt x="71" y="279"/>
                  </a:lnTo>
                  <a:lnTo>
                    <a:pt x="71" y="276"/>
                  </a:lnTo>
                  <a:lnTo>
                    <a:pt x="73" y="276"/>
                  </a:lnTo>
                  <a:lnTo>
                    <a:pt x="74" y="276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82" y="279"/>
                  </a:lnTo>
                  <a:lnTo>
                    <a:pt x="83" y="278"/>
                  </a:lnTo>
                  <a:lnTo>
                    <a:pt x="86" y="276"/>
                  </a:lnTo>
                  <a:lnTo>
                    <a:pt x="88" y="273"/>
                  </a:lnTo>
                  <a:lnTo>
                    <a:pt x="89" y="272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8" y="263"/>
                  </a:lnTo>
                  <a:lnTo>
                    <a:pt x="88" y="257"/>
                  </a:lnTo>
                  <a:lnTo>
                    <a:pt x="85" y="254"/>
                  </a:lnTo>
                  <a:lnTo>
                    <a:pt x="83" y="252"/>
                  </a:lnTo>
                  <a:lnTo>
                    <a:pt x="82" y="252"/>
                  </a:lnTo>
                  <a:lnTo>
                    <a:pt x="82" y="249"/>
                  </a:lnTo>
                  <a:lnTo>
                    <a:pt x="85" y="249"/>
                  </a:lnTo>
                  <a:lnTo>
                    <a:pt x="86" y="249"/>
                  </a:lnTo>
                  <a:lnTo>
                    <a:pt x="88" y="248"/>
                  </a:lnTo>
                  <a:lnTo>
                    <a:pt x="89" y="246"/>
                  </a:lnTo>
                  <a:lnTo>
                    <a:pt x="89" y="244"/>
                  </a:lnTo>
                  <a:lnTo>
                    <a:pt x="89" y="243"/>
                  </a:lnTo>
                  <a:lnTo>
                    <a:pt x="89" y="241"/>
                  </a:lnTo>
                  <a:lnTo>
                    <a:pt x="88" y="240"/>
                  </a:lnTo>
                  <a:lnTo>
                    <a:pt x="86" y="238"/>
                  </a:lnTo>
                  <a:lnTo>
                    <a:pt x="86" y="238"/>
                  </a:lnTo>
                  <a:lnTo>
                    <a:pt x="85" y="238"/>
                  </a:lnTo>
                  <a:lnTo>
                    <a:pt x="82" y="241"/>
                  </a:lnTo>
                  <a:lnTo>
                    <a:pt x="80" y="241"/>
                  </a:lnTo>
                  <a:lnTo>
                    <a:pt x="79" y="241"/>
                  </a:lnTo>
                  <a:lnTo>
                    <a:pt x="77" y="243"/>
                  </a:lnTo>
                  <a:lnTo>
                    <a:pt x="73" y="244"/>
                  </a:lnTo>
                  <a:lnTo>
                    <a:pt x="71" y="246"/>
                  </a:lnTo>
                  <a:lnTo>
                    <a:pt x="67" y="252"/>
                  </a:lnTo>
                  <a:lnTo>
                    <a:pt x="67" y="254"/>
                  </a:lnTo>
                  <a:lnTo>
                    <a:pt x="65" y="254"/>
                  </a:lnTo>
                  <a:lnTo>
                    <a:pt x="63" y="249"/>
                  </a:lnTo>
                  <a:lnTo>
                    <a:pt x="60" y="246"/>
                  </a:lnTo>
                  <a:lnTo>
                    <a:pt x="59" y="248"/>
                  </a:lnTo>
                  <a:lnTo>
                    <a:pt x="59" y="248"/>
                  </a:lnTo>
                  <a:lnTo>
                    <a:pt x="60" y="249"/>
                  </a:lnTo>
                  <a:lnTo>
                    <a:pt x="62" y="249"/>
                  </a:lnTo>
                  <a:lnTo>
                    <a:pt x="62" y="251"/>
                  </a:lnTo>
                  <a:lnTo>
                    <a:pt x="60" y="252"/>
                  </a:lnTo>
                  <a:lnTo>
                    <a:pt x="59" y="251"/>
                  </a:lnTo>
                  <a:lnTo>
                    <a:pt x="57" y="249"/>
                  </a:lnTo>
                  <a:lnTo>
                    <a:pt x="54" y="248"/>
                  </a:lnTo>
                  <a:lnTo>
                    <a:pt x="47" y="248"/>
                  </a:lnTo>
                  <a:lnTo>
                    <a:pt x="42" y="249"/>
                  </a:lnTo>
                  <a:lnTo>
                    <a:pt x="42" y="249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9" y="251"/>
                  </a:lnTo>
                  <a:lnTo>
                    <a:pt x="39" y="251"/>
                  </a:lnTo>
                  <a:lnTo>
                    <a:pt x="39" y="251"/>
                  </a:lnTo>
                  <a:lnTo>
                    <a:pt x="36" y="251"/>
                  </a:lnTo>
                  <a:lnTo>
                    <a:pt x="33" y="249"/>
                  </a:lnTo>
                  <a:lnTo>
                    <a:pt x="24" y="248"/>
                  </a:lnTo>
                  <a:lnTo>
                    <a:pt x="22" y="246"/>
                  </a:lnTo>
                  <a:lnTo>
                    <a:pt x="19" y="243"/>
                  </a:lnTo>
                  <a:lnTo>
                    <a:pt x="19" y="241"/>
                  </a:lnTo>
                  <a:lnTo>
                    <a:pt x="21" y="240"/>
                  </a:lnTo>
                  <a:lnTo>
                    <a:pt x="21" y="238"/>
                  </a:lnTo>
                  <a:lnTo>
                    <a:pt x="19" y="237"/>
                  </a:lnTo>
                  <a:lnTo>
                    <a:pt x="16" y="232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6" y="232"/>
                  </a:lnTo>
                  <a:lnTo>
                    <a:pt x="19" y="231"/>
                  </a:lnTo>
                  <a:lnTo>
                    <a:pt x="21" y="228"/>
                  </a:lnTo>
                  <a:lnTo>
                    <a:pt x="22" y="228"/>
                  </a:lnTo>
                  <a:lnTo>
                    <a:pt x="24" y="228"/>
                  </a:lnTo>
                  <a:lnTo>
                    <a:pt x="24" y="228"/>
                  </a:lnTo>
                  <a:lnTo>
                    <a:pt x="24" y="226"/>
                  </a:lnTo>
                  <a:lnTo>
                    <a:pt x="18" y="225"/>
                  </a:lnTo>
                  <a:lnTo>
                    <a:pt x="18" y="226"/>
                  </a:lnTo>
                  <a:lnTo>
                    <a:pt x="9" y="223"/>
                  </a:lnTo>
                  <a:lnTo>
                    <a:pt x="1" y="219"/>
                  </a:lnTo>
                  <a:lnTo>
                    <a:pt x="1" y="219"/>
                  </a:lnTo>
                  <a:lnTo>
                    <a:pt x="0" y="216"/>
                  </a:lnTo>
                  <a:lnTo>
                    <a:pt x="1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6"/>
                  </a:lnTo>
                  <a:lnTo>
                    <a:pt x="7" y="213"/>
                  </a:lnTo>
                  <a:lnTo>
                    <a:pt x="9" y="210"/>
                  </a:lnTo>
                  <a:lnTo>
                    <a:pt x="13" y="210"/>
                  </a:lnTo>
                  <a:lnTo>
                    <a:pt x="13" y="210"/>
                  </a:lnTo>
                  <a:lnTo>
                    <a:pt x="15" y="206"/>
                  </a:lnTo>
                  <a:lnTo>
                    <a:pt x="16" y="205"/>
                  </a:lnTo>
                  <a:lnTo>
                    <a:pt x="19" y="203"/>
                  </a:lnTo>
                  <a:lnTo>
                    <a:pt x="21" y="202"/>
                  </a:lnTo>
                  <a:lnTo>
                    <a:pt x="24" y="200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9" y="202"/>
                  </a:lnTo>
                  <a:lnTo>
                    <a:pt x="30" y="202"/>
                  </a:lnTo>
                  <a:lnTo>
                    <a:pt x="32" y="202"/>
                  </a:lnTo>
                  <a:lnTo>
                    <a:pt x="32" y="200"/>
                  </a:lnTo>
                  <a:lnTo>
                    <a:pt x="29" y="199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33" y="193"/>
                  </a:lnTo>
                  <a:lnTo>
                    <a:pt x="36" y="193"/>
                  </a:lnTo>
                  <a:lnTo>
                    <a:pt x="38" y="193"/>
                  </a:lnTo>
                  <a:lnTo>
                    <a:pt x="42" y="190"/>
                  </a:lnTo>
                  <a:lnTo>
                    <a:pt x="45" y="188"/>
                  </a:lnTo>
                  <a:lnTo>
                    <a:pt x="50" y="187"/>
                  </a:lnTo>
                  <a:lnTo>
                    <a:pt x="54" y="187"/>
                  </a:lnTo>
                  <a:lnTo>
                    <a:pt x="54" y="188"/>
                  </a:lnTo>
                  <a:lnTo>
                    <a:pt x="53" y="188"/>
                  </a:lnTo>
                  <a:lnTo>
                    <a:pt x="51" y="188"/>
                  </a:lnTo>
                  <a:lnTo>
                    <a:pt x="53" y="188"/>
                  </a:lnTo>
                  <a:lnTo>
                    <a:pt x="53" y="190"/>
                  </a:lnTo>
                  <a:lnTo>
                    <a:pt x="53" y="191"/>
                  </a:lnTo>
                  <a:lnTo>
                    <a:pt x="51" y="194"/>
                  </a:lnTo>
                  <a:lnTo>
                    <a:pt x="51" y="197"/>
                  </a:lnTo>
                  <a:lnTo>
                    <a:pt x="51" y="199"/>
                  </a:lnTo>
                  <a:lnTo>
                    <a:pt x="50" y="199"/>
                  </a:lnTo>
                  <a:lnTo>
                    <a:pt x="54" y="203"/>
                  </a:lnTo>
                  <a:lnTo>
                    <a:pt x="60" y="203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8" y="205"/>
                  </a:lnTo>
                  <a:lnTo>
                    <a:pt x="73" y="203"/>
                  </a:lnTo>
                  <a:lnTo>
                    <a:pt x="76" y="205"/>
                  </a:lnTo>
                  <a:lnTo>
                    <a:pt x="77" y="205"/>
                  </a:lnTo>
                  <a:lnTo>
                    <a:pt x="80" y="199"/>
                  </a:lnTo>
                  <a:lnTo>
                    <a:pt x="82" y="197"/>
                  </a:lnTo>
                  <a:lnTo>
                    <a:pt x="83" y="199"/>
                  </a:lnTo>
                  <a:lnTo>
                    <a:pt x="85" y="199"/>
                  </a:lnTo>
                  <a:lnTo>
                    <a:pt x="86" y="199"/>
                  </a:lnTo>
                  <a:lnTo>
                    <a:pt x="86" y="200"/>
                  </a:lnTo>
                  <a:lnTo>
                    <a:pt x="86" y="197"/>
                  </a:lnTo>
                  <a:lnTo>
                    <a:pt x="86" y="196"/>
                  </a:lnTo>
                  <a:lnTo>
                    <a:pt x="80" y="193"/>
                  </a:lnTo>
                  <a:lnTo>
                    <a:pt x="77" y="194"/>
                  </a:lnTo>
                  <a:lnTo>
                    <a:pt x="76" y="193"/>
                  </a:lnTo>
                  <a:lnTo>
                    <a:pt x="76" y="191"/>
                  </a:lnTo>
                  <a:lnTo>
                    <a:pt x="73" y="185"/>
                  </a:lnTo>
                  <a:lnTo>
                    <a:pt x="71" y="184"/>
                  </a:lnTo>
                  <a:lnTo>
                    <a:pt x="70" y="184"/>
                  </a:lnTo>
                  <a:lnTo>
                    <a:pt x="68" y="181"/>
                  </a:lnTo>
                  <a:lnTo>
                    <a:pt x="68" y="179"/>
                  </a:lnTo>
                  <a:lnTo>
                    <a:pt x="70" y="178"/>
                  </a:lnTo>
                  <a:lnTo>
                    <a:pt x="71" y="176"/>
                  </a:lnTo>
                  <a:lnTo>
                    <a:pt x="73" y="178"/>
                  </a:lnTo>
                  <a:lnTo>
                    <a:pt x="74" y="181"/>
                  </a:lnTo>
                  <a:lnTo>
                    <a:pt x="74" y="182"/>
                  </a:lnTo>
                  <a:lnTo>
                    <a:pt x="74" y="185"/>
                  </a:lnTo>
                  <a:lnTo>
                    <a:pt x="76" y="188"/>
                  </a:lnTo>
                  <a:lnTo>
                    <a:pt x="80" y="191"/>
                  </a:lnTo>
                  <a:lnTo>
                    <a:pt x="83" y="191"/>
                  </a:lnTo>
                  <a:lnTo>
                    <a:pt x="85" y="191"/>
                  </a:lnTo>
                  <a:lnTo>
                    <a:pt x="86" y="191"/>
                  </a:lnTo>
                  <a:lnTo>
                    <a:pt x="89" y="194"/>
                  </a:lnTo>
                  <a:lnTo>
                    <a:pt x="91" y="194"/>
                  </a:lnTo>
                  <a:lnTo>
                    <a:pt x="97" y="193"/>
                  </a:lnTo>
                  <a:lnTo>
                    <a:pt x="97" y="190"/>
                  </a:lnTo>
                  <a:lnTo>
                    <a:pt x="97" y="188"/>
                  </a:lnTo>
                  <a:lnTo>
                    <a:pt x="95" y="187"/>
                  </a:lnTo>
                  <a:lnTo>
                    <a:pt x="92" y="187"/>
                  </a:lnTo>
                  <a:lnTo>
                    <a:pt x="89" y="185"/>
                  </a:lnTo>
                  <a:lnTo>
                    <a:pt x="86" y="187"/>
                  </a:lnTo>
                  <a:lnTo>
                    <a:pt x="82" y="190"/>
                  </a:lnTo>
                  <a:lnTo>
                    <a:pt x="80" y="188"/>
                  </a:lnTo>
                  <a:lnTo>
                    <a:pt x="79" y="187"/>
                  </a:lnTo>
                  <a:lnTo>
                    <a:pt x="77" y="185"/>
                  </a:lnTo>
                  <a:lnTo>
                    <a:pt x="77" y="181"/>
                  </a:lnTo>
                  <a:lnTo>
                    <a:pt x="79" y="178"/>
                  </a:lnTo>
                  <a:lnTo>
                    <a:pt x="80" y="176"/>
                  </a:lnTo>
                  <a:lnTo>
                    <a:pt x="79" y="175"/>
                  </a:lnTo>
                  <a:lnTo>
                    <a:pt x="76" y="173"/>
                  </a:lnTo>
                  <a:lnTo>
                    <a:pt x="70" y="175"/>
                  </a:lnTo>
                  <a:lnTo>
                    <a:pt x="70" y="173"/>
                  </a:lnTo>
                  <a:lnTo>
                    <a:pt x="70" y="172"/>
                  </a:lnTo>
                  <a:lnTo>
                    <a:pt x="68" y="175"/>
                  </a:lnTo>
                  <a:lnTo>
                    <a:pt x="65" y="175"/>
                  </a:lnTo>
                  <a:lnTo>
                    <a:pt x="62" y="175"/>
                  </a:lnTo>
                  <a:lnTo>
                    <a:pt x="56" y="172"/>
                  </a:lnTo>
                  <a:lnTo>
                    <a:pt x="54" y="168"/>
                  </a:lnTo>
                  <a:lnTo>
                    <a:pt x="53" y="167"/>
                  </a:lnTo>
                  <a:lnTo>
                    <a:pt x="51" y="159"/>
                  </a:lnTo>
                  <a:lnTo>
                    <a:pt x="48" y="156"/>
                  </a:lnTo>
                  <a:lnTo>
                    <a:pt x="33" y="141"/>
                  </a:lnTo>
                  <a:lnTo>
                    <a:pt x="27" y="138"/>
                  </a:lnTo>
                  <a:lnTo>
                    <a:pt x="22" y="133"/>
                  </a:lnTo>
                  <a:lnTo>
                    <a:pt x="21" y="133"/>
                  </a:lnTo>
                  <a:lnTo>
                    <a:pt x="19" y="132"/>
                  </a:lnTo>
                  <a:lnTo>
                    <a:pt x="16" y="130"/>
                  </a:lnTo>
                  <a:lnTo>
                    <a:pt x="18" y="129"/>
                  </a:lnTo>
                  <a:lnTo>
                    <a:pt x="19" y="129"/>
                  </a:lnTo>
                  <a:lnTo>
                    <a:pt x="18" y="130"/>
                  </a:lnTo>
                  <a:lnTo>
                    <a:pt x="19" y="130"/>
                  </a:lnTo>
                  <a:lnTo>
                    <a:pt x="21" y="130"/>
                  </a:lnTo>
                  <a:lnTo>
                    <a:pt x="21" y="129"/>
                  </a:lnTo>
                  <a:lnTo>
                    <a:pt x="22" y="124"/>
                  </a:lnTo>
                  <a:lnTo>
                    <a:pt x="24" y="117"/>
                  </a:lnTo>
                  <a:lnTo>
                    <a:pt x="24" y="114"/>
                  </a:lnTo>
                  <a:lnTo>
                    <a:pt x="32" y="114"/>
                  </a:lnTo>
                  <a:lnTo>
                    <a:pt x="38" y="114"/>
                  </a:lnTo>
                  <a:lnTo>
                    <a:pt x="39" y="112"/>
                  </a:lnTo>
                  <a:lnTo>
                    <a:pt x="47" y="112"/>
                  </a:lnTo>
                  <a:lnTo>
                    <a:pt x="48" y="111"/>
                  </a:lnTo>
                  <a:lnTo>
                    <a:pt x="51" y="108"/>
                  </a:lnTo>
                  <a:lnTo>
                    <a:pt x="56" y="103"/>
                  </a:lnTo>
                  <a:lnTo>
                    <a:pt x="59" y="97"/>
                  </a:lnTo>
                  <a:lnTo>
                    <a:pt x="60" y="95"/>
                  </a:lnTo>
                  <a:lnTo>
                    <a:pt x="60" y="97"/>
                  </a:lnTo>
                  <a:lnTo>
                    <a:pt x="60" y="95"/>
                  </a:lnTo>
                  <a:lnTo>
                    <a:pt x="60" y="94"/>
                  </a:lnTo>
                  <a:lnTo>
                    <a:pt x="62" y="88"/>
                  </a:lnTo>
                  <a:lnTo>
                    <a:pt x="63" y="83"/>
                  </a:lnTo>
                  <a:lnTo>
                    <a:pt x="71" y="71"/>
                  </a:lnTo>
                  <a:lnTo>
                    <a:pt x="74" y="67"/>
                  </a:lnTo>
                  <a:lnTo>
                    <a:pt x="76" y="64"/>
                  </a:lnTo>
                  <a:lnTo>
                    <a:pt x="77" y="62"/>
                  </a:lnTo>
                  <a:lnTo>
                    <a:pt x="77" y="64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6" y="67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6" y="68"/>
                  </a:lnTo>
                  <a:lnTo>
                    <a:pt x="77" y="68"/>
                  </a:lnTo>
                  <a:lnTo>
                    <a:pt x="79" y="67"/>
                  </a:lnTo>
                  <a:lnTo>
                    <a:pt x="88" y="64"/>
                  </a:lnTo>
                  <a:lnTo>
                    <a:pt x="91" y="59"/>
                  </a:lnTo>
                  <a:lnTo>
                    <a:pt x="92" y="59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4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98" y="62"/>
                  </a:lnTo>
                  <a:lnTo>
                    <a:pt x="100" y="62"/>
                  </a:lnTo>
                  <a:lnTo>
                    <a:pt x="101" y="65"/>
                  </a:lnTo>
                  <a:lnTo>
                    <a:pt x="101" y="62"/>
                  </a:lnTo>
                  <a:lnTo>
                    <a:pt x="101" y="61"/>
                  </a:lnTo>
                  <a:lnTo>
                    <a:pt x="101" y="57"/>
                  </a:lnTo>
                  <a:lnTo>
                    <a:pt x="101" y="56"/>
                  </a:lnTo>
                  <a:lnTo>
                    <a:pt x="103" y="57"/>
                  </a:lnTo>
                  <a:lnTo>
                    <a:pt x="108" y="56"/>
                  </a:lnTo>
                  <a:lnTo>
                    <a:pt x="103" y="54"/>
                  </a:lnTo>
                  <a:lnTo>
                    <a:pt x="100" y="51"/>
                  </a:lnTo>
                  <a:lnTo>
                    <a:pt x="98" y="51"/>
                  </a:lnTo>
                  <a:lnTo>
                    <a:pt x="103" y="45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09" y="42"/>
                  </a:lnTo>
                  <a:lnTo>
                    <a:pt x="109" y="44"/>
                  </a:lnTo>
                  <a:lnTo>
                    <a:pt x="109" y="45"/>
                  </a:lnTo>
                  <a:lnTo>
                    <a:pt x="108" y="45"/>
                  </a:lnTo>
                  <a:lnTo>
                    <a:pt x="108" y="47"/>
                  </a:lnTo>
                  <a:lnTo>
                    <a:pt x="109" y="47"/>
                  </a:lnTo>
                  <a:lnTo>
                    <a:pt x="111" y="47"/>
                  </a:lnTo>
                  <a:lnTo>
                    <a:pt x="112" y="45"/>
                  </a:lnTo>
                  <a:lnTo>
                    <a:pt x="117" y="45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24" y="44"/>
                  </a:lnTo>
                  <a:lnTo>
                    <a:pt x="126" y="42"/>
                  </a:lnTo>
                  <a:lnTo>
                    <a:pt x="129" y="39"/>
                  </a:lnTo>
                  <a:lnTo>
                    <a:pt x="132" y="36"/>
                  </a:lnTo>
                  <a:lnTo>
                    <a:pt x="133" y="35"/>
                  </a:lnTo>
                  <a:lnTo>
                    <a:pt x="136" y="29"/>
                  </a:lnTo>
                  <a:lnTo>
                    <a:pt x="139" y="26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2" y="22"/>
                  </a:lnTo>
                  <a:lnTo>
                    <a:pt x="141" y="24"/>
                  </a:lnTo>
                  <a:lnTo>
                    <a:pt x="142" y="27"/>
                  </a:lnTo>
                  <a:lnTo>
                    <a:pt x="152" y="30"/>
                  </a:lnTo>
                  <a:lnTo>
                    <a:pt x="153" y="30"/>
                  </a:lnTo>
                  <a:lnTo>
                    <a:pt x="153" y="33"/>
                  </a:lnTo>
                  <a:lnTo>
                    <a:pt x="153" y="35"/>
                  </a:lnTo>
                  <a:lnTo>
                    <a:pt x="152" y="38"/>
                  </a:lnTo>
                  <a:lnTo>
                    <a:pt x="147" y="41"/>
                  </a:lnTo>
                  <a:lnTo>
                    <a:pt x="149" y="41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2"/>
                  </a:lnTo>
                  <a:lnTo>
                    <a:pt x="153" y="42"/>
                  </a:lnTo>
                  <a:lnTo>
                    <a:pt x="158" y="38"/>
                  </a:lnTo>
                  <a:lnTo>
                    <a:pt x="158" y="35"/>
                  </a:lnTo>
                  <a:lnTo>
                    <a:pt x="159" y="35"/>
                  </a:lnTo>
                  <a:lnTo>
                    <a:pt x="162" y="35"/>
                  </a:lnTo>
                  <a:lnTo>
                    <a:pt x="164" y="36"/>
                  </a:lnTo>
                  <a:lnTo>
                    <a:pt x="165" y="38"/>
                  </a:lnTo>
                  <a:lnTo>
                    <a:pt x="164" y="41"/>
                  </a:lnTo>
                  <a:lnTo>
                    <a:pt x="164" y="42"/>
                  </a:lnTo>
                  <a:lnTo>
                    <a:pt x="165" y="44"/>
                  </a:lnTo>
                  <a:lnTo>
                    <a:pt x="168" y="44"/>
                  </a:lnTo>
                  <a:lnTo>
                    <a:pt x="171" y="45"/>
                  </a:lnTo>
                  <a:lnTo>
                    <a:pt x="174" y="42"/>
                  </a:lnTo>
                  <a:lnTo>
                    <a:pt x="177" y="42"/>
                  </a:lnTo>
                  <a:lnTo>
                    <a:pt x="179" y="42"/>
                  </a:lnTo>
                  <a:lnTo>
                    <a:pt x="182" y="41"/>
                  </a:lnTo>
                  <a:lnTo>
                    <a:pt x="188" y="42"/>
                  </a:lnTo>
                  <a:lnTo>
                    <a:pt x="190" y="42"/>
                  </a:lnTo>
                  <a:lnTo>
                    <a:pt x="191" y="42"/>
                  </a:lnTo>
                  <a:lnTo>
                    <a:pt x="194" y="44"/>
                  </a:lnTo>
                  <a:lnTo>
                    <a:pt x="194" y="45"/>
                  </a:lnTo>
                  <a:lnTo>
                    <a:pt x="193" y="48"/>
                  </a:lnTo>
                  <a:lnTo>
                    <a:pt x="193" y="50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4" y="54"/>
                  </a:lnTo>
                  <a:lnTo>
                    <a:pt x="196" y="54"/>
                  </a:lnTo>
                  <a:lnTo>
                    <a:pt x="200" y="54"/>
                  </a:lnTo>
                  <a:lnTo>
                    <a:pt x="200" y="54"/>
                  </a:lnTo>
                  <a:lnTo>
                    <a:pt x="200" y="56"/>
                  </a:lnTo>
                  <a:lnTo>
                    <a:pt x="199" y="57"/>
                  </a:lnTo>
                  <a:lnTo>
                    <a:pt x="208" y="59"/>
                  </a:lnTo>
                  <a:lnTo>
                    <a:pt x="208" y="57"/>
                  </a:lnTo>
                  <a:lnTo>
                    <a:pt x="211" y="57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7" y="59"/>
                  </a:lnTo>
                  <a:lnTo>
                    <a:pt x="218" y="59"/>
                  </a:lnTo>
                  <a:lnTo>
                    <a:pt x="220" y="59"/>
                  </a:lnTo>
                  <a:lnTo>
                    <a:pt x="225" y="56"/>
                  </a:lnTo>
                  <a:lnTo>
                    <a:pt x="228" y="56"/>
                  </a:lnTo>
                  <a:lnTo>
                    <a:pt x="229" y="56"/>
                  </a:lnTo>
                  <a:lnTo>
                    <a:pt x="231" y="56"/>
                  </a:lnTo>
                  <a:lnTo>
                    <a:pt x="237" y="59"/>
                  </a:lnTo>
                  <a:lnTo>
                    <a:pt x="238" y="59"/>
                  </a:lnTo>
                  <a:lnTo>
                    <a:pt x="241" y="64"/>
                  </a:lnTo>
                  <a:lnTo>
                    <a:pt x="243" y="64"/>
                  </a:lnTo>
                  <a:lnTo>
                    <a:pt x="244" y="62"/>
                  </a:lnTo>
                  <a:lnTo>
                    <a:pt x="244" y="62"/>
                  </a:lnTo>
                  <a:lnTo>
                    <a:pt x="246" y="64"/>
                  </a:lnTo>
                  <a:lnTo>
                    <a:pt x="249" y="64"/>
                  </a:lnTo>
                  <a:lnTo>
                    <a:pt x="249" y="65"/>
                  </a:lnTo>
                  <a:lnTo>
                    <a:pt x="250" y="67"/>
                  </a:lnTo>
                  <a:lnTo>
                    <a:pt x="258" y="68"/>
                  </a:lnTo>
                  <a:lnTo>
                    <a:pt x="263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3" y="68"/>
                  </a:lnTo>
                  <a:lnTo>
                    <a:pt x="278" y="73"/>
                  </a:lnTo>
                  <a:lnTo>
                    <a:pt x="281" y="73"/>
                  </a:lnTo>
                  <a:lnTo>
                    <a:pt x="281" y="74"/>
                  </a:lnTo>
                  <a:lnTo>
                    <a:pt x="288" y="76"/>
                  </a:lnTo>
                  <a:lnTo>
                    <a:pt x="291" y="73"/>
                  </a:lnTo>
                  <a:lnTo>
                    <a:pt x="294" y="73"/>
                  </a:lnTo>
                  <a:lnTo>
                    <a:pt x="299" y="71"/>
                  </a:lnTo>
                  <a:lnTo>
                    <a:pt x="301" y="71"/>
                  </a:lnTo>
                  <a:lnTo>
                    <a:pt x="304" y="71"/>
                  </a:lnTo>
                  <a:lnTo>
                    <a:pt x="305" y="71"/>
                  </a:lnTo>
                  <a:lnTo>
                    <a:pt x="305" y="70"/>
                  </a:lnTo>
                  <a:lnTo>
                    <a:pt x="311" y="73"/>
                  </a:lnTo>
                  <a:lnTo>
                    <a:pt x="316" y="77"/>
                  </a:lnTo>
                  <a:lnTo>
                    <a:pt x="317" y="79"/>
                  </a:lnTo>
                  <a:lnTo>
                    <a:pt x="325" y="83"/>
                  </a:lnTo>
                  <a:lnTo>
                    <a:pt x="326" y="85"/>
                  </a:lnTo>
                  <a:lnTo>
                    <a:pt x="328" y="86"/>
                  </a:lnTo>
                  <a:lnTo>
                    <a:pt x="328" y="86"/>
                  </a:lnTo>
                  <a:lnTo>
                    <a:pt x="329" y="86"/>
                  </a:lnTo>
                  <a:lnTo>
                    <a:pt x="332" y="86"/>
                  </a:lnTo>
                  <a:lnTo>
                    <a:pt x="332" y="86"/>
                  </a:lnTo>
                  <a:lnTo>
                    <a:pt x="334" y="88"/>
                  </a:lnTo>
                  <a:lnTo>
                    <a:pt x="340" y="88"/>
                  </a:lnTo>
                  <a:lnTo>
                    <a:pt x="345" y="88"/>
                  </a:lnTo>
                  <a:lnTo>
                    <a:pt x="355" y="91"/>
                  </a:lnTo>
                  <a:lnTo>
                    <a:pt x="361" y="99"/>
                  </a:lnTo>
                  <a:lnTo>
                    <a:pt x="366" y="102"/>
                  </a:lnTo>
                  <a:lnTo>
                    <a:pt x="368" y="105"/>
                  </a:lnTo>
                  <a:lnTo>
                    <a:pt x="370" y="106"/>
                  </a:lnTo>
                  <a:lnTo>
                    <a:pt x="378" y="111"/>
                  </a:lnTo>
                  <a:lnTo>
                    <a:pt x="381" y="111"/>
                  </a:lnTo>
                  <a:lnTo>
                    <a:pt x="386" y="114"/>
                  </a:lnTo>
                  <a:lnTo>
                    <a:pt x="389" y="114"/>
                  </a:lnTo>
                  <a:lnTo>
                    <a:pt x="393" y="114"/>
                  </a:lnTo>
                  <a:lnTo>
                    <a:pt x="396" y="115"/>
                  </a:lnTo>
                  <a:lnTo>
                    <a:pt x="402" y="120"/>
                  </a:lnTo>
                  <a:lnTo>
                    <a:pt x="404" y="120"/>
                  </a:lnTo>
                  <a:lnTo>
                    <a:pt x="404" y="120"/>
                  </a:lnTo>
                  <a:lnTo>
                    <a:pt x="401" y="115"/>
                  </a:lnTo>
                  <a:lnTo>
                    <a:pt x="401" y="115"/>
                  </a:lnTo>
                  <a:lnTo>
                    <a:pt x="398" y="114"/>
                  </a:lnTo>
                  <a:lnTo>
                    <a:pt x="396" y="112"/>
                  </a:lnTo>
                  <a:lnTo>
                    <a:pt x="395" y="112"/>
                  </a:lnTo>
                  <a:lnTo>
                    <a:pt x="395" y="111"/>
                  </a:lnTo>
                  <a:lnTo>
                    <a:pt x="395" y="109"/>
                  </a:lnTo>
                  <a:lnTo>
                    <a:pt x="396" y="109"/>
                  </a:lnTo>
                  <a:lnTo>
                    <a:pt x="398" y="109"/>
                  </a:lnTo>
                  <a:lnTo>
                    <a:pt x="399" y="109"/>
                  </a:lnTo>
                  <a:lnTo>
                    <a:pt x="399" y="109"/>
                  </a:lnTo>
                  <a:lnTo>
                    <a:pt x="398" y="109"/>
                  </a:lnTo>
                  <a:lnTo>
                    <a:pt x="398" y="108"/>
                  </a:lnTo>
                  <a:lnTo>
                    <a:pt x="396" y="106"/>
                  </a:lnTo>
                  <a:lnTo>
                    <a:pt x="395" y="106"/>
                  </a:lnTo>
                  <a:lnTo>
                    <a:pt x="398" y="99"/>
                  </a:lnTo>
                  <a:lnTo>
                    <a:pt x="399" y="100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04" y="99"/>
                  </a:lnTo>
                  <a:lnTo>
                    <a:pt x="404" y="95"/>
                  </a:lnTo>
                  <a:lnTo>
                    <a:pt x="404" y="94"/>
                  </a:lnTo>
                  <a:lnTo>
                    <a:pt x="404" y="94"/>
                  </a:lnTo>
                  <a:lnTo>
                    <a:pt x="408" y="92"/>
                  </a:lnTo>
                  <a:lnTo>
                    <a:pt x="413" y="94"/>
                  </a:lnTo>
                  <a:lnTo>
                    <a:pt x="413" y="92"/>
                  </a:lnTo>
                  <a:lnTo>
                    <a:pt x="413" y="91"/>
                  </a:lnTo>
                  <a:lnTo>
                    <a:pt x="413" y="89"/>
                  </a:lnTo>
                  <a:lnTo>
                    <a:pt x="413" y="88"/>
                  </a:lnTo>
                  <a:lnTo>
                    <a:pt x="413" y="86"/>
                  </a:lnTo>
                  <a:lnTo>
                    <a:pt x="413" y="86"/>
                  </a:lnTo>
                  <a:lnTo>
                    <a:pt x="416" y="86"/>
                  </a:lnTo>
                  <a:lnTo>
                    <a:pt x="416" y="88"/>
                  </a:lnTo>
                  <a:lnTo>
                    <a:pt x="417" y="89"/>
                  </a:lnTo>
                  <a:lnTo>
                    <a:pt x="417" y="91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19" y="94"/>
                  </a:lnTo>
                  <a:lnTo>
                    <a:pt x="419" y="95"/>
                  </a:lnTo>
                  <a:lnTo>
                    <a:pt x="416" y="100"/>
                  </a:lnTo>
                  <a:lnTo>
                    <a:pt x="416" y="102"/>
                  </a:lnTo>
                  <a:lnTo>
                    <a:pt x="419" y="99"/>
                  </a:lnTo>
                  <a:lnTo>
                    <a:pt x="423" y="97"/>
                  </a:lnTo>
                  <a:lnTo>
                    <a:pt x="425" y="95"/>
                  </a:lnTo>
                  <a:lnTo>
                    <a:pt x="428" y="95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1" y="92"/>
                  </a:lnTo>
                  <a:lnTo>
                    <a:pt x="431" y="88"/>
                  </a:lnTo>
                  <a:lnTo>
                    <a:pt x="434" y="86"/>
                  </a:lnTo>
                  <a:lnTo>
                    <a:pt x="437" y="88"/>
                  </a:lnTo>
                  <a:lnTo>
                    <a:pt x="437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7" y="85"/>
                  </a:lnTo>
                  <a:lnTo>
                    <a:pt x="436" y="85"/>
                  </a:lnTo>
                  <a:lnTo>
                    <a:pt x="436" y="85"/>
                  </a:lnTo>
                  <a:lnTo>
                    <a:pt x="437" y="85"/>
                  </a:lnTo>
                  <a:lnTo>
                    <a:pt x="437" y="83"/>
                  </a:lnTo>
                  <a:lnTo>
                    <a:pt x="440" y="83"/>
                  </a:lnTo>
                  <a:lnTo>
                    <a:pt x="441" y="85"/>
                  </a:lnTo>
                  <a:lnTo>
                    <a:pt x="442" y="85"/>
                  </a:lnTo>
                  <a:lnTo>
                    <a:pt x="443" y="83"/>
                  </a:lnTo>
                  <a:lnTo>
                    <a:pt x="448" y="79"/>
                  </a:lnTo>
                  <a:lnTo>
                    <a:pt x="449" y="77"/>
                  </a:lnTo>
                  <a:lnTo>
                    <a:pt x="452" y="77"/>
                  </a:lnTo>
                  <a:lnTo>
                    <a:pt x="453" y="79"/>
                  </a:lnTo>
                  <a:lnTo>
                    <a:pt x="454" y="77"/>
                  </a:lnTo>
                  <a:lnTo>
                    <a:pt x="455" y="76"/>
                  </a:lnTo>
                  <a:lnTo>
                    <a:pt x="455" y="74"/>
                  </a:lnTo>
                  <a:lnTo>
                    <a:pt x="458" y="73"/>
                  </a:lnTo>
                  <a:lnTo>
                    <a:pt x="460" y="70"/>
                  </a:lnTo>
                  <a:lnTo>
                    <a:pt x="462" y="70"/>
                  </a:lnTo>
                  <a:lnTo>
                    <a:pt x="464" y="70"/>
                  </a:lnTo>
                  <a:lnTo>
                    <a:pt x="465" y="71"/>
                  </a:lnTo>
                  <a:lnTo>
                    <a:pt x="466" y="71"/>
                  </a:lnTo>
                  <a:lnTo>
                    <a:pt x="468" y="71"/>
                  </a:lnTo>
                  <a:lnTo>
                    <a:pt x="468" y="71"/>
                  </a:lnTo>
                  <a:lnTo>
                    <a:pt x="470" y="71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74" y="71"/>
                  </a:lnTo>
                  <a:lnTo>
                    <a:pt x="474" y="71"/>
                  </a:lnTo>
                  <a:lnTo>
                    <a:pt x="472" y="74"/>
                  </a:lnTo>
                  <a:lnTo>
                    <a:pt x="462" y="82"/>
                  </a:lnTo>
                  <a:lnTo>
                    <a:pt x="459" y="86"/>
                  </a:lnTo>
                  <a:lnTo>
                    <a:pt x="458" y="86"/>
                  </a:lnTo>
                  <a:lnTo>
                    <a:pt x="455" y="88"/>
                  </a:lnTo>
                  <a:lnTo>
                    <a:pt x="453" y="88"/>
                  </a:lnTo>
                  <a:lnTo>
                    <a:pt x="452" y="89"/>
                  </a:lnTo>
                  <a:lnTo>
                    <a:pt x="449" y="89"/>
                  </a:lnTo>
                  <a:lnTo>
                    <a:pt x="446" y="91"/>
                  </a:lnTo>
                  <a:lnTo>
                    <a:pt x="443" y="91"/>
                  </a:lnTo>
                  <a:lnTo>
                    <a:pt x="443" y="91"/>
                  </a:lnTo>
                  <a:lnTo>
                    <a:pt x="442" y="95"/>
                  </a:lnTo>
                  <a:lnTo>
                    <a:pt x="441" y="97"/>
                  </a:lnTo>
                  <a:lnTo>
                    <a:pt x="440" y="99"/>
                  </a:lnTo>
                  <a:lnTo>
                    <a:pt x="437" y="100"/>
                  </a:lnTo>
                  <a:lnTo>
                    <a:pt x="435" y="100"/>
                  </a:lnTo>
                  <a:lnTo>
                    <a:pt x="434" y="103"/>
                  </a:lnTo>
                  <a:lnTo>
                    <a:pt x="431" y="106"/>
                  </a:lnTo>
                  <a:lnTo>
                    <a:pt x="430" y="109"/>
                  </a:lnTo>
                  <a:lnTo>
                    <a:pt x="429" y="111"/>
                  </a:lnTo>
                  <a:lnTo>
                    <a:pt x="428" y="114"/>
                  </a:lnTo>
                  <a:lnTo>
                    <a:pt x="425" y="115"/>
                  </a:lnTo>
                  <a:lnTo>
                    <a:pt x="428" y="117"/>
                  </a:lnTo>
                  <a:lnTo>
                    <a:pt x="428" y="117"/>
                  </a:lnTo>
                  <a:lnTo>
                    <a:pt x="429" y="118"/>
                  </a:lnTo>
                  <a:lnTo>
                    <a:pt x="430" y="118"/>
                  </a:lnTo>
                  <a:lnTo>
                    <a:pt x="429" y="117"/>
                  </a:lnTo>
                  <a:lnTo>
                    <a:pt x="428" y="115"/>
                  </a:lnTo>
                  <a:lnTo>
                    <a:pt x="428" y="115"/>
                  </a:lnTo>
                  <a:lnTo>
                    <a:pt x="428" y="115"/>
                  </a:lnTo>
                  <a:lnTo>
                    <a:pt x="435" y="115"/>
                  </a:lnTo>
                  <a:lnTo>
                    <a:pt x="436" y="115"/>
                  </a:lnTo>
                  <a:lnTo>
                    <a:pt x="437" y="114"/>
                  </a:lnTo>
                  <a:lnTo>
                    <a:pt x="436" y="114"/>
                  </a:lnTo>
                  <a:lnTo>
                    <a:pt x="435" y="114"/>
                  </a:lnTo>
                  <a:lnTo>
                    <a:pt x="435" y="112"/>
                  </a:lnTo>
                  <a:lnTo>
                    <a:pt x="435" y="111"/>
                  </a:lnTo>
                  <a:lnTo>
                    <a:pt x="435" y="109"/>
                  </a:lnTo>
                  <a:lnTo>
                    <a:pt x="435" y="108"/>
                  </a:lnTo>
                  <a:lnTo>
                    <a:pt x="435" y="106"/>
                  </a:lnTo>
                  <a:lnTo>
                    <a:pt x="436" y="105"/>
                  </a:lnTo>
                  <a:lnTo>
                    <a:pt x="440" y="103"/>
                  </a:lnTo>
                  <a:lnTo>
                    <a:pt x="441" y="103"/>
                  </a:lnTo>
                  <a:lnTo>
                    <a:pt x="442" y="102"/>
                  </a:lnTo>
                  <a:lnTo>
                    <a:pt x="446" y="100"/>
                  </a:lnTo>
                  <a:lnTo>
                    <a:pt x="446" y="99"/>
                  </a:lnTo>
                  <a:lnTo>
                    <a:pt x="447" y="97"/>
                  </a:lnTo>
                  <a:lnTo>
                    <a:pt x="447" y="95"/>
                  </a:lnTo>
                  <a:lnTo>
                    <a:pt x="446" y="95"/>
                  </a:lnTo>
                  <a:lnTo>
                    <a:pt x="447" y="94"/>
                  </a:lnTo>
                  <a:lnTo>
                    <a:pt x="448" y="94"/>
                  </a:lnTo>
                  <a:lnTo>
                    <a:pt x="448" y="94"/>
                  </a:lnTo>
                  <a:lnTo>
                    <a:pt x="452" y="94"/>
                  </a:lnTo>
                  <a:lnTo>
                    <a:pt x="452" y="95"/>
                  </a:lnTo>
                  <a:lnTo>
                    <a:pt x="452" y="97"/>
                  </a:lnTo>
                  <a:lnTo>
                    <a:pt x="453" y="97"/>
                  </a:lnTo>
                  <a:lnTo>
                    <a:pt x="453" y="94"/>
                  </a:lnTo>
                  <a:lnTo>
                    <a:pt x="454" y="94"/>
                  </a:lnTo>
                  <a:lnTo>
                    <a:pt x="454" y="94"/>
                  </a:lnTo>
                  <a:lnTo>
                    <a:pt x="454" y="94"/>
                  </a:lnTo>
                  <a:lnTo>
                    <a:pt x="455" y="94"/>
                  </a:lnTo>
                  <a:lnTo>
                    <a:pt x="455" y="97"/>
                  </a:lnTo>
                  <a:lnTo>
                    <a:pt x="455" y="100"/>
                  </a:lnTo>
                  <a:lnTo>
                    <a:pt x="455" y="103"/>
                  </a:lnTo>
                  <a:lnTo>
                    <a:pt x="458" y="100"/>
                  </a:lnTo>
                  <a:lnTo>
                    <a:pt x="458" y="99"/>
                  </a:lnTo>
                  <a:lnTo>
                    <a:pt x="460" y="92"/>
                  </a:lnTo>
                  <a:lnTo>
                    <a:pt x="462" y="89"/>
                  </a:lnTo>
                  <a:lnTo>
                    <a:pt x="464" y="86"/>
                  </a:lnTo>
                  <a:lnTo>
                    <a:pt x="466" y="85"/>
                  </a:lnTo>
                  <a:lnTo>
                    <a:pt x="472" y="80"/>
                  </a:lnTo>
                  <a:lnTo>
                    <a:pt x="478" y="80"/>
                  </a:lnTo>
                  <a:lnTo>
                    <a:pt x="478" y="79"/>
                  </a:lnTo>
                  <a:lnTo>
                    <a:pt x="480" y="77"/>
                  </a:lnTo>
                  <a:lnTo>
                    <a:pt x="480" y="77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2" y="79"/>
                  </a:lnTo>
                  <a:lnTo>
                    <a:pt x="482" y="79"/>
                  </a:lnTo>
                  <a:lnTo>
                    <a:pt x="478" y="80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78" y="85"/>
                  </a:lnTo>
                  <a:lnTo>
                    <a:pt x="480" y="85"/>
                  </a:lnTo>
                  <a:lnTo>
                    <a:pt x="480" y="85"/>
                  </a:lnTo>
                  <a:lnTo>
                    <a:pt x="482" y="83"/>
                  </a:lnTo>
                  <a:lnTo>
                    <a:pt x="484" y="82"/>
                  </a:lnTo>
                  <a:lnTo>
                    <a:pt x="488" y="76"/>
                  </a:lnTo>
                  <a:lnTo>
                    <a:pt x="488" y="74"/>
                  </a:lnTo>
                  <a:lnTo>
                    <a:pt x="490" y="71"/>
                  </a:lnTo>
                  <a:lnTo>
                    <a:pt x="490" y="68"/>
                  </a:lnTo>
                  <a:lnTo>
                    <a:pt x="496" y="67"/>
                  </a:lnTo>
                  <a:lnTo>
                    <a:pt x="497" y="65"/>
                  </a:lnTo>
                  <a:lnTo>
                    <a:pt x="492" y="64"/>
                  </a:lnTo>
                  <a:lnTo>
                    <a:pt x="492" y="64"/>
                  </a:lnTo>
                  <a:lnTo>
                    <a:pt x="492" y="62"/>
                  </a:lnTo>
                  <a:lnTo>
                    <a:pt x="492" y="62"/>
                  </a:lnTo>
                  <a:lnTo>
                    <a:pt x="490" y="61"/>
                  </a:lnTo>
                  <a:lnTo>
                    <a:pt x="490" y="59"/>
                  </a:lnTo>
                  <a:lnTo>
                    <a:pt x="490" y="57"/>
                  </a:lnTo>
                  <a:lnTo>
                    <a:pt x="490" y="56"/>
                  </a:lnTo>
                  <a:lnTo>
                    <a:pt x="492" y="54"/>
                  </a:lnTo>
                  <a:lnTo>
                    <a:pt x="492" y="53"/>
                  </a:lnTo>
                  <a:lnTo>
                    <a:pt x="494" y="54"/>
                  </a:lnTo>
                  <a:lnTo>
                    <a:pt x="496" y="56"/>
                  </a:lnTo>
                  <a:lnTo>
                    <a:pt x="501" y="61"/>
                  </a:lnTo>
                  <a:lnTo>
                    <a:pt x="502" y="64"/>
                  </a:lnTo>
                  <a:lnTo>
                    <a:pt x="503" y="65"/>
                  </a:lnTo>
                  <a:lnTo>
                    <a:pt x="507" y="73"/>
                  </a:lnTo>
                  <a:lnTo>
                    <a:pt x="508" y="76"/>
                  </a:lnTo>
                  <a:lnTo>
                    <a:pt x="508" y="80"/>
                  </a:lnTo>
                  <a:lnTo>
                    <a:pt x="509" y="82"/>
                  </a:lnTo>
                  <a:lnTo>
                    <a:pt x="509" y="83"/>
                  </a:lnTo>
                  <a:lnTo>
                    <a:pt x="514" y="91"/>
                  </a:lnTo>
                  <a:lnTo>
                    <a:pt x="516" y="94"/>
                  </a:lnTo>
                  <a:lnTo>
                    <a:pt x="519" y="95"/>
                  </a:lnTo>
                  <a:lnTo>
                    <a:pt x="521" y="97"/>
                  </a:lnTo>
                  <a:lnTo>
                    <a:pt x="522" y="97"/>
                  </a:lnTo>
                  <a:lnTo>
                    <a:pt x="525" y="97"/>
                  </a:lnTo>
                  <a:lnTo>
                    <a:pt x="527" y="94"/>
                  </a:lnTo>
                  <a:lnTo>
                    <a:pt x="527" y="92"/>
                  </a:lnTo>
                  <a:lnTo>
                    <a:pt x="526" y="89"/>
                  </a:lnTo>
                  <a:lnTo>
                    <a:pt x="526" y="88"/>
                  </a:lnTo>
                  <a:lnTo>
                    <a:pt x="526" y="86"/>
                  </a:lnTo>
                  <a:lnTo>
                    <a:pt x="527" y="83"/>
                  </a:lnTo>
                  <a:lnTo>
                    <a:pt x="527" y="83"/>
                  </a:lnTo>
                  <a:lnTo>
                    <a:pt x="527" y="80"/>
                  </a:lnTo>
                  <a:lnTo>
                    <a:pt x="527" y="82"/>
                  </a:lnTo>
                  <a:lnTo>
                    <a:pt x="528" y="80"/>
                  </a:lnTo>
                  <a:lnTo>
                    <a:pt x="528" y="80"/>
                  </a:lnTo>
                  <a:lnTo>
                    <a:pt x="531" y="79"/>
                  </a:lnTo>
                  <a:lnTo>
                    <a:pt x="531" y="77"/>
                  </a:lnTo>
                  <a:lnTo>
                    <a:pt x="532" y="76"/>
                  </a:lnTo>
                  <a:lnTo>
                    <a:pt x="532" y="74"/>
                  </a:lnTo>
                  <a:lnTo>
                    <a:pt x="532" y="74"/>
                  </a:lnTo>
                  <a:lnTo>
                    <a:pt x="531" y="74"/>
                  </a:lnTo>
                  <a:lnTo>
                    <a:pt x="531" y="74"/>
                  </a:lnTo>
                  <a:lnTo>
                    <a:pt x="528" y="74"/>
                  </a:lnTo>
                  <a:lnTo>
                    <a:pt x="531" y="73"/>
                  </a:lnTo>
                  <a:lnTo>
                    <a:pt x="532" y="71"/>
                  </a:lnTo>
                  <a:lnTo>
                    <a:pt x="533" y="70"/>
                  </a:lnTo>
                  <a:lnTo>
                    <a:pt x="533" y="70"/>
                  </a:lnTo>
                  <a:lnTo>
                    <a:pt x="534" y="70"/>
                  </a:lnTo>
                  <a:lnTo>
                    <a:pt x="534" y="70"/>
                  </a:lnTo>
                  <a:lnTo>
                    <a:pt x="537" y="71"/>
                  </a:lnTo>
                  <a:lnTo>
                    <a:pt x="537" y="73"/>
                  </a:lnTo>
                  <a:lnTo>
                    <a:pt x="537" y="76"/>
                  </a:lnTo>
                  <a:lnTo>
                    <a:pt x="537" y="77"/>
                  </a:lnTo>
                  <a:lnTo>
                    <a:pt x="537" y="83"/>
                  </a:lnTo>
                  <a:lnTo>
                    <a:pt x="539" y="83"/>
                  </a:lnTo>
                  <a:lnTo>
                    <a:pt x="539" y="85"/>
                  </a:lnTo>
                  <a:lnTo>
                    <a:pt x="539" y="86"/>
                  </a:lnTo>
                  <a:lnTo>
                    <a:pt x="537" y="92"/>
                  </a:lnTo>
                  <a:lnTo>
                    <a:pt x="537" y="94"/>
                  </a:lnTo>
                  <a:lnTo>
                    <a:pt x="537" y="95"/>
                  </a:lnTo>
                  <a:lnTo>
                    <a:pt x="537" y="95"/>
                  </a:lnTo>
                  <a:lnTo>
                    <a:pt x="537" y="97"/>
                  </a:lnTo>
                  <a:lnTo>
                    <a:pt x="539" y="97"/>
                  </a:lnTo>
                  <a:lnTo>
                    <a:pt x="541" y="97"/>
                  </a:lnTo>
                  <a:lnTo>
                    <a:pt x="541" y="97"/>
                  </a:lnTo>
                  <a:lnTo>
                    <a:pt x="547" y="97"/>
                  </a:lnTo>
                  <a:lnTo>
                    <a:pt x="547" y="95"/>
                  </a:lnTo>
                  <a:lnTo>
                    <a:pt x="549" y="95"/>
                  </a:lnTo>
                  <a:lnTo>
                    <a:pt x="551" y="92"/>
                  </a:lnTo>
                  <a:lnTo>
                    <a:pt x="551" y="91"/>
                  </a:lnTo>
                  <a:lnTo>
                    <a:pt x="551" y="91"/>
                  </a:lnTo>
                  <a:lnTo>
                    <a:pt x="551" y="88"/>
                  </a:lnTo>
                  <a:lnTo>
                    <a:pt x="553" y="83"/>
                  </a:lnTo>
                  <a:lnTo>
                    <a:pt x="553" y="82"/>
                  </a:lnTo>
                  <a:lnTo>
                    <a:pt x="553" y="82"/>
                  </a:lnTo>
                  <a:lnTo>
                    <a:pt x="555" y="80"/>
                  </a:lnTo>
                  <a:lnTo>
                    <a:pt x="557" y="82"/>
                  </a:lnTo>
                  <a:lnTo>
                    <a:pt x="557" y="80"/>
                  </a:lnTo>
                  <a:lnTo>
                    <a:pt x="563" y="82"/>
                  </a:lnTo>
                  <a:lnTo>
                    <a:pt x="565" y="80"/>
                  </a:lnTo>
                  <a:lnTo>
                    <a:pt x="569" y="82"/>
                  </a:lnTo>
                  <a:lnTo>
                    <a:pt x="571" y="82"/>
                  </a:lnTo>
                  <a:lnTo>
                    <a:pt x="575" y="83"/>
                  </a:lnTo>
                  <a:lnTo>
                    <a:pt x="580" y="86"/>
                  </a:lnTo>
                  <a:lnTo>
                    <a:pt x="581" y="88"/>
                  </a:lnTo>
                  <a:lnTo>
                    <a:pt x="587" y="95"/>
                  </a:lnTo>
                  <a:lnTo>
                    <a:pt x="589" y="97"/>
                  </a:lnTo>
                  <a:lnTo>
                    <a:pt x="593" y="97"/>
                  </a:lnTo>
                  <a:lnTo>
                    <a:pt x="605" y="100"/>
                  </a:lnTo>
                  <a:lnTo>
                    <a:pt x="606" y="102"/>
                  </a:lnTo>
                  <a:lnTo>
                    <a:pt x="610" y="105"/>
                  </a:lnTo>
                  <a:lnTo>
                    <a:pt x="611" y="106"/>
                  </a:lnTo>
                  <a:lnTo>
                    <a:pt x="613" y="108"/>
                  </a:lnTo>
                  <a:lnTo>
                    <a:pt x="618" y="109"/>
                  </a:lnTo>
                  <a:lnTo>
                    <a:pt x="624" y="112"/>
                  </a:lnTo>
                  <a:lnTo>
                    <a:pt x="624" y="112"/>
                  </a:lnTo>
                  <a:lnTo>
                    <a:pt x="627" y="112"/>
                  </a:lnTo>
                  <a:lnTo>
                    <a:pt x="628" y="112"/>
                  </a:lnTo>
                  <a:lnTo>
                    <a:pt x="634" y="114"/>
                  </a:lnTo>
                  <a:lnTo>
                    <a:pt x="636" y="114"/>
                  </a:lnTo>
                  <a:lnTo>
                    <a:pt x="636" y="114"/>
                  </a:lnTo>
                  <a:lnTo>
                    <a:pt x="637" y="115"/>
                  </a:lnTo>
                  <a:lnTo>
                    <a:pt x="640" y="115"/>
                  </a:lnTo>
                  <a:lnTo>
                    <a:pt x="640" y="114"/>
                  </a:lnTo>
                  <a:lnTo>
                    <a:pt x="637" y="111"/>
                  </a:lnTo>
                  <a:lnTo>
                    <a:pt x="637" y="111"/>
                  </a:lnTo>
                  <a:lnTo>
                    <a:pt x="639" y="111"/>
                  </a:lnTo>
                  <a:lnTo>
                    <a:pt x="642" y="111"/>
                  </a:lnTo>
                  <a:lnTo>
                    <a:pt x="642" y="111"/>
                  </a:lnTo>
                  <a:lnTo>
                    <a:pt x="643" y="111"/>
                  </a:lnTo>
                  <a:lnTo>
                    <a:pt x="645" y="111"/>
                  </a:lnTo>
                  <a:lnTo>
                    <a:pt x="648" y="112"/>
                  </a:lnTo>
                  <a:lnTo>
                    <a:pt x="649" y="114"/>
                  </a:lnTo>
                  <a:lnTo>
                    <a:pt x="652" y="115"/>
                  </a:lnTo>
                  <a:lnTo>
                    <a:pt x="657" y="118"/>
                  </a:lnTo>
                  <a:lnTo>
                    <a:pt x="660" y="121"/>
                  </a:lnTo>
                  <a:lnTo>
                    <a:pt x="661" y="124"/>
                  </a:lnTo>
                  <a:lnTo>
                    <a:pt x="663" y="127"/>
                  </a:lnTo>
                  <a:lnTo>
                    <a:pt x="665" y="129"/>
                  </a:lnTo>
                  <a:lnTo>
                    <a:pt x="665" y="129"/>
                  </a:lnTo>
                  <a:lnTo>
                    <a:pt x="665" y="129"/>
                  </a:lnTo>
                  <a:lnTo>
                    <a:pt x="666" y="130"/>
                  </a:lnTo>
                  <a:lnTo>
                    <a:pt x="665" y="133"/>
                  </a:lnTo>
                  <a:lnTo>
                    <a:pt x="665" y="133"/>
                  </a:lnTo>
                  <a:lnTo>
                    <a:pt x="663" y="133"/>
                  </a:lnTo>
                  <a:lnTo>
                    <a:pt x="661" y="135"/>
                  </a:lnTo>
                  <a:lnTo>
                    <a:pt x="655" y="133"/>
                  </a:lnTo>
                  <a:lnTo>
                    <a:pt x="654" y="137"/>
                  </a:lnTo>
                  <a:lnTo>
                    <a:pt x="651" y="138"/>
                  </a:lnTo>
                  <a:lnTo>
                    <a:pt x="651" y="140"/>
                  </a:lnTo>
                  <a:lnTo>
                    <a:pt x="651" y="140"/>
                  </a:lnTo>
                  <a:lnTo>
                    <a:pt x="651" y="143"/>
                  </a:lnTo>
                  <a:lnTo>
                    <a:pt x="651" y="143"/>
                  </a:lnTo>
                  <a:lnTo>
                    <a:pt x="648" y="146"/>
                  </a:lnTo>
                  <a:lnTo>
                    <a:pt x="648" y="146"/>
                  </a:lnTo>
                  <a:lnTo>
                    <a:pt x="649" y="147"/>
                  </a:lnTo>
                  <a:lnTo>
                    <a:pt x="651" y="149"/>
                  </a:lnTo>
                  <a:lnTo>
                    <a:pt x="652" y="149"/>
                  </a:lnTo>
                  <a:lnTo>
                    <a:pt x="654" y="149"/>
                  </a:lnTo>
                  <a:lnTo>
                    <a:pt x="657" y="150"/>
                  </a:lnTo>
                  <a:lnTo>
                    <a:pt x="660" y="152"/>
                  </a:lnTo>
                  <a:lnTo>
                    <a:pt x="661" y="152"/>
                  </a:lnTo>
                  <a:lnTo>
                    <a:pt x="663" y="152"/>
                  </a:lnTo>
                  <a:lnTo>
                    <a:pt x="665" y="152"/>
                  </a:lnTo>
                  <a:lnTo>
                    <a:pt x="666" y="153"/>
                  </a:lnTo>
                  <a:lnTo>
                    <a:pt x="669" y="153"/>
                  </a:lnTo>
                  <a:lnTo>
                    <a:pt x="675" y="153"/>
                  </a:lnTo>
                  <a:lnTo>
                    <a:pt x="677" y="153"/>
                  </a:lnTo>
                  <a:lnTo>
                    <a:pt x="678" y="153"/>
                  </a:lnTo>
                  <a:lnTo>
                    <a:pt x="683" y="153"/>
                  </a:lnTo>
                  <a:lnTo>
                    <a:pt x="684" y="153"/>
                  </a:lnTo>
                  <a:lnTo>
                    <a:pt x="685" y="152"/>
                  </a:lnTo>
                  <a:lnTo>
                    <a:pt x="685" y="152"/>
                  </a:lnTo>
                  <a:lnTo>
                    <a:pt x="689" y="152"/>
                  </a:lnTo>
                  <a:lnTo>
                    <a:pt x="694" y="150"/>
                  </a:lnTo>
                  <a:lnTo>
                    <a:pt x="695" y="150"/>
                  </a:lnTo>
                  <a:lnTo>
                    <a:pt x="697" y="150"/>
                  </a:lnTo>
                  <a:lnTo>
                    <a:pt x="698" y="149"/>
                  </a:lnTo>
                  <a:lnTo>
                    <a:pt x="700" y="149"/>
                  </a:lnTo>
                  <a:lnTo>
                    <a:pt x="700" y="150"/>
                  </a:lnTo>
                  <a:lnTo>
                    <a:pt x="701" y="150"/>
                  </a:lnTo>
                  <a:lnTo>
                    <a:pt x="703" y="150"/>
                  </a:lnTo>
                  <a:lnTo>
                    <a:pt x="704" y="149"/>
                  </a:lnTo>
                  <a:lnTo>
                    <a:pt x="710" y="144"/>
                  </a:lnTo>
                  <a:lnTo>
                    <a:pt x="712" y="144"/>
                  </a:lnTo>
                  <a:lnTo>
                    <a:pt x="713" y="143"/>
                  </a:lnTo>
                  <a:lnTo>
                    <a:pt x="713" y="143"/>
                  </a:lnTo>
                  <a:lnTo>
                    <a:pt x="713" y="144"/>
                  </a:lnTo>
                  <a:lnTo>
                    <a:pt x="715" y="147"/>
                  </a:lnTo>
                  <a:lnTo>
                    <a:pt x="715" y="147"/>
                  </a:lnTo>
                  <a:lnTo>
                    <a:pt x="716" y="147"/>
                  </a:lnTo>
                  <a:lnTo>
                    <a:pt x="716" y="149"/>
                  </a:lnTo>
                  <a:lnTo>
                    <a:pt x="718" y="152"/>
                  </a:lnTo>
                  <a:lnTo>
                    <a:pt x="719" y="152"/>
                  </a:lnTo>
                  <a:lnTo>
                    <a:pt x="724" y="152"/>
                  </a:lnTo>
                  <a:lnTo>
                    <a:pt x="725" y="152"/>
                  </a:lnTo>
                  <a:lnTo>
                    <a:pt x="725" y="153"/>
                  </a:lnTo>
                  <a:lnTo>
                    <a:pt x="727" y="155"/>
                  </a:lnTo>
                  <a:lnTo>
                    <a:pt x="727" y="158"/>
                  </a:lnTo>
                  <a:lnTo>
                    <a:pt x="727" y="159"/>
                  </a:lnTo>
                  <a:lnTo>
                    <a:pt x="728" y="161"/>
                  </a:lnTo>
                  <a:lnTo>
                    <a:pt x="728" y="162"/>
                  </a:lnTo>
                  <a:lnTo>
                    <a:pt x="728" y="161"/>
                  </a:lnTo>
                  <a:lnTo>
                    <a:pt x="730" y="156"/>
                  </a:lnTo>
                  <a:lnTo>
                    <a:pt x="730" y="156"/>
                  </a:lnTo>
                  <a:lnTo>
                    <a:pt x="731" y="156"/>
                  </a:lnTo>
                  <a:lnTo>
                    <a:pt x="731" y="156"/>
                  </a:lnTo>
                  <a:lnTo>
                    <a:pt x="733" y="159"/>
                  </a:lnTo>
                  <a:lnTo>
                    <a:pt x="735" y="162"/>
                  </a:lnTo>
                  <a:lnTo>
                    <a:pt x="739" y="167"/>
                  </a:lnTo>
                  <a:lnTo>
                    <a:pt x="739" y="168"/>
                  </a:lnTo>
                  <a:lnTo>
                    <a:pt x="739" y="170"/>
                  </a:lnTo>
                  <a:lnTo>
                    <a:pt x="739" y="172"/>
                  </a:lnTo>
                  <a:lnTo>
                    <a:pt x="739" y="172"/>
                  </a:lnTo>
                  <a:lnTo>
                    <a:pt x="738" y="173"/>
                  </a:lnTo>
                  <a:lnTo>
                    <a:pt x="736" y="173"/>
                  </a:lnTo>
                  <a:lnTo>
                    <a:pt x="735" y="173"/>
                  </a:lnTo>
                  <a:lnTo>
                    <a:pt x="733" y="173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6" y="178"/>
                  </a:lnTo>
                  <a:lnTo>
                    <a:pt x="736" y="179"/>
                  </a:lnTo>
                  <a:lnTo>
                    <a:pt x="738" y="179"/>
                  </a:lnTo>
                  <a:lnTo>
                    <a:pt x="738" y="181"/>
                  </a:lnTo>
                  <a:lnTo>
                    <a:pt x="739" y="181"/>
                  </a:lnTo>
                  <a:lnTo>
                    <a:pt x="739" y="182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5" y="191"/>
                  </a:lnTo>
                  <a:lnTo>
                    <a:pt x="747" y="193"/>
                  </a:lnTo>
                  <a:lnTo>
                    <a:pt x="747" y="194"/>
                  </a:lnTo>
                  <a:lnTo>
                    <a:pt x="748" y="194"/>
                  </a:lnTo>
                  <a:lnTo>
                    <a:pt x="748" y="193"/>
                  </a:lnTo>
                  <a:lnTo>
                    <a:pt x="744" y="187"/>
                  </a:lnTo>
                  <a:lnTo>
                    <a:pt x="742" y="184"/>
                  </a:lnTo>
                  <a:lnTo>
                    <a:pt x="742" y="182"/>
                  </a:lnTo>
                  <a:lnTo>
                    <a:pt x="742" y="181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44" y="175"/>
                  </a:lnTo>
                  <a:lnTo>
                    <a:pt x="745" y="178"/>
                  </a:lnTo>
                  <a:lnTo>
                    <a:pt x="745" y="178"/>
                  </a:lnTo>
                  <a:lnTo>
                    <a:pt x="745" y="178"/>
                  </a:lnTo>
                  <a:lnTo>
                    <a:pt x="747" y="176"/>
                  </a:lnTo>
                  <a:lnTo>
                    <a:pt x="747" y="178"/>
                  </a:lnTo>
                  <a:lnTo>
                    <a:pt x="748" y="179"/>
                  </a:lnTo>
                  <a:lnTo>
                    <a:pt x="750" y="179"/>
                  </a:lnTo>
                  <a:lnTo>
                    <a:pt x="748" y="176"/>
                  </a:lnTo>
                  <a:lnTo>
                    <a:pt x="747" y="175"/>
                  </a:lnTo>
                  <a:lnTo>
                    <a:pt x="747" y="173"/>
                  </a:lnTo>
                  <a:lnTo>
                    <a:pt x="747" y="172"/>
                  </a:lnTo>
                  <a:lnTo>
                    <a:pt x="747" y="172"/>
                  </a:lnTo>
                  <a:lnTo>
                    <a:pt x="745" y="168"/>
                  </a:lnTo>
                  <a:lnTo>
                    <a:pt x="744" y="167"/>
                  </a:lnTo>
                  <a:lnTo>
                    <a:pt x="744" y="162"/>
                  </a:lnTo>
                  <a:lnTo>
                    <a:pt x="744" y="161"/>
                  </a:lnTo>
                  <a:lnTo>
                    <a:pt x="744" y="159"/>
                  </a:lnTo>
                  <a:lnTo>
                    <a:pt x="744" y="159"/>
                  </a:lnTo>
                  <a:lnTo>
                    <a:pt x="742" y="156"/>
                  </a:lnTo>
                  <a:lnTo>
                    <a:pt x="741" y="155"/>
                  </a:lnTo>
                  <a:lnTo>
                    <a:pt x="739" y="153"/>
                  </a:lnTo>
                  <a:lnTo>
                    <a:pt x="739" y="152"/>
                  </a:lnTo>
                  <a:lnTo>
                    <a:pt x="739" y="149"/>
                  </a:lnTo>
                  <a:lnTo>
                    <a:pt x="741" y="147"/>
                  </a:lnTo>
                  <a:lnTo>
                    <a:pt x="742" y="146"/>
                  </a:lnTo>
                  <a:lnTo>
                    <a:pt x="742" y="144"/>
                  </a:lnTo>
                  <a:lnTo>
                    <a:pt x="741" y="143"/>
                  </a:lnTo>
                  <a:lnTo>
                    <a:pt x="741" y="141"/>
                  </a:lnTo>
                  <a:lnTo>
                    <a:pt x="742" y="143"/>
                  </a:lnTo>
                  <a:lnTo>
                    <a:pt x="745" y="141"/>
                  </a:lnTo>
                  <a:lnTo>
                    <a:pt x="745" y="141"/>
                  </a:lnTo>
                  <a:lnTo>
                    <a:pt x="747" y="141"/>
                  </a:lnTo>
                  <a:lnTo>
                    <a:pt x="748" y="140"/>
                  </a:lnTo>
                  <a:lnTo>
                    <a:pt x="750" y="140"/>
                  </a:lnTo>
                  <a:lnTo>
                    <a:pt x="751" y="140"/>
                  </a:lnTo>
                  <a:lnTo>
                    <a:pt x="751" y="140"/>
                  </a:lnTo>
                  <a:lnTo>
                    <a:pt x="753" y="138"/>
                  </a:lnTo>
                  <a:lnTo>
                    <a:pt x="753" y="138"/>
                  </a:lnTo>
                  <a:lnTo>
                    <a:pt x="754" y="137"/>
                  </a:lnTo>
                  <a:lnTo>
                    <a:pt x="754" y="137"/>
                  </a:lnTo>
                  <a:lnTo>
                    <a:pt x="757" y="137"/>
                  </a:lnTo>
                  <a:lnTo>
                    <a:pt x="757" y="137"/>
                  </a:lnTo>
                  <a:lnTo>
                    <a:pt x="757" y="137"/>
                  </a:lnTo>
                  <a:lnTo>
                    <a:pt x="757" y="133"/>
                  </a:lnTo>
                  <a:lnTo>
                    <a:pt x="759" y="132"/>
                  </a:lnTo>
                  <a:lnTo>
                    <a:pt x="760" y="130"/>
                  </a:lnTo>
                  <a:lnTo>
                    <a:pt x="762" y="130"/>
                  </a:lnTo>
                  <a:lnTo>
                    <a:pt x="763" y="129"/>
                  </a:lnTo>
                  <a:lnTo>
                    <a:pt x="763" y="129"/>
                  </a:lnTo>
                  <a:lnTo>
                    <a:pt x="765" y="127"/>
                  </a:lnTo>
                  <a:lnTo>
                    <a:pt x="766" y="126"/>
                  </a:lnTo>
                  <a:lnTo>
                    <a:pt x="766" y="123"/>
                  </a:lnTo>
                  <a:lnTo>
                    <a:pt x="766" y="123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0" y="124"/>
                  </a:lnTo>
                  <a:lnTo>
                    <a:pt x="757" y="126"/>
                  </a:lnTo>
                  <a:lnTo>
                    <a:pt x="756" y="127"/>
                  </a:lnTo>
                  <a:lnTo>
                    <a:pt x="756" y="130"/>
                  </a:lnTo>
                  <a:lnTo>
                    <a:pt x="756" y="132"/>
                  </a:lnTo>
                  <a:lnTo>
                    <a:pt x="754" y="130"/>
                  </a:lnTo>
                  <a:lnTo>
                    <a:pt x="753" y="130"/>
                  </a:lnTo>
                  <a:lnTo>
                    <a:pt x="751" y="130"/>
                  </a:lnTo>
                  <a:lnTo>
                    <a:pt x="750" y="132"/>
                  </a:lnTo>
                  <a:lnTo>
                    <a:pt x="750" y="133"/>
                  </a:lnTo>
                  <a:lnTo>
                    <a:pt x="747" y="133"/>
                  </a:lnTo>
                  <a:lnTo>
                    <a:pt x="745" y="132"/>
                  </a:lnTo>
                  <a:lnTo>
                    <a:pt x="744" y="132"/>
                  </a:lnTo>
                  <a:lnTo>
                    <a:pt x="742" y="133"/>
                  </a:lnTo>
                  <a:lnTo>
                    <a:pt x="742" y="135"/>
                  </a:lnTo>
                  <a:lnTo>
                    <a:pt x="742" y="137"/>
                  </a:lnTo>
                  <a:lnTo>
                    <a:pt x="742" y="138"/>
                  </a:lnTo>
                  <a:lnTo>
                    <a:pt x="738" y="138"/>
                  </a:lnTo>
                  <a:lnTo>
                    <a:pt x="738" y="138"/>
                  </a:lnTo>
                  <a:lnTo>
                    <a:pt x="736" y="138"/>
                  </a:lnTo>
                  <a:lnTo>
                    <a:pt x="735" y="138"/>
                  </a:lnTo>
                  <a:lnTo>
                    <a:pt x="735" y="137"/>
                  </a:lnTo>
                  <a:lnTo>
                    <a:pt x="730" y="133"/>
                  </a:lnTo>
                  <a:lnTo>
                    <a:pt x="730" y="133"/>
                  </a:lnTo>
                  <a:lnTo>
                    <a:pt x="731" y="130"/>
                  </a:lnTo>
                  <a:lnTo>
                    <a:pt x="735" y="123"/>
                  </a:lnTo>
                  <a:lnTo>
                    <a:pt x="735" y="123"/>
                  </a:lnTo>
                  <a:lnTo>
                    <a:pt x="742" y="121"/>
                  </a:lnTo>
                  <a:lnTo>
                    <a:pt x="745" y="120"/>
                  </a:lnTo>
                  <a:lnTo>
                    <a:pt x="753" y="117"/>
                  </a:lnTo>
                  <a:lnTo>
                    <a:pt x="754" y="115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3" y="112"/>
                  </a:lnTo>
                  <a:lnTo>
                    <a:pt x="765" y="114"/>
                  </a:lnTo>
                  <a:lnTo>
                    <a:pt x="766" y="115"/>
                  </a:lnTo>
                  <a:lnTo>
                    <a:pt x="768" y="117"/>
                  </a:lnTo>
                  <a:lnTo>
                    <a:pt x="769" y="120"/>
                  </a:lnTo>
                  <a:lnTo>
                    <a:pt x="769" y="124"/>
                  </a:lnTo>
                  <a:lnTo>
                    <a:pt x="769" y="127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4" y="133"/>
                  </a:lnTo>
                  <a:lnTo>
                    <a:pt x="776" y="133"/>
                  </a:lnTo>
                  <a:lnTo>
                    <a:pt x="776" y="133"/>
                  </a:lnTo>
                  <a:lnTo>
                    <a:pt x="776" y="133"/>
                  </a:lnTo>
                  <a:lnTo>
                    <a:pt x="776" y="133"/>
                  </a:lnTo>
                  <a:lnTo>
                    <a:pt x="777" y="135"/>
                  </a:lnTo>
                  <a:lnTo>
                    <a:pt x="777" y="135"/>
                  </a:lnTo>
                  <a:lnTo>
                    <a:pt x="779" y="135"/>
                  </a:lnTo>
                  <a:lnTo>
                    <a:pt x="780" y="135"/>
                  </a:lnTo>
                  <a:lnTo>
                    <a:pt x="780" y="137"/>
                  </a:lnTo>
                  <a:lnTo>
                    <a:pt x="780" y="138"/>
                  </a:lnTo>
                  <a:lnTo>
                    <a:pt x="780" y="140"/>
                  </a:lnTo>
                  <a:lnTo>
                    <a:pt x="782" y="141"/>
                  </a:lnTo>
                  <a:lnTo>
                    <a:pt x="783" y="141"/>
                  </a:lnTo>
                  <a:lnTo>
                    <a:pt x="785" y="143"/>
                  </a:lnTo>
                  <a:lnTo>
                    <a:pt x="789" y="141"/>
                  </a:lnTo>
                  <a:lnTo>
                    <a:pt x="792" y="141"/>
                  </a:lnTo>
                  <a:lnTo>
                    <a:pt x="794" y="140"/>
                  </a:lnTo>
                  <a:lnTo>
                    <a:pt x="795" y="141"/>
                  </a:lnTo>
                  <a:lnTo>
                    <a:pt x="800" y="146"/>
                  </a:lnTo>
                  <a:lnTo>
                    <a:pt x="801" y="147"/>
                  </a:lnTo>
                  <a:lnTo>
                    <a:pt x="804" y="149"/>
                  </a:lnTo>
                  <a:lnTo>
                    <a:pt x="807" y="150"/>
                  </a:lnTo>
                  <a:lnTo>
                    <a:pt x="809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4" y="152"/>
                  </a:lnTo>
                  <a:lnTo>
                    <a:pt x="817" y="153"/>
                  </a:lnTo>
                  <a:lnTo>
                    <a:pt x="818" y="153"/>
                  </a:lnTo>
                  <a:lnTo>
                    <a:pt x="823" y="150"/>
                  </a:lnTo>
                  <a:lnTo>
                    <a:pt x="824" y="150"/>
                  </a:lnTo>
                  <a:lnTo>
                    <a:pt x="826" y="150"/>
                  </a:lnTo>
                  <a:lnTo>
                    <a:pt x="827" y="149"/>
                  </a:lnTo>
                  <a:lnTo>
                    <a:pt x="829" y="149"/>
                  </a:lnTo>
                  <a:lnTo>
                    <a:pt x="830" y="149"/>
                  </a:lnTo>
                  <a:lnTo>
                    <a:pt x="832" y="149"/>
                  </a:lnTo>
                  <a:lnTo>
                    <a:pt x="835" y="149"/>
                  </a:lnTo>
                  <a:lnTo>
                    <a:pt x="839" y="149"/>
                  </a:lnTo>
                  <a:lnTo>
                    <a:pt x="844" y="150"/>
                  </a:lnTo>
                  <a:lnTo>
                    <a:pt x="845" y="152"/>
                  </a:lnTo>
                  <a:lnTo>
                    <a:pt x="847" y="152"/>
                  </a:lnTo>
                  <a:lnTo>
                    <a:pt x="848" y="152"/>
                  </a:lnTo>
                  <a:lnTo>
                    <a:pt x="850" y="152"/>
                  </a:lnTo>
                  <a:lnTo>
                    <a:pt x="852" y="152"/>
                  </a:lnTo>
                  <a:lnTo>
                    <a:pt x="853" y="150"/>
                  </a:lnTo>
                  <a:lnTo>
                    <a:pt x="856" y="150"/>
                  </a:lnTo>
                  <a:lnTo>
                    <a:pt x="856" y="149"/>
                  </a:lnTo>
                  <a:lnTo>
                    <a:pt x="856" y="149"/>
                  </a:lnTo>
                  <a:lnTo>
                    <a:pt x="856" y="147"/>
                  </a:lnTo>
                  <a:lnTo>
                    <a:pt x="855" y="146"/>
                  </a:lnTo>
                  <a:lnTo>
                    <a:pt x="853" y="144"/>
                  </a:lnTo>
                  <a:lnTo>
                    <a:pt x="853" y="143"/>
                  </a:lnTo>
                  <a:lnTo>
                    <a:pt x="853" y="141"/>
                  </a:lnTo>
                  <a:lnTo>
                    <a:pt x="853" y="141"/>
                  </a:lnTo>
                  <a:lnTo>
                    <a:pt x="853" y="141"/>
                  </a:lnTo>
                  <a:lnTo>
                    <a:pt x="855" y="141"/>
                  </a:lnTo>
                  <a:lnTo>
                    <a:pt x="856" y="144"/>
                  </a:lnTo>
                  <a:lnTo>
                    <a:pt x="861" y="150"/>
                  </a:lnTo>
                  <a:lnTo>
                    <a:pt x="862" y="152"/>
                  </a:lnTo>
                  <a:lnTo>
                    <a:pt x="862" y="152"/>
                  </a:lnTo>
                  <a:lnTo>
                    <a:pt x="867" y="155"/>
                  </a:lnTo>
                  <a:lnTo>
                    <a:pt x="868" y="155"/>
                  </a:lnTo>
                  <a:lnTo>
                    <a:pt x="870" y="153"/>
                  </a:lnTo>
                  <a:lnTo>
                    <a:pt x="871" y="153"/>
                  </a:lnTo>
                  <a:lnTo>
                    <a:pt x="871" y="152"/>
                  </a:lnTo>
                  <a:lnTo>
                    <a:pt x="871" y="152"/>
                  </a:lnTo>
                  <a:lnTo>
                    <a:pt x="871" y="150"/>
                  </a:lnTo>
                  <a:lnTo>
                    <a:pt x="871" y="149"/>
                  </a:lnTo>
                  <a:lnTo>
                    <a:pt x="871" y="147"/>
                  </a:lnTo>
                  <a:lnTo>
                    <a:pt x="870" y="146"/>
                  </a:lnTo>
                  <a:lnTo>
                    <a:pt x="867" y="144"/>
                  </a:lnTo>
                  <a:lnTo>
                    <a:pt x="865" y="144"/>
                  </a:lnTo>
                  <a:lnTo>
                    <a:pt x="862" y="144"/>
                  </a:lnTo>
                  <a:lnTo>
                    <a:pt x="861" y="146"/>
                  </a:lnTo>
                  <a:lnTo>
                    <a:pt x="859" y="146"/>
                  </a:lnTo>
                  <a:lnTo>
                    <a:pt x="856" y="141"/>
                  </a:lnTo>
                  <a:lnTo>
                    <a:pt x="855" y="140"/>
                  </a:lnTo>
                  <a:lnTo>
                    <a:pt x="855" y="138"/>
                  </a:lnTo>
                  <a:lnTo>
                    <a:pt x="856" y="140"/>
                  </a:lnTo>
                  <a:lnTo>
                    <a:pt x="856" y="138"/>
                  </a:lnTo>
                  <a:lnTo>
                    <a:pt x="856" y="137"/>
                  </a:lnTo>
                  <a:lnTo>
                    <a:pt x="856" y="135"/>
                  </a:lnTo>
                  <a:lnTo>
                    <a:pt x="853" y="132"/>
                  </a:lnTo>
                  <a:lnTo>
                    <a:pt x="853" y="130"/>
                  </a:lnTo>
                  <a:lnTo>
                    <a:pt x="855" y="130"/>
                  </a:lnTo>
                  <a:lnTo>
                    <a:pt x="855" y="130"/>
                  </a:lnTo>
                  <a:lnTo>
                    <a:pt x="856" y="130"/>
                  </a:lnTo>
                  <a:lnTo>
                    <a:pt x="859" y="132"/>
                  </a:lnTo>
                  <a:lnTo>
                    <a:pt x="861" y="132"/>
                  </a:lnTo>
                  <a:lnTo>
                    <a:pt x="864" y="130"/>
                  </a:lnTo>
                  <a:lnTo>
                    <a:pt x="862" y="127"/>
                  </a:lnTo>
                  <a:lnTo>
                    <a:pt x="862" y="126"/>
                  </a:lnTo>
                  <a:lnTo>
                    <a:pt x="862" y="126"/>
                  </a:lnTo>
                  <a:lnTo>
                    <a:pt x="864" y="126"/>
                  </a:lnTo>
                  <a:lnTo>
                    <a:pt x="865" y="127"/>
                  </a:lnTo>
                  <a:lnTo>
                    <a:pt x="867" y="127"/>
                  </a:lnTo>
                  <a:lnTo>
                    <a:pt x="868" y="126"/>
                  </a:lnTo>
                  <a:lnTo>
                    <a:pt x="868" y="126"/>
                  </a:lnTo>
                  <a:lnTo>
                    <a:pt x="870" y="127"/>
                  </a:lnTo>
                  <a:lnTo>
                    <a:pt x="870" y="127"/>
                  </a:lnTo>
                  <a:lnTo>
                    <a:pt x="871" y="130"/>
                  </a:lnTo>
                  <a:lnTo>
                    <a:pt x="873" y="132"/>
                  </a:lnTo>
                  <a:lnTo>
                    <a:pt x="874" y="135"/>
                  </a:lnTo>
                  <a:lnTo>
                    <a:pt x="874" y="135"/>
                  </a:lnTo>
                  <a:lnTo>
                    <a:pt x="879" y="135"/>
                  </a:lnTo>
                  <a:lnTo>
                    <a:pt x="880" y="133"/>
                  </a:lnTo>
                  <a:lnTo>
                    <a:pt x="880" y="133"/>
                  </a:lnTo>
                  <a:lnTo>
                    <a:pt x="880" y="135"/>
                  </a:lnTo>
                  <a:lnTo>
                    <a:pt x="877" y="141"/>
                  </a:lnTo>
                  <a:lnTo>
                    <a:pt x="877" y="141"/>
                  </a:lnTo>
                  <a:lnTo>
                    <a:pt x="879" y="141"/>
                  </a:lnTo>
                  <a:lnTo>
                    <a:pt x="879" y="141"/>
                  </a:lnTo>
                  <a:lnTo>
                    <a:pt x="880" y="140"/>
                  </a:lnTo>
                  <a:lnTo>
                    <a:pt x="880" y="138"/>
                  </a:lnTo>
                  <a:lnTo>
                    <a:pt x="880" y="138"/>
                  </a:lnTo>
                  <a:lnTo>
                    <a:pt x="885" y="135"/>
                  </a:lnTo>
                  <a:lnTo>
                    <a:pt x="886" y="135"/>
                  </a:lnTo>
                  <a:lnTo>
                    <a:pt x="885" y="138"/>
                  </a:lnTo>
                  <a:lnTo>
                    <a:pt x="883" y="149"/>
                  </a:lnTo>
                  <a:lnTo>
                    <a:pt x="883" y="152"/>
                  </a:lnTo>
                  <a:lnTo>
                    <a:pt x="883" y="153"/>
                  </a:lnTo>
                  <a:lnTo>
                    <a:pt x="882" y="158"/>
                  </a:lnTo>
                  <a:lnTo>
                    <a:pt x="882" y="159"/>
                  </a:lnTo>
                  <a:lnTo>
                    <a:pt x="883" y="162"/>
                  </a:lnTo>
                  <a:lnTo>
                    <a:pt x="883" y="164"/>
                  </a:lnTo>
                  <a:lnTo>
                    <a:pt x="883" y="165"/>
                  </a:lnTo>
                  <a:lnTo>
                    <a:pt x="883" y="167"/>
                  </a:lnTo>
                  <a:lnTo>
                    <a:pt x="886" y="167"/>
                  </a:lnTo>
                  <a:lnTo>
                    <a:pt x="888" y="165"/>
                  </a:lnTo>
                  <a:lnTo>
                    <a:pt x="890" y="165"/>
                  </a:lnTo>
                  <a:lnTo>
                    <a:pt x="890" y="165"/>
                  </a:lnTo>
                  <a:lnTo>
                    <a:pt x="888" y="168"/>
                  </a:lnTo>
                  <a:lnTo>
                    <a:pt x="888" y="170"/>
                  </a:lnTo>
                  <a:lnTo>
                    <a:pt x="891" y="168"/>
                  </a:lnTo>
                  <a:lnTo>
                    <a:pt x="891" y="168"/>
                  </a:lnTo>
                  <a:lnTo>
                    <a:pt x="891" y="168"/>
                  </a:lnTo>
                  <a:lnTo>
                    <a:pt x="893" y="170"/>
                  </a:lnTo>
                  <a:lnTo>
                    <a:pt x="893" y="172"/>
                  </a:lnTo>
                  <a:lnTo>
                    <a:pt x="893" y="173"/>
                  </a:lnTo>
                  <a:lnTo>
                    <a:pt x="893" y="175"/>
                  </a:lnTo>
                  <a:lnTo>
                    <a:pt x="893" y="176"/>
                  </a:lnTo>
                  <a:lnTo>
                    <a:pt x="893" y="176"/>
                  </a:lnTo>
                  <a:lnTo>
                    <a:pt x="891" y="176"/>
                  </a:lnTo>
                  <a:lnTo>
                    <a:pt x="891" y="176"/>
                  </a:lnTo>
                  <a:lnTo>
                    <a:pt x="890" y="176"/>
                  </a:lnTo>
                  <a:lnTo>
                    <a:pt x="888" y="176"/>
                  </a:lnTo>
                  <a:lnTo>
                    <a:pt x="886" y="175"/>
                  </a:lnTo>
                  <a:lnTo>
                    <a:pt x="885" y="175"/>
                  </a:lnTo>
                  <a:lnTo>
                    <a:pt x="885" y="176"/>
                  </a:lnTo>
                  <a:lnTo>
                    <a:pt x="883" y="175"/>
                  </a:lnTo>
                  <a:lnTo>
                    <a:pt x="882" y="173"/>
                  </a:lnTo>
                  <a:lnTo>
                    <a:pt x="880" y="173"/>
                  </a:lnTo>
                  <a:lnTo>
                    <a:pt x="880" y="173"/>
                  </a:lnTo>
                  <a:lnTo>
                    <a:pt x="880" y="175"/>
                  </a:lnTo>
                  <a:lnTo>
                    <a:pt x="882" y="176"/>
                  </a:lnTo>
                  <a:lnTo>
                    <a:pt x="888" y="184"/>
                  </a:lnTo>
                  <a:lnTo>
                    <a:pt x="888" y="185"/>
                  </a:lnTo>
                  <a:lnTo>
                    <a:pt x="888" y="187"/>
                  </a:lnTo>
                  <a:lnTo>
                    <a:pt x="888" y="187"/>
                  </a:lnTo>
                  <a:lnTo>
                    <a:pt x="890" y="185"/>
                  </a:lnTo>
                  <a:lnTo>
                    <a:pt x="888" y="184"/>
                  </a:lnTo>
                  <a:lnTo>
                    <a:pt x="886" y="179"/>
                  </a:lnTo>
                  <a:lnTo>
                    <a:pt x="885" y="178"/>
                  </a:lnTo>
                  <a:lnTo>
                    <a:pt x="885" y="178"/>
                  </a:lnTo>
                  <a:lnTo>
                    <a:pt x="886" y="176"/>
                  </a:lnTo>
                  <a:lnTo>
                    <a:pt x="891" y="178"/>
                  </a:lnTo>
                  <a:lnTo>
                    <a:pt x="893" y="178"/>
                  </a:lnTo>
                  <a:lnTo>
                    <a:pt x="893" y="176"/>
                  </a:lnTo>
                  <a:lnTo>
                    <a:pt x="894" y="176"/>
                  </a:lnTo>
                  <a:lnTo>
                    <a:pt x="894" y="170"/>
                  </a:lnTo>
                  <a:lnTo>
                    <a:pt x="896" y="167"/>
                  </a:lnTo>
                  <a:lnTo>
                    <a:pt x="894" y="164"/>
                  </a:lnTo>
                  <a:lnTo>
                    <a:pt x="894" y="159"/>
                  </a:lnTo>
                  <a:lnTo>
                    <a:pt x="893" y="156"/>
                  </a:lnTo>
                  <a:lnTo>
                    <a:pt x="891" y="153"/>
                  </a:lnTo>
                  <a:lnTo>
                    <a:pt x="890" y="152"/>
                  </a:lnTo>
                  <a:lnTo>
                    <a:pt x="893" y="143"/>
                  </a:lnTo>
                  <a:lnTo>
                    <a:pt x="893" y="141"/>
                  </a:lnTo>
                  <a:lnTo>
                    <a:pt x="894" y="141"/>
                  </a:lnTo>
                  <a:lnTo>
                    <a:pt x="896" y="141"/>
                  </a:lnTo>
                  <a:lnTo>
                    <a:pt x="897" y="140"/>
                  </a:lnTo>
                  <a:lnTo>
                    <a:pt x="899" y="141"/>
                  </a:lnTo>
                  <a:lnTo>
                    <a:pt x="900" y="141"/>
                  </a:lnTo>
                  <a:lnTo>
                    <a:pt x="902" y="141"/>
                  </a:lnTo>
                  <a:lnTo>
                    <a:pt x="905" y="137"/>
                  </a:lnTo>
                  <a:lnTo>
                    <a:pt x="906" y="135"/>
                  </a:lnTo>
                  <a:lnTo>
                    <a:pt x="908" y="133"/>
                  </a:lnTo>
                  <a:lnTo>
                    <a:pt x="909" y="130"/>
                  </a:lnTo>
                  <a:lnTo>
                    <a:pt x="911" y="127"/>
                  </a:lnTo>
                  <a:lnTo>
                    <a:pt x="915" y="124"/>
                  </a:lnTo>
                  <a:lnTo>
                    <a:pt x="917" y="123"/>
                  </a:lnTo>
                  <a:lnTo>
                    <a:pt x="917" y="123"/>
                  </a:lnTo>
                  <a:lnTo>
                    <a:pt x="915" y="123"/>
                  </a:lnTo>
                  <a:lnTo>
                    <a:pt x="915" y="121"/>
                  </a:lnTo>
                  <a:lnTo>
                    <a:pt x="914" y="120"/>
                  </a:lnTo>
                  <a:lnTo>
                    <a:pt x="915" y="117"/>
                  </a:lnTo>
                  <a:lnTo>
                    <a:pt x="915" y="115"/>
                  </a:lnTo>
                  <a:lnTo>
                    <a:pt x="914" y="114"/>
                  </a:lnTo>
                  <a:lnTo>
                    <a:pt x="914" y="112"/>
                  </a:lnTo>
                  <a:lnTo>
                    <a:pt x="914" y="111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2" y="111"/>
                  </a:lnTo>
                  <a:lnTo>
                    <a:pt x="911" y="114"/>
                  </a:lnTo>
                  <a:lnTo>
                    <a:pt x="911" y="115"/>
                  </a:lnTo>
                  <a:lnTo>
                    <a:pt x="909" y="117"/>
                  </a:lnTo>
                  <a:lnTo>
                    <a:pt x="908" y="118"/>
                  </a:lnTo>
                  <a:lnTo>
                    <a:pt x="905" y="118"/>
                  </a:lnTo>
                  <a:lnTo>
                    <a:pt x="903" y="117"/>
                  </a:lnTo>
                  <a:lnTo>
                    <a:pt x="903" y="117"/>
                  </a:lnTo>
                  <a:lnTo>
                    <a:pt x="903" y="112"/>
                  </a:lnTo>
                  <a:lnTo>
                    <a:pt x="905" y="111"/>
                  </a:lnTo>
                  <a:lnTo>
                    <a:pt x="908" y="108"/>
                  </a:lnTo>
                  <a:lnTo>
                    <a:pt x="909" y="105"/>
                  </a:lnTo>
                  <a:lnTo>
                    <a:pt x="909" y="105"/>
                  </a:lnTo>
                  <a:lnTo>
                    <a:pt x="908" y="105"/>
                  </a:lnTo>
                  <a:lnTo>
                    <a:pt x="908" y="105"/>
                  </a:lnTo>
                  <a:lnTo>
                    <a:pt x="906" y="102"/>
                  </a:lnTo>
                  <a:lnTo>
                    <a:pt x="908" y="100"/>
                  </a:lnTo>
                  <a:lnTo>
                    <a:pt x="908" y="99"/>
                  </a:lnTo>
                  <a:lnTo>
                    <a:pt x="909" y="97"/>
                  </a:lnTo>
                  <a:lnTo>
                    <a:pt x="912" y="97"/>
                  </a:lnTo>
                  <a:lnTo>
                    <a:pt x="915" y="95"/>
                  </a:lnTo>
                  <a:lnTo>
                    <a:pt x="915" y="95"/>
                  </a:lnTo>
                  <a:lnTo>
                    <a:pt x="912" y="100"/>
                  </a:lnTo>
                  <a:lnTo>
                    <a:pt x="912" y="102"/>
                  </a:lnTo>
                  <a:lnTo>
                    <a:pt x="914" y="102"/>
                  </a:lnTo>
                  <a:lnTo>
                    <a:pt x="915" y="100"/>
                  </a:lnTo>
                  <a:lnTo>
                    <a:pt x="917" y="97"/>
                  </a:lnTo>
                  <a:lnTo>
                    <a:pt x="917" y="97"/>
                  </a:lnTo>
                  <a:lnTo>
                    <a:pt x="917" y="97"/>
                  </a:lnTo>
                  <a:lnTo>
                    <a:pt x="915" y="95"/>
                  </a:lnTo>
                  <a:lnTo>
                    <a:pt x="917" y="94"/>
                  </a:lnTo>
                  <a:lnTo>
                    <a:pt x="917" y="92"/>
                  </a:lnTo>
                  <a:lnTo>
                    <a:pt x="915" y="91"/>
                  </a:lnTo>
                  <a:lnTo>
                    <a:pt x="912" y="92"/>
                  </a:lnTo>
                  <a:lnTo>
                    <a:pt x="911" y="94"/>
                  </a:lnTo>
                  <a:lnTo>
                    <a:pt x="911" y="94"/>
                  </a:lnTo>
                  <a:lnTo>
                    <a:pt x="908" y="94"/>
                  </a:lnTo>
                  <a:lnTo>
                    <a:pt x="908" y="94"/>
                  </a:lnTo>
                  <a:lnTo>
                    <a:pt x="906" y="92"/>
                  </a:lnTo>
                  <a:lnTo>
                    <a:pt x="905" y="91"/>
                  </a:lnTo>
                  <a:lnTo>
                    <a:pt x="905" y="89"/>
                  </a:lnTo>
                  <a:lnTo>
                    <a:pt x="903" y="86"/>
                  </a:lnTo>
                  <a:lnTo>
                    <a:pt x="902" y="86"/>
                  </a:lnTo>
                  <a:lnTo>
                    <a:pt x="902" y="86"/>
                  </a:lnTo>
                  <a:lnTo>
                    <a:pt x="900" y="89"/>
                  </a:lnTo>
                  <a:lnTo>
                    <a:pt x="900" y="89"/>
                  </a:lnTo>
                  <a:lnTo>
                    <a:pt x="894" y="86"/>
                  </a:lnTo>
                  <a:lnTo>
                    <a:pt x="893" y="85"/>
                  </a:lnTo>
                  <a:lnTo>
                    <a:pt x="891" y="83"/>
                  </a:lnTo>
                  <a:lnTo>
                    <a:pt x="890" y="82"/>
                  </a:lnTo>
                  <a:lnTo>
                    <a:pt x="888" y="82"/>
                  </a:lnTo>
                  <a:lnTo>
                    <a:pt x="886" y="82"/>
                  </a:lnTo>
                  <a:lnTo>
                    <a:pt x="885" y="80"/>
                  </a:lnTo>
                  <a:lnTo>
                    <a:pt x="885" y="79"/>
                  </a:lnTo>
                  <a:lnTo>
                    <a:pt x="883" y="77"/>
                  </a:lnTo>
                  <a:lnTo>
                    <a:pt x="882" y="74"/>
                  </a:lnTo>
                  <a:lnTo>
                    <a:pt x="880" y="70"/>
                  </a:lnTo>
                  <a:lnTo>
                    <a:pt x="879" y="67"/>
                  </a:lnTo>
                  <a:lnTo>
                    <a:pt x="879" y="65"/>
                  </a:lnTo>
                  <a:lnTo>
                    <a:pt x="879" y="62"/>
                  </a:lnTo>
                  <a:lnTo>
                    <a:pt x="882" y="57"/>
                  </a:lnTo>
                  <a:lnTo>
                    <a:pt x="882" y="56"/>
                  </a:lnTo>
                  <a:lnTo>
                    <a:pt x="883" y="54"/>
                  </a:lnTo>
                  <a:lnTo>
                    <a:pt x="885" y="54"/>
                  </a:lnTo>
                  <a:lnTo>
                    <a:pt x="885" y="54"/>
                  </a:lnTo>
                  <a:lnTo>
                    <a:pt x="888" y="54"/>
                  </a:lnTo>
                  <a:lnTo>
                    <a:pt x="886" y="53"/>
                  </a:lnTo>
                  <a:lnTo>
                    <a:pt x="886" y="51"/>
                  </a:lnTo>
                  <a:lnTo>
                    <a:pt x="888" y="48"/>
                  </a:lnTo>
                  <a:lnTo>
                    <a:pt x="886" y="48"/>
                  </a:lnTo>
                  <a:lnTo>
                    <a:pt x="883" y="51"/>
                  </a:lnTo>
                  <a:lnTo>
                    <a:pt x="883" y="51"/>
                  </a:lnTo>
                  <a:lnTo>
                    <a:pt x="882" y="50"/>
                  </a:lnTo>
                  <a:lnTo>
                    <a:pt x="879" y="45"/>
                  </a:lnTo>
                  <a:lnTo>
                    <a:pt x="879" y="42"/>
                  </a:lnTo>
                  <a:lnTo>
                    <a:pt x="880" y="38"/>
                  </a:lnTo>
                  <a:lnTo>
                    <a:pt x="880" y="35"/>
                  </a:lnTo>
                  <a:lnTo>
                    <a:pt x="879" y="33"/>
                  </a:lnTo>
                  <a:lnTo>
                    <a:pt x="880" y="32"/>
                  </a:lnTo>
                  <a:lnTo>
                    <a:pt x="880" y="32"/>
                  </a:lnTo>
                  <a:lnTo>
                    <a:pt x="880" y="32"/>
                  </a:lnTo>
                  <a:lnTo>
                    <a:pt x="880" y="29"/>
                  </a:lnTo>
                  <a:lnTo>
                    <a:pt x="880" y="27"/>
                  </a:lnTo>
                  <a:lnTo>
                    <a:pt x="882" y="24"/>
                  </a:lnTo>
                  <a:lnTo>
                    <a:pt x="885" y="22"/>
                  </a:lnTo>
                  <a:lnTo>
                    <a:pt x="885" y="22"/>
                  </a:lnTo>
                  <a:lnTo>
                    <a:pt x="886" y="22"/>
                  </a:lnTo>
                  <a:lnTo>
                    <a:pt x="886" y="22"/>
                  </a:lnTo>
                  <a:lnTo>
                    <a:pt x="888" y="24"/>
                  </a:lnTo>
                  <a:lnTo>
                    <a:pt x="890" y="26"/>
                  </a:lnTo>
                  <a:lnTo>
                    <a:pt x="891" y="26"/>
                  </a:lnTo>
                  <a:lnTo>
                    <a:pt x="891" y="26"/>
                  </a:lnTo>
                  <a:lnTo>
                    <a:pt x="893" y="19"/>
                  </a:lnTo>
                  <a:lnTo>
                    <a:pt x="893" y="19"/>
                  </a:lnTo>
                  <a:lnTo>
                    <a:pt x="893" y="18"/>
                  </a:lnTo>
                  <a:lnTo>
                    <a:pt x="890" y="18"/>
                  </a:lnTo>
                  <a:lnTo>
                    <a:pt x="888" y="18"/>
                  </a:lnTo>
                  <a:lnTo>
                    <a:pt x="888" y="18"/>
                  </a:lnTo>
                  <a:lnTo>
                    <a:pt x="888" y="16"/>
                  </a:lnTo>
                  <a:lnTo>
                    <a:pt x="888" y="15"/>
                  </a:lnTo>
                  <a:lnTo>
                    <a:pt x="891" y="12"/>
                  </a:lnTo>
                  <a:lnTo>
                    <a:pt x="893" y="7"/>
                  </a:lnTo>
                  <a:lnTo>
                    <a:pt x="896" y="3"/>
                  </a:lnTo>
                  <a:lnTo>
                    <a:pt x="900" y="0"/>
                  </a:lnTo>
                  <a:lnTo>
                    <a:pt x="902" y="0"/>
                  </a:lnTo>
                  <a:lnTo>
                    <a:pt x="903" y="0"/>
                  </a:lnTo>
                </a:path>
              </a:pathLst>
            </a:cu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75" name="Freeform 22707"/>
            <p:cNvSpPr>
              <a:spLocks noChangeAspect="1"/>
            </p:cNvSpPr>
            <p:nvPr/>
          </p:nvSpPr>
          <p:spPr bwMode="auto">
            <a:xfrm>
              <a:off x="3571919" y="926430"/>
              <a:ext cx="3791857" cy="2915741"/>
            </a:xfrm>
            <a:custGeom>
              <a:avLst/>
              <a:gdLst>
                <a:gd name="T0" fmla="*/ 1603 w 2553"/>
                <a:gd name="T1" fmla="*/ 199 h 2023"/>
                <a:gd name="T2" fmla="*/ 1816 w 2553"/>
                <a:gd name="T3" fmla="*/ 313 h 2023"/>
                <a:gd name="T4" fmla="*/ 2049 w 2553"/>
                <a:gd name="T5" fmla="*/ 286 h 2023"/>
                <a:gd name="T6" fmla="*/ 2458 w 2553"/>
                <a:gd name="T7" fmla="*/ 409 h 2023"/>
                <a:gd name="T8" fmla="*/ 2523 w 2553"/>
                <a:gd name="T9" fmla="*/ 508 h 2023"/>
                <a:gd name="T10" fmla="*/ 2382 w 2553"/>
                <a:gd name="T11" fmla="*/ 517 h 2023"/>
                <a:gd name="T12" fmla="*/ 2242 w 2553"/>
                <a:gd name="T13" fmla="*/ 645 h 2023"/>
                <a:gd name="T14" fmla="*/ 2139 w 2553"/>
                <a:gd name="T15" fmla="*/ 712 h 2023"/>
                <a:gd name="T16" fmla="*/ 2120 w 2553"/>
                <a:gd name="T17" fmla="*/ 656 h 2023"/>
                <a:gd name="T18" fmla="*/ 1917 w 2553"/>
                <a:gd name="T19" fmla="*/ 779 h 2023"/>
                <a:gd name="T20" fmla="*/ 1806 w 2553"/>
                <a:gd name="T21" fmla="*/ 1021 h 2023"/>
                <a:gd name="T22" fmla="*/ 1773 w 2553"/>
                <a:gd name="T23" fmla="*/ 1074 h 2023"/>
                <a:gd name="T24" fmla="*/ 1659 w 2553"/>
                <a:gd name="T25" fmla="*/ 1053 h 2023"/>
                <a:gd name="T26" fmla="*/ 1709 w 2553"/>
                <a:gd name="T27" fmla="*/ 1170 h 2023"/>
                <a:gd name="T28" fmla="*/ 1660 w 2553"/>
                <a:gd name="T29" fmla="*/ 1267 h 2023"/>
                <a:gd name="T30" fmla="*/ 1566 w 2553"/>
                <a:gd name="T31" fmla="*/ 1313 h 2023"/>
                <a:gd name="T32" fmla="*/ 1557 w 2553"/>
                <a:gd name="T33" fmla="*/ 1421 h 2023"/>
                <a:gd name="T34" fmla="*/ 1446 w 2553"/>
                <a:gd name="T35" fmla="*/ 1402 h 2023"/>
                <a:gd name="T36" fmla="*/ 1428 w 2553"/>
                <a:gd name="T37" fmla="*/ 1466 h 2023"/>
                <a:gd name="T38" fmla="*/ 1376 w 2553"/>
                <a:gd name="T39" fmla="*/ 1357 h 2023"/>
                <a:gd name="T40" fmla="*/ 1312 w 2553"/>
                <a:gd name="T41" fmla="*/ 1295 h 2023"/>
                <a:gd name="T42" fmla="*/ 1189 w 2553"/>
                <a:gd name="T43" fmla="*/ 1444 h 2023"/>
                <a:gd name="T44" fmla="*/ 1101 w 2553"/>
                <a:gd name="T45" fmla="*/ 1302 h 2023"/>
                <a:gd name="T46" fmla="*/ 905 w 2553"/>
                <a:gd name="T47" fmla="*/ 1222 h 2023"/>
                <a:gd name="T48" fmla="*/ 851 w 2553"/>
                <a:gd name="T49" fmla="*/ 1250 h 2023"/>
                <a:gd name="T50" fmla="*/ 837 w 2553"/>
                <a:gd name="T51" fmla="*/ 1381 h 2023"/>
                <a:gd name="T52" fmla="*/ 645 w 2553"/>
                <a:gd name="T53" fmla="*/ 1188 h 2023"/>
                <a:gd name="T54" fmla="*/ 750 w 2553"/>
                <a:gd name="T55" fmla="*/ 1428 h 2023"/>
                <a:gd name="T56" fmla="*/ 699 w 2553"/>
                <a:gd name="T57" fmla="*/ 1671 h 2023"/>
                <a:gd name="T58" fmla="*/ 652 w 2553"/>
                <a:gd name="T59" fmla="*/ 1867 h 2023"/>
                <a:gd name="T60" fmla="*/ 398 w 2553"/>
                <a:gd name="T61" fmla="*/ 1894 h 2023"/>
                <a:gd name="T62" fmla="*/ 331 w 2553"/>
                <a:gd name="T63" fmla="*/ 1585 h 2023"/>
                <a:gd name="T64" fmla="*/ 292 w 2553"/>
                <a:gd name="T65" fmla="*/ 1516 h 2023"/>
                <a:gd name="T66" fmla="*/ 58 w 2553"/>
                <a:gd name="T67" fmla="*/ 1462 h 2023"/>
                <a:gd name="T68" fmla="*/ 2 w 2553"/>
                <a:gd name="T69" fmla="*/ 1387 h 2023"/>
                <a:gd name="T70" fmla="*/ 216 w 2553"/>
                <a:gd name="T71" fmla="*/ 1095 h 2023"/>
                <a:gd name="T72" fmla="*/ 501 w 2553"/>
                <a:gd name="T73" fmla="*/ 1147 h 2023"/>
                <a:gd name="T74" fmla="*/ 577 w 2553"/>
                <a:gd name="T75" fmla="*/ 1091 h 2023"/>
                <a:gd name="T76" fmla="*/ 636 w 2553"/>
                <a:gd name="T77" fmla="*/ 1000 h 2023"/>
                <a:gd name="T78" fmla="*/ 647 w 2553"/>
                <a:gd name="T79" fmla="*/ 936 h 2023"/>
                <a:gd name="T80" fmla="*/ 557 w 2553"/>
                <a:gd name="T81" fmla="*/ 993 h 2023"/>
                <a:gd name="T82" fmla="*/ 504 w 2553"/>
                <a:gd name="T83" fmla="*/ 1071 h 2023"/>
                <a:gd name="T84" fmla="*/ 426 w 2553"/>
                <a:gd name="T85" fmla="*/ 983 h 2023"/>
                <a:gd name="T86" fmla="*/ 412 w 2553"/>
                <a:gd name="T87" fmla="*/ 1042 h 2023"/>
                <a:gd name="T88" fmla="*/ 210 w 2553"/>
                <a:gd name="T89" fmla="*/ 1059 h 2023"/>
                <a:gd name="T90" fmla="*/ 105 w 2553"/>
                <a:gd name="T91" fmla="*/ 978 h 2023"/>
                <a:gd name="T92" fmla="*/ 193 w 2553"/>
                <a:gd name="T93" fmla="*/ 884 h 2023"/>
                <a:gd name="T94" fmla="*/ 316 w 2553"/>
                <a:gd name="T95" fmla="*/ 721 h 2023"/>
                <a:gd name="T96" fmla="*/ 442 w 2553"/>
                <a:gd name="T97" fmla="*/ 762 h 2023"/>
                <a:gd name="T98" fmla="*/ 548 w 2553"/>
                <a:gd name="T99" fmla="*/ 630 h 2023"/>
                <a:gd name="T100" fmla="*/ 520 w 2553"/>
                <a:gd name="T101" fmla="*/ 490 h 2023"/>
                <a:gd name="T102" fmla="*/ 439 w 2553"/>
                <a:gd name="T103" fmla="*/ 633 h 2023"/>
                <a:gd name="T104" fmla="*/ 356 w 2553"/>
                <a:gd name="T105" fmla="*/ 682 h 2023"/>
                <a:gd name="T106" fmla="*/ 280 w 2553"/>
                <a:gd name="T107" fmla="*/ 651 h 2023"/>
                <a:gd name="T108" fmla="*/ 319 w 2553"/>
                <a:gd name="T109" fmla="*/ 552 h 2023"/>
                <a:gd name="T110" fmla="*/ 400 w 2553"/>
                <a:gd name="T111" fmla="*/ 427 h 2023"/>
                <a:gd name="T112" fmla="*/ 533 w 2553"/>
                <a:gd name="T113" fmla="*/ 318 h 2023"/>
                <a:gd name="T114" fmla="*/ 711 w 2553"/>
                <a:gd name="T115" fmla="*/ 420 h 2023"/>
                <a:gd name="T116" fmla="*/ 753 w 2553"/>
                <a:gd name="T117" fmla="*/ 474 h 2023"/>
                <a:gd name="T118" fmla="*/ 952 w 2553"/>
                <a:gd name="T119" fmla="*/ 397 h 2023"/>
                <a:gd name="T120" fmla="*/ 1074 w 2553"/>
                <a:gd name="T121" fmla="*/ 455 h 2023"/>
                <a:gd name="T122" fmla="*/ 1161 w 2553"/>
                <a:gd name="T123" fmla="*/ 272 h 2023"/>
                <a:gd name="T124" fmla="*/ 1281 w 2553"/>
                <a:gd name="T125" fmla="*/ 170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3" h="2023">
                  <a:moveTo>
                    <a:pt x="1493" y="0"/>
                  </a:moveTo>
                  <a:lnTo>
                    <a:pt x="1495" y="0"/>
                  </a:lnTo>
                  <a:lnTo>
                    <a:pt x="1504" y="5"/>
                  </a:lnTo>
                  <a:lnTo>
                    <a:pt x="1505" y="8"/>
                  </a:lnTo>
                  <a:lnTo>
                    <a:pt x="1510" y="11"/>
                  </a:lnTo>
                  <a:lnTo>
                    <a:pt x="1515" y="12"/>
                  </a:lnTo>
                  <a:lnTo>
                    <a:pt x="1516" y="14"/>
                  </a:lnTo>
                  <a:lnTo>
                    <a:pt x="1518" y="17"/>
                  </a:lnTo>
                  <a:lnTo>
                    <a:pt x="1519" y="20"/>
                  </a:lnTo>
                  <a:lnTo>
                    <a:pt x="1515" y="21"/>
                  </a:lnTo>
                  <a:lnTo>
                    <a:pt x="1510" y="27"/>
                  </a:lnTo>
                  <a:lnTo>
                    <a:pt x="1504" y="32"/>
                  </a:lnTo>
                  <a:lnTo>
                    <a:pt x="1498" y="33"/>
                  </a:lnTo>
                  <a:lnTo>
                    <a:pt x="1496" y="35"/>
                  </a:lnTo>
                  <a:lnTo>
                    <a:pt x="1510" y="36"/>
                  </a:lnTo>
                  <a:lnTo>
                    <a:pt x="1513" y="35"/>
                  </a:lnTo>
                  <a:lnTo>
                    <a:pt x="1515" y="41"/>
                  </a:lnTo>
                  <a:lnTo>
                    <a:pt x="1516" y="41"/>
                  </a:lnTo>
                  <a:lnTo>
                    <a:pt x="1519" y="38"/>
                  </a:lnTo>
                  <a:lnTo>
                    <a:pt x="1522" y="38"/>
                  </a:lnTo>
                  <a:lnTo>
                    <a:pt x="1527" y="41"/>
                  </a:lnTo>
                  <a:lnTo>
                    <a:pt x="1527" y="40"/>
                  </a:lnTo>
                  <a:lnTo>
                    <a:pt x="1530" y="40"/>
                  </a:lnTo>
                  <a:lnTo>
                    <a:pt x="1533" y="41"/>
                  </a:lnTo>
                  <a:lnTo>
                    <a:pt x="1536" y="46"/>
                  </a:lnTo>
                  <a:lnTo>
                    <a:pt x="1533" y="50"/>
                  </a:lnTo>
                  <a:lnTo>
                    <a:pt x="1530" y="56"/>
                  </a:lnTo>
                  <a:lnTo>
                    <a:pt x="1525" y="64"/>
                  </a:lnTo>
                  <a:lnTo>
                    <a:pt x="1525" y="64"/>
                  </a:lnTo>
                  <a:lnTo>
                    <a:pt x="1522" y="64"/>
                  </a:lnTo>
                  <a:lnTo>
                    <a:pt x="1522" y="67"/>
                  </a:lnTo>
                  <a:lnTo>
                    <a:pt x="1527" y="67"/>
                  </a:lnTo>
                  <a:lnTo>
                    <a:pt x="1528" y="68"/>
                  </a:lnTo>
                  <a:lnTo>
                    <a:pt x="1531" y="67"/>
                  </a:lnTo>
                  <a:lnTo>
                    <a:pt x="1537" y="67"/>
                  </a:lnTo>
                  <a:lnTo>
                    <a:pt x="1539" y="67"/>
                  </a:lnTo>
                  <a:lnTo>
                    <a:pt x="1540" y="64"/>
                  </a:lnTo>
                  <a:lnTo>
                    <a:pt x="1542" y="59"/>
                  </a:lnTo>
                  <a:lnTo>
                    <a:pt x="1542" y="56"/>
                  </a:lnTo>
                  <a:lnTo>
                    <a:pt x="1545" y="55"/>
                  </a:lnTo>
                  <a:lnTo>
                    <a:pt x="1546" y="56"/>
                  </a:lnTo>
                  <a:lnTo>
                    <a:pt x="1550" y="56"/>
                  </a:lnTo>
                  <a:lnTo>
                    <a:pt x="1559" y="55"/>
                  </a:lnTo>
                  <a:lnTo>
                    <a:pt x="1566" y="56"/>
                  </a:lnTo>
                  <a:lnTo>
                    <a:pt x="1572" y="55"/>
                  </a:lnTo>
                  <a:lnTo>
                    <a:pt x="1580" y="56"/>
                  </a:lnTo>
                  <a:lnTo>
                    <a:pt x="1584" y="58"/>
                  </a:lnTo>
                  <a:lnTo>
                    <a:pt x="1586" y="61"/>
                  </a:lnTo>
                  <a:lnTo>
                    <a:pt x="1589" y="62"/>
                  </a:lnTo>
                  <a:lnTo>
                    <a:pt x="1591" y="65"/>
                  </a:lnTo>
                  <a:lnTo>
                    <a:pt x="1592" y="68"/>
                  </a:lnTo>
                  <a:lnTo>
                    <a:pt x="1592" y="71"/>
                  </a:lnTo>
                  <a:lnTo>
                    <a:pt x="1591" y="74"/>
                  </a:lnTo>
                  <a:lnTo>
                    <a:pt x="1594" y="71"/>
                  </a:lnTo>
                  <a:lnTo>
                    <a:pt x="1595" y="71"/>
                  </a:lnTo>
                  <a:lnTo>
                    <a:pt x="1597" y="73"/>
                  </a:lnTo>
                  <a:lnTo>
                    <a:pt x="1600" y="74"/>
                  </a:lnTo>
                  <a:lnTo>
                    <a:pt x="1600" y="82"/>
                  </a:lnTo>
                  <a:lnTo>
                    <a:pt x="1601" y="84"/>
                  </a:lnTo>
                  <a:lnTo>
                    <a:pt x="1601" y="87"/>
                  </a:lnTo>
                  <a:lnTo>
                    <a:pt x="1600" y="90"/>
                  </a:lnTo>
                  <a:lnTo>
                    <a:pt x="1600" y="91"/>
                  </a:lnTo>
                  <a:lnTo>
                    <a:pt x="1601" y="91"/>
                  </a:lnTo>
                  <a:lnTo>
                    <a:pt x="1604" y="88"/>
                  </a:lnTo>
                  <a:lnTo>
                    <a:pt x="1604" y="87"/>
                  </a:lnTo>
                  <a:lnTo>
                    <a:pt x="1606" y="85"/>
                  </a:lnTo>
                  <a:lnTo>
                    <a:pt x="1604" y="82"/>
                  </a:lnTo>
                  <a:lnTo>
                    <a:pt x="1604" y="82"/>
                  </a:lnTo>
                  <a:lnTo>
                    <a:pt x="1604" y="81"/>
                  </a:lnTo>
                  <a:lnTo>
                    <a:pt x="1607" y="81"/>
                  </a:lnTo>
                  <a:lnTo>
                    <a:pt x="1609" y="85"/>
                  </a:lnTo>
                  <a:lnTo>
                    <a:pt x="1609" y="88"/>
                  </a:lnTo>
                  <a:lnTo>
                    <a:pt x="1610" y="99"/>
                  </a:lnTo>
                  <a:lnTo>
                    <a:pt x="1615" y="97"/>
                  </a:lnTo>
                  <a:lnTo>
                    <a:pt x="1615" y="100"/>
                  </a:lnTo>
                  <a:lnTo>
                    <a:pt x="1613" y="108"/>
                  </a:lnTo>
                  <a:lnTo>
                    <a:pt x="1612" y="114"/>
                  </a:lnTo>
                  <a:lnTo>
                    <a:pt x="1610" y="116"/>
                  </a:lnTo>
                  <a:lnTo>
                    <a:pt x="1610" y="116"/>
                  </a:lnTo>
                  <a:lnTo>
                    <a:pt x="1610" y="113"/>
                  </a:lnTo>
                  <a:lnTo>
                    <a:pt x="1609" y="111"/>
                  </a:lnTo>
                  <a:lnTo>
                    <a:pt x="1609" y="109"/>
                  </a:lnTo>
                  <a:lnTo>
                    <a:pt x="1606" y="109"/>
                  </a:lnTo>
                  <a:lnTo>
                    <a:pt x="1600" y="102"/>
                  </a:lnTo>
                  <a:lnTo>
                    <a:pt x="1598" y="102"/>
                  </a:lnTo>
                  <a:lnTo>
                    <a:pt x="1597" y="102"/>
                  </a:lnTo>
                  <a:lnTo>
                    <a:pt x="1597" y="102"/>
                  </a:lnTo>
                  <a:lnTo>
                    <a:pt x="1600" y="106"/>
                  </a:lnTo>
                  <a:lnTo>
                    <a:pt x="1603" y="116"/>
                  </a:lnTo>
                  <a:lnTo>
                    <a:pt x="1606" y="113"/>
                  </a:lnTo>
                  <a:lnTo>
                    <a:pt x="1607" y="113"/>
                  </a:lnTo>
                  <a:lnTo>
                    <a:pt x="1609" y="117"/>
                  </a:lnTo>
                  <a:lnTo>
                    <a:pt x="1610" y="119"/>
                  </a:lnTo>
                  <a:lnTo>
                    <a:pt x="1613" y="122"/>
                  </a:lnTo>
                  <a:lnTo>
                    <a:pt x="1612" y="129"/>
                  </a:lnTo>
                  <a:lnTo>
                    <a:pt x="1603" y="141"/>
                  </a:lnTo>
                  <a:lnTo>
                    <a:pt x="1594" y="151"/>
                  </a:lnTo>
                  <a:lnTo>
                    <a:pt x="1591" y="155"/>
                  </a:lnTo>
                  <a:lnTo>
                    <a:pt x="1583" y="160"/>
                  </a:lnTo>
                  <a:lnTo>
                    <a:pt x="1578" y="164"/>
                  </a:lnTo>
                  <a:lnTo>
                    <a:pt x="1571" y="167"/>
                  </a:lnTo>
                  <a:lnTo>
                    <a:pt x="1569" y="172"/>
                  </a:lnTo>
                  <a:lnTo>
                    <a:pt x="1565" y="175"/>
                  </a:lnTo>
                  <a:lnTo>
                    <a:pt x="1565" y="176"/>
                  </a:lnTo>
                  <a:lnTo>
                    <a:pt x="1566" y="176"/>
                  </a:lnTo>
                  <a:lnTo>
                    <a:pt x="1565" y="179"/>
                  </a:lnTo>
                  <a:lnTo>
                    <a:pt x="1565" y="181"/>
                  </a:lnTo>
                  <a:lnTo>
                    <a:pt x="1560" y="185"/>
                  </a:lnTo>
                  <a:lnTo>
                    <a:pt x="1556" y="187"/>
                  </a:lnTo>
                  <a:lnTo>
                    <a:pt x="1545" y="202"/>
                  </a:lnTo>
                  <a:lnTo>
                    <a:pt x="1539" y="205"/>
                  </a:lnTo>
                  <a:lnTo>
                    <a:pt x="1533" y="205"/>
                  </a:lnTo>
                  <a:lnTo>
                    <a:pt x="1533" y="207"/>
                  </a:lnTo>
                  <a:lnTo>
                    <a:pt x="1528" y="216"/>
                  </a:lnTo>
                  <a:lnTo>
                    <a:pt x="1527" y="217"/>
                  </a:lnTo>
                  <a:lnTo>
                    <a:pt x="1521" y="219"/>
                  </a:lnTo>
                  <a:lnTo>
                    <a:pt x="1515" y="234"/>
                  </a:lnTo>
                  <a:lnTo>
                    <a:pt x="1510" y="239"/>
                  </a:lnTo>
                  <a:lnTo>
                    <a:pt x="1507" y="242"/>
                  </a:lnTo>
                  <a:lnTo>
                    <a:pt x="1510" y="240"/>
                  </a:lnTo>
                  <a:lnTo>
                    <a:pt x="1515" y="239"/>
                  </a:lnTo>
                  <a:lnTo>
                    <a:pt x="1519" y="234"/>
                  </a:lnTo>
                  <a:lnTo>
                    <a:pt x="1519" y="233"/>
                  </a:lnTo>
                  <a:lnTo>
                    <a:pt x="1521" y="230"/>
                  </a:lnTo>
                  <a:lnTo>
                    <a:pt x="1522" y="228"/>
                  </a:lnTo>
                  <a:lnTo>
                    <a:pt x="1524" y="227"/>
                  </a:lnTo>
                  <a:lnTo>
                    <a:pt x="1531" y="225"/>
                  </a:lnTo>
                  <a:lnTo>
                    <a:pt x="1534" y="225"/>
                  </a:lnTo>
                  <a:lnTo>
                    <a:pt x="1539" y="225"/>
                  </a:lnTo>
                  <a:lnTo>
                    <a:pt x="1542" y="222"/>
                  </a:lnTo>
                  <a:lnTo>
                    <a:pt x="1545" y="220"/>
                  </a:lnTo>
                  <a:lnTo>
                    <a:pt x="1546" y="220"/>
                  </a:lnTo>
                  <a:lnTo>
                    <a:pt x="1546" y="219"/>
                  </a:lnTo>
                  <a:lnTo>
                    <a:pt x="1550" y="219"/>
                  </a:lnTo>
                  <a:lnTo>
                    <a:pt x="1556" y="216"/>
                  </a:lnTo>
                  <a:lnTo>
                    <a:pt x="1557" y="214"/>
                  </a:lnTo>
                  <a:lnTo>
                    <a:pt x="1559" y="211"/>
                  </a:lnTo>
                  <a:lnTo>
                    <a:pt x="1563" y="213"/>
                  </a:lnTo>
                  <a:lnTo>
                    <a:pt x="1565" y="211"/>
                  </a:lnTo>
                  <a:lnTo>
                    <a:pt x="1572" y="205"/>
                  </a:lnTo>
                  <a:lnTo>
                    <a:pt x="1577" y="202"/>
                  </a:lnTo>
                  <a:lnTo>
                    <a:pt x="1577" y="201"/>
                  </a:lnTo>
                  <a:lnTo>
                    <a:pt x="1577" y="199"/>
                  </a:lnTo>
                  <a:lnTo>
                    <a:pt x="1575" y="199"/>
                  </a:lnTo>
                  <a:lnTo>
                    <a:pt x="1572" y="201"/>
                  </a:lnTo>
                  <a:lnTo>
                    <a:pt x="1568" y="202"/>
                  </a:lnTo>
                  <a:lnTo>
                    <a:pt x="1563" y="201"/>
                  </a:lnTo>
                  <a:lnTo>
                    <a:pt x="1563" y="201"/>
                  </a:lnTo>
                  <a:lnTo>
                    <a:pt x="1563" y="198"/>
                  </a:lnTo>
                  <a:lnTo>
                    <a:pt x="1565" y="195"/>
                  </a:lnTo>
                  <a:lnTo>
                    <a:pt x="1565" y="192"/>
                  </a:lnTo>
                  <a:lnTo>
                    <a:pt x="1568" y="189"/>
                  </a:lnTo>
                  <a:lnTo>
                    <a:pt x="1571" y="189"/>
                  </a:lnTo>
                  <a:lnTo>
                    <a:pt x="1578" y="192"/>
                  </a:lnTo>
                  <a:lnTo>
                    <a:pt x="1580" y="192"/>
                  </a:lnTo>
                  <a:lnTo>
                    <a:pt x="1581" y="187"/>
                  </a:lnTo>
                  <a:lnTo>
                    <a:pt x="1583" y="187"/>
                  </a:lnTo>
                  <a:lnTo>
                    <a:pt x="1586" y="187"/>
                  </a:lnTo>
                  <a:lnTo>
                    <a:pt x="1584" y="189"/>
                  </a:lnTo>
                  <a:lnTo>
                    <a:pt x="1581" y="190"/>
                  </a:lnTo>
                  <a:lnTo>
                    <a:pt x="1583" y="195"/>
                  </a:lnTo>
                  <a:lnTo>
                    <a:pt x="1584" y="196"/>
                  </a:lnTo>
                  <a:lnTo>
                    <a:pt x="1589" y="201"/>
                  </a:lnTo>
                  <a:lnTo>
                    <a:pt x="1594" y="202"/>
                  </a:lnTo>
                  <a:lnTo>
                    <a:pt x="1597" y="202"/>
                  </a:lnTo>
                  <a:lnTo>
                    <a:pt x="1601" y="201"/>
                  </a:lnTo>
                  <a:lnTo>
                    <a:pt x="1603" y="199"/>
                  </a:lnTo>
                  <a:lnTo>
                    <a:pt x="1603" y="196"/>
                  </a:lnTo>
                  <a:lnTo>
                    <a:pt x="1601" y="190"/>
                  </a:lnTo>
                  <a:lnTo>
                    <a:pt x="1603" y="192"/>
                  </a:lnTo>
                  <a:lnTo>
                    <a:pt x="1604" y="193"/>
                  </a:lnTo>
                  <a:lnTo>
                    <a:pt x="1606" y="196"/>
                  </a:lnTo>
                  <a:lnTo>
                    <a:pt x="1607" y="202"/>
                  </a:lnTo>
                  <a:lnTo>
                    <a:pt x="1609" y="204"/>
                  </a:lnTo>
                  <a:lnTo>
                    <a:pt x="1609" y="207"/>
                  </a:lnTo>
                  <a:lnTo>
                    <a:pt x="1606" y="213"/>
                  </a:lnTo>
                  <a:lnTo>
                    <a:pt x="1607" y="216"/>
                  </a:lnTo>
                  <a:lnTo>
                    <a:pt x="1610" y="217"/>
                  </a:lnTo>
                  <a:lnTo>
                    <a:pt x="1610" y="227"/>
                  </a:lnTo>
                  <a:lnTo>
                    <a:pt x="1609" y="230"/>
                  </a:lnTo>
                  <a:lnTo>
                    <a:pt x="1609" y="234"/>
                  </a:lnTo>
                  <a:lnTo>
                    <a:pt x="1607" y="236"/>
                  </a:lnTo>
                  <a:lnTo>
                    <a:pt x="1606" y="239"/>
                  </a:lnTo>
                  <a:lnTo>
                    <a:pt x="1606" y="242"/>
                  </a:lnTo>
                  <a:lnTo>
                    <a:pt x="1606" y="243"/>
                  </a:lnTo>
                  <a:lnTo>
                    <a:pt x="1607" y="246"/>
                  </a:lnTo>
                  <a:lnTo>
                    <a:pt x="1612" y="248"/>
                  </a:lnTo>
                  <a:lnTo>
                    <a:pt x="1612" y="246"/>
                  </a:lnTo>
                  <a:lnTo>
                    <a:pt x="1612" y="245"/>
                  </a:lnTo>
                  <a:lnTo>
                    <a:pt x="1609" y="245"/>
                  </a:lnTo>
                  <a:lnTo>
                    <a:pt x="1607" y="243"/>
                  </a:lnTo>
                  <a:lnTo>
                    <a:pt x="1606" y="240"/>
                  </a:lnTo>
                  <a:lnTo>
                    <a:pt x="1607" y="237"/>
                  </a:lnTo>
                  <a:lnTo>
                    <a:pt x="1609" y="236"/>
                  </a:lnTo>
                  <a:lnTo>
                    <a:pt x="1610" y="230"/>
                  </a:lnTo>
                  <a:lnTo>
                    <a:pt x="1610" y="227"/>
                  </a:lnTo>
                  <a:lnTo>
                    <a:pt x="1610" y="222"/>
                  </a:lnTo>
                  <a:lnTo>
                    <a:pt x="1612" y="220"/>
                  </a:lnTo>
                  <a:lnTo>
                    <a:pt x="1613" y="219"/>
                  </a:lnTo>
                  <a:lnTo>
                    <a:pt x="1613" y="219"/>
                  </a:lnTo>
                  <a:lnTo>
                    <a:pt x="1615" y="217"/>
                  </a:lnTo>
                  <a:lnTo>
                    <a:pt x="1613" y="216"/>
                  </a:lnTo>
                  <a:lnTo>
                    <a:pt x="1612" y="216"/>
                  </a:lnTo>
                  <a:lnTo>
                    <a:pt x="1610" y="214"/>
                  </a:lnTo>
                  <a:lnTo>
                    <a:pt x="1610" y="210"/>
                  </a:lnTo>
                  <a:lnTo>
                    <a:pt x="1615" y="210"/>
                  </a:lnTo>
                  <a:lnTo>
                    <a:pt x="1616" y="207"/>
                  </a:lnTo>
                  <a:lnTo>
                    <a:pt x="1625" y="207"/>
                  </a:lnTo>
                  <a:lnTo>
                    <a:pt x="1633" y="202"/>
                  </a:lnTo>
                  <a:lnTo>
                    <a:pt x="1647" y="204"/>
                  </a:lnTo>
                  <a:lnTo>
                    <a:pt x="1656" y="207"/>
                  </a:lnTo>
                  <a:lnTo>
                    <a:pt x="1671" y="207"/>
                  </a:lnTo>
                  <a:lnTo>
                    <a:pt x="1676" y="210"/>
                  </a:lnTo>
                  <a:lnTo>
                    <a:pt x="1676" y="210"/>
                  </a:lnTo>
                  <a:lnTo>
                    <a:pt x="1677" y="211"/>
                  </a:lnTo>
                  <a:lnTo>
                    <a:pt x="1674" y="213"/>
                  </a:lnTo>
                  <a:lnTo>
                    <a:pt x="1671" y="213"/>
                  </a:lnTo>
                  <a:lnTo>
                    <a:pt x="1670" y="216"/>
                  </a:lnTo>
                  <a:lnTo>
                    <a:pt x="1671" y="222"/>
                  </a:lnTo>
                  <a:lnTo>
                    <a:pt x="1677" y="227"/>
                  </a:lnTo>
                  <a:lnTo>
                    <a:pt x="1683" y="230"/>
                  </a:lnTo>
                  <a:lnTo>
                    <a:pt x="1686" y="233"/>
                  </a:lnTo>
                  <a:lnTo>
                    <a:pt x="1689" y="233"/>
                  </a:lnTo>
                  <a:lnTo>
                    <a:pt x="1697" y="233"/>
                  </a:lnTo>
                  <a:lnTo>
                    <a:pt x="1701" y="234"/>
                  </a:lnTo>
                  <a:lnTo>
                    <a:pt x="1706" y="233"/>
                  </a:lnTo>
                  <a:lnTo>
                    <a:pt x="1711" y="233"/>
                  </a:lnTo>
                  <a:lnTo>
                    <a:pt x="1712" y="234"/>
                  </a:lnTo>
                  <a:lnTo>
                    <a:pt x="1715" y="236"/>
                  </a:lnTo>
                  <a:lnTo>
                    <a:pt x="1717" y="237"/>
                  </a:lnTo>
                  <a:lnTo>
                    <a:pt x="1721" y="237"/>
                  </a:lnTo>
                  <a:lnTo>
                    <a:pt x="1723" y="237"/>
                  </a:lnTo>
                  <a:lnTo>
                    <a:pt x="1723" y="236"/>
                  </a:lnTo>
                  <a:lnTo>
                    <a:pt x="1723" y="236"/>
                  </a:lnTo>
                  <a:lnTo>
                    <a:pt x="1720" y="233"/>
                  </a:lnTo>
                  <a:lnTo>
                    <a:pt x="1721" y="231"/>
                  </a:lnTo>
                  <a:lnTo>
                    <a:pt x="1721" y="231"/>
                  </a:lnTo>
                  <a:lnTo>
                    <a:pt x="1726" y="234"/>
                  </a:lnTo>
                  <a:lnTo>
                    <a:pt x="1729" y="234"/>
                  </a:lnTo>
                  <a:lnTo>
                    <a:pt x="1730" y="233"/>
                  </a:lnTo>
                  <a:lnTo>
                    <a:pt x="1732" y="228"/>
                  </a:lnTo>
                  <a:lnTo>
                    <a:pt x="1732" y="227"/>
                  </a:lnTo>
                  <a:lnTo>
                    <a:pt x="1733" y="225"/>
                  </a:lnTo>
                  <a:lnTo>
                    <a:pt x="1733" y="225"/>
                  </a:lnTo>
                  <a:lnTo>
                    <a:pt x="1733" y="224"/>
                  </a:lnTo>
                  <a:lnTo>
                    <a:pt x="1732" y="220"/>
                  </a:lnTo>
                  <a:lnTo>
                    <a:pt x="1732" y="217"/>
                  </a:lnTo>
                  <a:lnTo>
                    <a:pt x="1730" y="214"/>
                  </a:lnTo>
                  <a:lnTo>
                    <a:pt x="1730" y="214"/>
                  </a:lnTo>
                  <a:lnTo>
                    <a:pt x="1730" y="210"/>
                  </a:lnTo>
                  <a:lnTo>
                    <a:pt x="1732" y="205"/>
                  </a:lnTo>
                  <a:lnTo>
                    <a:pt x="1732" y="204"/>
                  </a:lnTo>
                  <a:lnTo>
                    <a:pt x="1737" y="205"/>
                  </a:lnTo>
                  <a:lnTo>
                    <a:pt x="1738" y="202"/>
                  </a:lnTo>
                  <a:lnTo>
                    <a:pt x="1740" y="202"/>
                  </a:lnTo>
                  <a:lnTo>
                    <a:pt x="1744" y="199"/>
                  </a:lnTo>
                  <a:lnTo>
                    <a:pt x="1746" y="199"/>
                  </a:lnTo>
                  <a:lnTo>
                    <a:pt x="1749" y="202"/>
                  </a:lnTo>
                  <a:lnTo>
                    <a:pt x="1759" y="210"/>
                  </a:lnTo>
                  <a:lnTo>
                    <a:pt x="1758" y="213"/>
                  </a:lnTo>
                  <a:lnTo>
                    <a:pt x="1761" y="213"/>
                  </a:lnTo>
                  <a:lnTo>
                    <a:pt x="1762" y="211"/>
                  </a:lnTo>
                  <a:lnTo>
                    <a:pt x="1765" y="210"/>
                  </a:lnTo>
                  <a:lnTo>
                    <a:pt x="1767" y="208"/>
                  </a:lnTo>
                  <a:lnTo>
                    <a:pt x="1767" y="210"/>
                  </a:lnTo>
                  <a:lnTo>
                    <a:pt x="1767" y="210"/>
                  </a:lnTo>
                  <a:lnTo>
                    <a:pt x="1767" y="213"/>
                  </a:lnTo>
                  <a:lnTo>
                    <a:pt x="1767" y="214"/>
                  </a:lnTo>
                  <a:lnTo>
                    <a:pt x="1767" y="216"/>
                  </a:lnTo>
                  <a:lnTo>
                    <a:pt x="1767" y="216"/>
                  </a:lnTo>
                  <a:lnTo>
                    <a:pt x="1770" y="217"/>
                  </a:lnTo>
                  <a:lnTo>
                    <a:pt x="1773" y="213"/>
                  </a:lnTo>
                  <a:lnTo>
                    <a:pt x="1774" y="210"/>
                  </a:lnTo>
                  <a:lnTo>
                    <a:pt x="1776" y="208"/>
                  </a:lnTo>
                  <a:lnTo>
                    <a:pt x="1786" y="211"/>
                  </a:lnTo>
                  <a:lnTo>
                    <a:pt x="1788" y="213"/>
                  </a:lnTo>
                  <a:lnTo>
                    <a:pt x="1789" y="214"/>
                  </a:lnTo>
                  <a:lnTo>
                    <a:pt x="1789" y="216"/>
                  </a:lnTo>
                  <a:lnTo>
                    <a:pt x="1791" y="217"/>
                  </a:lnTo>
                  <a:lnTo>
                    <a:pt x="1792" y="217"/>
                  </a:lnTo>
                  <a:lnTo>
                    <a:pt x="1792" y="219"/>
                  </a:lnTo>
                  <a:lnTo>
                    <a:pt x="1792" y="220"/>
                  </a:lnTo>
                  <a:lnTo>
                    <a:pt x="1797" y="220"/>
                  </a:lnTo>
                  <a:lnTo>
                    <a:pt x="1798" y="222"/>
                  </a:lnTo>
                  <a:lnTo>
                    <a:pt x="1800" y="224"/>
                  </a:lnTo>
                  <a:lnTo>
                    <a:pt x="1800" y="227"/>
                  </a:lnTo>
                  <a:lnTo>
                    <a:pt x="1800" y="228"/>
                  </a:lnTo>
                  <a:lnTo>
                    <a:pt x="1801" y="228"/>
                  </a:lnTo>
                  <a:lnTo>
                    <a:pt x="1803" y="228"/>
                  </a:lnTo>
                  <a:lnTo>
                    <a:pt x="1801" y="230"/>
                  </a:lnTo>
                  <a:lnTo>
                    <a:pt x="1800" y="233"/>
                  </a:lnTo>
                  <a:lnTo>
                    <a:pt x="1798" y="234"/>
                  </a:lnTo>
                  <a:lnTo>
                    <a:pt x="1797" y="237"/>
                  </a:lnTo>
                  <a:lnTo>
                    <a:pt x="1797" y="237"/>
                  </a:lnTo>
                  <a:lnTo>
                    <a:pt x="1801" y="237"/>
                  </a:lnTo>
                  <a:lnTo>
                    <a:pt x="1804" y="242"/>
                  </a:lnTo>
                  <a:lnTo>
                    <a:pt x="1804" y="245"/>
                  </a:lnTo>
                  <a:lnTo>
                    <a:pt x="1803" y="245"/>
                  </a:lnTo>
                  <a:lnTo>
                    <a:pt x="1798" y="249"/>
                  </a:lnTo>
                  <a:lnTo>
                    <a:pt x="1797" y="251"/>
                  </a:lnTo>
                  <a:lnTo>
                    <a:pt x="1795" y="251"/>
                  </a:lnTo>
                  <a:lnTo>
                    <a:pt x="1794" y="251"/>
                  </a:lnTo>
                  <a:lnTo>
                    <a:pt x="1795" y="252"/>
                  </a:lnTo>
                  <a:lnTo>
                    <a:pt x="1803" y="254"/>
                  </a:lnTo>
                  <a:lnTo>
                    <a:pt x="1804" y="255"/>
                  </a:lnTo>
                  <a:lnTo>
                    <a:pt x="1806" y="260"/>
                  </a:lnTo>
                  <a:lnTo>
                    <a:pt x="1806" y="266"/>
                  </a:lnTo>
                  <a:lnTo>
                    <a:pt x="1804" y="269"/>
                  </a:lnTo>
                  <a:lnTo>
                    <a:pt x="1800" y="269"/>
                  </a:lnTo>
                  <a:lnTo>
                    <a:pt x="1795" y="263"/>
                  </a:lnTo>
                  <a:lnTo>
                    <a:pt x="1791" y="260"/>
                  </a:lnTo>
                  <a:lnTo>
                    <a:pt x="1786" y="255"/>
                  </a:lnTo>
                  <a:lnTo>
                    <a:pt x="1786" y="257"/>
                  </a:lnTo>
                  <a:lnTo>
                    <a:pt x="1788" y="260"/>
                  </a:lnTo>
                  <a:lnTo>
                    <a:pt x="1789" y="263"/>
                  </a:lnTo>
                  <a:lnTo>
                    <a:pt x="1794" y="269"/>
                  </a:lnTo>
                  <a:lnTo>
                    <a:pt x="1800" y="283"/>
                  </a:lnTo>
                  <a:lnTo>
                    <a:pt x="1801" y="281"/>
                  </a:lnTo>
                  <a:lnTo>
                    <a:pt x="1803" y="280"/>
                  </a:lnTo>
                  <a:lnTo>
                    <a:pt x="1803" y="278"/>
                  </a:lnTo>
                  <a:lnTo>
                    <a:pt x="1803" y="275"/>
                  </a:lnTo>
                  <a:lnTo>
                    <a:pt x="1804" y="277"/>
                  </a:lnTo>
                  <a:lnTo>
                    <a:pt x="1804" y="278"/>
                  </a:lnTo>
                  <a:lnTo>
                    <a:pt x="1807" y="283"/>
                  </a:lnTo>
                  <a:lnTo>
                    <a:pt x="1804" y="283"/>
                  </a:lnTo>
                  <a:lnTo>
                    <a:pt x="1800" y="284"/>
                  </a:lnTo>
                  <a:lnTo>
                    <a:pt x="1800" y="286"/>
                  </a:lnTo>
                  <a:lnTo>
                    <a:pt x="1800" y="289"/>
                  </a:lnTo>
                  <a:lnTo>
                    <a:pt x="1803" y="289"/>
                  </a:lnTo>
                  <a:lnTo>
                    <a:pt x="1804" y="292"/>
                  </a:lnTo>
                  <a:lnTo>
                    <a:pt x="1806" y="296"/>
                  </a:lnTo>
                  <a:lnTo>
                    <a:pt x="1810" y="307"/>
                  </a:lnTo>
                  <a:lnTo>
                    <a:pt x="1813" y="309"/>
                  </a:lnTo>
                  <a:lnTo>
                    <a:pt x="1816" y="313"/>
                  </a:lnTo>
                  <a:lnTo>
                    <a:pt x="1819" y="316"/>
                  </a:lnTo>
                  <a:lnTo>
                    <a:pt x="1821" y="316"/>
                  </a:lnTo>
                  <a:lnTo>
                    <a:pt x="1822" y="313"/>
                  </a:lnTo>
                  <a:lnTo>
                    <a:pt x="1824" y="315"/>
                  </a:lnTo>
                  <a:lnTo>
                    <a:pt x="1824" y="319"/>
                  </a:lnTo>
                  <a:lnTo>
                    <a:pt x="1825" y="321"/>
                  </a:lnTo>
                  <a:lnTo>
                    <a:pt x="1827" y="321"/>
                  </a:lnTo>
                  <a:lnTo>
                    <a:pt x="1828" y="321"/>
                  </a:lnTo>
                  <a:lnTo>
                    <a:pt x="1832" y="318"/>
                  </a:lnTo>
                  <a:lnTo>
                    <a:pt x="1833" y="315"/>
                  </a:lnTo>
                  <a:lnTo>
                    <a:pt x="1835" y="307"/>
                  </a:lnTo>
                  <a:lnTo>
                    <a:pt x="1836" y="304"/>
                  </a:lnTo>
                  <a:lnTo>
                    <a:pt x="1838" y="303"/>
                  </a:lnTo>
                  <a:lnTo>
                    <a:pt x="1838" y="301"/>
                  </a:lnTo>
                  <a:lnTo>
                    <a:pt x="1838" y="298"/>
                  </a:lnTo>
                  <a:lnTo>
                    <a:pt x="1839" y="293"/>
                  </a:lnTo>
                  <a:lnTo>
                    <a:pt x="1841" y="287"/>
                  </a:lnTo>
                  <a:lnTo>
                    <a:pt x="1842" y="284"/>
                  </a:lnTo>
                  <a:lnTo>
                    <a:pt x="1845" y="277"/>
                  </a:lnTo>
                  <a:lnTo>
                    <a:pt x="1845" y="275"/>
                  </a:lnTo>
                  <a:lnTo>
                    <a:pt x="1847" y="278"/>
                  </a:lnTo>
                  <a:lnTo>
                    <a:pt x="1847" y="281"/>
                  </a:lnTo>
                  <a:lnTo>
                    <a:pt x="1848" y="283"/>
                  </a:lnTo>
                  <a:lnTo>
                    <a:pt x="1848" y="283"/>
                  </a:lnTo>
                  <a:lnTo>
                    <a:pt x="1851" y="289"/>
                  </a:lnTo>
                  <a:lnTo>
                    <a:pt x="1856" y="293"/>
                  </a:lnTo>
                  <a:lnTo>
                    <a:pt x="1859" y="295"/>
                  </a:lnTo>
                  <a:lnTo>
                    <a:pt x="1864" y="296"/>
                  </a:lnTo>
                  <a:lnTo>
                    <a:pt x="1871" y="296"/>
                  </a:lnTo>
                  <a:lnTo>
                    <a:pt x="1873" y="293"/>
                  </a:lnTo>
                  <a:lnTo>
                    <a:pt x="1876" y="292"/>
                  </a:lnTo>
                  <a:lnTo>
                    <a:pt x="1879" y="290"/>
                  </a:lnTo>
                  <a:lnTo>
                    <a:pt x="1882" y="289"/>
                  </a:lnTo>
                  <a:lnTo>
                    <a:pt x="1886" y="287"/>
                  </a:lnTo>
                  <a:lnTo>
                    <a:pt x="1888" y="287"/>
                  </a:lnTo>
                  <a:lnTo>
                    <a:pt x="1892" y="290"/>
                  </a:lnTo>
                  <a:lnTo>
                    <a:pt x="1900" y="296"/>
                  </a:lnTo>
                  <a:lnTo>
                    <a:pt x="1903" y="298"/>
                  </a:lnTo>
                  <a:lnTo>
                    <a:pt x="1905" y="300"/>
                  </a:lnTo>
                  <a:lnTo>
                    <a:pt x="1908" y="304"/>
                  </a:lnTo>
                  <a:lnTo>
                    <a:pt x="1909" y="306"/>
                  </a:lnTo>
                  <a:lnTo>
                    <a:pt x="1911" y="307"/>
                  </a:lnTo>
                  <a:lnTo>
                    <a:pt x="1912" y="306"/>
                  </a:lnTo>
                  <a:lnTo>
                    <a:pt x="1911" y="306"/>
                  </a:lnTo>
                  <a:lnTo>
                    <a:pt x="1911" y="304"/>
                  </a:lnTo>
                  <a:lnTo>
                    <a:pt x="1909" y="303"/>
                  </a:lnTo>
                  <a:lnTo>
                    <a:pt x="1912" y="301"/>
                  </a:lnTo>
                  <a:lnTo>
                    <a:pt x="1912" y="301"/>
                  </a:lnTo>
                  <a:lnTo>
                    <a:pt x="1912" y="300"/>
                  </a:lnTo>
                  <a:lnTo>
                    <a:pt x="1915" y="300"/>
                  </a:lnTo>
                  <a:lnTo>
                    <a:pt x="1912" y="298"/>
                  </a:lnTo>
                  <a:lnTo>
                    <a:pt x="1912" y="298"/>
                  </a:lnTo>
                  <a:lnTo>
                    <a:pt x="1911" y="296"/>
                  </a:lnTo>
                  <a:lnTo>
                    <a:pt x="1911" y="295"/>
                  </a:lnTo>
                  <a:lnTo>
                    <a:pt x="1912" y="293"/>
                  </a:lnTo>
                  <a:lnTo>
                    <a:pt x="1912" y="292"/>
                  </a:lnTo>
                  <a:lnTo>
                    <a:pt x="1914" y="290"/>
                  </a:lnTo>
                  <a:lnTo>
                    <a:pt x="1914" y="289"/>
                  </a:lnTo>
                  <a:lnTo>
                    <a:pt x="1915" y="289"/>
                  </a:lnTo>
                  <a:lnTo>
                    <a:pt x="1918" y="290"/>
                  </a:lnTo>
                  <a:lnTo>
                    <a:pt x="1920" y="287"/>
                  </a:lnTo>
                  <a:lnTo>
                    <a:pt x="1921" y="287"/>
                  </a:lnTo>
                  <a:lnTo>
                    <a:pt x="1924" y="290"/>
                  </a:lnTo>
                  <a:lnTo>
                    <a:pt x="1926" y="295"/>
                  </a:lnTo>
                  <a:lnTo>
                    <a:pt x="1927" y="295"/>
                  </a:lnTo>
                  <a:lnTo>
                    <a:pt x="1932" y="293"/>
                  </a:lnTo>
                  <a:lnTo>
                    <a:pt x="1936" y="293"/>
                  </a:lnTo>
                  <a:lnTo>
                    <a:pt x="1935" y="290"/>
                  </a:lnTo>
                  <a:lnTo>
                    <a:pt x="1932" y="284"/>
                  </a:lnTo>
                  <a:lnTo>
                    <a:pt x="1932" y="278"/>
                  </a:lnTo>
                  <a:lnTo>
                    <a:pt x="1930" y="275"/>
                  </a:lnTo>
                  <a:lnTo>
                    <a:pt x="1929" y="275"/>
                  </a:lnTo>
                  <a:lnTo>
                    <a:pt x="1932" y="274"/>
                  </a:lnTo>
                  <a:lnTo>
                    <a:pt x="1935" y="268"/>
                  </a:lnTo>
                  <a:lnTo>
                    <a:pt x="1936" y="266"/>
                  </a:lnTo>
                  <a:lnTo>
                    <a:pt x="1938" y="265"/>
                  </a:lnTo>
                  <a:lnTo>
                    <a:pt x="1938" y="265"/>
                  </a:lnTo>
                  <a:lnTo>
                    <a:pt x="1932" y="265"/>
                  </a:lnTo>
                  <a:lnTo>
                    <a:pt x="1930" y="265"/>
                  </a:lnTo>
                  <a:lnTo>
                    <a:pt x="1929" y="266"/>
                  </a:lnTo>
                  <a:lnTo>
                    <a:pt x="1926" y="266"/>
                  </a:lnTo>
                  <a:lnTo>
                    <a:pt x="1926" y="263"/>
                  </a:lnTo>
                  <a:lnTo>
                    <a:pt x="1926" y="260"/>
                  </a:lnTo>
                  <a:lnTo>
                    <a:pt x="1929" y="254"/>
                  </a:lnTo>
                  <a:lnTo>
                    <a:pt x="1932" y="252"/>
                  </a:lnTo>
                  <a:lnTo>
                    <a:pt x="1941" y="252"/>
                  </a:lnTo>
                  <a:lnTo>
                    <a:pt x="1944" y="252"/>
                  </a:lnTo>
                  <a:lnTo>
                    <a:pt x="1949" y="249"/>
                  </a:lnTo>
                  <a:lnTo>
                    <a:pt x="1949" y="248"/>
                  </a:lnTo>
                  <a:lnTo>
                    <a:pt x="1949" y="243"/>
                  </a:lnTo>
                  <a:lnTo>
                    <a:pt x="1944" y="239"/>
                  </a:lnTo>
                  <a:lnTo>
                    <a:pt x="1944" y="237"/>
                  </a:lnTo>
                  <a:lnTo>
                    <a:pt x="1944" y="237"/>
                  </a:lnTo>
                  <a:lnTo>
                    <a:pt x="1946" y="237"/>
                  </a:lnTo>
                  <a:lnTo>
                    <a:pt x="1952" y="239"/>
                  </a:lnTo>
                  <a:lnTo>
                    <a:pt x="1955" y="240"/>
                  </a:lnTo>
                  <a:lnTo>
                    <a:pt x="1961" y="243"/>
                  </a:lnTo>
                  <a:lnTo>
                    <a:pt x="1979" y="245"/>
                  </a:lnTo>
                  <a:lnTo>
                    <a:pt x="1980" y="246"/>
                  </a:lnTo>
                  <a:lnTo>
                    <a:pt x="1988" y="246"/>
                  </a:lnTo>
                  <a:lnTo>
                    <a:pt x="1993" y="248"/>
                  </a:lnTo>
                  <a:lnTo>
                    <a:pt x="2000" y="249"/>
                  </a:lnTo>
                  <a:lnTo>
                    <a:pt x="2003" y="251"/>
                  </a:lnTo>
                  <a:lnTo>
                    <a:pt x="2006" y="252"/>
                  </a:lnTo>
                  <a:lnTo>
                    <a:pt x="2011" y="254"/>
                  </a:lnTo>
                  <a:lnTo>
                    <a:pt x="2012" y="255"/>
                  </a:lnTo>
                  <a:lnTo>
                    <a:pt x="2012" y="258"/>
                  </a:lnTo>
                  <a:lnTo>
                    <a:pt x="2003" y="258"/>
                  </a:lnTo>
                  <a:lnTo>
                    <a:pt x="2000" y="257"/>
                  </a:lnTo>
                  <a:lnTo>
                    <a:pt x="1996" y="257"/>
                  </a:lnTo>
                  <a:lnTo>
                    <a:pt x="1994" y="257"/>
                  </a:lnTo>
                  <a:lnTo>
                    <a:pt x="1993" y="260"/>
                  </a:lnTo>
                  <a:lnTo>
                    <a:pt x="1990" y="263"/>
                  </a:lnTo>
                  <a:lnTo>
                    <a:pt x="1987" y="263"/>
                  </a:lnTo>
                  <a:lnTo>
                    <a:pt x="1988" y="265"/>
                  </a:lnTo>
                  <a:lnTo>
                    <a:pt x="1991" y="266"/>
                  </a:lnTo>
                  <a:lnTo>
                    <a:pt x="1997" y="263"/>
                  </a:lnTo>
                  <a:lnTo>
                    <a:pt x="2017" y="262"/>
                  </a:lnTo>
                  <a:lnTo>
                    <a:pt x="2020" y="262"/>
                  </a:lnTo>
                  <a:lnTo>
                    <a:pt x="2020" y="263"/>
                  </a:lnTo>
                  <a:lnTo>
                    <a:pt x="2017" y="268"/>
                  </a:lnTo>
                  <a:lnTo>
                    <a:pt x="2014" y="272"/>
                  </a:lnTo>
                  <a:lnTo>
                    <a:pt x="2011" y="275"/>
                  </a:lnTo>
                  <a:lnTo>
                    <a:pt x="2009" y="275"/>
                  </a:lnTo>
                  <a:lnTo>
                    <a:pt x="2012" y="268"/>
                  </a:lnTo>
                  <a:lnTo>
                    <a:pt x="2011" y="268"/>
                  </a:lnTo>
                  <a:lnTo>
                    <a:pt x="2011" y="268"/>
                  </a:lnTo>
                  <a:lnTo>
                    <a:pt x="2008" y="265"/>
                  </a:lnTo>
                  <a:lnTo>
                    <a:pt x="2006" y="265"/>
                  </a:lnTo>
                  <a:lnTo>
                    <a:pt x="2006" y="265"/>
                  </a:lnTo>
                  <a:lnTo>
                    <a:pt x="2006" y="266"/>
                  </a:lnTo>
                  <a:lnTo>
                    <a:pt x="2005" y="271"/>
                  </a:lnTo>
                  <a:lnTo>
                    <a:pt x="2006" y="272"/>
                  </a:lnTo>
                  <a:lnTo>
                    <a:pt x="2006" y="275"/>
                  </a:lnTo>
                  <a:lnTo>
                    <a:pt x="2002" y="277"/>
                  </a:lnTo>
                  <a:lnTo>
                    <a:pt x="2000" y="277"/>
                  </a:lnTo>
                  <a:lnTo>
                    <a:pt x="1999" y="275"/>
                  </a:lnTo>
                  <a:lnTo>
                    <a:pt x="1999" y="275"/>
                  </a:lnTo>
                  <a:lnTo>
                    <a:pt x="1997" y="277"/>
                  </a:lnTo>
                  <a:lnTo>
                    <a:pt x="1999" y="278"/>
                  </a:lnTo>
                  <a:lnTo>
                    <a:pt x="1999" y="280"/>
                  </a:lnTo>
                  <a:lnTo>
                    <a:pt x="1997" y="281"/>
                  </a:lnTo>
                  <a:lnTo>
                    <a:pt x="1997" y="283"/>
                  </a:lnTo>
                  <a:lnTo>
                    <a:pt x="1999" y="284"/>
                  </a:lnTo>
                  <a:lnTo>
                    <a:pt x="2000" y="284"/>
                  </a:lnTo>
                  <a:lnTo>
                    <a:pt x="2008" y="283"/>
                  </a:lnTo>
                  <a:lnTo>
                    <a:pt x="2011" y="280"/>
                  </a:lnTo>
                  <a:lnTo>
                    <a:pt x="2014" y="277"/>
                  </a:lnTo>
                  <a:lnTo>
                    <a:pt x="2020" y="265"/>
                  </a:lnTo>
                  <a:lnTo>
                    <a:pt x="2023" y="262"/>
                  </a:lnTo>
                  <a:lnTo>
                    <a:pt x="2025" y="260"/>
                  </a:lnTo>
                  <a:lnTo>
                    <a:pt x="2028" y="260"/>
                  </a:lnTo>
                  <a:lnTo>
                    <a:pt x="2040" y="260"/>
                  </a:lnTo>
                  <a:lnTo>
                    <a:pt x="2046" y="263"/>
                  </a:lnTo>
                  <a:lnTo>
                    <a:pt x="2052" y="266"/>
                  </a:lnTo>
                  <a:lnTo>
                    <a:pt x="2056" y="269"/>
                  </a:lnTo>
                  <a:lnTo>
                    <a:pt x="2058" y="274"/>
                  </a:lnTo>
                  <a:lnTo>
                    <a:pt x="2058" y="275"/>
                  </a:lnTo>
                  <a:lnTo>
                    <a:pt x="2060" y="277"/>
                  </a:lnTo>
                  <a:lnTo>
                    <a:pt x="2058" y="280"/>
                  </a:lnTo>
                  <a:lnTo>
                    <a:pt x="2050" y="280"/>
                  </a:lnTo>
                  <a:lnTo>
                    <a:pt x="2047" y="281"/>
                  </a:lnTo>
                  <a:lnTo>
                    <a:pt x="2046" y="283"/>
                  </a:lnTo>
                  <a:lnTo>
                    <a:pt x="2046" y="283"/>
                  </a:lnTo>
                  <a:lnTo>
                    <a:pt x="2046" y="284"/>
                  </a:lnTo>
                  <a:lnTo>
                    <a:pt x="2046" y="286"/>
                  </a:lnTo>
                  <a:lnTo>
                    <a:pt x="2049" y="286"/>
                  </a:lnTo>
                  <a:lnTo>
                    <a:pt x="2052" y="286"/>
                  </a:lnTo>
                  <a:lnTo>
                    <a:pt x="2056" y="289"/>
                  </a:lnTo>
                  <a:lnTo>
                    <a:pt x="2058" y="289"/>
                  </a:lnTo>
                  <a:lnTo>
                    <a:pt x="2060" y="292"/>
                  </a:lnTo>
                  <a:lnTo>
                    <a:pt x="2060" y="292"/>
                  </a:lnTo>
                  <a:lnTo>
                    <a:pt x="2066" y="292"/>
                  </a:lnTo>
                  <a:lnTo>
                    <a:pt x="2067" y="292"/>
                  </a:lnTo>
                  <a:lnTo>
                    <a:pt x="2067" y="295"/>
                  </a:lnTo>
                  <a:lnTo>
                    <a:pt x="2066" y="296"/>
                  </a:lnTo>
                  <a:lnTo>
                    <a:pt x="2064" y="298"/>
                  </a:lnTo>
                  <a:lnTo>
                    <a:pt x="2060" y="303"/>
                  </a:lnTo>
                  <a:lnTo>
                    <a:pt x="2061" y="301"/>
                  </a:lnTo>
                  <a:lnTo>
                    <a:pt x="2069" y="298"/>
                  </a:lnTo>
                  <a:lnTo>
                    <a:pt x="2070" y="296"/>
                  </a:lnTo>
                  <a:lnTo>
                    <a:pt x="2073" y="298"/>
                  </a:lnTo>
                  <a:lnTo>
                    <a:pt x="2078" y="301"/>
                  </a:lnTo>
                  <a:lnTo>
                    <a:pt x="2081" y="304"/>
                  </a:lnTo>
                  <a:lnTo>
                    <a:pt x="2084" y="310"/>
                  </a:lnTo>
                  <a:lnTo>
                    <a:pt x="2084" y="312"/>
                  </a:lnTo>
                  <a:lnTo>
                    <a:pt x="2081" y="312"/>
                  </a:lnTo>
                  <a:lnTo>
                    <a:pt x="2090" y="318"/>
                  </a:lnTo>
                  <a:lnTo>
                    <a:pt x="2093" y="318"/>
                  </a:lnTo>
                  <a:lnTo>
                    <a:pt x="2101" y="316"/>
                  </a:lnTo>
                  <a:lnTo>
                    <a:pt x="2105" y="316"/>
                  </a:lnTo>
                  <a:lnTo>
                    <a:pt x="2113" y="313"/>
                  </a:lnTo>
                  <a:lnTo>
                    <a:pt x="2120" y="310"/>
                  </a:lnTo>
                  <a:lnTo>
                    <a:pt x="2128" y="310"/>
                  </a:lnTo>
                  <a:lnTo>
                    <a:pt x="2131" y="309"/>
                  </a:lnTo>
                  <a:lnTo>
                    <a:pt x="2140" y="309"/>
                  </a:lnTo>
                  <a:lnTo>
                    <a:pt x="2151" y="309"/>
                  </a:lnTo>
                  <a:lnTo>
                    <a:pt x="2157" y="310"/>
                  </a:lnTo>
                  <a:lnTo>
                    <a:pt x="2166" y="315"/>
                  </a:lnTo>
                  <a:lnTo>
                    <a:pt x="2173" y="319"/>
                  </a:lnTo>
                  <a:lnTo>
                    <a:pt x="2178" y="325"/>
                  </a:lnTo>
                  <a:lnTo>
                    <a:pt x="2180" y="327"/>
                  </a:lnTo>
                  <a:lnTo>
                    <a:pt x="2181" y="330"/>
                  </a:lnTo>
                  <a:lnTo>
                    <a:pt x="2181" y="333"/>
                  </a:lnTo>
                  <a:lnTo>
                    <a:pt x="2181" y="338"/>
                  </a:lnTo>
                  <a:lnTo>
                    <a:pt x="2181" y="341"/>
                  </a:lnTo>
                  <a:lnTo>
                    <a:pt x="2180" y="342"/>
                  </a:lnTo>
                  <a:lnTo>
                    <a:pt x="2180" y="345"/>
                  </a:lnTo>
                  <a:lnTo>
                    <a:pt x="2180" y="348"/>
                  </a:lnTo>
                  <a:lnTo>
                    <a:pt x="2178" y="353"/>
                  </a:lnTo>
                  <a:lnTo>
                    <a:pt x="2180" y="356"/>
                  </a:lnTo>
                  <a:lnTo>
                    <a:pt x="2183" y="359"/>
                  </a:lnTo>
                  <a:lnTo>
                    <a:pt x="2190" y="360"/>
                  </a:lnTo>
                  <a:lnTo>
                    <a:pt x="2193" y="362"/>
                  </a:lnTo>
                  <a:lnTo>
                    <a:pt x="2193" y="368"/>
                  </a:lnTo>
                  <a:lnTo>
                    <a:pt x="2193" y="373"/>
                  </a:lnTo>
                  <a:lnTo>
                    <a:pt x="2195" y="380"/>
                  </a:lnTo>
                  <a:lnTo>
                    <a:pt x="2195" y="382"/>
                  </a:lnTo>
                  <a:lnTo>
                    <a:pt x="2198" y="385"/>
                  </a:lnTo>
                  <a:lnTo>
                    <a:pt x="2198" y="386"/>
                  </a:lnTo>
                  <a:lnTo>
                    <a:pt x="2195" y="395"/>
                  </a:lnTo>
                  <a:lnTo>
                    <a:pt x="2193" y="397"/>
                  </a:lnTo>
                  <a:lnTo>
                    <a:pt x="2192" y="400"/>
                  </a:lnTo>
                  <a:lnTo>
                    <a:pt x="2195" y="398"/>
                  </a:lnTo>
                  <a:lnTo>
                    <a:pt x="2196" y="395"/>
                  </a:lnTo>
                  <a:lnTo>
                    <a:pt x="2198" y="389"/>
                  </a:lnTo>
                  <a:lnTo>
                    <a:pt x="2199" y="389"/>
                  </a:lnTo>
                  <a:lnTo>
                    <a:pt x="2201" y="386"/>
                  </a:lnTo>
                  <a:lnTo>
                    <a:pt x="2201" y="382"/>
                  </a:lnTo>
                  <a:lnTo>
                    <a:pt x="2199" y="377"/>
                  </a:lnTo>
                  <a:lnTo>
                    <a:pt x="2199" y="373"/>
                  </a:lnTo>
                  <a:lnTo>
                    <a:pt x="2201" y="371"/>
                  </a:lnTo>
                  <a:lnTo>
                    <a:pt x="2205" y="365"/>
                  </a:lnTo>
                  <a:lnTo>
                    <a:pt x="2208" y="362"/>
                  </a:lnTo>
                  <a:lnTo>
                    <a:pt x="2210" y="360"/>
                  </a:lnTo>
                  <a:lnTo>
                    <a:pt x="2218" y="360"/>
                  </a:lnTo>
                  <a:lnTo>
                    <a:pt x="2221" y="359"/>
                  </a:lnTo>
                  <a:lnTo>
                    <a:pt x="2225" y="359"/>
                  </a:lnTo>
                  <a:lnTo>
                    <a:pt x="2227" y="359"/>
                  </a:lnTo>
                  <a:lnTo>
                    <a:pt x="2230" y="357"/>
                  </a:lnTo>
                  <a:lnTo>
                    <a:pt x="2233" y="359"/>
                  </a:lnTo>
                  <a:lnTo>
                    <a:pt x="2237" y="362"/>
                  </a:lnTo>
                  <a:lnTo>
                    <a:pt x="2252" y="363"/>
                  </a:lnTo>
                  <a:lnTo>
                    <a:pt x="2256" y="365"/>
                  </a:lnTo>
                  <a:lnTo>
                    <a:pt x="2265" y="366"/>
                  </a:lnTo>
                  <a:lnTo>
                    <a:pt x="2266" y="366"/>
                  </a:lnTo>
                  <a:lnTo>
                    <a:pt x="2268" y="365"/>
                  </a:lnTo>
                  <a:lnTo>
                    <a:pt x="2275" y="357"/>
                  </a:lnTo>
                  <a:lnTo>
                    <a:pt x="2278" y="359"/>
                  </a:lnTo>
                  <a:lnTo>
                    <a:pt x="2278" y="359"/>
                  </a:lnTo>
                  <a:lnTo>
                    <a:pt x="2280" y="362"/>
                  </a:lnTo>
                  <a:lnTo>
                    <a:pt x="2281" y="363"/>
                  </a:lnTo>
                  <a:lnTo>
                    <a:pt x="2283" y="368"/>
                  </a:lnTo>
                  <a:lnTo>
                    <a:pt x="2283" y="374"/>
                  </a:lnTo>
                  <a:lnTo>
                    <a:pt x="2284" y="376"/>
                  </a:lnTo>
                  <a:lnTo>
                    <a:pt x="2287" y="376"/>
                  </a:lnTo>
                  <a:lnTo>
                    <a:pt x="2292" y="379"/>
                  </a:lnTo>
                  <a:lnTo>
                    <a:pt x="2295" y="380"/>
                  </a:lnTo>
                  <a:lnTo>
                    <a:pt x="2297" y="386"/>
                  </a:lnTo>
                  <a:lnTo>
                    <a:pt x="2300" y="391"/>
                  </a:lnTo>
                  <a:lnTo>
                    <a:pt x="2306" y="391"/>
                  </a:lnTo>
                  <a:lnTo>
                    <a:pt x="2310" y="389"/>
                  </a:lnTo>
                  <a:lnTo>
                    <a:pt x="2316" y="382"/>
                  </a:lnTo>
                  <a:lnTo>
                    <a:pt x="2316" y="379"/>
                  </a:lnTo>
                  <a:lnTo>
                    <a:pt x="2315" y="374"/>
                  </a:lnTo>
                  <a:lnTo>
                    <a:pt x="2313" y="369"/>
                  </a:lnTo>
                  <a:lnTo>
                    <a:pt x="2312" y="363"/>
                  </a:lnTo>
                  <a:lnTo>
                    <a:pt x="2306" y="362"/>
                  </a:lnTo>
                  <a:lnTo>
                    <a:pt x="2307" y="360"/>
                  </a:lnTo>
                  <a:lnTo>
                    <a:pt x="2309" y="357"/>
                  </a:lnTo>
                  <a:lnTo>
                    <a:pt x="2310" y="354"/>
                  </a:lnTo>
                  <a:lnTo>
                    <a:pt x="2310" y="351"/>
                  </a:lnTo>
                  <a:lnTo>
                    <a:pt x="2310" y="345"/>
                  </a:lnTo>
                  <a:lnTo>
                    <a:pt x="2315" y="345"/>
                  </a:lnTo>
                  <a:lnTo>
                    <a:pt x="2319" y="345"/>
                  </a:lnTo>
                  <a:lnTo>
                    <a:pt x="2328" y="348"/>
                  </a:lnTo>
                  <a:lnTo>
                    <a:pt x="2336" y="350"/>
                  </a:lnTo>
                  <a:lnTo>
                    <a:pt x="2339" y="351"/>
                  </a:lnTo>
                  <a:lnTo>
                    <a:pt x="2342" y="353"/>
                  </a:lnTo>
                  <a:lnTo>
                    <a:pt x="2345" y="354"/>
                  </a:lnTo>
                  <a:lnTo>
                    <a:pt x="2345" y="351"/>
                  </a:lnTo>
                  <a:lnTo>
                    <a:pt x="2347" y="350"/>
                  </a:lnTo>
                  <a:lnTo>
                    <a:pt x="2350" y="353"/>
                  </a:lnTo>
                  <a:lnTo>
                    <a:pt x="2353" y="353"/>
                  </a:lnTo>
                  <a:lnTo>
                    <a:pt x="2357" y="353"/>
                  </a:lnTo>
                  <a:lnTo>
                    <a:pt x="2363" y="354"/>
                  </a:lnTo>
                  <a:lnTo>
                    <a:pt x="2369" y="353"/>
                  </a:lnTo>
                  <a:lnTo>
                    <a:pt x="2374" y="351"/>
                  </a:lnTo>
                  <a:lnTo>
                    <a:pt x="2377" y="353"/>
                  </a:lnTo>
                  <a:lnTo>
                    <a:pt x="2379" y="353"/>
                  </a:lnTo>
                  <a:lnTo>
                    <a:pt x="2383" y="357"/>
                  </a:lnTo>
                  <a:lnTo>
                    <a:pt x="2389" y="360"/>
                  </a:lnTo>
                  <a:lnTo>
                    <a:pt x="2395" y="362"/>
                  </a:lnTo>
                  <a:lnTo>
                    <a:pt x="2401" y="366"/>
                  </a:lnTo>
                  <a:lnTo>
                    <a:pt x="2407" y="368"/>
                  </a:lnTo>
                  <a:lnTo>
                    <a:pt x="2412" y="369"/>
                  </a:lnTo>
                  <a:lnTo>
                    <a:pt x="2414" y="371"/>
                  </a:lnTo>
                  <a:lnTo>
                    <a:pt x="2414" y="373"/>
                  </a:lnTo>
                  <a:lnTo>
                    <a:pt x="2414" y="374"/>
                  </a:lnTo>
                  <a:lnTo>
                    <a:pt x="2418" y="374"/>
                  </a:lnTo>
                  <a:lnTo>
                    <a:pt x="2426" y="383"/>
                  </a:lnTo>
                  <a:lnTo>
                    <a:pt x="2427" y="385"/>
                  </a:lnTo>
                  <a:lnTo>
                    <a:pt x="2427" y="385"/>
                  </a:lnTo>
                  <a:lnTo>
                    <a:pt x="2429" y="386"/>
                  </a:lnTo>
                  <a:lnTo>
                    <a:pt x="2432" y="386"/>
                  </a:lnTo>
                  <a:lnTo>
                    <a:pt x="2433" y="386"/>
                  </a:lnTo>
                  <a:lnTo>
                    <a:pt x="2433" y="386"/>
                  </a:lnTo>
                  <a:lnTo>
                    <a:pt x="2435" y="389"/>
                  </a:lnTo>
                  <a:lnTo>
                    <a:pt x="2436" y="389"/>
                  </a:lnTo>
                  <a:lnTo>
                    <a:pt x="2441" y="392"/>
                  </a:lnTo>
                  <a:lnTo>
                    <a:pt x="2442" y="395"/>
                  </a:lnTo>
                  <a:lnTo>
                    <a:pt x="2445" y="397"/>
                  </a:lnTo>
                  <a:lnTo>
                    <a:pt x="2444" y="397"/>
                  </a:lnTo>
                  <a:lnTo>
                    <a:pt x="2442" y="395"/>
                  </a:lnTo>
                  <a:lnTo>
                    <a:pt x="2442" y="397"/>
                  </a:lnTo>
                  <a:lnTo>
                    <a:pt x="2442" y="398"/>
                  </a:lnTo>
                  <a:lnTo>
                    <a:pt x="2445" y="400"/>
                  </a:lnTo>
                  <a:lnTo>
                    <a:pt x="2448" y="401"/>
                  </a:lnTo>
                  <a:lnTo>
                    <a:pt x="2450" y="403"/>
                  </a:lnTo>
                  <a:lnTo>
                    <a:pt x="2452" y="404"/>
                  </a:lnTo>
                  <a:lnTo>
                    <a:pt x="2452" y="406"/>
                  </a:lnTo>
                  <a:lnTo>
                    <a:pt x="2450" y="409"/>
                  </a:lnTo>
                  <a:lnTo>
                    <a:pt x="2453" y="407"/>
                  </a:lnTo>
                  <a:lnTo>
                    <a:pt x="2455" y="406"/>
                  </a:lnTo>
                  <a:lnTo>
                    <a:pt x="2453" y="404"/>
                  </a:lnTo>
                  <a:lnTo>
                    <a:pt x="2448" y="400"/>
                  </a:lnTo>
                  <a:lnTo>
                    <a:pt x="2447" y="398"/>
                  </a:lnTo>
                  <a:lnTo>
                    <a:pt x="2448" y="398"/>
                  </a:lnTo>
                  <a:lnTo>
                    <a:pt x="2455" y="404"/>
                  </a:lnTo>
                  <a:lnTo>
                    <a:pt x="2458" y="407"/>
                  </a:lnTo>
                  <a:lnTo>
                    <a:pt x="2456" y="407"/>
                  </a:lnTo>
                  <a:lnTo>
                    <a:pt x="2456" y="409"/>
                  </a:lnTo>
                  <a:lnTo>
                    <a:pt x="2456" y="409"/>
                  </a:lnTo>
                  <a:lnTo>
                    <a:pt x="2458" y="409"/>
                  </a:lnTo>
                  <a:lnTo>
                    <a:pt x="2459" y="409"/>
                  </a:lnTo>
                  <a:lnTo>
                    <a:pt x="2461" y="409"/>
                  </a:lnTo>
                  <a:lnTo>
                    <a:pt x="2462" y="411"/>
                  </a:lnTo>
                  <a:lnTo>
                    <a:pt x="2465" y="414"/>
                  </a:lnTo>
                  <a:lnTo>
                    <a:pt x="2483" y="427"/>
                  </a:lnTo>
                  <a:lnTo>
                    <a:pt x="2485" y="430"/>
                  </a:lnTo>
                  <a:lnTo>
                    <a:pt x="2485" y="432"/>
                  </a:lnTo>
                  <a:lnTo>
                    <a:pt x="2485" y="433"/>
                  </a:lnTo>
                  <a:lnTo>
                    <a:pt x="2485" y="435"/>
                  </a:lnTo>
                  <a:lnTo>
                    <a:pt x="2483" y="438"/>
                  </a:lnTo>
                  <a:lnTo>
                    <a:pt x="2486" y="438"/>
                  </a:lnTo>
                  <a:lnTo>
                    <a:pt x="2486" y="438"/>
                  </a:lnTo>
                  <a:lnTo>
                    <a:pt x="2488" y="436"/>
                  </a:lnTo>
                  <a:lnTo>
                    <a:pt x="2488" y="435"/>
                  </a:lnTo>
                  <a:lnTo>
                    <a:pt x="2489" y="436"/>
                  </a:lnTo>
                  <a:lnTo>
                    <a:pt x="2489" y="438"/>
                  </a:lnTo>
                  <a:lnTo>
                    <a:pt x="2489" y="441"/>
                  </a:lnTo>
                  <a:lnTo>
                    <a:pt x="2489" y="442"/>
                  </a:lnTo>
                  <a:lnTo>
                    <a:pt x="2489" y="446"/>
                  </a:lnTo>
                  <a:lnTo>
                    <a:pt x="2489" y="449"/>
                  </a:lnTo>
                  <a:lnTo>
                    <a:pt x="2491" y="450"/>
                  </a:lnTo>
                  <a:lnTo>
                    <a:pt x="2491" y="452"/>
                  </a:lnTo>
                  <a:lnTo>
                    <a:pt x="2491" y="456"/>
                  </a:lnTo>
                  <a:lnTo>
                    <a:pt x="2489" y="458"/>
                  </a:lnTo>
                  <a:lnTo>
                    <a:pt x="2489" y="461"/>
                  </a:lnTo>
                  <a:lnTo>
                    <a:pt x="2489" y="461"/>
                  </a:lnTo>
                  <a:lnTo>
                    <a:pt x="2493" y="462"/>
                  </a:lnTo>
                  <a:lnTo>
                    <a:pt x="2493" y="462"/>
                  </a:lnTo>
                  <a:lnTo>
                    <a:pt x="2494" y="464"/>
                  </a:lnTo>
                  <a:lnTo>
                    <a:pt x="2494" y="465"/>
                  </a:lnTo>
                  <a:lnTo>
                    <a:pt x="2496" y="467"/>
                  </a:lnTo>
                  <a:lnTo>
                    <a:pt x="2496" y="468"/>
                  </a:lnTo>
                  <a:lnTo>
                    <a:pt x="2496" y="470"/>
                  </a:lnTo>
                  <a:lnTo>
                    <a:pt x="2496" y="470"/>
                  </a:lnTo>
                  <a:lnTo>
                    <a:pt x="2497" y="467"/>
                  </a:lnTo>
                  <a:lnTo>
                    <a:pt x="2499" y="467"/>
                  </a:lnTo>
                  <a:lnTo>
                    <a:pt x="2500" y="465"/>
                  </a:lnTo>
                  <a:lnTo>
                    <a:pt x="2500" y="468"/>
                  </a:lnTo>
                  <a:lnTo>
                    <a:pt x="2500" y="473"/>
                  </a:lnTo>
                  <a:lnTo>
                    <a:pt x="2500" y="473"/>
                  </a:lnTo>
                  <a:lnTo>
                    <a:pt x="2500" y="473"/>
                  </a:lnTo>
                  <a:lnTo>
                    <a:pt x="2502" y="471"/>
                  </a:lnTo>
                  <a:lnTo>
                    <a:pt x="2502" y="470"/>
                  </a:lnTo>
                  <a:lnTo>
                    <a:pt x="2503" y="468"/>
                  </a:lnTo>
                  <a:lnTo>
                    <a:pt x="2503" y="467"/>
                  </a:lnTo>
                  <a:lnTo>
                    <a:pt x="2502" y="465"/>
                  </a:lnTo>
                  <a:lnTo>
                    <a:pt x="2502" y="464"/>
                  </a:lnTo>
                  <a:lnTo>
                    <a:pt x="2499" y="464"/>
                  </a:lnTo>
                  <a:lnTo>
                    <a:pt x="2499" y="462"/>
                  </a:lnTo>
                  <a:lnTo>
                    <a:pt x="2497" y="461"/>
                  </a:lnTo>
                  <a:lnTo>
                    <a:pt x="2499" y="461"/>
                  </a:lnTo>
                  <a:lnTo>
                    <a:pt x="2500" y="459"/>
                  </a:lnTo>
                  <a:lnTo>
                    <a:pt x="2500" y="456"/>
                  </a:lnTo>
                  <a:lnTo>
                    <a:pt x="2500" y="455"/>
                  </a:lnTo>
                  <a:lnTo>
                    <a:pt x="2500" y="453"/>
                  </a:lnTo>
                  <a:lnTo>
                    <a:pt x="2500" y="452"/>
                  </a:lnTo>
                  <a:lnTo>
                    <a:pt x="2499" y="450"/>
                  </a:lnTo>
                  <a:lnTo>
                    <a:pt x="2497" y="449"/>
                  </a:lnTo>
                  <a:lnTo>
                    <a:pt x="2496" y="449"/>
                  </a:lnTo>
                  <a:lnTo>
                    <a:pt x="2496" y="449"/>
                  </a:lnTo>
                  <a:lnTo>
                    <a:pt x="2494" y="447"/>
                  </a:lnTo>
                  <a:lnTo>
                    <a:pt x="2494" y="447"/>
                  </a:lnTo>
                  <a:lnTo>
                    <a:pt x="2494" y="447"/>
                  </a:lnTo>
                  <a:lnTo>
                    <a:pt x="2496" y="446"/>
                  </a:lnTo>
                  <a:lnTo>
                    <a:pt x="2502" y="446"/>
                  </a:lnTo>
                  <a:lnTo>
                    <a:pt x="2505" y="444"/>
                  </a:lnTo>
                  <a:lnTo>
                    <a:pt x="2506" y="446"/>
                  </a:lnTo>
                  <a:lnTo>
                    <a:pt x="2506" y="446"/>
                  </a:lnTo>
                  <a:lnTo>
                    <a:pt x="2511" y="447"/>
                  </a:lnTo>
                  <a:lnTo>
                    <a:pt x="2511" y="447"/>
                  </a:lnTo>
                  <a:lnTo>
                    <a:pt x="2509" y="449"/>
                  </a:lnTo>
                  <a:lnTo>
                    <a:pt x="2509" y="450"/>
                  </a:lnTo>
                  <a:lnTo>
                    <a:pt x="2509" y="452"/>
                  </a:lnTo>
                  <a:lnTo>
                    <a:pt x="2508" y="453"/>
                  </a:lnTo>
                  <a:lnTo>
                    <a:pt x="2509" y="455"/>
                  </a:lnTo>
                  <a:lnTo>
                    <a:pt x="2511" y="453"/>
                  </a:lnTo>
                  <a:lnTo>
                    <a:pt x="2511" y="452"/>
                  </a:lnTo>
                  <a:lnTo>
                    <a:pt x="2509" y="450"/>
                  </a:lnTo>
                  <a:lnTo>
                    <a:pt x="2511" y="450"/>
                  </a:lnTo>
                  <a:lnTo>
                    <a:pt x="2511" y="449"/>
                  </a:lnTo>
                  <a:lnTo>
                    <a:pt x="2512" y="450"/>
                  </a:lnTo>
                  <a:lnTo>
                    <a:pt x="2514" y="452"/>
                  </a:lnTo>
                  <a:lnTo>
                    <a:pt x="2517" y="452"/>
                  </a:lnTo>
                  <a:lnTo>
                    <a:pt x="2518" y="452"/>
                  </a:lnTo>
                  <a:lnTo>
                    <a:pt x="2518" y="450"/>
                  </a:lnTo>
                  <a:lnTo>
                    <a:pt x="2518" y="450"/>
                  </a:lnTo>
                  <a:lnTo>
                    <a:pt x="2512" y="449"/>
                  </a:lnTo>
                  <a:lnTo>
                    <a:pt x="2512" y="447"/>
                  </a:lnTo>
                  <a:lnTo>
                    <a:pt x="2517" y="449"/>
                  </a:lnTo>
                  <a:lnTo>
                    <a:pt x="2520" y="450"/>
                  </a:lnTo>
                  <a:lnTo>
                    <a:pt x="2521" y="450"/>
                  </a:lnTo>
                  <a:lnTo>
                    <a:pt x="2524" y="450"/>
                  </a:lnTo>
                  <a:lnTo>
                    <a:pt x="2527" y="452"/>
                  </a:lnTo>
                  <a:lnTo>
                    <a:pt x="2531" y="455"/>
                  </a:lnTo>
                  <a:lnTo>
                    <a:pt x="2534" y="459"/>
                  </a:lnTo>
                  <a:lnTo>
                    <a:pt x="2535" y="462"/>
                  </a:lnTo>
                  <a:lnTo>
                    <a:pt x="2538" y="464"/>
                  </a:lnTo>
                  <a:lnTo>
                    <a:pt x="2543" y="470"/>
                  </a:lnTo>
                  <a:lnTo>
                    <a:pt x="2543" y="470"/>
                  </a:lnTo>
                  <a:lnTo>
                    <a:pt x="2544" y="470"/>
                  </a:lnTo>
                  <a:lnTo>
                    <a:pt x="2543" y="471"/>
                  </a:lnTo>
                  <a:lnTo>
                    <a:pt x="2543" y="473"/>
                  </a:lnTo>
                  <a:lnTo>
                    <a:pt x="2544" y="471"/>
                  </a:lnTo>
                  <a:lnTo>
                    <a:pt x="2546" y="471"/>
                  </a:lnTo>
                  <a:lnTo>
                    <a:pt x="2546" y="471"/>
                  </a:lnTo>
                  <a:lnTo>
                    <a:pt x="2547" y="471"/>
                  </a:lnTo>
                  <a:lnTo>
                    <a:pt x="2547" y="473"/>
                  </a:lnTo>
                  <a:lnTo>
                    <a:pt x="2547" y="474"/>
                  </a:lnTo>
                  <a:lnTo>
                    <a:pt x="2547" y="474"/>
                  </a:lnTo>
                  <a:lnTo>
                    <a:pt x="2550" y="474"/>
                  </a:lnTo>
                  <a:lnTo>
                    <a:pt x="2552" y="476"/>
                  </a:lnTo>
                  <a:lnTo>
                    <a:pt x="2553" y="477"/>
                  </a:lnTo>
                  <a:lnTo>
                    <a:pt x="2552" y="480"/>
                  </a:lnTo>
                  <a:lnTo>
                    <a:pt x="2550" y="480"/>
                  </a:lnTo>
                  <a:lnTo>
                    <a:pt x="2550" y="479"/>
                  </a:lnTo>
                  <a:lnTo>
                    <a:pt x="2550" y="479"/>
                  </a:lnTo>
                  <a:lnTo>
                    <a:pt x="2547" y="479"/>
                  </a:lnTo>
                  <a:lnTo>
                    <a:pt x="2544" y="482"/>
                  </a:lnTo>
                  <a:lnTo>
                    <a:pt x="2543" y="484"/>
                  </a:lnTo>
                  <a:lnTo>
                    <a:pt x="2543" y="485"/>
                  </a:lnTo>
                  <a:lnTo>
                    <a:pt x="2543" y="488"/>
                  </a:lnTo>
                  <a:lnTo>
                    <a:pt x="2543" y="490"/>
                  </a:lnTo>
                  <a:lnTo>
                    <a:pt x="2541" y="491"/>
                  </a:lnTo>
                  <a:lnTo>
                    <a:pt x="2538" y="491"/>
                  </a:lnTo>
                  <a:lnTo>
                    <a:pt x="2537" y="490"/>
                  </a:lnTo>
                  <a:lnTo>
                    <a:pt x="2535" y="490"/>
                  </a:lnTo>
                  <a:lnTo>
                    <a:pt x="2535" y="488"/>
                  </a:lnTo>
                  <a:lnTo>
                    <a:pt x="2532" y="487"/>
                  </a:lnTo>
                  <a:lnTo>
                    <a:pt x="2532" y="485"/>
                  </a:lnTo>
                  <a:lnTo>
                    <a:pt x="2532" y="487"/>
                  </a:lnTo>
                  <a:lnTo>
                    <a:pt x="2532" y="488"/>
                  </a:lnTo>
                  <a:lnTo>
                    <a:pt x="2534" y="490"/>
                  </a:lnTo>
                  <a:lnTo>
                    <a:pt x="2535" y="491"/>
                  </a:lnTo>
                  <a:lnTo>
                    <a:pt x="2537" y="494"/>
                  </a:lnTo>
                  <a:lnTo>
                    <a:pt x="2537" y="494"/>
                  </a:lnTo>
                  <a:lnTo>
                    <a:pt x="2535" y="494"/>
                  </a:lnTo>
                  <a:lnTo>
                    <a:pt x="2535" y="494"/>
                  </a:lnTo>
                  <a:lnTo>
                    <a:pt x="2534" y="494"/>
                  </a:lnTo>
                  <a:lnTo>
                    <a:pt x="2532" y="494"/>
                  </a:lnTo>
                  <a:lnTo>
                    <a:pt x="2527" y="494"/>
                  </a:lnTo>
                  <a:lnTo>
                    <a:pt x="2526" y="496"/>
                  </a:lnTo>
                  <a:lnTo>
                    <a:pt x="2526" y="494"/>
                  </a:lnTo>
                  <a:lnTo>
                    <a:pt x="2526" y="494"/>
                  </a:lnTo>
                  <a:lnTo>
                    <a:pt x="2523" y="493"/>
                  </a:lnTo>
                  <a:lnTo>
                    <a:pt x="2521" y="493"/>
                  </a:lnTo>
                  <a:lnTo>
                    <a:pt x="2521" y="493"/>
                  </a:lnTo>
                  <a:lnTo>
                    <a:pt x="2521" y="491"/>
                  </a:lnTo>
                  <a:lnTo>
                    <a:pt x="2520" y="490"/>
                  </a:lnTo>
                  <a:lnTo>
                    <a:pt x="2517" y="490"/>
                  </a:lnTo>
                  <a:lnTo>
                    <a:pt x="2517" y="490"/>
                  </a:lnTo>
                  <a:lnTo>
                    <a:pt x="2515" y="490"/>
                  </a:lnTo>
                  <a:lnTo>
                    <a:pt x="2518" y="491"/>
                  </a:lnTo>
                  <a:lnTo>
                    <a:pt x="2521" y="496"/>
                  </a:lnTo>
                  <a:lnTo>
                    <a:pt x="2520" y="496"/>
                  </a:lnTo>
                  <a:lnTo>
                    <a:pt x="2520" y="496"/>
                  </a:lnTo>
                  <a:lnTo>
                    <a:pt x="2521" y="496"/>
                  </a:lnTo>
                  <a:lnTo>
                    <a:pt x="2521" y="496"/>
                  </a:lnTo>
                  <a:lnTo>
                    <a:pt x="2523" y="497"/>
                  </a:lnTo>
                  <a:lnTo>
                    <a:pt x="2521" y="500"/>
                  </a:lnTo>
                  <a:lnTo>
                    <a:pt x="2521" y="502"/>
                  </a:lnTo>
                  <a:lnTo>
                    <a:pt x="2517" y="502"/>
                  </a:lnTo>
                  <a:lnTo>
                    <a:pt x="2518" y="503"/>
                  </a:lnTo>
                  <a:lnTo>
                    <a:pt x="2518" y="503"/>
                  </a:lnTo>
                  <a:lnTo>
                    <a:pt x="2520" y="503"/>
                  </a:lnTo>
                  <a:lnTo>
                    <a:pt x="2521" y="503"/>
                  </a:lnTo>
                  <a:lnTo>
                    <a:pt x="2523" y="506"/>
                  </a:lnTo>
                  <a:lnTo>
                    <a:pt x="2523" y="508"/>
                  </a:lnTo>
                  <a:lnTo>
                    <a:pt x="2521" y="509"/>
                  </a:lnTo>
                  <a:lnTo>
                    <a:pt x="2520" y="511"/>
                  </a:lnTo>
                  <a:lnTo>
                    <a:pt x="2518" y="512"/>
                  </a:lnTo>
                  <a:lnTo>
                    <a:pt x="2515" y="512"/>
                  </a:lnTo>
                  <a:lnTo>
                    <a:pt x="2514" y="512"/>
                  </a:lnTo>
                  <a:lnTo>
                    <a:pt x="2512" y="512"/>
                  </a:lnTo>
                  <a:lnTo>
                    <a:pt x="2512" y="514"/>
                  </a:lnTo>
                  <a:lnTo>
                    <a:pt x="2512" y="515"/>
                  </a:lnTo>
                  <a:lnTo>
                    <a:pt x="2512" y="514"/>
                  </a:lnTo>
                  <a:lnTo>
                    <a:pt x="2514" y="514"/>
                  </a:lnTo>
                  <a:lnTo>
                    <a:pt x="2515" y="515"/>
                  </a:lnTo>
                  <a:lnTo>
                    <a:pt x="2515" y="517"/>
                  </a:lnTo>
                  <a:lnTo>
                    <a:pt x="2514" y="517"/>
                  </a:lnTo>
                  <a:lnTo>
                    <a:pt x="2514" y="517"/>
                  </a:lnTo>
                  <a:lnTo>
                    <a:pt x="2514" y="520"/>
                  </a:lnTo>
                  <a:lnTo>
                    <a:pt x="2514" y="520"/>
                  </a:lnTo>
                  <a:lnTo>
                    <a:pt x="2514" y="522"/>
                  </a:lnTo>
                  <a:lnTo>
                    <a:pt x="2515" y="522"/>
                  </a:lnTo>
                  <a:lnTo>
                    <a:pt x="2517" y="522"/>
                  </a:lnTo>
                  <a:lnTo>
                    <a:pt x="2518" y="523"/>
                  </a:lnTo>
                  <a:lnTo>
                    <a:pt x="2520" y="523"/>
                  </a:lnTo>
                  <a:lnTo>
                    <a:pt x="2520" y="525"/>
                  </a:lnTo>
                  <a:lnTo>
                    <a:pt x="2520" y="526"/>
                  </a:lnTo>
                  <a:lnTo>
                    <a:pt x="2520" y="526"/>
                  </a:lnTo>
                  <a:lnTo>
                    <a:pt x="2517" y="526"/>
                  </a:lnTo>
                  <a:lnTo>
                    <a:pt x="2515" y="526"/>
                  </a:lnTo>
                  <a:lnTo>
                    <a:pt x="2515" y="525"/>
                  </a:lnTo>
                  <a:lnTo>
                    <a:pt x="2515" y="525"/>
                  </a:lnTo>
                  <a:lnTo>
                    <a:pt x="2514" y="523"/>
                  </a:lnTo>
                  <a:lnTo>
                    <a:pt x="2514" y="523"/>
                  </a:lnTo>
                  <a:lnTo>
                    <a:pt x="2514" y="528"/>
                  </a:lnTo>
                  <a:lnTo>
                    <a:pt x="2514" y="529"/>
                  </a:lnTo>
                  <a:lnTo>
                    <a:pt x="2512" y="529"/>
                  </a:lnTo>
                  <a:lnTo>
                    <a:pt x="2511" y="531"/>
                  </a:lnTo>
                  <a:lnTo>
                    <a:pt x="2509" y="531"/>
                  </a:lnTo>
                  <a:lnTo>
                    <a:pt x="2508" y="528"/>
                  </a:lnTo>
                  <a:lnTo>
                    <a:pt x="2508" y="526"/>
                  </a:lnTo>
                  <a:lnTo>
                    <a:pt x="2509" y="526"/>
                  </a:lnTo>
                  <a:lnTo>
                    <a:pt x="2509" y="525"/>
                  </a:lnTo>
                  <a:lnTo>
                    <a:pt x="2509" y="523"/>
                  </a:lnTo>
                  <a:lnTo>
                    <a:pt x="2508" y="525"/>
                  </a:lnTo>
                  <a:lnTo>
                    <a:pt x="2506" y="526"/>
                  </a:lnTo>
                  <a:lnTo>
                    <a:pt x="2505" y="528"/>
                  </a:lnTo>
                  <a:lnTo>
                    <a:pt x="2505" y="528"/>
                  </a:lnTo>
                  <a:lnTo>
                    <a:pt x="2503" y="528"/>
                  </a:lnTo>
                  <a:lnTo>
                    <a:pt x="2502" y="526"/>
                  </a:lnTo>
                  <a:lnTo>
                    <a:pt x="2500" y="526"/>
                  </a:lnTo>
                  <a:lnTo>
                    <a:pt x="2499" y="522"/>
                  </a:lnTo>
                  <a:lnTo>
                    <a:pt x="2497" y="520"/>
                  </a:lnTo>
                  <a:lnTo>
                    <a:pt x="2494" y="517"/>
                  </a:lnTo>
                  <a:lnTo>
                    <a:pt x="2491" y="515"/>
                  </a:lnTo>
                  <a:lnTo>
                    <a:pt x="2488" y="515"/>
                  </a:lnTo>
                  <a:lnTo>
                    <a:pt x="2486" y="515"/>
                  </a:lnTo>
                  <a:lnTo>
                    <a:pt x="2485" y="515"/>
                  </a:lnTo>
                  <a:lnTo>
                    <a:pt x="2483" y="515"/>
                  </a:lnTo>
                  <a:lnTo>
                    <a:pt x="2483" y="515"/>
                  </a:lnTo>
                  <a:lnTo>
                    <a:pt x="2482" y="514"/>
                  </a:lnTo>
                  <a:lnTo>
                    <a:pt x="2482" y="514"/>
                  </a:lnTo>
                  <a:lnTo>
                    <a:pt x="2479" y="511"/>
                  </a:lnTo>
                  <a:lnTo>
                    <a:pt x="2477" y="509"/>
                  </a:lnTo>
                  <a:lnTo>
                    <a:pt x="2477" y="508"/>
                  </a:lnTo>
                  <a:lnTo>
                    <a:pt x="2477" y="506"/>
                  </a:lnTo>
                  <a:lnTo>
                    <a:pt x="2477" y="503"/>
                  </a:lnTo>
                  <a:lnTo>
                    <a:pt x="2477" y="499"/>
                  </a:lnTo>
                  <a:lnTo>
                    <a:pt x="2474" y="496"/>
                  </a:lnTo>
                  <a:lnTo>
                    <a:pt x="2470" y="494"/>
                  </a:lnTo>
                  <a:lnTo>
                    <a:pt x="2465" y="493"/>
                  </a:lnTo>
                  <a:lnTo>
                    <a:pt x="2464" y="491"/>
                  </a:lnTo>
                  <a:lnTo>
                    <a:pt x="2462" y="491"/>
                  </a:lnTo>
                  <a:lnTo>
                    <a:pt x="2458" y="494"/>
                  </a:lnTo>
                  <a:lnTo>
                    <a:pt x="2455" y="496"/>
                  </a:lnTo>
                  <a:lnTo>
                    <a:pt x="2447" y="496"/>
                  </a:lnTo>
                  <a:lnTo>
                    <a:pt x="2447" y="496"/>
                  </a:lnTo>
                  <a:lnTo>
                    <a:pt x="2445" y="494"/>
                  </a:lnTo>
                  <a:lnTo>
                    <a:pt x="2445" y="493"/>
                  </a:lnTo>
                  <a:lnTo>
                    <a:pt x="2445" y="490"/>
                  </a:lnTo>
                  <a:lnTo>
                    <a:pt x="2445" y="488"/>
                  </a:lnTo>
                  <a:lnTo>
                    <a:pt x="2445" y="487"/>
                  </a:lnTo>
                  <a:lnTo>
                    <a:pt x="2444" y="488"/>
                  </a:lnTo>
                  <a:lnTo>
                    <a:pt x="2442" y="487"/>
                  </a:lnTo>
                  <a:lnTo>
                    <a:pt x="2442" y="484"/>
                  </a:lnTo>
                  <a:lnTo>
                    <a:pt x="2441" y="482"/>
                  </a:lnTo>
                  <a:lnTo>
                    <a:pt x="2439" y="479"/>
                  </a:lnTo>
                  <a:lnTo>
                    <a:pt x="2441" y="479"/>
                  </a:lnTo>
                  <a:lnTo>
                    <a:pt x="2442" y="479"/>
                  </a:lnTo>
                  <a:lnTo>
                    <a:pt x="2442" y="479"/>
                  </a:lnTo>
                  <a:lnTo>
                    <a:pt x="2442" y="476"/>
                  </a:lnTo>
                  <a:lnTo>
                    <a:pt x="2444" y="474"/>
                  </a:lnTo>
                  <a:lnTo>
                    <a:pt x="2444" y="474"/>
                  </a:lnTo>
                  <a:lnTo>
                    <a:pt x="2445" y="470"/>
                  </a:lnTo>
                  <a:lnTo>
                    <a:pt x="2445" y="468"/>
                  </a:lnTo>
                  <a:lnTo>
                    <a:pt x="2444" y="470"/>
                  </a:lnTo>
                  <a:lnTo>
                    <a:pt x="2442" y="473"/>
                  </a:lnTo>
                  <a:lnTo>
                    <a:pt x="2441" y="474"/>
                  </a:lnTo>
                  <a:lnTo>
                    <a:pt x="2441" y="474"/>
                  </a:lnTo>
                  <a:lnTo>
                    <a:pt x="2441" y="474"/>
                  </a:lnTo>
                  <a:lnTo>
                    <a:pt x="2439" y="474"/>
                  </a:lnTo>
                  <a:lnTo>
                    <a:pt x="2438" y="473"/>
                  </a:lnTo>
                  <a:lnTo>
                    <a:pt x="2438" y="470"/>
                  </a:lnTo>
                  <a:lnTo>
                    <a:pt x="2438" y="468"/>
                  </a:lnTo>
                  <a:lnTo>
                    <a:pt x="2436" y="470"/>
                  </a:lnTo>
                  <a:lnTo>
                    <a:pt x="2436" y="470"/>
                  </a:lnTo>
                  <a:lnTo>
                    <a:pt x="2435" y="471"/>
                  </a:lnTo>
                  <a:lnTo>
                    <a:pt x="2435" y="471"/>
                  </a:lnTo>
                  <a:lnTo>
                    <a:pt x="2435" y="473"/>
                  </a:lnTo>
                  <a:lnTo>
                    <a:pt x="2435" y="474"/>
                  </a:lnTo>
                  <a:lnTo>
                    <a:pt x="2433" y="476"/>
                  </a:lnTo>
                  <a:lnTo>
                    <a:pt x="2432" y="476"/>
                  </a:lnTo>
                  <a:lnTo>
                    <a:pt x="2430" y="474"/>
                  </a:lnTo>
                  <a:lnTo>
                    <a:pt x="2430" y="477"/>
                  </a:lnTo>
                  <a:lnTo>
                    <a:pt x="2430" y="479"/>
                  </a:lnTo>
                  <a:lnTo>
                    <a:pt x="2429" y="484"/>
                  </a:lnTo>
                  <a:lnTo>
                    <a:pt x="2430" y="487"/>
                  </a:lnTo>
                  <a:lnTo>
                    <a:pt x="2432" y="487"/>
                  </a:lnTo>
                  <a:lnTo>
                    <a:pt x="2433" y="490"/>
                  </a:lnTo>
                  <a:lnTo>
                    <a:pt x="2435" y="491"/>
                  </a:lnTo>
                  <a:lnTo>
                    <a:pt x="2435" y="493"/>
                  </a:lnTo>
                  <a:lnTo>
                    <a:pt x="2435" y="494"/>
                  </a:lnTo>
                  <a:lnTo>
                    <a:pt x="2433" y="497"/>
                  </a:lnTo>
                  <a:lnTo>
                    <a:pt x="2433" y="499"/>
                  </a:lnTo>
                  <a:lnTo>
                    <a:pt x="2432" y="502"/>
                  </a:lnTo>
                  <a:lnTo>
                    <a:pt x="2430" y="505"/>
                  </a:lnTo>
                  <a:lnTo>
                    <a:pt x="2427" y="508"/>
                  </a:lnTo>
                  <a:lnTo>
                    <a:pt x="2427" y="508"/>
                  </a:lnTo>
                  <a:lnTo>
                    <a:pt x="2424" y="508"/>
                  </a:lnTo>
                  <a:lnTo>
                    <a:pt x="2423" y="512"/>
                  </a:lnTo>
                  <a:lnTo>
                    <a:pt x="2420" y="515"/>
                  </a:lnTo>
                  <a:lnTo>
                    <a:pt x="2417" y="515"/>
                  </a:lnTo>
                  <a:lnTo>
                    <a:pt x="2410" y="520"/>
                  </a:lnTo>
                  <a:lnTo>
                    <a:pt x="2409" y="522"/>
                  </a:lnTo>
                  <a:lnTo>
                    <a:pt x="2406" y="517"/>
                  </a:lnTo>
                  <a:lnTo>
                    <a:pt x="2400" y="517"/>
                  </a:lnTo>
                  <a:lnTo>
                    <a:pt x="2397" y="515"/>
                  </a:lnTo>
                  <a:lnTo>
                    <a:pt x="2394" y="511"/>
                  </a:lnTo>
                  <a:lnTo>
                    <a:pt x="2394" y="511"/>
                  </a:lnTo>
                  <a:lnTo>
                    <a:pt x="2392" y="509"/>
                  </a:lnTo>
                  <a:lnTo>
                    <a:pt x="2389" y="508"/>
                  </a:lnTo>
                  <a:lnTo>
                    <a:pt x="2386" y="508"/>
                  </a:lnTo>
                  <a:lnTo>
                    <a:pt x="2383" y="508"/>
                  </a:lnTo>
                  <a:lnTo>
                    <a:pt x="2382" y="508"/>
                  </a:lnTo>
                  <a:lnTo>
                    <a:pt x="2383" y="509"/>
                  </a:lnTo>
                  <a:lnTo>
                    <a:pt x="2386" y="509"/>
                  </a:lnTo>
                  <a:lnTo>
                    <a:pt x="2389" y="509"/>
                  </a:lnTo>
                  <a:lnTo>
                    <a:pt x="2391" y="509"/>
                  </a:lnTo>
                  <a:lnTo>
                    <a:pt x="2392" y="511"/>
                  </a:lnTo>
                  <a:lnTo>
                    <a:pt x="2392" y="514"/>
                  </a:lnTo>
                  <a:lnTo>
                    <a:pt x="2392" y="515"/>
                  </a:lnTo>
                  <a:lnTo>
                    <a:pt x="2391" y="515"/>
                  </a:lnTo>
                  <a:lnTo>
                    <a:pt x="2388" y="514"/>
                  </a:lnTo>
                  <a:lnTo>
                    <a:pt x="2385" y="514"/>
                  </a:lnTo>
                  <a:lnTo>
                    <a:pt x="2383" y="514"/>
                  </a:lnTo>
                  <a:lnTo>
                    <a:pt x="2379" y="511"/>
                  </a:lnTo>
                  <a:lnTo>
                    <a:pt x="2376" y="514"/>
                  </a:lnTo>
                  <a:lnTo>
                    <a:pt x="2371" y="515"/>
                  </a:lnTo>
                  <a:lnTo>
                    <a:pt x="2366" y="515"/>
                  </a:lnTo>
                  <a:lnTo>
                    <a:pt x="2360" y="517"/>
                  </a:lnTo>
                  <a:lnTo>
                    <a:pt x="2362" y="517"/>
                  </a:lnTo>
                  <a:lnTo>
                    <a:pt x="2366" y="517"/>
                  </a:lnTo>
                  <a:lnTo>
                    <a:pt x="2369" y="517"/>
                  </a:lnTo>
                  <a:lnTo>
                    <a:pt x="2374" y="515"/>
                  </a:lnTo>
                  <a:lnTo>
                    <a:pt x="2376" y="514"/>
                  </a:lnTo>
                  <a:lnTo>
                    <a:pt x="2377" y="514"/>
                  </a:lnTo>
                  <a:lnTo>
                    <a:pt x="2379" y="512"/>
                  </a:lnTo>
                  <a:lnTo>
                    <a:pt x="2380" y="512"/>
                  </a:lnTo>
                  <a:lnTo>
                    <a:pt x="2380" y="514"/>
                  </a:lnTo>
                  <a:lnTo>
                    <a:pt x="2382" y="515"/>
                  </a:lnTo>
                  <a:lnTo>
                    <a:pt x="2382" y="517"/>
                  </a:lnTo>
                  <a:lnTo>
                    <a:pt x="2382" y="520"/>
                  </a:lnTo>
                  <a:lnTo>
                    <a:pt x="2380" y="520"/>
                  </a:lnTo>
                  <a:lnTo>
                    <a:pt x="2380" y="522"/>
                  </a:lnTo>
                  <a:lnTo>
                    <a:pt x="2385" y="517"/>
                  </a:lnTo>
                  <a:lnTo>
                    <a:pt x="2386" y="520"/>
                  </a:lnTo>
                  <a:lnTo>
                    <a:pt x="2388" y="520"/>
                  </a:lnTo>
                  <a:lnTo>
                    <a:pt x="2391" y="517"/>
                  </a:lnTo>
                  <a:lnTo>
                    <a:pt x="2395" y="515"/>
                  </a:lnTo>
                  <a:lnTo>
                    <a:pt x="2395" y="517"/>
                  </a:lnTo>
                  <a:lnTo>
                    <a:pt x="2395" y="517"/>
                  </a:lnTo>
                  <a:lnTo>
                    <a:pt x="2395" y="522"/>
                  </a:lnTo>
                  <a:lnTo>
                    <a:pt x="2395" y="526"/>
                  </a:lnTo>
                  <a:lnTo>
                    <a:pt x="2398" y="529"/>
                  </a:lnTo>
                  <a:lnTo>
                    <a:pt x="2401" y="532"/>
                  </a:lnTo>
                  <a:lnTo>
                    <a:pt x="2403" y="532"/>
                  </a:lnTo>
                  <a:lnTo>
                    <a:pt x="2404" y="532"/>
                  </a:lnTo>
                  <a:lnTo>
                    <a:pt x="2404" y="529"/>
                  </a:lnTo>
                  <a:lnTo>
                    <a:pt x="2404" y="528"/>
                  </a:lnTo>
                  <a:lnTo>
                    <a:pt x="2406" y="529"/>
                  </a:lnTo>
                  <a:lnTo>
                    <a:pt x="2407" y="531"/>
                  </a:lnTo>
                  <a:lnTo>
                    <a:pt x="2409" y="535"/>
                  </a:lnTo>
                  <a:lnTo>
                    <a:pt x="2407" y="535"/>
                  </a:lnTo>
                  <a:lnTo>
                    <a:pt x="2407" y="538"/>
                  </a:lnTo>
                  <a:lnTo>
                    <a:pt x="2409" y="538"/>
                  </a:lnTo>
                  <a:lnTo>
                    <a:pt x="2410" y="540"/>
                  </a:lnTo>
                  <a:lnTo>
                    <a:pt x="2410" y="543"/>
                  </a:lnTo>
                  <a:lnTo>
                    <a:pt x="2412" y="547"/>
                  </a:lnTo>
                  <a:lnTo>
                    <a:pt x="2410" y="547"/>
                  </a:lnTo>
                  <a:lnTo>
                    <a:pt x="2410" y="547"/>
                  </a:lnTo>
                  <a:lnTo>
                    <a:pt x="2407" y="549"/>
                  </a:lnTo>
                  <a:lnTo>
                    <a:pt x="2407" y="549"/>
                  </a:lnTo>
                  <a:lnTo>
                    <a:pt x="2410" y="549"/>
                  </a:lnTo>
                  <a:lnTo>
                    <a:pt x="2410" y="552"/>
                  </a:lnTo>
                  <a:lnTo>
                    <a:pt x="2410" y="552"/>
                  </a:lnTo>
                  <a:lnTo>
                    <a:pt x="2410" y="555"/>
                  </a:lnTo>
                  <a:lnTo>
                    <a:pt x="2412" y="555"/>
                  </a:lnTo>
                  <a:lnTo>
                    <a:pt x="2412" y="552"/>
                  </a:lnTo>
                  <a:lnTo>
                    <a:pt x="2412" y="552"/>
                  </a:lnTo>
                  <a:lnTo>
                    <a:pt x="2412" y="549"/>
                  </a:lnTo>
                  <a:lnTo>
                    <a:pt x="2414" y="555"/>
                  </a:lnTo>
                  <a:lnTo>
                    <a:pt x="2414" y="557"/>
                  </a:lnTo>
                  <a:lnTo>
                    <a:pt x="2415" y="558"/>
                  </a:lnTo>
                  <a:lnTo>
                    <a:pt x="2418" y="561"/>
                  </a:lnTo>
                  <a:lnTo>
                    <a:pt x="2420" y="561"/>
                  </a:lnTo>
                  <a:lnTo>
                    <a:pt x="2420" y="564"/>
                  </a:lnTo>
                  <a:lnTo>
                    <a:pt x="2418" y="564"/>
                  </a:lnTo>
                  <a:lnTo>
                    <a:pt x="2418" y="566"/>
                  </a:lnTo>
                  <a:lnTo>
                    <a:pt x="2418" y="567"/>
                  </a:lnTo>
                  <a:lnTo>
                    <a:pt x="2420" y="569"/>
                  </a:lnTo>
                  <a:lnTo>
                    <a:pt x="2421" y="569"/>
                  </a:lnTo>
                  <a:lnTo>
                    <a:pt x="2421" y="572"/>
                  </a:lnTo>
                  <a:lnTo>
                    <a:pt x="2421" y="575"/>
                  </a:lnTo>
                  <a:lnTo>
                    <a:pt x="2421" y="576"/>
                  </a:lnTo>
                  <a:lnTo>
                    <a:pt x="2418" y="578"/>
                  </a:lnTo>
                  <a:lnTo>
                    <a:pt x="2417" y="578"/>
                  </a:lnTo>
                  <a:lnTo>
                    <a:pt x="2417" y="581"/>
                  </a:lnTo>
                  <a:lnTo>
                    <a:pt x="2417" y="584"/>
                  </a:lnTo>
                  <a:lnTo>
                    <a:pt x="2415" y="584"/>
                  </a:lnTo>
                  <a:lnTo>
                    <a:pt x="2414" y="581"/>
                  </a:lnTo>
                  <a:lnTo>
                    <a:pt x="2403" y="578"/>
                  </a:lnTo>
                  <a:lnTo>
                    <a:pt x="2398" y="576"/>
                  </a:lnTo>
                  <a:lnTo>
                    <a:pt x="2394" y="576"/>
                  </a:lnTo>
                  <a:lnTo>
                    <a:pt x="2394" y="576"/>
                  </a:lnTo>
                  <a:lnTo>
                    <a:pt x="2394" y="575"/>
                  </a:lnTo>
                  <a:lnTo>
                    <a:pt x="2394" y="575"/>
                  </a:lnTo>
                  <a:lnTo>
                    <a:pt x="2394" y="573"/>
                  </a:lnTo>
                  <a:lnTo>
                    <a:pt x="2394" y="572"/>
                  </a:lnTo>
                  <a:lnTo>
                    <a:pt x="2394" y="572"/>
                  </a:lnTo>
                  <a:lnTo>
                    <a:pt x="2394" y="572"/>
                  </a:lnTo>
                  <a:lnTo>
                    <a:pt x="2392" y="572"/>
                  </a:lnTo>
                  <a:lnTo>
                    <a:pt x="2391" y="572"/>
                  </a:lnTo>
                  <a:lnTo>
                    <a:pt x="2391" y="572"/>
                  </a:lnTo>
                  <a:lnTo>
                    <a:pt x="2389" y="573"/>
                  </a:lnTo>
                  <a:lnTo>
                    <a:pt x="2389" y="573"/>
                  </a:lnTo>
                  <a:lnTo>
                    <a:pt x="2389" y="575"/>
                  </a:lnTo>
                  <a:lnTo>
                    <a:pt x="2391" y="576"/>
                  </a:lnTo>
                  <a:lnTo>
                    <a:pt x="2392" y="576"/>
                  </a:lnTo>
                  <a:lnTo>
                    <a:pt x="2392" y="578"/>
                  </a:lnTo>
                  <a:lnTo>
                    <a:pt x="2389" y="578"/>
                  </a:lnTo>
                  <a:lnTo>
                    <a:pt x="2386" y="578"/>
                  </a:lnTo>
                  <a:lnTo>
                    <a:pt x="2383" y="581"/>
                  </a:lnTo>
                  <a:lnTo>
                    <a:pt x="2382" y="581"/>
                  </a:lnTo>
                  <a:lnTo>
                    <a:pt x="2373" y="587"/>
                  </a:lnTo>
                  <a:lnTo>
                    <a:pt x="2371" y="587"/>
                  </a:lnTo>
                  <a:lnTo>
                    <a:pt x="2369" y="587"/>
                  </a:lnTo>
                  <a:lnTo>
                    <a:pt x="2369" y="590"/>
                  </a:lnTo>
                  <a:lnTo>
                    <a:pt x="2368" y="590"/>
                  </a:lnTo>
                  <a:lnTo>
                    <a:pt x="2363" y="594"/>
                  </a:lnTo>
                  <a:lnTo>
                    <a:pt x="2362" y="593"/>
                  </a:lnTo>
                  <a:lnTo>
                    <a:pt x="2360" y="596"/>
                  </a:lnTo>
                  <a:lnTo>
                    <a:pt x="2359" y="597"/>
                  </a:lnTo>
                  <a:lnTo>
                    <a:pt x="2357" y="597"/>
                  </a:lnTo>
                  <a:lnTo>
                    <a:pt x="2354" y="597"/>
                  </a:lnTo>
                  <a:lnTo>
                    <a:pt x="2351" y="600"/>
                  </a:lnTo>
                  <a:lnTo>
                    <a:pt x="2348" y="599"/>
                  </a:lnTo>
                  <a:lnTo>
                    <a:pt x="2345" y="603"/>
                  </a:lnTo>
                  <a:lnTo>
                    <a:pt x="2342" y="607"/>
                  </a:lnTo>
                  <a:lnTo>
                    <a:pt x="2342" y="607"/>
                  </a:lnTo>
                  <a:lnTo>
                    <a:pt x="2339" y="606"/>
                  </a:lnTo>
                  <a:lnTo>
                    <a:pt x="2339" y="606"/>
                  </a:lnTo>
                  <a:lnTo>
                    <a:pt x="2339" y="607"/>
                  </a:lnTo>
                  <a:lnTo>
                    <a:pt x="2341" y="609"/>
                  </a:lnTo>
                  <a:lnTo>
                    <a:pt x="2339" y="610"/>
                  </a:lnTo>
                  <a:lnTo>
                    <a:pt x="2339" y="609"/>
                  </a:lnTo>
                  <a:lnTo>
                    <a:pt x="2338" y="609"/>
                  </a:lnTo>
                  <a:lnTo>
                    <a:pt x="2338" y="609"/>
                  </a:lnTo>
                  <a:lnTo>
                    <a:pt x="2338" y="610"/>
                  </a:lnTo>
                  <a:lnTo>
                    <a:pt x="2336" y="612"/>
                  </a:lnTo>
                  <a:lnTo>
                    <a:pt x="2335" y="612"/>
                  </a:lnTo>
                  <a:lnTo>
                    <a:pt x="2333" y="613"/>
                  </a:lnTo>
                  <a:lnTo>
                    <a:pt x="2333" y="613"/>
                  </a:lnTo>
                  <a:lnTo>
                    <a:pt x="2333" y="615"/>
                  </a:lnTo>
                  <a:lnTo>
                    <a:pt x="2331" y="616"/>
                  </a:lnTo>
                  <a:lnTo>
                    <a:pt x="2330" y="619"/>
                  </a:lnTo>
                  <a:lnTo>
                    <a:pt x="2328" y="619"/>
                  </a:lnTo>
                  <a:lnTo>
                    <a:pt x="2328" y="621"/>
                  </a:lnTo>
                  <a:lnTo>
                    <a:pt x="2327" y="621"/>
                  </a:lnTo>
                  <a:lnTo>
                    <a:pt x="2325" y="621"/>
                  </a:lnTo>
                  <a:lnTo>
                    <a:pt x="2322" y="624"/>
                  </a:lnTo>
                  <a:lnTo>
                    <a:pt x="2316" y="629"/>
                  </a:lnTo>
                  <a:lnTo>
                    <a:pt x="2313" y="630"/>
                  </a:lnTo>
                  <a:lnTo>
                    <a:pt x="2312" y="632"/>
                  </a:lnTo>
                  <a:lnTo>
                    <a:pt x="2312" y="632"/>
                  </a:lnTo>
                  <a:lnTo>
                    <a:pt x="2312" y="633"/>
                  </a:lnTo>
                  <a:lnTo>
                    <a:pt x="2310" y="636"/>
                  </a:lnTo>
                  <a:lnTo>
                    <a:pt x="2309" y="641"/>
                  </a:lnTo>
                  <a:lnTo>
                    <a:pt x="2309" y="642"/>
                  </a:lnTo>
                  <a:lnTo>
                    <a:pt x="2309" y="642"/>
                  </a:lnTo>
                  <a:lnTo>
                    <a:pt x="2306" y="642"/>
                  </a:lnTo>
                  <a:lnTo>
                    <a:pt x="2304" y="641"/>
                  </a:lnTo>
                  <a:lnTo>
                    <a:pt x="2303" y="639"/>
                  </a:lnTo>
                  <a:lnTo>
                    <a:pt x="2303" y="638"/>
                  </a:lnTo>
                  <a:lnTo>
                    <a:pt x="2303" y="636"/>
                  </a:lnTo>
                  <a:lnTo>
                    <a:pt x="2303" y="636"/>
                  </a:lnTo>
                  <a:lnTo>
                    <a:pt x="2303" y="636"/>
                  </a:lnTo>
                  <a:lnTo>
                    <a:pt x="2300" y="632"/>
                  </a:lnTo>
                  <a:lnTo>
                    <a:pt x="2295" y="629"/>
                  </a:lnTo>
                  <a:lnTo>
                    <a:pt x="2295" y="627"/>
                  </a:lnTo>
                  <a:lnTo>
                    <a:pt x="2289" y="629"/>
                  </a:lnTo>
                  <a:lnTo>
                    <a:pt x="2287" y="629"/>
                  </a:lnTo>
                  <a:lnTo>
                    <a:pt x="2286" y="627"/>
                  </a:lnTo>
                  <a:lnTo>
                    <a:pt x="2281" y="627"/>
                  </a:lnTo>
                  <a:lnTo>
                    <a:pt x="2277" y="630"/>
                  </a:lnTo>
                  <a:lnTo>
                    <a:pt x="2275" y="630"/>
                  </a:lnTo>
                  <a:lnTo>
                    <a:pt x="2271" y="632"/>
                  </a:lnTo>
                  <a:lnTo>
                    <a:pt x="2268" y="635"/>
                  </a:lnTo>
                  <a:lnTo>
                    <a:pt x="2260" y="644"/>
                  </a:lnTo>
                  <a:lnTo>
                    <a:pt x="2259" y="645"/>
                  </a:lnTo>
                  <a:lnTo>
                    <a:pt x="2259" y="645"/>
                  </a:lnTo>
                  <a:lnTo>
                    <a:pt x="2257" y="645"/>
                  </a:lnTo>
                  <a:lnTo>
                    <a:pt x="2257" y="644"/>
                  </a:lnTo>
                  <a:lnTo>
                    <a:pt x="2257" y="642"/>
                  </a:lnTo>
                  <a:lnTo>
                    <a:pt x="2257" y="639"/>
                  </a:lnTo>
                  <a:lnTo>
                    <a:pt x="2259" y="638"/>
                  </a:lnTo>
                  <a:lnTo>
                    <a:pt x="2259" y="633"/>
                  </a:lnTo>
                  <a:lnTo>
                    <a:pt x="2259" y="632"/>
                  </a:lnTo>
                  <a:lnTo>
                    <a:pt x="2260" y="630"/>
                  </a:lnTo>
                  <a:lnTo>
                    <a:pt x="2257" y="630"/>
                  </a:lnTo>
                  <a:lnTo>
                    <a:pt x="2254" y="633"/>
                  </a:lnTo>
                  <a:lnTo>
                    <a:pt x="2249" y="636"/>
                  </a:lnTo>
                  <a:lnTo>
                    <a:pt x="2248" y="636"/>
                  </a:lnTo>
                  <a:lnTo>
                    <a:pt x="2246" y="639"/>
                  </a:lnTo>
                  <a:lnTo>
                    <a:pt x="2245" y="639"/>
                  </a:lnTo>
                  <a:lnTo>
                    <a:pt x="2243" y="639"/>
                  </a:lnTo>
                  <a:lnTo>
                    <a:pt x="2243" y="644"/>
                  </a:lnTo>
                  <a:lnTo>
                    <a:pt x="2243" y="645"/>
                  </a:lnTo>
                  <a:lnTo>
                    <a:pt x="2242" y="645"/>
                  </a:lnTo>
                  <a:lnTo>
                    <a:pt x="2240" y="645"/>
                  </a:lnTo>
                  <a:lnTo>
                    <a:pt x="2240" y="645"/>
                  </a:lnTo>
                  <a:lnTo>
                    <a:pt x="2239" y="642"/>
                  </a:lnTo>
                  <a:lnTo>
                    <a:pt x="2237" y="641"/>
                  </a:lnTo>
                  <a:lnTo>
                    <a:pt x="2236" y="641"/>
                  </a:lnTo>
                  <a:lnTo>
                    <a:pt x="2236" y="641"/>
                  </a:lnTo>
                  <a:lnTo>
                    <a:pt x="2234" y="642"/>
                  </a:lnTo>
                  <a:lnTo>
                    <a:pt x="2231" y="644"/>
                  </a:lnTo>
                  <a:lnTo>
                    <a:pt x="2233" y="642"/>
                  </a:lnTo>
                  <a:lnTo>
                    <a:pt x="2231" y="642"/>
                  </a:lnTo>
                  <a:lnTo>
                    <a:pt x="2230" y="641"/>
                  </a:lnTo>
                  <a:lnTo>
                    <a:pt x="2228" y="641"/>
                  </a:lnTo>
                  <a:lnTo>
                    <a:pt x="2228" y="641"/>
                  </a:lnTo>
                  <a:lnTo>
                    <a:pt x="2227" y="642"/>
                  </a:lnTo>
                  <a:lnTo>
                    <a:pt x="2225" y="644"/>
                  </a:lnTo>
                  <a:lnTo>
                    <a:pt x="2224" y="645"/>
                  </a:lnTo>
                  <a:lnTo>
                    <a:pt x="2224" y="645"/>
                  </a:lnTo>
                  <a:lnTo>
                    <a:pt x="2222" y="647"/>
                  </a:lnTo>
                  <a:lnTo>
                    <a:pt x="2222" y="650"/>
                  </a:lnTo>
                  <a:lnTo>
                    <a:pt x="2222" y="654"/>
                  </a:lnTo>
                  <a:lnTo>
                    <a:pt x="2222" y="659"/>
                  </a:lnTo>
                  <a:lnTo>
                    <a:pt x="2219" y="663"/>
                  </a:lnTo>
                  <a:lnTo>
                    <a:pt x="2219" y="662"/>
                  </a:lnTo>
                  <a:lnTo>
                    <a:pt x="2218" y="663"/>
                  </a:lnTo>
                  <a:lnTo>
                    <a:pt x="2218" y="663"/>
                  </a:lnTo>
                  <a:lnTo>
                    <a:pt x="2219" y="665"/>
                  </a:lnTo>
                  <a:lnTo>
                    <a:pt x="2218" y="667"/>
                  </a:lnTo>
                  <a:lnTo>
                    <a:pt x="2218" y="667"/>
                  </a:lnTo>
                  <a:lnTo>
                    <a:pt x="2216" y="668"/>
                  </a:lnTo>
                  <a:lnTo>
                    <a:pt x="2214" y="671"/>
                  </a:lnTo>
                  <a:lnTo>
                    <a:pt x="2211" y="673"/>
                  </a:lnTo>
                  <a:lnTo>
                    <a:pt x="2208" y="679"/>
                  </a:lnTo>
                  <a:lnTo>
                    <a:pt x="2207" y="683"/>
                  </a:lnTo>
                  <a:lnTo>
                    <a:pt x="2205" y="688"/>
                  </a:lnTo>
                  <a:lnTo>
                    <a:pt x="2205" y="689"/>
                  </a:lnTo>
                  <a:lnTo>
                    <a:pt x="2207" y="691"/>
                  </a:lnTo>
                  <a:lnTo>
                    <a:pt x="2207" y="692"/>
                  </a:lnTo>
                  <a:lnTo>
                    <a:pt x="2208" y="694"/>
                  </a:lnTo>
                  <a:lnTo>
                    <a:pt x="2211" y="695"/>
                  </a:lnTo>
                  <a:lnTo>
                    <a:pt x="2211" y="695"/>
                  </a:lnTo>
                  <a:lnTo>
                    <a:pt x="2211" y="695"/>
                  </a:lnTo>
                  <a:lnTo>
                    <a:pt x="2211" y="695"/>
                  </a:lnTo>
                  <a:lnTo>
                    <a:pt x="2213" y="692"/>
                  </a:lnTo>
                  <a:lnTo>
                    <a:pt x="2214" y="691"/>
                  </a:lnTo>
                  <a:lnTo>
                    <a:pt x="2214" y="691"/>
                  </a:lnTo>
                  <a:lnTo>
                    <a:pt x="2221" y="694"/>
                  </a:lnTo>
                  <a:lnTo>
                    <a:pt x="2221" y="694"/>
                  </a:lnTo>
                  <a:lnTo>
                    <a:pt x="2221" y="697"/>
                  </a:lnTo>
                  <a:lnTo>
                    <a:pt x="2221" y="698"/>
                  </a:lnTo>
                  <a:lnTo>
                    <a:pt x="2219" y="700"/>
                  </a:lnTo>
                  <a:lnTo>
                    <a:pt x="2218" y="701"/>
                  </a:lnTo>
                  <a:lnTo>
                    <a:pt x="2216" y="705"/>
                  </a:lnTo>
                  <a:lnTo>
                    <a:pt x="2216" y="706"/>
                  </a:lnTo>
                  <a:lnTo>
                    <a:pt x="2216" y="708"/>
                  </a:lnTo>
                  <a:lnTo>
                    <a:pt x="2216" y="711"/>
                  </a:lnTo>
                  <a:lnTo>
                    <a:pt x="2216" y="712"/>
                  </a:lnTo>
                  <a:lnTo>
                    <a:pt x="2216" y="715"/>
                  </a:lnTo>
                  <a:lnTo>
                    <a:pt x="2216" y="717"/>
                  </a:lnTo>
                  <a:lnTo>
                    <a:pt x="2216" y="718"/>
                  </a:lnTo>
                  <a:lnTo>
                    <a:pt x="2218" y="718"/>
                  </a:lnTo>
                  <a:lnTo>
                    <a:pt x="2219" y="718"/>
                  </a:lnTo>
                  <a:lnTo>
                    <a:pt x="2221" y="718"/>
                  </a:lnTo>
                  <a:lnTo>
                    <a:pt x="2222" y="720"/>
                  </a:lnTo>
                  <a:lnTo>
                    <a:pt x="2221" y="723"/>
                  </a:lnTo>
                  <a:lnTo>
                    <a:pt x="2222" y="724"/>
                  </a:lnTo>
                  <a:lnTo>
                    <a:pt x="2222" y="729"/>
                  </a:lnTo>
                  <a:lnTo>
                    <a:pt x="2222" y="730"/>
                  </a:lnTo>
                  <a:lnTo>
                    <a:pt x="2221" y="732"/>
                  </a:lnTo>
                  <a:lnTo>
                    <a:pt x="2219" y="733"/>
                  </a:lnTo>
                  <a:lnTo>
                    <a:pt x="2218" y="733"/>
                  </a:lnTo>
                  <a:lnTo>
                    <a:pt x="2216" y="733"/>
                  </a:lnTo>
                  <a:lnTo>
                    <a:pt x="2213" y="729"/>
                  </a:lnTo>
                  <a:lnTo>
                    <a:pt x="2214" y="727"/>
                  </a:lnTo>
                  <a:lnTo>
                    <a:pt x="2218" y="726"/>
                  </a:lnTo>
                  <a:lnTo>
                    <a:pt x="2218" y="724"/>
                  </a:lnTo>
                  <a:lnTo>
                    <a:pt x="2219" y="723"/>
                  </a:lnTo>
                  <a:lnTo>
                    <a:pt x="2218" y="723"/>
                  </a:lnTo>
                  <a:lnTo>
                    <a:pt x="2218" y="724"/>
                  </a:lnTo>
                  <a:lnTo>
                    <a:pt x="2214" y="724"/>
                  </a:lnTo>
                  <a:lnTo>
                    <a:pt x="2213" y="724"/>
                  </a:lnTo>
                  <a:lnTo>
                    <a:pt x="2211" y="726"/>
                  </a:lnTo>
                  <a:lnTo>
                    <a:pt x="2213" y="729"/>
                  </a:lnTo>
                  <a:lnTo>
                    <a:pt x="2211" y="729"/>
                  </a:lnTo>
                  <a:lnTo>
                    <a:pt x="2210" y="730"/>
                  </a:lnTo>
                  <a:lnTo>
                    <a:pt x="2208" y="732"/>
                  </a:lnTo>
                  <a:lnTo>
                    <a:pt x="2207" y="733"/>
                  </a:lnTo>
                  <a:lnTo>
                    <a:pt x="2205" y="738"/>
                  </a:lnTo>
                  <a:lnTo>
                    <a:pt x="2204" y="743"/>
                  </a:lnTo>
                  <a:lnTo>
                    <a:pt x="2202" y="746"/>
                  </a:lnTo>
                  <a:lnTo>
                    <a:pt x="2202" y="749"/>
                  </a:lnTo>
                  <a:lnTo>
                    <a:pt x="2204" y="752"/>
                  </a:lnTo>
                  <a:lnTo>
                    <a:pt x="2204" y="753"/>
                  </a:lnTo>
                  <a:lnTo>
                    <a:pt x="2205" y="756"/>
                  </a:lnTo>
                  <a:lnTo>
                    <a:pt x="2207" y="759"/>
                  </a:lnTo>
                  <a:lnTo>
                    <a:pt x="2207" y="762"/>
                  </a:lnTo>
                  <a:lnTo>
                    <a:pt x="2205" y="762"/>
                  </a:lnTo>
                  <a:lnTo>
                    <a:pt x="2202" y="767"/>
                  </a:lnTo>
                  <a:lnTo>
                    <a:pt x="2201" y="767"/>
                  </a:lnTo>
                  <a:lnTo>
                    <a:pt x="2198" y="767"/>
                  </a:lnTo>
                  <a:lnTo>
                    <a:pt x="2195" y="765"/>
                  </a:lnTo>
                  <a:lnTo>
                    <a:pt x="2193" y="765"/>
                  </a:lnTo>
                  <a:lnTo>
                    <a:pt x="2192" y="767"/>
                  </a:lnTo>
                  <a:lnTo>
                    <a:pt x="2187" y="768"/>
                  </a:lnTo>
                  <a:lnTo>
                    <a:pt x="2186" y="771"/>
                  </a:lnTo>
                  <a:lnTo>
                    <a:pt x="2183" y="773"/>
                  </a:lnTo>
                  <a:lnTo>
                    <a:pt x="2181" y="774"/>
                  </a:lnTo>
                  <a:lnTo>
                    <a:pt x="2181" y="778"/>
                  </a:lnTo>
                  <a:lnTo>
                    <a:pt x="2180" y="782"/>
                  </a:lnTo>
                  <a:lnTo>
                    <a:pt x="2180" y="785"/>
                  </a:lnTo>
                  <a:lnTo>
                    <a:pt x="2181" y="785"/>
                  </a:lnTo>
                  <a:lnTo>
                    <a:pt x="2181" y="787"/>
                  </a:lnTo>
                  <a:lnTo>
                    <a:pt x="2180" y="790"/>
                  </a:lnTo>
                  <a:lnTo>
                    <a:pt x="2180" y="790"/>
                  </a:lnTo>
                  <a:lnTo>
                    <a:pt x="2181" y="793"/>
                  </a:lnTo>
                  <a:lnTo>
                    <a:pt x="2181" y="796"/>
                  </a:lnTo>
                  <a:lnTo>
                    <a:pt x="2181" y="796"/>
                  </a:lnTo>
                  <a:lnTo>
                    <a:pt x="2178" y="794"/>
                  </a:lnTo>
                  <a:lnTo>
                    <a:pt x="2176" y="793"/>
                  </a:lnTo>
                  <a:lnTo>
                    <a:pt x="2170" y="796"/>
                  </a:lnTo>
                  <a:lnTo>
                    <a:pt x="2169" y="797"/>
                  </a:lnTo>
                  <a:lnTo>
                    <a:pt x="2166" y="800"/>
                  </a:lnTo>
                  <a:lnTo>
                    <a:pt x="2166" y="799"/>
                  </a:lnTo>
                  <a:lnTo>
                    <a:pt x="2164" y="797"/>
                  </a:lnTo>
                  <a:lnTo>
                    <a:pt x="2164" y="797"/>
                  </a:lnTo>
                  <a:lnTo>
                    <a:pt x="2163" y="797"/>
                  </a:lnTo>
                  <a:lnTo>
                    <a:pt x="2163" y="799"/>
                  </a:lnTo>
                  <a:lnTo>
                    <a:pt x="2164" y="800"/>
                  </a:lnTo>
                  <a:lnTo>
                    <a:pt x="2164" y="800"/>
                  </a:lnTo>
                  <a:lnTo>
                    <a:pt x="2163" y="805"/>
                  </a:lnTo>
                  <a:lnTo>
                    <a:pt x="2163" y="806"/>
                  </a:lnTo>
                  <a:lnTo>
                    <a:pt x="2163" y="809"/>
                  </a:lnTo>
                  <a:lnTo>
                    <a:pt x="2163" y="811"/>
                  </a:lnTo>
                  <a:lnTo>
                    <a:pt x="2163" y="812"/>
                  </a:lnTo>
                  <a:lnTo>
                    <a:pt x="2161" y="817"/>
                  </a:lnTo>
                  <a:lnTo>
                    <a:pt x="2158" y="822"/>
                  </a:lnTo>
                  <a:lnTo>
                    <a:pt x="2155" y="826"/>
                  </a:lnTo>
                  <a:lnTo>
                    <a:pt x="2152" y="828"/>
                  </a:lnTo>
                  <a:lnTo>
                    <a:pt x="2151" y="829"/>
                  </a:lnTo>
                  <a:lnTo>
                    <a:pt x="2151" y="831"/>
                  </a:lnTo>
                  <a:lnTo>
                    <a:pt x="2148" y="834"/>
                  </a:lnTo>
                  <a:lnTo>
                    <a:pt x="2143" y="838"/>
                  </a:lnTo>
                  <a:lnTo>
                    <a:pt x="2142" y="838"/>
                  </a:lnTo>
                  <a:lnTo>
                    <a:pt x="2142" y="837"/>
                  </a:lnTo>
                  <a:lnTo>
                    <a:pt x="2142" y="835"/>
                  </a:lnTo>
                  <a:lnTo>
                    <a:pt x="2140" y="834"/>
                  </a:lnTo>
                  <a:lnTo>
                    <a:pt x="2139" y="832"/>
                  </a:lnTo>
                  <a:lnTo>
                    <a:pt x="2139" y="831"/>
                  </a:lnTo>
                  <a:lnTo>
                    <a:pt x="2139" y="829"/>
                  </a:lnTo>
                  <a:lnTo>
                    <a:pt x="2139" y="820"/>
                  </a:lnTo>
                  <a:lnTo>
                    <a:pt x="2137" y="811"/>
                  </a:lnTo>
                  <a:lnTo>
                    <a:pt x="2137" y="808"/>
                  </a:lnTo>
                  <a:lnTo>
                    <a:pt x="2135" y="806"/>
                  </a:lnTo>
                  <a:lnTo>
                    <a:pt x="2134" y="803"/>
                  </a:lnTo>
                  <a:lnTo>
                    <a:pt x="2134" y="800"/>
                  </a:lnTo>
                  <a:lnTo>
                    <a:pt x="2134" y="799"/>
                  </a:lnTo>
                  <a:lnTo>
                    <a:pt x="2132" y="784"/>
                  </a:lnTo>
                  <a:lnTo>
                    <a:pt x="2131" y="779"/>
                  </a:lnTo>
                  <a:lnTo>
                    <a:pt x="2129" y="767"/>
                  </a:lnTo>
                  <a:lnTo>
                    <a:pt x="2128" y="759"/>
                  </a:lnTo>
                  <a:lnTo>
                    <a:pt x="2126" y="752"/>
                  </a:lnTo>
                  <a:lnTo>
                    <a:pt x="2126" y="749"/>
                  </a:lnTo>
                  <a:lnTo>
                    <a:pt x="2128" y="740"/>
                  </a:lnTo>
                  <a:lnTo>
                    <a:pt x="2129" y="733"/>
                  </a:lnTo>
                  <a:lnTo>
                    <a:pt x="2132" y="720"/>
                  </a:lnTo>
                  <a:lnTo>
                    <a:pt x="2132" y="718"/>
                  </a:lnTo>
                  <a:lnTo>
                    <a:pt x="2134" y="717"/>
                  </a:lnTo>
                  <a:lnTo>
                    <a:pt x="2139" y="712"/>
                  </a:lnTo>
                  <a:lnTo>
                    <a:pt x="2142" y="709"/>
                  </a:lnTo>
                  <a:lnTo>
                    <a:pt x="2143" y="706"/>
                  </a:lnTo>
                  <a:lnTo>
                    <a:pt x="2145" y="701"/>
                  </a:lnTo>
                  <a:lnTo>
                    <a:pt x="2145" y="700"/>
                  </a:lnTo>
                  <a:lnTo>
                    <a:pt x="2145" y="698"/>
                  </a:lnTo>
                  <a:lnTo>
                    <a:pt x="2143" y="697"/>
                  </a:lnTo>
                  <a:lnTo>
                    <a:pt x="2142" y="695"/>
                  </a:lnTo>
                  <a:lnTo>
                    <a:pt x="2143" y="695"/>
                  </a:lnTo>
                  <a:lnTo>
                    <a:pt x="2143" y="694"/>
                  </a:lnTo>
                  <a:lnTo>
                    <a:pt x="2145" y="694"/>
                  </a:lnTo>
                  <a:lnTo>
                    <a:pt x="2148" y="695"/>
                  </a:lnTo>
                  <a:lnTo>
                    <a:pt x="2151" y="694"/>
                  </a:lnTo>
                  <a:lnTo>
                    <a:pt x="2152" y="689"/>
                  </a:lnTo>
                  <a:lnTo>
                    <a:pt x="2157" y="689"/>
                  </a:lnTo>
                  <a:lnTo>
                    <a:pt x="2160" y="689"/>
                  </a:lnTo>
                  <a:lnTo>
                    <a:pt x="2160" y="689"/>
                  </a:lnTo>
                  <a:lnTo>
                    <a:pt x="2161" y="688"/>
                  </a:lnTo>
                  <a:lnTo>
                    <a:pt x="2163" y="686"/>
                  </a:lnTo>
                  <a:lnTo>
                    <a:pt x="2166" y="683"/>
                  </a:lnTo>
                  <a:lnTo>
                    <a:pt x="2169" y="680"/>
                  </a:lnTo>
                  <a:lnTo>
                    <a:pt x="2172" y="677"/>
                  </a:lnTo>
                  <a:lnTo>
                    <a:pt x="2173" y="676"/>
                  </a:lnTo>
                  <a:lnTo>
                    <a:pt x="2175" y="673"/>
                  </a:lnTo>
                  <a:lnTo>
                    <a:pt x="2176" y="671"/>
                  </a:lnTo>
                  <a:lnTo>
                    <a:pt x="2180" y="663"/>
                  </a:lnTo>
                  <a:lnTo>
                    <a:pt x="2186" y="657"/>
                  </a:lnTo>
                  <a:lnTo>
                    <a:pt x="2189" y="653"/>
                  </a:lnTo>
                  <a:lnTo>
                    <a:pt x="2190" y="651"/>
                  </a:lnTo>
                  <a:lnTo>
                    <a:pt x="2192" y="651"/>
                  </a:lnTo>
                  <a:lnTo>
                    <a:pt x="2196" y="645"/>
                  </a:lnTo>
                  <a:lnTo>
                    <a:pt x="2199" y="641"/>
                  </a:lnTo>
                  <a:lnTo>
                    <a:pt x="2202" y="638"/>
                  </a:lnTo>
                  <a:lnTo>
                    <a:pt x="2204" y="636"/>
                  </a:lnTo>
                  <a:lnTo>
                    <a:pt x="2205" y="632"/>
                  </a:lnTo>
                  <a:lnTo>
                    <a:pt x="2207" y="630"/>
                  </a:lnTo>
                  <a:lnTo>
                    <a:pt x="2210" y="629"/>
                  </a:lnTo>
                  <a:lnTo>
                    <a:pt x="2214" y="625"/>
                  </a:lnTo>
                  <a:lnTo>
                    <a:pt x="2218" y="622"/>
                  </a:lnTo>
                  <a:lnTo>
                    <a:pt x="2222" y="622"/>
                  </a:lnTo>
                  <a:lnTo>
                    <a:pt x="2224" y="621"/>
                  </a:lnTo>
                  <a:lnTo>
                    <a:pt x="2225" y="619"/>
                  </a:lnTo>
                  <a:lnTo>
                    <a:pt x="2227" y="619"/>
                  </a:lnTo>
                  <a:lnTo>
                    <a:pt x="2225" y="616"/>
                  </a:lnTo>
                  <a:lnTo>
                    <a:pt x="2225" y="615"/>
                  </a:lnTo>
                  <a:lnTo>
                    <a:pt x="2227" y="615"/>
                  </a:lnTo>
                  <a:lnTo>
                    <a:pt x="2230" y="610"/>
                  </a:lnTo>
                  <a:lnTo>
                    <a:pt x="2231" y="609"/>
                  </a:lnTo>
                  <a:lnTo>
                    <a:pt x="2231" y="607"/>
                  </a:lnTo>
                  <a:lnTo>
                    <a:pt x="2230" y="606"/>
                  </a:lnTo>
                  <a:lnTo>
                    <a:pt x="2228" y="606"/>
                  </a:lnTo>
                  <a:lnTo>
                    <a:pt x="2228" y="603"/>
                  </a:lnTo>
                  <a:lnTo>
                    <a:pt x="2230" y="602"/>
                  </a:lnTo>
                  <a:lnTo>
                    <a:pt x="2231" y="599"/>
                  </a:lnTo>
                  <a:lnTo>
                    <a:pt x="2231" y="596"/>
                  </a:lnTo>
                  <a:lnTo>
                    <a:pt x="2231" y="590"/>
                  </a:lnTo>
                  <a:lnTo>
                    <a:pt x="2233" y="584"/>
                  </a:lnTo>
                  <a:lnTo>
                    <a:pt x="2234" y="581"/>
                  </a:lnTo>
                  <a:lnTo>
                    <a:pt x="2237" y="578"/>
                  </a:lnTo>
                  <a:lnTo>
                    <a:pt x="2239" y="578"/>
                  </a:lnTo>
                  <a:lnTo>
                    <a:pt x="2242" y="581"/>
                  </a:lnTo>
                  <a:lnTo>
                    <a:pt x="2245" y="581"/>
                  </a:lnTo>
                  <a:lnTo>
                    <a:pt x="2245" y="581"/>
                  </a:lnTo>
                  <a:lnTo>
                    <a:pt x="2245" y="581"/>
                  </a:lnTo>
                  <a:lnTo>
                    <a:pt x="2245" y="581"/>
                  </a:lnTo>
                  <a:lnTo>
                    <a:pt x="2246" y="578"/>
                  </a:lnTo>
                  <a:lnTo>
                    <a:pt x="2248" y="581"/>
                  </a:lnTo>
                  <a:lnTo>
                    <a:pt x="2248" y="578"/>
                  </a:lnTo>
                  <a:lnTo>
                    <a:pt x="2243" y="578"/>
                  </a:lnTo>
                  <a:lnTo>
                    <a:pt x="2240" y="578"/>
                  </a:lnTo>
                  <a:lnTo>
                    <a:pt x="2237" y="575"/>
                  </a:lnTo>
                  <a:lnTo>
                    <a:pt x="2236" y="573"/>
                  </a:lnTo>
                  <a:lnTo>
                    <a:pt x="2234" y="573"/>
                  </a:lnTo>
                  <a:lnTo>
                    <a:pt x="2222" y="578"/>
                  </a:lnTo>
                  <a:lnTo>
                    <a:pt x="2222" y="578"/>
                  </a:lnTo>
                  <a:lnTo>
                    <a:pt x="2221" y="581"/>
                  </a:lnTo>
                  <a:lnTo>
                    <a:pt x="2222" y="581"/>
                  </a:lnTo>
                  <a:lnTo>
                    <a:pt x="2222" y="584"/>
                  </a:lnTo>
                  <a:lnTo>
                    <a:pt x="2221" y="584"/>
                  </a:lnTo>
                  <a:lnTo>
                    <a:pt x="2221" y="584"/>
                  </a:lnTo>
                  <a:lnTo>
                    <a:pt x="2219" y="587"/>
                  </a:lnTo>
                  <a:lnTo>
                    <a:pt x="2221" y="590"/>
                  </a:lnTo>
                  <a:lnTo>
                    <a:pt x="2219" y="594"/>
                  </a:lnTo>
                  <a:lnTo>
                    <a:pt x="2219" y="597"/>
                  </a:lnTo>
                  <a:lnTo>
                    <a:pt x="2221" y="599"/>
                  </a:lnTo>
                  <a:lnTo>
                    <a:pt x="2222" y="600"/>
                  </a:lnTo>
                  <a:lnTo>
                    <a:pt x="2221" y="602"/>
                  </a:lnTo>
                  <a:lnTo>
                    <a:pt x="2221" y="602"/>
                  </a:lnTo>
                  <a:lnTo>
                    <a:pt x="2219" y="603"/>
                  </a:lnTo>
                  <a:lnTo>
                    <a:pt x="2219" y="603"/>
                  </a:lnTo>
                  <a:lnTo>
                    <a:pt x="2218" y="603"/>
                  </a:lnTo>
                  <a:lnTo>
                    <a:pt x="2218" y="602"/>
                  </a:lnTo>
                  <a:lnTo>
                    <a:pt x="2216" y="600"/>
                  </a:lnTo>
                  <a:lnTo>
                    <a:pt x="2216" y="599"/>
                  </a:lnTo>
                  <a:lnTo>
                    <a:pt x="2214" y="600"/>
                  </a:lnTo>
                  <a:lnTo>
                    <a:pt x="2214" y="600"/>
                  </a:lnTo>
                  <a:lnTo>
                    <a:pt x="2213" y="600"/>
                  </a:lnTo>
                  <a:lnTo>
                    <a:pt x="2211" y="600"/>
                  </a:lnTo>
                  <a:lnTo>
                    <a:pt x="2211" y="600"/>
                  </a:lnTo>
                  <a:lnTo>
                    <a:pt x="2208" y="603"/>
                  </a:lnTo>
                  <a:lnTo>
                    <a:pt x="2195" y="618"/>
                  </a:lnTo>
                  <a:lnTo>
                    <a:pt x="2193" y="619"/>
                  </a:lnTo>
                  <a:lnTo>
                    <a:pt x="2190" y="624"/>
                  </a:lnTo>
                  <a:lnTo>
                    <a:pt x="2187" y="624"/>
                  </a:lnTo>
                  <a:lnTo>
                    <a:pt x="2186" y="624"/>
                  </a:lnTo>
                  <a:lnTo>
                    <a:pt x="2186" y="625"/>
                  </a:lnTo>
                  <a:lnTo>
                    <a:pt x="2184" y="625"/>
                  </a:lnTo>
                  <a:lnTo>
                    <a:pt x="2184" y="625"/>
                  </a:lnTo>
                  <a:lnTo>
                    <a:pt x="2184" y="624"/>
                  </a:lnTo>
                  <a:lnTo>
                    <a:pt x="2184" y="621"/>
                  </a:lnTo>
                  <a:lnTo>
                    <a:pt x="2186" y="616"/>
                  </a:lnTo>
                  <a:lnTo>
                    <a:pt x="2186" y="616"/>
                  </a:lnTo>
                  <a:lnTo>
                    <a:pt x="2184" y="616"/>
                  </a:lnTo>
                  <a:lnTo>
                    <a:pt x="2181" y="616"/>
                  </a:lnTo>
                  <a:lnTo>
                    <a:pt x="2180" y="618"/>
                  </a:lnTo>
                  <a:lnTo>
                    <a:pt x="2180" y="618"/>
                  </a:lnTo>
                  <a:lnTo>
                    <a:pt x="2180" y="616"/>
                  </a:lnTo>
                  <a:lnTo>
                    <a:pt x="2181" y="613"/>
                  </a:lnTo>
                  <a:lnTo>
                    <a:pt x="2181" y="610"/>
                  </a:lnTo>
                  <a:lnTo>
                    <a:pt x="2180" y="610"/>
                  </a:lnTo>
                  <a:lnTo>
                    <a:pt x="2181" y="609"/>
                  </a:lnTo>
                  <a:lnTo>
                    <a:pt x="2184" y="603"/>
                  </a:lnTo>
                  <a:lnTo>
                    <a:pt x="2184" y="602"/>
                  </a:lnTo>
                  <a:lnTo>
                    <a:pt x="2186" y="597"/>
                  </a:lnTo>
                  <a:lnTo>
                    <a:pt x="2186" y="596"/>
                  </a:lnTo>
                  <a:lnTo>
                    <a:pt x="2186" y="594"/>
                  </a:lnTo>
                  <a:lnTo>
                    <a:pt x="2184" y="594"/>
                  </a:lnTo>
                  <a:lnTo>
                    <a:pt x="2184" y="594"/>
                  </a:lnTo>
                  <a:lnTo>
                    <a:pt x="2178" y="599"/>
                  </a:lnTo>
                  <a:lnTo>
                    <a:pt x="2176" y="599"/>
                  </a:lnTo>
                  <a:lnTo>
                    <a:pt x="2175" y="597"/>
                  </a:lnTo>
                  <a:lnTo>
                    <a:pt x="2175" y="597"/>
                  </a:lnTo>
                  <a:lnTo>
                    <a:pt x="2173" y="594"/>
                  </a:lnTo>
                  <a:lnTo>
                    <a:pt x="2172" y="594"/>
                  </a:lnTo>
                  <a:lnTo>
                    <a:pt x="2170" y="594"/>
                  </a:lnTo>
                  <a:lnTo>
                    <a:pt x="2167" y="596"/>
                  </a:lnTo>
                  <a:lnTo>
                    <a:pt x="2164" y="597"/>
                  </a:lnTo>
                  <a:lnTo>
                    <a:pt x="2161" y="596"/>
                  </a:lnTo>
                  <a:lnTo>
                    <a:pt x="2158" y="599"/>
                  </a:lnTo>
                  <a:lnTo>
                    <a:pt x="2158" y="599"/>
                  </a:lnTo>
                  <a:lnTo>
                    <a:pt x="2155" y="597"/>
                  </a:lnTo>
                  <a:lnTo>
                    <a:pt x="2151" y="597"/>
                  </a:lnTo>
                  <a:lnTo>
                    <a:pt x="2149" y="599"/>
                  </a:lnTo>
                  <a:lnTo>
                    <a:pt x="2146" y="600"/>
                  </a:lnTo>
                  <a:lnTo>
                    <a:pt x="2143" y="603"/>
                  </a:lnTo>
                  <a:lnTo>
                    <a:pt x="2142" y="605"/>
                  </a:lnTo>
                  <a:lnTo>
                    <a:pt x="2140" y="605"/>
                  </a:lnTo>
                  <a:lnTo>
                    <a:pt x="2140" y="610"/>
                  </a:lnTo>
                  <a:lnTo>
                    <a:pt x="2139" y="612"/>
                  </a:lnTo>
                  <a:lnTo>
                    <a:pt x="2137" y="613"/>
                  </a:lnTo>
                  <a:lnTo>
                    <a:pt x="2132" y="616"/>
                  </a:lnTo>
                  <a:lnTo>
                    <a:pt x="2131" y="622"/>
                  </a:lnTo>
                  <a:lnTo>
                    <a:pt x="2129" y="625"/>
                  </a:lnTo>
                  <a:lnTo>
                    <a:pt x="2125" y="629"/>
                  </a:lnTo>
                  <a:lnTo>
                    <a:pt x="2120" y="633"/>
                  </a:lnTo>
                  <a:lnTo>
                    <a:pt x="2114" y="639"/>
                  </a:lnTo>
                  <a:lnTo>
                    <a:pt x="2113" y="645"/>
                  </a:lnTo>
                  <a:lnTo>
                    <a:pt x="2113" y="645"/>
                  </a:lnTo>
                  <a:lnTo>
                    <a:pt x="2111" y="647"/>
                  </a:lnTo>
                  <a:lnTo>
                    <a:pt x="2111" y="648"/>
                  </a:lnTo>
                  <a:lnTo>
                    <a:pt x="2111" y="650"/>
                  </a:lnTo>
                  <a:lnTo>
                    <a:pt x="2111" y="651"/>
                  </a:lnTo>
                  <a:lnTo>
                    <a:pt x="2110" y="653"/>
                  </a:lnTo>
                  <a:lnTo>
                    <a:pt x="2111" y="654"/>
                  </a:lnTo>
                  <a:lnTo>
                    <a:pt x="2111" y="654"/>
                  </a:lnTo>
                  <a:lnTo>
                    <a:pt x="2113" y="654"/>
                  </a:lnTo>
                  <a:lnTo>
                    <a:pt x="2116" y="653"/>
                  </a:lnTo>
                  <a:lnTo>
                    <a:pt x="2120" y="656"/>
                  </a:lnTo>
                  <a:lnTo>
                    <a:pt x="2122" y="657"/>
                  </a:lnTo>
                  <a:lnTo>
                    <a:pt x="2122" y="659"/>
                  </a:lnTo>
                  <a:lnTo>
                    <a:pt x="2122" y="662"/>
                  </a:lnTo>
                  <a:lnTo>
                    <a:pt x="2120" y="662"/>
                  </a:lnTo>
                  <a:lnTo>
                    <a:pt x="2117" y="662"/>
                  </a:lnTo>
                  <a:lnTo>
                    <a:pt x="2116" y="663"/>
                  </a:lnTo>
                  <a:lnTo>
                    <a:pt x="2114" y="660"/>
                  </a:lnTo>
                  <a:lnTo>
                    <a:pt x="2113" y="662"/>
                  </a:lnTo>
                  <a:lnTo>
                    <a:pt x="2111" y="663"/>
                  </a:lnTo>
                  <a:lnTo>
                    <a:pt x="2108" y="665"/>
                  </a:lnTo>
                  <a:lnTo>
                    <a:pt x="2107" y="663"/>
                  </a:lnTo>
                  <a:lnTo>
                    <a:pt x="2104" y="660"/>
                  </a:lnTo>
                  <a:lnTo>
                    <a:pt x="2101" y="660"/>
                  </a:lnTo>
                  <a:lnTo>
                    <a:pt x="2099" y="663"/>
                  </a:lnTo>
                  <a:lnTo>
                    <a:pt x="2097" y="663"/>
                  </a:lnTo>
                  <a:lnTo>
                    <a:pt x="2096" y="663"/>
                  </a:lnTo>
                  <a:lnTo>
                    <a:pt x="2094" y="668"/>
                  </a:lnTo>
                  <a:lnTo>
                    <a:pt x="2093" y="668"/>
                  </a:lnTo>
                  <a:lnTo>
                    <a:pt x="2090" y="667"/>
                  </a:lnTo>
                  <a:lnTo>
                    <a:pt x="2088" y="665"/>
                  </a:lnTo>
                  <a:lnTo>
                    <a:pt x="2087" y="665"/>
                  </a:lnTo>
                  <a:lnTo>
                    <a:pt x="2085" y="667"/>
                  </a:lnTo>
                  <a:lnTo>
                    <a:pt x="2084" y="668"/>
                  </a:lnTo>
                  <a:lnTo>
                    <a:pt x="2079" y="670"/>
                  </a:lnTo>
                  <a:lnTo>
                    <a:pt x="2075" y="670"/>
                  </a:lnTo>
                  <a:lnTo>
                    <a:pt x="2073" y="663"/>
                  </a:lnTo>
                  <a:lnTo>
                    <a:pt x="2078" y="662"/>
                  </a:lnTo>
                  <a:lnTo>
                    <a:pt x="2081" y="662"/>
                  </a:lnTo>
                  <a:lnTo>
                    <a:pt x="2084" y="662"/>
                  </a:lnTo>
                  <a:lnTo>
                    <a:pt x="2087" y="660"/>
                  </a:lnTo>
                  <a:lnTo>
                    <a:pt x="2085" y="659"/>
                  </a:lnTo>
                  <a:lnTo>
                    <a:pt x="2085" y="659"/>
                  </a:lnTo>
                  <a:lnTo>
                    <a:pt x="2082" y="659"/>
                  </a:lnTo>
                  <a:lnTo>
                    <a:pt x="2081" y="659"/>
                  </a:lnTo>
                  <a:lnTo>
                    <a:pt x="2076" y="653"/>
                  </a:lnTo>
                  <a:lnTo>
                    <a:pt x="2075" y="653"/>
                  </a:lnTo>
                  <a:lnTo>
                    <a:pt x="2073" y="653"/>
                  </a:lnTo>
                  <a:lnTo>
                    <a:pt x="2072" y="651"/>
                  </a:lnTo>
                  <a:lnTo>
                    <a:pt x="2070" y="653"/>
                  </a:lnTo>
                  <a:lnTo>
                    <a:pt x="2070" y="653"/>
                  </a:lnTo>
                  <a:lnTo>
                    <a:pt x="2069" y="654"/>
                  </a:lnTo>
                  <a:lnTo>
                    <a:pt x="2069" y="654"/>
                  </a:lnTo>
                  <a:lnTo>
                    <a:pt x="2067" y="654"/>
                  </a:lnTo>
                  <a:lnTo>
                    <a:pt x="2066" y="654"/>
                  </a:lnTo>
                  <a:lnTo>
                    <a:pt x="2064" y="654"/>
                  </a:lnTo>
                  <a:lnTo>
                    <a:pt x="2066" y="653"/>
                  </a:lnTo>
                  <a:lnTo>
                    <a:pt x="2067" y="653"/>
                  </a:lnTo>
                  <a:lnTo>
                    <a:pt x="2064" y="651"/>
                  </a:lnTo>
                  <a:lnTo>
                    <a:pt x="2063" y="651"/>
                  </a:lnTo>
                  <a:lnTo>
                    <a:pt x="2061" y="650"/>
                  </a:lnTo>
                  <a:lnTo>
                    <a:pt x="2055" y="648"/>
                  </a:lnTo>
                  <a:lnTo>
                    <a:pt x="2052" y="648"/>
                  </a:lnTo>
                  <a:lnTo>
                    <a:pt x="2050" y="648"/>
                  </a:lnTo>
                  <a:lnTo>
                    <a:pt x="2047" y="651"/>
                  </a:lnTo>
                  <a:lnTo>
                    <a:pt x="2047" y="653"/>
                  </a:lnTo>
                  <a:lnTo>
                    <a:pt x="2049" y="653"/>
                  </a:lnTo>
                  <a:lnTo>
                    <a:pt x="2049" y="654"/>
                  </a:lnTo>
                  <a:lnTo>
                    <a:pt x="2049" y="654"/>
                  </a:lnTo>
                  <a:lnTo>
                    <a:pt x="2046" y="654"/>
                  </a:lnTo>
                  <a:lnTo>
                    <a:pt x="2044" y="653"/>
                  </a:lnTo>
                  <a:lnTo>
                    <a:pt x="2043" y="656"/>
                  </a:lnTo>
                  <a:lnTo>
                    <a:pt x="2043" y="657"/>
                  </a:lnTo>
                  <a:lnTo>
                    <a:pt x="2046" y="656"/>
                  </a:lnTo>
                  <a:lnTo>
                    <a:pt x="2046" y="657"/>
                  </a:lnTo>
                  <a:lnTo>
                    <a:pt x="2046" y="659"/>
                  </a:lnTo>
                  <a:lnTo>
                    <a:pt x="2043" y="660"/>
                  </a:lnTo>
                  <a:lnTo>
                    <a:pt x="2040" y="660"/>
                  </a:lnTo>
                  <a:lnTo>
                    <a:pt x="2037" y="656"/>
                  </a:lnTo>
                  <a:lnTo>
                    <a:pt x="2032" y="657"/>
                  </a:lnTo>
                  <a:lnTo>
                    <a:pt x="2031" y="659"/>
                  </a:lnTo>
                  <a:lnTo>
                    <a:pt x="2028" y="660"/>
                  </a:lnTo>
                  <a:lnTo>
                    <a:pt x="2023" y="657"/>
                  </a:lnTo>
                  <a:lnTo>
                    <a:pt x="2020" y="657"/>
                  </a:lnTo>
                  <a:lnTo>
                    <a:pt x="2017" y="656"/>
                  </a:lnTo>
                  <a:lnTo>
                    <a:pt x="2015" y="656"/>
                  </a:lnTo>
                  <a:lnTo>
                    <a:pt x="2012" y="660"/>
                  </a:lnTo>
                  <a:lnTo>
                    <a:pt x="2011" y="662"/>
                  </a:lnTo>
                  <a:lnTo>
                    <a:pt x="2009" y="662"/>
                  </a:lnTo>
                  <a:lnTo>
                    <a:pt x="2008" y="659"/>
                  </a:lnTo>
                  <a:lnTo>
                    <a:pt x="2006" y="657"/>
                  </a:lnTo>
                  <a:lnTo>
                    <a:pt x="2005" y="656"/>
                  </a:lnTo>
                  <a:lnTo>
                    <a:pt x="1991" y="657"/>
                  </a:lnTo>
                  <a:lnTo>
                    <a:pt x="1987" y="656"/>
                  </a:lnTo>
                  <a:lnTo>
                    <a:pt x="1984" y="656"/>
                  </a:lnTo>
                  <a:lnTo>
                    <a:pt x="1979" y="657"/>
                  </a:lnTo>
                  <a:lnTo>
                    <a:pt x="1976" y="657"/>
                  </a:lnTo>
                  <a:lnTo>
                    <a:pt x="1968" y="660"/>
                  </a:lnTo>
                  <a:lnTo>
                    <a:pt x="1965" y="662"/>
                  </a:lnTo>
                  <a:lnTo>
                    <a:pt x="1961" y="667"/>
                  </a:lnTo>
                  <a:lnTo>
                    <a:pt x="1958" y="673"/>
                  </a:lnTo>
                  <a:lnTo>
                    <a:pt x="1956" y="674"/>
                  </a:lnTo>
                  <a:lnTo>
                    <a:pt x="1953" y="677"/>
                  </a:lnTo>
                  <a:lnTo>
                    <a:pt x="1949" y="680"/>
                  </a:lnTo>
                  <a:lnTo>
                    <a:pt x="1946" y="683"/>
                  </a:lnTo>
                  <a:lnTo>
                    <a:pt x="1944" y="685"/>
                  </a:lnTo>
                  <a:lnTo>
                    <a:pt x="1943" y="692"/>
                  </a:lnTo>
                  <a:lnTo>
                    <a:pt x="1941" y="694"/>
                  </a:lnTo>
                  <a:lnTo>
                    <a:pt x="1936" y="697"/>
                  </a:lnTo>
                  <a:lnTo>
                    <a:pt x="1935" y="700"/>
                  </a:lnTo>
                  <a:lnTo>
                    <a:pt x="1933" y="701"/>
                  </a:lnTo>
                  <a:lnTo>
                    <a:pt x="1932" y="701"/>
                  </a:lnTo>
                  <a:lnTo>
                    <a:pt x="1930" y="705"/>
                  </a:lnTo>
                  <a:lnTo>
                    <a:pt x="1929" y="705"/>
                  </a:lnTo>
                  <a:lnTo>
                    <a:pt x="1926" y="706"/>
                  </a:lnTo>
                  <a:lnTo>
                    <a:pt x="1923" y="711"/>
                  </a:lnTo>
                  <a:lnTo>
                    <a:pt x="1920" y="714"/>
                  </a:lnTo>
                  <a:lnTo>
                    <a:pt x="1914" y="721"/>
                  </a:lnTo>
                  <a:lnTo>
                    <a:pt x="1914" y="721"/>
                  </a:lnTo>
                  <a:lnTo>
                    <a:pt x="1914" y="724"/>
                  </a:lnTo>
                  <a:lnTo>
                    <a:pt x="1912" y="726"/>
                  </a:lnTo>
                  <a:lnTo>
                    <a:pt x="1908" y="732"/>
                  </a:lnTo>
                  <a:lnTo>
                    <a:pt x="1906" y="732"/>
                  </a:lnTo>
                  <a:lnTo>
                    <a:pt x="1905" y="735"/>
                  </a:lnTo>
                  <a:lnTo>
                    <a:pt x="1901" y="736"/>
                  </a:lnTo>
                  <a:lnTo>
                    <a:pt x="1900" y="740"/>
                  </a:lnTo>
                  <a:lnTo>
                    <a:pt x="1897" y="741"/>
                  </a:lnTo>
                  <a:lnTo>
                    <a:pt x="1892" y="744"/>
                  </a:lnTo>
                  <a:lnTo>
                    <a:pt x="1891" y="746"/>
                  </a:lnTo>
                  <a:lnTo>
                    <a:pt x="1889" y="749"/>
                  </a:lnTo>
                  <a:lnTo>
                    <a:pt x="1883" y="753"/>
                  </a:lnTo>
                  <a:lnTo>
                    <a:pt x="1882" y="755"/>
                  </a:lnTo>
                  <a:lnTo>
                    <a:pt x="1877" y="758"/>
                  </a:lnTo>
                  <a:lnTo>
                    <a:pt x="1877" y="758"/>
                  </a:lnTo>
                  <a:lnTo>
                    <a:pt x="1877" y="759"/>
                  </a:lnTo>
                  <a:lnTo>
                    <a:pt x="1877" y="762"/>
                  </a:lnTo>
                  <a:lnTo>
                    <a:pt x="1879" y="762"/>
                  </a:lnTo>
                  <a:lnTo>
                    <a:pt x="1880" y="762"/>
                  </a:lnTo>
                  <a:lnTo>
                    <a:pt x="1885" y="765"/>
                  </a:lnTo>
                  <a:lnTo>
                    <a:pt x="1889" y="765"/>
                  </a:lnTo>
                  <a:lnTo>
                    <a:pt x="1894" y="765"/>
                  </a:lnTo>
                  <a:lnTo>
                    <a:pt x="1895" y="764"/>
                  </a:lnTo>
                  <a:lnTo>
                    <a:pt x="1897" y="764"/>
                  </a:lnTo>
                  <a:lnTo>
                    <a:pt x="1897" y="765"/>
                  </a:lnTo>
                  <a:lnTo>
                    <a:pt x="1897" y="768"/>
                  </a:lnTo>
                  <a:lnTo>
                    <a:pt x="1897" y="770"/>
                  </a:lnTo>
                  <a:lnTo>
                    <a:pt x="1895" y="776"/>
                  </a:lnTo>
                  <a:lnTo>
                    <a:pt x="1895" y="779"/>
                  </a:lnTo>
                  <a:lnTo>
                    <a:pt x="1895" y="782"/>
                  </a:lnTo>
                  <a:lnTo>
                    <a:pt x="1897" y="782"/>
                  </a:lnTo>
                  <a:lnTo>
                    <a:pt x="1898" y="781"/>
                  </a:lnTo>
                  <a:lnTo>
                    <a:pt x="1900" y="781"/>
                  </a:lnTo>
                  <a:lnTo>
                    <a:pt x="1901" y="781"/>
                  </a:lnTo>
                  <a:lnTo>
                    <a:pt x="1903" y="778"/>
                  </a:lnTo>
                  <a:lnTo>
                    <a:pt x="1901" y="776"/>
                  </a:lnTo>
                  <a:lnTo>
                    <a:pt x="1900" y="774"/>
                  </a:lnTo>
                  <a:lnTo>
                    <a:pt x="1901" y="774"/>
                  </a:lnTo>
                  <a:lnTo>
                    <a:pt x="1905" y="771"/>
                  </a:lnTo>
                  <a:lnTo>
                    <a:pt x="1906" y="771"/>
                  </a:lnTo>
                  <a:lnTo>
                    <a:pt x="1908" y="771"/>
                  </a:lnTo>
                  <a:lnTo>
                    <a:pt x="1906" y="774"/>
                  </a:lnTo>
                  <a:lnTo>
                    <a:pt x="1905" y="774"/>
                  </a:lnTo>
                  <a:lnTo>
                    <a:pt x="1905" y="774"/>
                  </a:lnTo>
                  <a:lnTo>
                    <a:pt x="1903" y="776"/>
                  </a:lnTo>
                  <a:lnTo>
                    <a:pt x="1905" y="778"/>
                  </a:lnTo>
                  <a:lnTo>
                    <a:pt x="1908" y="778"/>
                  </a:lnTo>
                  <a:lnTo>
                    <a:pt x="1909" y="779"/>
                  </a:lnTo>
                  <a:lnTo>
                    <a:pt x="1909" y="779"/>
                  </a:lnTo>
                  <a:lnTo>
                    <a:pt x="1908" y="781"/>
                  </a:lnTo>
                  <a:lnTo>
                    <a:pt x="1906" y="784"/>
                  </a:lnTo>
                  <a:lnTo>
                    <a:pt x="1903" y="785"/>
                  </a:lnTo>
                  <a:lnTo>
                    <a:pt x="1901" y="787"/>
                  </a:lnTo>
                  <a:lnTo>
                    <a:pt x="1903" y="787"/>
                  </a:lnTo>
                  <a:lnTo>
                    <a:pt x="1903" y="787"/>
                  </a:lnTo>
                  <a:lnTo>
                    <a:pt x="1908" y="787"/>
                  </a:lnTo>
                  <a:lnTo>
                    <a:pt x="1911" y="785"/>
                  </a:lnTo>
                  <a:lnTo>
                    <a:pt x="1915" y="784"/>
                  </a:lnTo>
                  <a:lnTo>
                    <a:pt x="1917" y="779"/>
                  </a:lnTo>
                  <a:lnTo>
                    <a:pt x="1918" y="779"/>
                  </a:lnTo>
                  <a:lnTo>
                    <a:pt x="1918" y="779"/>
                  </a:lnTo>
                  <a:lnTo>
                    <a:pt x="1918" y="779"/>
                  </a:lnTo>
                  <a:lnTo>
                    <a:pt x="1918" y="782"/>
                  </a:lnTo>
                  <a:lnTo>
                    <a:pt x="1917" y="784"/>
                  </a:lnTo>
                  <a:lnTo>
                    <a:pt x="1915" y="787"/>
                  </a:lnTo>
                  <a:lnTo>
                    <a:pt x="1915" y="788"/>
                  </a:lnTo>
                  <a:lnTo>
                    <a:pt x="1915" y="788"/>
                  </a:lnTo>
                  <a:lnTo>
                    <a:pt x="1917" y="787"/>
                  </a:lnTo>
                  <a:lnTo>
                    <a:pt x="1918" y="787"/>
                  </a:lnTo>
                  <a:lnTo>
                    <a:pt x="1920" y="784"/>
                  </a:lnTo>
                  <a:lnTo>
                    <a:pt x="1920" y="781"/>
                  </a:lnTo>
                  <a:lnTo>
                    <a:pt x="1920" y="776"/>
                  </a:lnTo>
                  <a:lnTo>
                    <a:pt x="1920" y="774"/>
                  </a:lnTo>
                  <a:lnTo>
                    <a:pt x="1920" y="773"/>
                  </a:lnTo>
                  <a:lnTo>
                    <a:pt x="1920" y="771"/>
                  </a:lnTo>
                  <a:lnTo>
                    <a:pt x="1920" y="771"/>
                  </a:lnTo>
                  <a:lnTo>
                    <a:pt x="1926" y="773"/>
                  </a:lnTo>
                  <a:lnTo>
                    <a:pt x="1927" y="773"/>
                  </a:lnTo>
                  <a:lnTo>
                    <a:pt x="1932" y="771"/>
                  </a:lnTo>
                  <a:lnTo>
                    <a:pt x="1933" y="771"/>
                  </a:lnTo>
                  <a:lnTo>
                    <a:pt x="1935" y="773"/>
                  </a:lnTo>
                  <a:lnTo>
                    <a:pt x="1938" y="776"/>
                  </a:lnTo>
                  <a:lnTo>
                    <a:pt x="1939" y="778"/>
                  </a:lnTo>
                  <a:lnTo>
                    <a:pt x="1941" y="782"/>
                  </a:lnTo>
                  <a:lnTo>
                    <a:pt x="1944" y="787"/>
                  </a:lnTo>
                  <a:lnTo>
                    <a:pt x="1949" y="788"/>
                  </a:lnTo>
                  <a:lnTo>
                    <a:pt x="1949" y="788"/>
                  </a:lnTo>
                  <a:lnTo>
                    <a:pt x="1952" y="791"/>
                  </a:lnTo>
                  <a:lnTo>
                    <a:pt x="1953" y="793"/>
                  </a:lnTo>
                  <a:lnTo>
                    <a:pt x="1953" y="794"/>
                  </a:lnTo>
                  <a:lnTo>
                    <a:pt x="1952" y="796"/>
                  </a:lnTo>
                  <a:lnTo>
                    <a:pt x="1950" y="797"/>
                  </a:lnTo>
                  <a:lnTo>
                    <a:pt x="1947" y="796"/>
                  </a:lnTo>
                  <a:lnTo>
                    <a:pt x="1947" y="796"/>
                  </a:lnTo>
                  <a:lnTo>
                    <a:pt x="1947" y="797"/>
                  </a:lnTo>
                  <a:lnTo>
                    <a:pt x="1950" y="800"/>
                  </a:lnTo>
                  <a:lnTo>
                    <a:pt x="1952" y="802"/>
                  </a:lnTo>
                  <a:lnTo>
                    <a:pt x="1952" y="805"/>
                  </a:lnTo>
                  <a:lnTo>
                    <a:pt x="1952" y="808"/>
                  </a:lnTo>
                  <a:lnTo>
                    <a:pt x="1950" y="809"/>
                  </a:lnTo>
                  <a:lnTo>
                    <a:pt x="1950" y="811"/>
                  </a:lnTo>
                  <a:lnTo>
                    <a:pt x="1952" y="812"/>
                  </a:lnTo>
                  <a:lnTo>
                    <a:pt x="1953" y="814"/>
                  </a:lnTo>
                  <a:lnTo>
                    <a:pt x="1955" y="816"/>
                  </a:lnTo>
                  <a:lnTo>
                    <a:pt x="1953" y="817"/>
                  </a:lnTo>
                  <a:lnTo>
                    <a:pt x="1953" y="820"/>
                  </a:lnTo>
                  <a:lnTo>
                    <a:pt x="1952" y="822"/>
                  </a:lnTo>
                  <a:lnTo>
                    <a:pt x="1950" y="823"/>
                  </a:lnTo>
                  <a:lnTo>
                    <a:pt x="1947" y="826"/>
                  </a:lnTo>
                  <a:lnTo>
                    <a:pt x="1947" y="831"/>
                  </a:lnTo>
                  <a:lnTo>
                    <a:pt x="1944" y="834"/>
                  </a:lnTo>
                  <a:lnTo>
                    <a:pt x="1944" y="837"/>
                  </a:lnTo>
                  <a:lnTo>
                    <a:pt x="1944" y="838"/>
                  </a:lnTo>
                  <a:lnTo>
                    <a:pt x="1943" y="841"/>
                  </a:lnTo>
                  <a:lnTo>
                    <a:pt x="1943" y="847"/>
                  </a:lnTo>
                  <a:lnTo>
                    <a:pt x="1943" y="855"/>
                  </a:lnTo>
                  <a:lnTo>
                    <a:pt x="1943" y="855"/>
                  </a:lnTo>
                  <a:lnTo>
                    <a:pt x="1944" y="857"/>
                  </a:lnTo>
                  <a:lnTo>
                    <a:pt x="1944" y="857"/>
                  </a:lnTo>
                  <a:lnTo>
                    <a:pt x="1943" y="857"/>
                  </a:lnTo>
                  <a:lnTo>
                    <a:pt x="1941" y="860"/>
                  </a:lnTo>
                  <a:lnTo>
                    <a:pt x="1941" y="861"/>
                  </a:lnTo>
                  <a:lnTo>
                    <a:pt x="1943" y="863"/>
                  </a:lnTo>
                  <a:lnTo>
                    <a:pt x="1943" y="866"/>
                  </a:lnTo>
                  <a:lnTo>
                    <a:pt x="1941" y="870"/>
                  </a:lnTo>
                  <a:lnTo>
                    <a:pt x="1941" y="870"/>
                  </a:lnTo>
                  <a:lnTo>
                    <a:pt x="1941" y="872"/>
                  </a:lnTo>
                  <a:lnTo>
                    <a:pt x="1941" y="873"/>
                  </a:lnTo>
                  <a:lnTo>
                    <a:pt x="1939" y="875"/>
                  </a:lnTo>
                  <a:lnTo>
                    <a:pt x="1939" y="875"/>
                  </a:lnTo>
                  <a:lnTo>
                    <a:pt x="1939" y="876"/>
                  </a:lnTo>
                  <a:lnTo>
                    <a:pt x="1941" y="876"/>
                  </a:lnTo>
                  <a:lnTo>
                    <a:pt x="1939" y="881"/>
                  </a:lnTo>
                  <a:lnTo>
                    <a:pt x="1938" y="885"/>
                  </a:lnTo>
                  <a:lnTo>
                    <a:pt x="1938" y="887"/>
                  </a:lnTo>
                  <a:lnTo>
                    <a:pt x="1936" y="889"/>
                  </a:lnTo>
                  <a:lnTo>
                    <a:pt x="1933" y="892"/>
                  </a:lnTo>
                  <a:lnTo>
                    <a:pt x="1932" y="893"/>
                  </a:lnTo>
                  <a:lnTo>
                    <a:pt x="1930" y="895"/>
                  </a:lnTo>
                  <a:lnTo>
                    <a:pt x="1929" y="898"/>
                  </a:lnTo>
                  <a:lnTo>
                    <a:pt x="1926" y="902"/>
                  </a:lnTo>
                  <a:lnTo>
                    <a:pt x="1924" y="907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8" y="914"/>
                  </a:lnTo>
                  <a:lnTo>
                    <a:pt x="1917" y="917"/>
                  </a:lnTo>
                  <a:lnTo>
                    <a:pt x="1915" y="922"/>
                  </a:lnTo>
                  <a:lnTo>
                    <a:pt x="1914" y="922"/>
                  </a:lnTo>
                  <a:lnTo>
                    <a:pt x="1912" y="927"/>
                  </a:lnTo>
                  <a:lnTo>
                    <a:pt x="1909" y="933"/>
                  </a:lnTo>
                  <a:lnTo>
                    <a:pt x="1908" y="934"/>
                  </a:lnTo>
                  <a:lnTo>
                    <a:pt x="1905" y="937"/>
                  </a:lnTo>
                  <a:lnTo>
                    <a:pt x="1901" y="942"/>
                  </a:lnTo>
                  <a:lnTo>
                    <a:pt x="1897" y="945"/>
                  </a:lnTo>
                  <a:lnTo>
                    <a:pt x="1895" y="946"/>
                  </a:lnTo>
                  <a:lnTo>
                    <a:pt x="1894" y="949"/>
                  </a:lnTo>
                  <a:lnTo>
                    <a:pt x="1892" y="951"/>
                  </a:lnTo>
                  <a:lnTo>
                    <a:pt x="1889" y="954"/>
                  </a:lnTo>
                  <a:lnTo>
                    <a:pt x="1889" y="955"/>
                  </a:lnTo>
                  <a:lnTo>
                    <a:pt x="1889" y="957"/>
                  </a:lnTo>
                  <a:lnTo>
                    <a:pt x="1886" y="958"/>
                  </a:lnTo>
                  <a:lnTo>
                    <a:pt x="1885" y="958"/>
                  </a:lnTo>
                  <a:lnTo>
                    <a:pt x="1882" y="966"/>
                  </a:lnTo>
                  <a:lnTo>
                    <a:pt x="1880" y="968"/>
                  </a:lnTo>
                  <a:lnTo>
                    <a:pt x="1880" y="969"/>
                  </a:lnTo>
                  <a:lnTo>
                    <a:pt x="1877" y="971"/>
                  </a:lnTo>
                  <a:lnTo>
                    <a:pt x="1876" y="974"/>
                  </a:lnTo>
                  <a:lnTo>
                    <a:pt x="1874" y="975"/>
                  </a:lnTo>
                  <a:lnTo>
                    <a:pt x="1871" y="978"/>
                  </a:lnTo>
                  <a:lnTo>
                    <a:pt x="1865" y="981"/>
                  </a:lnTo>
                  <a:lnTo>
                    <a:pt x="1862" y="983"/>
                  </a:lnTo>
                  <a:lnTo>
                    <a:pt x="1859" y="986"/>
                  </a:lnTo>
                  <a:lnTo>
                    <a:pt x="1857" y="986"/>
                  </a:lnTo>
                  <a:lnTo>
                    <a:pt x="1854" y="986"/>
                  </a:lnTo>
                  <a:lnTo>
                    <a:pt x="1851" y="987"/>
                  </a:lnTo>
                  <a:lnTo>
                    <a:pt x="1851" y="987"/>
                  </a:lnTo>
                  <a:lnTo>
                    <a:pt x="1850" y="986"/>
                  </a:lnTo>
                  <a:lnTo>
                    <a:pt x="1850" y="986"/>
                  </a:lnTo>
                  <a:lnTo>
                    <a:pt x="1848" y="986"/>
                  </a:lnTo>
                  <a:lnTo>
                    <a:pt x="1847" y="984"/>
                  </a:lnTo>
                  <a:lnTo>
                    <a:pt x="1845" y="984"/>
                  </a:lnTo>
                  <a:lnTo>
                    <a:pt x="1844" y="984"/>
                  </a:lnTo>
                  <a:lnTo>
                    <a:pt x="1842" y="984"/>
                  </a:lnTo>
                  <a:lnTo>
                    <a:pt x="1842" y="978"/>
                  </a:lnTo>
                  <a:lnTo>
                    <a:pt x="1842" y="977"/>
                  </a:lnTo>
                  <a:lnTo>
                    <a:pt x="1841" y="978"/>
                  </a:lnTo>
                  <a:lnTo>
                    <a:pt x="1838" y="981"/>
                  </a:lnTo>
                  <a:lnTo>
                    <a:pt x="1838" y="981"/>
                  </a:lnTo>
                  <a:lnTo>
                    <a:pt x="1836" y="981"/>
                  </a:lnTo>
                  <a:lnTo>
                    <a:pt x="1836" y="980"/>
                  </a:lnTo>
                  <a:lnTo>
                    <a:pt x="1838" y="978"/>
                  </a:lnTo>
                  <a:lnTo>
                    <a:pt x="1838" y="978"/>
                  </a:lnTo>
                  <a:lnTo>
                    <a:pt x="1838" y="978"/>
                  </a:lnTo>
                  <a:lnTo>
                    <a:pt x="1835" y="978"/>
                  </a:lnTo>
                  <a:lnTo>
                    <a:pt x="1835" y="980"/>
                  </a:lnTo>
                  <a:lnTo>
                    <a:pt x="1832" y="983"/>
                  </a:lnTo>
                  <a:lnTo>
                    <a:pt x="1830" y="986"/>
                  </a:lnTo>
                  <a:lnTo>
                    <a:pt x="1828" y="986"/>
                  </a:lnTo>
                  <a:lnTo>
                    <a:pt x="1828" y="987"/>
                  </a:lnTo>
                  <a:lnTo>
                    <a:pt x="1827" y="989"/>
                  </a:lnTo>
                  <a:lnTo>
                    <a:pt x="1825" y="989"/>
                  </a:lnTo>
                  <a:lnTo>
                    <a:pt x="1825" y="989"/>
                  </a:lnTo>
                  <a:lnTo>
                    <a:pt x="1822" y="987"/>
                  </a:lnTo>
                  <a:lnTo>
                    <a:pt x="1822" y="989"/>
                  </a:lnTo>
                  <a:lnTo>
                    <a:pt x="1824" y="990"/>
                  </a:lnTo>
                  <a:lnTo>
                    <a:pt x="1822" y="993"/>
                  </a:lnTo>
                  <a:lnTo>
                    <a:pt x="1822" y="993"/>
                  </a:lnTo>
                  <a:lnTo>
                    <a:pt x="1821" y="995"/>
                  </a:lnTo>
                  <a:lnTo>
                    <a:pt x="1821" y="995"/>
                  </a:lnTo>
                  <a:lnTo>
                    <a:pt x="1819" y="995"/>
                  </a:lnTo>
                  <a:lnTo>
                    <a:pt x="1818" y="995"/>
                  </a:lnTo>
                  <a:lnTo>
                    <a:pt x="1816" y="996"/>
                  </a:lnTo>
                  <a:lnTo>
                    <a:pt x="1815" y="998"/>
                  </a:lnTo>
                  <a:lnTo>
                    <a:pt x="1815" y="998"/>
                  </a:lnTo>
                  <a:lnTo>
                    <a:pt x="1813" y="1000"/>
                  </a:lnTo>
                  <a:lnTo>
                    <a:pt x="1812" y="1001"/>
                  </a:lnTo>
                  <a:lnTo>
                    <a:pt x="1812" y="1003"/>
                  </a:lnTo>
                  <a:lnTo>
                    <a:pt x="1810" y="1004"/>
                  </a:lnTo>
                  <a:lnTo>
                    <a:pt x="1809" y="1006"/>
                  </a:lnTo>
                  <a:lnTo>
                    <a:pt x="1809" y="1007"/>
                  </a:lnTo>
                  <a:lnTo>
                    <a:pt x="1810" y="1009"/>
                  </a:lnTo>
                  <a:lnTo>
                    <a:pt x="1810" y="1010"/>
                  </a:lnTo>
                  <a:lnTo>
                    <a:pt x="1810" y="1013"/>
                  </a:lnTo>
                  <a:lnTo>
                    <a:pt x="1810" y="1016"/>
                  </a:lnTo>
                  <a:lnTo>
                    <a:pt x="1810" y="1018"/>
                  </a:lnTo>
                  <a:lnTo>
                    <a:pt x="1806" y="1021"/>
                  </a:lnTo>
                  <a:lnTo>
                    <a:pt x="1804" y="1021"/>
                  </a:lnTo>
                  <a:lnTo>
                    <a:pt x="1803" y="1024"/>
                  </a:lnTo>
                  <a:lnTo>
                    <a:pt x="1800" y="1025"/>
                  </a:lnTo>
                  <a:lnTo>
                    <a:pt x="1800" y="1025"/>
                  </a:lnTo>
                  <a:lnTo>
                    <a:pt x="1797" y="1027"/>
                  </a:lnTo>
                  <a:lnTo>
                    <a:pt x="1797" y="1028"/>
                  </a:lnTo>
                  <a:lnTo>
                    <a:pt x="1795" y="1030"/>
                  </a:lnTo>
                  <a:lnTo>
                    <a:pt x="1794" y="1030"/>
                  </a:lnTo>
                  <a:lnTo>
                    <a:pt x="1792" y="1031"/>
                  </a:lnTo>
                  <a:lnTo>
                    <a:pt x="1791" y="1031"/>
                  </a:lnTo>
                  <a:lnTo>
                    <a:pt x="1789" y="1031"/>
                  </a:lnTo>
                  <a:lnTo>
                    <a:pt x="1788" y="1033"/>
                  </a:lnTo>
                  <a:lnTo>
                    <a:pt x="1782" y="1036"/>
                  </a:lnTo>
                  <a:lnTo>
                    <a:pt x="1782" y="1036"/>
                  </a:lnTo>
                  <a:lnTo>
                    <a:pt x="1782" y="1039"/>
                  </a:lnTo>
                  <a:lnTo>
                    <a:pt x="1782" y="1041"/>
                  </a:lnTo>
                  <a:lnTo>
                    <a:pt x="1782" y="1042"/>
                  </a:lnTo>
                  <a:lnTo>
                    <a:pt x="1780" y="1041"/>
                  </a:lnTo>
                  <a:lnTo>
                    <a:pt x="1780" y="1042"/>
                  </a:lnTo>
                  <a:lnTo>
                    <a:pt x="1780" y="1044"/>
                  </a:lnTo>
                  <a:lnTo>
                    <a:pt x="1780" y="1045"/>
                  </a:lnTo>
                  <a:lnTo>
                    <a:pt x="1782" y="1045"/>
                  </a:lnTo>
                  <a:lnTo>
                    <a:pt x="1782" y="1045"/>
                  </a:lnTo>
                  <a:lnTo>
                    <a:pt x="1783" y="1045"/>
                  </a:lnTo>
                  <a:lnTo>
                    <a:pt x="1786" y="1047"/>
                  </a:lnTo>
                  <a:lnTo>
                    <a:pt x="1789" y="1050"/>
                  </a:lnTo>
                  <a:lnTo>
                    <a:pt x="1791" y="1051"/>
                  </a:lnTo>
                  <a:lnTo>
                    <a:pt x="1791" y="1051"/>
                  </a:lnTo>
                  <a:lnTo>
                    <a:pt x="1792" y="1051"/>
                  </a:lnTo>
                  <a:lnTo>
                    <a:pt x="1792" y="1053"/>
                  </a:lnTo>
                  <a:lnTo>
                    <a:pt x="1794" y="1054"/>
                  </a:lnTo>
                  <a:lnTo>
                    <a:pt x="1797" y="1060"/>
                  </a:lnTo>
                  <a:lnTo>
                    <a:pt x="1800" y="1065"/>
                  </a:lnTo>
                  <a:lnTo>
                    <a:pt x="1801" y="1068"/>
                  </a:lnTo>
                  <a:lnTo>
                    <a:pt x="1806" y="1074"/>
                  </a:lnTo>
                  <a:lnTo>
                    <a:pt x="1806" y="1079"/>
                  </a:lnTo>
                  <a:lnTo>
                    <a:pt x="1806" y="1080"/>
                  </a:lnTo>
                  <a:lnTo>
                    <a:pt x="1807" y="1083"/>
                  </a:lnTo>
                  <a:lnTo>
                    <a:pt x="1806" y="1085"/>
                  </a:lnTo>
                  <a:lnTo>
                    <a:pt x="1806" y="1088"/>
                  </a:lnTo>
                  <a:lnTo>
                    <a:pt x="1806" y="1088"/>
                  </a:lnTo>
                  <a:lnTo>
                    <a:pt x="1806" y="1089"/>
                  </a:lnTo>
                  <a:lnTo>
                    <a:pt x="1806" y="1091"/>
                  </a:lnTo>
                  <a:lnTo>
                    <a:pt x="1806" y="1092"/>
                  </a:lnTo>
                  <a:lnTo>
                    <a:pt x="1806" y="1094"/>
                  </a:lnTo>
                  <a:lnTo>
                    <a:pt x="1806" y="1094"/>
                  </a:lnTo>
                  <a:lnTo>
                    <a:pt x="1807" y="1094"/>
                  </a:lnTo>
                  <a:lnTo>
                    <a:pt x="1807" y="1094"/>
                  </a:lnTo>
                  <a:lnTo>
                    <a:pt x="1809" y="1094"/>
                  </a:lnTo>
                  <a:lnTo>
                    <a:pt x="1807" y="1095"/>
                  </a:lnTo>
                  <a:lnTo>
                    <a:pt x="1807" y="1098"/>
                  </a:lnTo>
                  <a:lnTo>
                    <a:pt x="1806" y="1101"/>
                  </a:lnTo>
                  <a:lnTo>
                    <a:pt x="1806" y="1104"/>
                  </a:lnTo>
                  <a:lnTo>
                    <a:pt x="1804" y="1106"/>
                  </a:lnTo>
                  <a:lnTo>
                    <a:pt x="1803" y="1107"/>
                  </a:lnTo>
                  <a:lnTo>
                    <a:pt x="1801" y="1107"/>
                  </a:lnTo>
                  <a:lnTo>
                    <a:pt x="1798" y="1107"/>
                  </a:lnTo>
                  <a:lnTo>
                    <a:pt x="1797" y="1107"/>
                  </a:lnTo>
                  <a:lnTo>
                    <a:pt x="1795" y="1107"/>
                  </a:lnTo>
                  <a:lnTo>
                    <a:pt x="1795" y="1107"/>
                  </a:lnTo>
                  <a:lnTo>
                    <a:pt x="1794" y="1109"/>
                  </a:lnTo>
                  <a:lnTo>
                    <a:pt x="1794" y="1111"/>
                  </a:lnTo>
                  <a:lnTo>
                    <a:pt x="1794" y="1111"/>
                  </a:lnTo>
                  <a:lnTo>
                    <a:pt x="1794" y="1111"/>
                  </a:lnTo>
                  <a:lnTo>
                    <a:pt x="1792" y="1111"/>
                  </a:lnTo>
                  <a:lnTo>
                    <a:pt x="1791" y="1111"/>
                  </a:lnTo>
                  <a:lnTo>
                    <a:pt x="1791" y="1111"/>
                  </a:lnTo>
                  <a:lnTo>
                    <a:pt x="1789" y="1109"/>
                  </a:lnTo>
                  <a:lnTo>
                    <a:pt x="1789" y="1109"/>
                  </a:lnTo>
                  <a:lnTo>
                    <a:pt x="1788" y="1109"/>
                  </a:lnTo>
                  <a:lnTo>
                    <a:pt x="1786" y="1111"/>
                  </a:lnTo>
                  <a:lnTo>
                    <a:pt x="1783" y="1111"/>
                  </a:lnTo>
                  <a:lnTo>
                    <a:pt x="1783" y="1111"/>
                  </a:lnTo>
                  <a:lnTo>
                    <a:pt x="1783" y="1112"/>
                  </a:lnTo>
                  <a:lnTo>
                    <a:pt x="1786" y="1112"/>
                  </a:lnTo>
                  <a:lnTo>
                    <a:pt x="1786" y="1114"/>
                  </a:lnTo>
                  <a:lnTo>
                    <a:pt x="1783" y="1114"/>
                  </a:lnTo>
                  <a:lnTo>
                    <a:pt x="1782" y="1112"/>
                  </a:lnTo>
                  <a:lnTo>
                    <a:pt x="1782" y="1112"/>
                  </a:lnTo>
                  <a:lnTo>
                    <a:pt x="1782" y="1112"/>
                  </a:lnTo>
                  <a:lnTo>
                    <a:pt x="1780" y="1112"/>
                  </a:lnTo>
                  <a:lnTo>
                    <a:pt x="1780" y="1114"/>
                  </a:lnTo>
                  <a:lnTo>
                    <a:pt x="1780" y="1114"/>
                  </a:lnTo>
                  <a:lnTo>
                    <a:pt x="1782" y="1115"/>
                  </a:lnTo>
                  <a:lnTo>
                    <a:pt x="1780" y="1117"/>
                  </a:lnTo>
                  <a:lnTo>
                    <a:pt x="1780" y="1117"/>
                  </a:lnTo>
                  <a:lnTo>
                    <a:pt x="1779" y="1117"/>
                  </a:lnTo>
                  <a:lnTo>
                    <a:pt x="1777" y="1117"/>
                  </a:lnTo>
                  <a:lnTo>
                    <a:pt x="1777" y="1115"/>
                  </a:lnTo>
                  <a:lnTo>
                    <a:pt x="1779" y="1114"/>
                  </a:lnTo>
                  <a:lnTo>
                    <a:pt x="1779" y="1114"/>
                  </a:lnTo>
                  <a:lnTo>
                    <a:pt x="1779" y="1114"/>
                  </a:lnTo>
                  <a:lnTo>
                    <a:pt x="1776" y="1115"/>
                  </a:lnTo>
                  <a:lnTo>
                    <a:pt x="1774" y="1118"/>
                  </a:lnTo>
                  <a:lnTo>
                    <a:pt x="1773" y="1118"/>
                  </a:lnTo>
                  <a:lnTo>
                    <a:pt x="1773" y="1117"/>
                  </a:lnTo>
                  <a:lnTo>
                    <a:pt x="1773" y="1117"/>
                  </a:lnTo>
                  <a:lnTo>
                    <a:pt x="1771" y="1118"/>
                  </a:lnTo>
                  <a:lnTo>
                    <a:pt x="1770" y="1120"/>
                  </a:lnTo>
                  <a:lnTo>
                    <a:pt x="1770" y="1120"/>
                  </a:lnTo>
                  <a:lnTo>
                    <a:pt x="1770" y="1120"/>
                  </a:lnTo>
                  <a:lnTo>
                    <a:pt x="1770" y="1118"/>
                  </a:lnTo>
                  <a:lnTo>
                    <a:pt x="1770" y="1117"/>
                  </a:lnTo>
                  <a:lnTo>
                    <a:pt x="1767" y="1115"/>
                  </a:lnTo>
                  <a:lnTo>
                    <a:pt x="1767" y="1114"/>
                  </a:lnTo>
                  <a:lnTo>
                    <a:pt x="1767" y="1114"/>
                  </a:lnTo>
                  <a:lnTo>
                    <a:pt x="1768" y="1114"/>
                  </a:lnTo>
                  <a:lnTo>
                    <a:pt x="1770" y="1114"/>
                  </a:lnTo>
                  <a:lnTo>
                    <a:pt x="1770" y="1114"/>
                  </a:lnTo>
                  <a:lnTo>
                    <a:pt x="1768" y="1114"/>
                  </a:lnTo>
                  <a:lnTo>
                    <a:pt x="1770" y="1112"/>
                  </a:lnTo>
                  <a:lnTo>
                    <a:pt x="1770" y="1112"/>
                  </a:lnTo>
                  <a:lnTo>
                    <a:pt x="1770" y="1112"/>
                  </a:lnTo>
                  <a:lnTo>
                    <a:pt x="1770" y="1112"/>
                  </a:lnTo>
                  <a:lnTo>
                    <a:pt x="1768" y="1112"/>
                  </a:lnTo>
                  <a:lnTo>
                    <a:pt x="1768" y="1111"/>
                  </a:lnTo>
                  <a:lnTo>
                    <a:pt x="1767" y="1109"/>
                  </a:lnTo>
                  <a:lnTo>
                    <a:pt x="1767" y="1107"/>
                  </a:lnTo>
                  <a:lnTo>
                    <a:pt x="1768" y="1106"/>
                  </a:lnTo>
                  <a:lnTo>
                    <a:pt x="1768" y="1104"/>
                  </a:lnTo>
                  <a:lnTo>
                    <a:pt x="1768" y="1103"/>
                  </a:lnTo>
                  <a:lnTo>
                    <a:pt x="1770" y="1101"/>
                  </a:lnTo>
                  <a:lnTo>
                    <a:pt x="1770" y="1101"/>
                  </a:lnTo>
                  <a:lnTo>
                    <a:pt x="1771" y="1101"/>
                  </a:lnTo>
                  <a:lnTo>
                    <a:pt x="1770" y="1100"/>
                  </a:lnTo>
                  <a:lnTo>
                    <a:pt x="1770" y="1100"/>
                  </a:lnTo>
                  <a:lnTo>
                    <a:pt x="1770" y="1100"/>
                  </a:lnTo>
                  <a:lnTo>
                    <a:pt x="1770" y="1100"/>
                  </a:lnTo>
                  <a:lnTo>
                    <a:pt x="1771" y="1098"/>
                  </a:lnTo>
                  <a:lnTo>
                    <a:pt x="1771" y="1098"/>
                  </a:lnTo>
                  <a:lnTo>
                    <a:pt x="1773" y="1095"/>
                  </a:lnTo>
                  <a:lnTo>
                    <a:pt x="1771" y="1095"/>
                  </a:lnTo>
                  <a:lnTo>
                    <a:pt x="1771" y="1095"/>
                  </a:lnTo>
                  <a:lnTo>
                    <a:pt x="1771" y="1094"/>
                  </a:lnTo>
                  <a:lnTo>
                    <a:pt x="1771" y="1094"/>
                  </a:lnTo>
                  <a:lnTo>
                    <a:pt x="1771" y="1094"/>
                  </a:lnTo>
                  <a:lnTo>
                    <a:pt x="1770" y="1092"/>
                  </a:lnTo>
                  <a:lnTo>
                    <a:pt x="1770" y="1092"/>
                  </a:lnTo>
                  <a:lnTo>
                    <a:pt x="1770" y="1091"/>
                  </a:lnTo>
                  <a:lnTo>
                    <a:pt x="1770" y="1089"/>
                  </a:lnTo>
                  <a:lnTo>
                    <a:pt x="1770" y="1088"/>
                  </a:lnTo>
                  <a:lnTo>
                    <a:pt x="1770" y="1086"/>
                  </a:lnTo>
                  <a:lnTo>
                    <a:pt x="1770" y="1085"/>
                  </a:lnTo>
                  <a:lnTo>
                    <a:pt x="1770" y="1083"/>
                  </a:lnTo>
                  <a:lnTo>
                    <a:pt x="1768" y="1083"/>
                  </a:lnTo>
                  <a:lnTo>
                    <a:pt x="1768" y="1085"/>
                  </a:lnTo>
                  <a:lnTo>
                    <a:pt x="1767" y="1083"/>
                  </a:lnTo>
                  <a:lnTo>
                    <a:pt x="1765" y="1083"/>
                  </a:lnTo>
                  <a:lnTo>
                    <a:pt x="1765" y="1082"/>
                  </a:lnTo>
                  <a:lnTo>
                    <a:pt x="1765" y="1080"/>
                  </a:lnTo>
                  <a:lnTo>
                    <a:pt x="1767" y="1080"/>
                  </a:lnTo>
                  <a:lnTo>
                    <a:pt x="1768" y="1079"/>
                  </a:lnTo>
                  <a:lnTo>
                    <a:pt x="1770" y="1079"/>
                  </a:lnTo>
                  <a:lnTo>
                    <a:pt x="1770" y="1079"/>
                  </a:lnTo>
                  <a:lnTo>
                    <a:pt x="1771" y="1080"/>
                  </a:lnTo>
                  <a:lnTo>
                    <a:pt x="1773" y="1080"/>
                  </a:lnTo>
                  <a:lnTo>
                    <a:pt x="1773" y="1082"/>
                  </a:lnTo>
                  <a:lnTo>
                    <a:pt x="1774" y="1082"/>
                  </a:lnTo>
                  <a:lnTo>
                    <a:pt x="1774" y="1082"/>
                  </a:lnTo>
                  <a:lnTo>
                    <a:pt x="1774" y="1080"/>
                  </a:lnTo>
                  <a:lnTo>
                    <a:pt x="1776" y="1080"/>
                  </a:lnTo>
                  <a:lnTo>
                    <a:pt x="1774" y="1080"/>
                  </a:lnTo>
                  <a:lnTo>
                    <a:pt x="1774" y="1079"/>
                  </a:lnTo>
                  <a:lnTo>
                    <a:pt x="1773" y="1077"/>
                  </a:lnTo>
                  <a:lnTo>
                    <a:pt x="1773" y="1077"/>
                  </a:lnTo>
                  <a:lnTo>
                    <a:pt x="1773" y="1076"/>
                  </a:lnTo>
                  <a:lnTo>
                    <a:pt x="1773" y="1074"/>
                  </a:lnTo>
                  <a:lnTo>
                    <a:pt x="1771" y="1073"/>
                  </a:lnTo>
                  <a:lnTo>
                    <a:pt x="1771" y="1073"/>
                  </a:lnTo>
                  <a:lnTo>
                    <a:pt x="1771" y="1071"/>
                  </a:lnTo>
                  <a:lnTo>
                    <a:pt x="1771" y="1069"/>
                  </a:lnTo>
                  <a:lnTo>
                    <a:pt x="1770" y="1069"/>
                  </a:lnTo>
                  <a:lnTo>
                    <a:pt x="1770" y="1068"/>
                  </a:lnTo>
                  <a:lnTo>
                    <a:pt x="1770" y="1068"/>
                  </a:lnTo>
                  <a:lnTo>
                    <a:pt x="1771" y="1066"/>
                  </a:lnTo>
                  <a:lnTo>
                    <a:pt x="1771" y="1066"/>
                  </a:lnTo>
                  <a:lnTo>
                    <a:pt x="1771" y="1066"/>
                  </a:lnTo>
                  <a:lnTo>
                    <a:pt x="1770" y="1066"/>
                  </a:lnTo>
                  <a:lnTo>
                    <a:pt x="1768" y="1065"/>
                  </a:lnTo>
                  <a:lnTo>
                    <a:pt x="1765" y="1066"/>
                  </a:lnTo>
                  <a:lnTo>
                    <a:pt x="1765" y="1066"/>
                  </a:lnTo>
                  <a:lnTo>
                    <a:pt x="1765" y="1068"/>
                  </a:lnTo>
                  <a:lnTo>
                    <a:pt x="1764" y="1065"/>
                  </a:lnTo>
                  <a:lnTo>
                    <a:pt x="1762" y="1065"/>
                  </a:lnTo>
                  <a:lnTo>
                    <a:pt x="1761" y="1063"/>
                  </a:lnTo>
                  <a:lnTo>
                    <a:pt x="1759" y="1063"/>
                  </a:lnTo>
                  <a:lnTo>
                    <a:pt x="1759" y="1065"/>
                  </a:lnTo>
                  <a:lnTo>
                    <a:pt x="1758" y="1066"/>
                  </a:lnTo>
                  <a:lnTo>
                    <a:pt x="1756" y="1068"/>
                  </a:lnTo>
                  <a:lnTo>
                    <a:pt x="1756" y="1068"/>
                  </a:lnTo>
                  <a:lnTo>
                    <a:pt x="1755" y="1068"/>
                  </a:lnTo>
                  <a:lnTo>
                    <a:pt x="1756" y="1068"/>
                  </a:lnTo>
                  <a:lnTo>
                    <a:pt x="1755" y="1066"/>
                  </a:lnTo>
                  <a:lnTo>
                    <a:pt x="1752" y="1065"/>
                  </a:lnTo>
                  <a:lnTo>
                    <a:pt x="1752" y="1065"/>
                  </a:lnTo>
                  <a:lnTo>
                    <a:pt x="1750" y="1065"/>
                  </a:lnTo>
                  <a:lnTo>
                    <a:pt x="1753" y="1063"/>
                  </a:lnTo>
                  <a:lnTo>
                    <a:pt x="1755" y="1062"/>
                  </a:lnTo>
                  <a:lnTo>
                    <a:pt x="1753" y="1062"/>
                  </a:lnTo>
                  <a:lnTo>
                    <a:pt x="1753" y="1062"/>
                  </a:lnTo>
                  <a:lnTo>
                    <a:pt x="1752" y="1062"/>
                  </a:lnTo>
                  <a:lnTo>
                    <a:pt x="1750" y="1062"/>
                  </a:lnTo>
                  <a:lnTo>
                    <a:pt x="1749" y="1062"/>
                  </a:lnTo>
                  <a:lnTo>
                    <a:pt x="1747" y="1062"/>
                  </a:lnTo>
                  <a:lnTo>
                    <a:pt x="1750" y="1060"/>
                  </a:lnTo>
                  <a:lnTo>
                    <a:pt x="1750" y="1059"/>
                  </a:lnTo>
                  <a:lnTo>
                    <a:pt x="1750" y="1057"/>
                  </a:lnTo>
                  <a:lnTo>
                    <a:pt x="1750" y="1056"/>
                  </a:lnTo>
                  <a:lnTo>
                    <a:pt x="1752" y="1054"/>
                  </a:lnTo>
                  <a:lnTo>
                    <a:pt x="1755" y="1053"/>
                  </a:lnTo>
                  <a:lnTo>
                    <a:pt x="1756" y="1053"/>
                  </a:lnTo>
                  <a:lnTo>
                    <a:pt x="1758" y="1053"/>
                  </a:lnTo>
                  <a:lnTo>
                    <a:pt x="1758" y="1053"/>
                  </a:lnTo>
                  <a:lnTo>
                    <a:pt x="1758" y="1053"/>
                  </a:lnTo>
                  <a:lnTo>
                    <a:pt x="1756" y="1051"/>
                  </a:lnTo>
                  <a:lnTo>
                    <a:pt x="1755" y="1051"/>
                  </a:lnTo>
                  <a:lnTo>
                    <a:pt x="1753" y="1051"/>
                  </a:lnTo>
                  <a:lnTo>
                    <a:pt x="1753" y="1050"/>
                  </a:lnTo>
                  <a:lnTo>
                    <a:pt x="1756" y="1044"/>
                  </a:lnTo>
                  <a:lnTo>
                    <a:pt x="1756" y="1042"/>
                  </a:lnTo>
                  <a:lnTo>
                    <a:pt x="1756" y="1041"/>
                  </a:lnTo>
                  <a:lnTo>
                    <a:pt x="1755" y="1039"/>
                  </a:lnTo>
                  <a:lnTo>
                    <a:pt x="1753" y="1039"/>
                  </a:lnTo>
                  <a:lnTo>
                    <a:pt x="1752" y="1039"/>
                  </a:lnTo>
                  <a:lnTo>
                    <a:pt x="1750" y="1036"/>
                  </a:lnTo>
                  <a:lnTo>
                    <a:pt x="1749" y="1036"/>
                  </a:lnTo>
                  <a:lnTo>
                    <a:pt x="1747" y="1036"/>
                  </a:lnTo>
                  <a:lnTo>
                    <a:pt x="1747" y="1038"/>
                  </a:lnTo>
                  <a:lnTo>
                    <a:pt x="1747" y="1038"/>
                  </a:lnTo>
                  <a:lnTo>
                    <a:pt x="1747" y="1038"/>
                  </a:lnTo>
                  <a:lnTo>
                    <a:pt x="1746" y="1036"/>
                  </a:lnTo>
                  <a:lnTo>
                    <a:pt x="1746" y="1035"/>
                  </a:lnTo>
                  <a:lnTo>
                    <a:pt x="1744" y="1035"/>
                  </a:lnTo>
                  <a:lnTo>
                    <a:pt x="1743" y="1033"/>
                  </a:lnTo>
                  <a:lnTo>
                    <a:pt x="1744" y="1031"/>
                  </a:lnTo>
                  <a:lnTo>
                    <a:pt x="1743" y="1031"/>
                  </a:lnTo>
                  <a:lnTo>
                    <a:pt x="1743" y="1031"/>
                  </a:lnTo>
                  <a:lnTo>
                    <a:pt x="1743" y="1033"/>
                  </a:lnTo>
                  <a:lnTo>
                    <a:pt x="1740" y="1035"/>
                  </a:lnTo>
                  <a:lnTo>
                    <a:pt x="1737" y="1035"/>
                  </a:lnTo>
                  <a:lnTo>
                    <a:pt x="1735" y="1033"/>
                  </a:lnTo>
                  <a:lnTo>
                    <a:pt x="1733" y="1035"/>
                  </a:lnTo>
                  <a:lnTo>
                    <a:pt x="1733" y="1035"/>
                  </a:lnTo>
                  <a:lnTo>
                    <a:pt x="1732" y="1036"/>
                  </a:lnTo>
                  <a:lnTo>
                    <a:pt x="1730" y="1036"/>
                  </a:lnTo>
                  <a:lnTo>
                    <a:pt x="1730" y="1036"/>
                  </a:lnTo>
                  <a:lnTo>
                    <a:pt x="1729" y="1038"/>
                  </a:lnTo>
                  <a:lnTo>
                    <a:pt x="1727" y="1038"/>
                  </a:lnTo>
                  <a:lnTo>
                    <a:pt x="1726" y="1038"/>
                  </a:lnTo>
                  <a:lnTo>
                    <a:pt x="1724" y="1038"/>
                  </a:lnTo>
                  <a:lnTo>
                    <a:pt x="1718" y="1042"/>
                  </a:lnTo>
                  <a:lnTo>
                    <a:pt x="1717" y="1044"/>
                  </a:lnTo>
                  <a:lnTo>
                    <a:pt x="1715" y="1045"/>
                  </a:lnTo>
                  <a:lnTo>
                    <a:pt x="1715" y="1047"/>
                  </a:lnTo>
                  <a:lnTo>
                    <a:pt x="1714" y="1047"/>
                  </a:lnTo>
                  <a:lnTo>
                    <a:pt x="1714" y="1047"/>
                  </a:lnTo>
                  <a:lnTo>
                    <a:pt x="1712" y="1048"/>
                  </a:lnTo>
                  <a:lnTo>
                    <a:pt x="1712" y="1048"/>
                  </a:lnTo>
                  <a:lnTo>
                    <a:pt x="1711" y="1048"/>
                  </a:lnTo>
                  <a:lnTo>
                    <a:pt x="1711" y="1048"/>
                  </a:lnTo>
                  <a:lnTo>
                    <a:pt x="1709" y="1048"/>
                  </a:lnTo>
                  <a:lnTo>
                    <a:pt x="1711" y="1050"/>
                  </a:lnTo>
                  <a:lnTo>
                    <a:pt x="1711" y="1050"/>
                  </a:lnTo>
                  <a:lnTo>
                    <a:pt x="1708" y="1050"/>
                  </a:lnTo>
                  <a:lnTo>
                    <a:pt x="1706" y="1051"/>
                  </a:lnTo>
                  <a:lnTo>
                    <a:pt x="1704" y="1051"/>
                  </a:lnTo>
                  <a:lnTo>
                    <a:pt x="1704" y="1051"/>
                  </a:lnTo>
                  <a:lnTo>
                    <a:pt x="1704" y="1051"/>
                  </a:lnTo>
                  <a:lnTo>
                    <a:pt x="1703" y="1051"/>
                  </a:lnTo>
                  <a:lnTo>
                    <a:pt x="1703" y="1050"/>
                  </a:lnTo>
                  <a:lnTo>
                    <a:pt x="1704" y="1048"/>
                  </a:lnTo>
                  <a:lnTo>
                    <a:pt x="1704" y="1048"/>
                  </a:lnTo>
                  <a:lnTo>
                    <a:pt x="1711" y="1047"/>
                  </a:lnTo>
                  <a:lnTo>
                    <a:pt x="1709" y="1044"/>
                  </a:lnTo>
                  <a:lnTo>
                    <a:pt x="1711" y="1044"/>
                  </a:lnTo>
                  <a:lnTo>
                    <a:pt x="1711" y="1042"/>
                  </a:lnTo>
                  <a:lnTo>
                    <a:pt x="1712" y="1042"/>
                  </a:lnTo>
                  <a:lnTo>
                    <a:pt x="1712" y="1041"/>
                  </a:lnTo>
                  <a:lnTo>
                    <a:pt x="1708" y="1042"/>
                  </a:lnTo>
                  <a:lnTo>
                    <a:pt x="1706" y="1042"/>
                  </a:lnTo>
                  <a:lnTo>
                    <a:pt x="1704" y="1042"/>
                  </a:lnTo>
                  <a:lnTo>
                    <a:pt x="1706" y="1041"/>
                  </a:lnTo>
                  <a:lnTo>
                    <a:pt x="1706" y="1039"/>
                  </a:lnTo>
                  <a:lnTo>
                    <a:pt x="1704" y="1039"/>
                  </a:lnTo>
                  <a:lnTo>
                    <a:pt x="1708" y="1038"/>
                  </a:lnTo>
                  <a:lnTo>
                    <a:pt x="1708" y="1038"/>
                  </a:lnTo>
                  <a:lnTo>
                    <a:pt x="1708" y="1038"/>
                  </a:lnTo>
                  <a:lnTo>
                    <a:pt x="1708" y="1038"/>
                  </a:lnTo>
                  <a:lnTo>
                    <a:pt x="1708" y="1036"/>
                  </a:lnTo>
                  <a:lnTo>
                    <a:pt x="1708" y="1035"/>
                  </a:lnTo>
                  <a:lnTo>
                    <a:pt x="1712" y="1033"/>
                  </a:lnTo>
                  <a:lnTo>
                    <a:pt x="1712" y="1031"/>
                  </a:lnTo>
                  <a:lnTo>
                    <a:pt x="1714" y="1030"/>
                  </a:lnTo>
                  <a:lnTo>
                    <a:pt x="1717" y="1025"/>
                  </a:lnTo>
                  <a:lnTo>
                    <a:pt x="1717" y="1025"/>
                  </a:lnTo>
                  <a:lnTo>
                    <a:pt x="1717" y="1024"/>
                  </a:lnTo>
                  <a:lnTo>
                    <a:pt x="1718" y="1022"/>
                  </a:lnTo>
                  <a:lnTo>
                    <a:pt x="1717" y="1022"/>
                  </a:lnTo>
                  <a:lnTo>
                    <a:pt x="1715" y="1021"/>
                  </a:lnTo>
                  <a:lnTo>
                    <a:pt x="1712" y="1018"/>
                  </a:lnTo>
                  <a:lnTo>
                    <a:pt x="1712" y="1016"/>
                  </a:lnTo>
                  <a:lnTo>
                    <a:pt x="1712" y="1016"/>
                  </a:lnTo>
                  <a:lnTo>
                    <a:pt x="1711" y="1018"/>
                  </a:lnTo>
                  <a:lnTo>
                    <a:pt x="1711" y="1018"/>
                  </a:lnTo>
                  <a:lnTo>
                    <a:pt x="1709" y="1018"/>
                  </a:lnTo>
                  <a:lnTo>
                    <a:pt x="1709" y="1018"/>
                  </a:lnTo>
                  <a:lnTo>
                    <a:pt x="1704" y="1018"/>
                  </a:lnTo>
                  <a:lnTo>
                    <a:pt x="1703" y="1018"/>
                  </a:lnTo>
                  <a:lnTo>
                    <a:pt x="1701" y="1019"/>
                  </a:lnTo>
                  <a:lnTo>
                    <a:pt x="1701" y="1021"/>
                  </a:lnTo>
                  <a:lnTo>
                    <a:pt x="1700" y="1021"/>
                  </a:lnTo>
                  <a:lnTo>
                    <a:pt x="1698" y="1022"/>
                  </a:lnTo>
                  <a:lnTo>
                    <a:pt x="1695" y="1028"/>
                  </a:lnTo>
                  <a:lnTo>
                    <a:pt x="1694" y="1028"/>
                  </a:lnTo>
                  <a:lnTo>
                    <a:pt x="1688" y="1031"/>
                  </a:lnTo>
                  <a:lnTo>
                    <a:pt x="1685" y="1033"/>
                  </a:lnTo>
                  <a:lnTo>
                    <a:pt x="1682" y="1036"/>
                  </a:lnTo>
                  <a:lnTo>
                    <a:pt x="1682" y="1038"/>
                  </a:lnTo>
                  <a:lnTo>
                    <a:pt x="1680" y="1039"/>
                  </a:lnTo>
                  <a:lnTo>
                    <a:pt x="1680" y="1041"/>
                  </a:lnTo>
                  <a:lnTo>
                    <a:pt x="1677" y="1044"/>
                  </a:lnTo>
                  <a:lnTo>
                    <a:pt x="1677" y="1045"/>
                  </a:lnTo>
                  <a:lnTo>
                    <a:pt x="1676" y="1045"/>
                  </a:lnTo>
                  <a:lnTo>
                    <a:pt x="1676" y="1045"/>
                  </a:lnTo>
                  <a:lnTo>
                    <a:pt x="1674" y="1045"/>
                  </a:lnTo>
                  <a:lnTo>
                    <a:pt x="1673" y="1045"/>
                  </a:lnTo>
                  <a:lnTo>
                    <a:pt x="1671" y="1045"/>
                  </a:lnTo>
                  <a:lnTo>
                    <a:pt x="1668" y="1047"/>
                  </a:lnTo>
                  <a:lnTo>
                    <a:pt x="1667" y="1045"/>
                  </a:lnTo>
                  <a:lnTo>
                    <a:pt x="1665" y="1044"/>
                  </a:lnTo>
                  <a:lnTo>
                    <a:pt x="1663" y="1045"/>
                  </a:lnTo>
                  <a:lnTo>
                    <a:pt x="1662" y="1045"/>
                  </a:lnTo>
                  <a:lnTo>
                    <a:pt x="1660" y="1050"/>
                  </a:lnTo>
                  <a:lnTo>
                    <a:pt x="1659" y="1053"/>
                  </a:lnTo>
                  <a:lnTo>
                    <a:pt x="1659" y="1054"/>
                  </a:lnTo>
                  <a:lnTo>
                    <a:pt x="1660" y="1057"/>
                  </a:lnTo>
                  <a:lnTo>
                    <a:pt x="1662" y="1059"/>
                  </a:lnTo>
                  <a:lnTo>
                    <a:pt x="1665" y="1060"/>
                  </a:lnTo>
                  <a:lnTo>
                    <a:pt x="1671" y="1062"/>
                  </a:lnTo>
                  <a:lnTo>
                    <a:pt x="1673" y="1062"/>
                  </a:lnTo>
                  <a:lnTo>
                    <a:pt x="1676" y="1062"/>
                  </a:lnTo>
                  <a:lnTo>
                    <a:pt x="1677" y="1063"/>
                  </a:lnTo>
                  <a:lnTo>
                    <a:pt x="1677" y="1065"/>
                  </a:lnTo>
                  <a:lnTo>
                    <a:pt x="1677" y="1066"/>
                  </a:lnTo>
                  <a:lnTo>
                    <a:pt x="1677" y="1066"/>
                  </a:lnTo>
                  <a:lnTo>
                    <a:pt x="1679" y="1068"/>
                  </a:lnTo>
                  <a:lnTo>
                    <a:pt x="1679" y="1068"/>
                  </a:lnTo>
                  <a:lnTo>
                    <a:pt x="1677" y="1068"/>
                  </a:lnTo>
                  <a:lnTo>
                    <a:pt x="1677" y="1069"/>
                  </a:lnTo>
                  <a:lnTo>
                    <a:pt x="1677" y="1071"/>
                  </a:lnTo>
                  <a:lnTo>
                    <a:pt x="1677" y="1074"/>
                  </a:lnTo>
                  <a:lnTo>
                    <a:pt x="1677" y="1074"/>
                  </a:lnTo>
                  <a:lnTo>
                    <a:pt x="1679" y="1076"/>
                  </a:lnTo>
                  <a:lnTo>
                    <a:pt x="1680" y="1077"/>
                  </a:lnTo>
                  <a:lnTo>
                    <a:pt x="1683" y="1077"/>
                  </a:lnTo>
                  <a:lnTo>
                    <a:pt x="1686" y="1077"/>
                  </a:lnTo>
                  <a:lnTo>
                    <a:pt x="1688" y="1076"/>
                  </a:lnTo>
                  <a:lnTo>
                    <a:pt x="1688" y="1074"/>
                  </a:lnTo>
                  <a:lnTo>
                    <a:pt x="1688" y="1074"/>
                  </a:lnTo>
                  <a:lnTo>
                    <a:pt x="1691" y="1071"/>
                  </a:lnTo>
                  <a:lnTo>
                    <a:pt x="1694" y="1069"/>
                  </a:lnTo>
                  <a:lnTo>
                    <a:pt x="1694" y="1069"/>
                  </a:lnTo>
                  <a:lnTo>
                    <a:pt x="1692" y="1068"/>
                  </a:lnTo>
                  <a:lnTo>
                    <a:pt x="1692" y="1068"/>
                  </a:lnTo>
                  <a:lnTo>
                    <a:pt x="1694" y="1068"/>
                  </a:lnTo>
                  <a:lnTo>
                    <a:pt x="1698" y="1066"/>
                  </a:lnTo>
                  <a:lnTo>
                    <a:pt x="1703" y="1068"/>
                  </a:lnTo>
                  <a:lnTo>
                    <a:pt x="1704" y="1069"/>
                  </a:lnTo>
                  <a:lnTo>
                    <a:pt x="1706" y="1069"/>
                  </a:lnTo>
                  <a:lnTo>
                    <a:pt x="1708" y="1071"/>
                  </a:lnTo>
                  <a:lnTo>
                    <a:pt x="1709" y="1073"/>
                  </a:lnTo>
                  <a:lnTo>
                    <a:pt x="1712" y="1073"/>
                  </a:lnTo>
                  <a:lnTo>
                    <a:pt x="1714" y="1073"/>
                  </a:lnTo>
                  <a:lnTo>
                    <a:pt x="1714" y="1071"/>
                  </a:lnTo>
                  <a:lnTo>
                    <a:pt x="1715" y="1071"/>
                  </a:lnTo>
                  <a:lnTo>
                    <a:pt x="1715" y="1071"/>
                  </a:lnTo>
                  <a:lnTo>
                    <a:pt x="1717" y="1073"/>
                  </a:lnTo>
                  <a:lnTo>
                    <a:pt x="1718" y="1073"/>
                  </a:lnTo>
                  <a:lnTo>
                    <a:pt x="1720" y="1073"/>
                  </a:lnTo>
                  <a:lnTo>
                    <a:pt x="1721" y="1073"/>
                  </a:lnTo>
                  <a:lnTo>
                    <a:pt x="1723" y="1073"/>
                  </a:lnTo>
                  <a:lnTo>
                    <a:pt x="1721" y="1074"/>
                  </a:lnTo>
                  <a:lnTo>
                    <a:pt x="1721" y="1076"/>
                  </a:lnTo>
                  <a:lnTo>
                    <a:pt x="1721" y="1077"/>
                  </a:lnTo>
                  <a:lnTo>
                    <a:pt x="1720" y="1077"/>
                  </a:lnTo>
                  <a:lnTo>
                    <a:pt x="1720" y="1079"/>
                  </a:lnTo>
                  <a:lnTo>
                    <a:pt x="1721" y="1079"/>
                  </a:lnTo>
                  <a:lnTo>
                    <a:pt x="1721" y="1080"/>
                  </a:lnTo>
                  <a:lnTo>
                    <a:pt x="1720" y="1080"/>
                  </a:lnTo>
                  <a:lnTo>
                    <a:pt x="1718" y="1082"/>
                  </a:lnTo>
                  <a:lnTo>
                    <a:pt x="1718" y="1082"/>
                  </a:lnTo>
                  <a:lnTo>
                    <a:pt x="1717" y="1082"/>
                  </a:lnTo>
                  <a:lnTo>
                    <a:pt x="1717" y="1080"/>
                  </a:lnTo>
                  <a:lnTo>
                    <a:pt x="1717" y="1080"/>
                  </a:lnTo>
                  <a:lnTo>
                    <a:pt x="1717" y="1080"/>
                  </a:lnTo>
                  <a:lnTo>
                    <a:pt x="1715" y="1079"/>
                  </a:lnTo>
                  <a:lnTo>
                    <a:pt x="1714" y="1080"/>
                  </a:lnTo>
                  <a:lnTo>
                    <a:pt x="1711" y="1082"/>
                  </a:lnTo>
                  <a:lnTo>
                    <a:pt x="1708" y="1083"/>
                  </a:lnTo>
                  <a:lnTo>
                    <a:pt x="1703" y="1085"/>
                  </a:lnTo>
                  <a:lnTo>
                    <a:pt x="1703" y="1085"/>
                  </a:lnTo>
                  <a:lnTo>
                    <a:pt x="1701" y="1085"/>
                  </a:lnTo>
                  <a:lnTo>
                    <a:pt x="1700" y="1085"/>
                  </a:lnTo>
                  <a:lnTo>
                    <a:pt x="1700" y="1085"/>
                  </a:lnTo>
                  <a:lnTo>
                    <a:pt x="1700" y="1085"/>
                  </a:lnTo>
                  <a:lnTo>
                    <a:pt x="1700" y="1086"/>
                  </a:lnTo>
                  <a:lnTo>
                    <a:pt x="1701" y="1086"/>
                  </a:lnTo>
                  <a:lnTo>
                    <a:pt x="1700" y="1088"/>
                  </a:lnTo>
                  <a:lnTo>
                    <a:pt x="1700" y="1088"/>
                  </a:lnTo>
                  <a:lnTo>
                    <a:pt x="1698" y="1088"/>
                  </a:lnTo>
                  <a:lnTo>
                    <a:pt x="1698" y="1088"/>
                  </a:lnTo>
                  <a:lnTo>
                    <a:pt x="1698" y="1089"/>
                  </a:lnTo>
                  <a:lnTo>
                    <a:pt x="1698" y="1092"/>
                  </a:lnTo>
                  <a:lnTo>
                    <a:pt x="1697" y="1092"/>
                  </a:lnTo>
                  <a:lnTo>
                    <a:pt x="1695" y="1092"/>
                  </a:lnTo>
                  <a:lnTo>
                    <a:pt x="1694" y="1094"/>
                  </a:lnTo>
                  <a:lnTo>
                    <a:pt x="1694" y="1092"/>
                  </a:lnTo>
                  <a:lnTo>
                    <a:pt x="1694" y="1092"/>
                  </a:lnTo>
                  <a:lnTo>
                    <a:pt x="1694" y="1091"/>
                  </a:lnTo>
                  <a:lnTo>
                    <a:pt x="1694" y="1091"/>
                  </a:lnTo>
                  <a:lnTo>
                    <a:pt x="1692" y="1091"/>
                  </a:lnTo>
                  <a:lnTo>
                    <a:pt x="1692" y="1091"/>
                  </a:lnTo>
                  <a:lnTo>
                    <a:pt x="1691" y="1092"/>
                  </a:lnTo>
                  <a:lnTo>
                    <a:pt x="1691" y="1092"/>
                  </a:lnTo>
                  <a:lnTo>
                    <a:pt x="1692" y="1094"/>
                  </a:lnTo>
                  <a:lnTo>
                    <a:pt x="1692" y="1094"/>
                  </a:lnTo>
                  <a:lnTo>
                    <a:pt x="1692" y="1094"/>
                  </a:lnTo>
                  <a:lnTo>
                    <a:pt x="1692" y="1095"/>
                  </a:lnTo>
                  <a:lnTo>
                    <a:pt x="1691" y="1097"/>
                  </a:lnTo>
                  <a:lnTo>
                    <a:pt x="1689" y="1097"/>
                  </a:lnTo>
                  <a:lnTo>
                    <a:pt x="1689" y="1098"/>
                  </a:lnTo>
                  <a:lnTo>
                    <a:pt x="1688" y="1098"/>
                  </a:lnTo>
                  <a:lnTo>
                    <a:pt x="1688" y="1100"/>
                  </a:lnTo>
                  <a:lnTo>
                    <a:pt x="1688" y="1100"/>
                  </a:lnTo>
                  <a:lnTo>
                    <a:pt x="1686" y="1100"/>
                  </a:lnTo>
                  <a:lnTo>
                    <a:pt x="1685" y="1103"/>
                  </a:lnTo>
                  <a:lnTo>
                    <a:pt x="1683" y="1104"/>
                  </a:lnTo>
                  <a:lnTo>
                    <a:pt x="1683" y="1104"/>
                  </a:lnTo>
                  <a:lnTo>
                    <a:pt x="1682" y="1107"/>
                  </a:lnTo>
                  <a:lnTo>
                    <a:pt x="1680" y="1109"/>
                  </a:lnTo>
                  <a:lnTo>
                    <a:pt x="1679" y="1112"/>
                  </a:lnTo>
                  <a:lnTo>
                    <a:pt x="1680" y="1114"/>
                  </a:lnTo>
                  <a:lnTo>
                    <a:pt x="1682" y="1114"/>
                  </a:lnTo>
                  <a:lnTo>
                    <a:pt x="1683" y="1114"/>
                  </a:lnTo>
                  <a:lnTo>
                    <a:pt x="1685" y="1115"/>
                  </a:lnTo>
                  <a:lnTo>
                    <a:pt x="1686" y="1117"/>
                  </a:lnTo>
                  <a:lnTo>
                    <a:pt x="1689" y="1118"/>
                  </a:lnTo>
                  <a:lnTo>
                    <a:pt x="1692" y="1120"/>
                  </a:lnTo>
                  <a:lnTo>
                    <a:pt x="1692" y="1120"/>
                  </a:lnTo>
                  <a:lnTo>
                    <a:pt x="1694" y="1121"/>
                  </a:lnTo>
                  <a:lnTo>
                    <a:pt x="1695" y="1126"/>
                  </a:lnTo>
                  <a:lnTo>
                    <a:pt x="1695" y="1129"/>
                  </a:lnTo>
                  <a:lnTo>
                    <a:pt x="1695" y="1129"/>
                  </a:lnTo>
                  <a:lnTo>
                    <a:pt x="1697" y="1132"/>
                  </a:lnTo>
                  <a:lnTo>
                    <a:pt x="1698" y="1135"/>
                  </a:lnTo>
                  <a:lnTo>
                    <a:pt x="1700" y="1138"/>
                  </a:lnTo>
                  <a:lnTo>
                    <a:pt x="1700" y="1141"/>
                  </a:lnTo>
                  <a:lnTo>
                    <a:pt x="1700" y="1142"/>
                  </a:lnTo>
                  <a:lnTo>
                    <a:pt x="1700" y="1144"/>
                  </a:lnTo>
                  <a:lnTo>
                    <a:pt x="1701" y="1146"/>
                  </a:lnTo>
                  <a:lnTo>
                    <a:pt x="1706" y="1147"/>
                  </a:lnTo>
                  <a:lnTo>
                    <a:pt x="1706" y="1147"/>
                  </a:lnTo>
                  <a:lnTo>
                    <a:pt x="1708" y="1149"/>
                  </a:lnTo>
                  <a:lnTo>
                    <a:pt x="1708" y="1150"/>
                  </a:lnTo>
                  <a:lnTo>
                    <a:pt x="1708" y="1152"/>
                  </a:lnTo>
                  <a:lnTo>
                    <a:pt x="1708" y="1152"/>
                  </a:lnTo>
                  <a:lnTo>
                    <a:pt x="1711" y="1153"/>
                  </a:lnTo>
                  <a:lnTo>
                    <a:pt x="1711" y="1153"/>
                  </a:lnTo>
                  <a:lnTo>
                    <a:pt x="1712" y="1155"/>
                  </a:lnTo>
                  <a:lnTo>
                    <a:pt x="1712" y="1156"/>
                  </a:lnTo>
                  <a:lnTo>
                    <a:pt x="1712" y="1158"/>
                  </a:lnTo>
                  <a:lnTo>
                    <a:pt x="1711" y="1158"/>
                  </a:lnTo>
                  <a:lnTo>
                    <a:pt x="1711" y="1158"/>
                  </a:lnTo>
                  <a:lnTo>
                    <a:pt x="1706" y="1156"/>
                  </a:lnTo>
                  <a:lnTo>
                    <a:pt x="1704" y="1156"/>
                  </a:lnTo>
                  <a:lnTo>
                    <a:pt x="1703" y="1156"/>
                  </a:lnTo>
                  <a:lnTo>
                    <a:pt x="1701" y="1155"/>
                  </a:lnTo>
                  <a:lnTo>
                    <a:pt x="1700" y="1153"/>
                  </a:lnTo>
                  <a:lnTo>
                    <a:pt x="1698" y="1152"/>
                  </a:lnTo>
                  <a:lnTo>
                    <a:pt x="1695" y="1152"/>
                  </a:lnTo>
                  <a:lnTo>
                    <a:pt x="1692" y="1155"/>
                  </a:lnTo>
                  <a:lnTo>
                    <a:pt x="1691" y="1153"/>
                  </a:lnTo>
                  <a:lnTo>
                    <a:pt x="1691" y="1155"/>
                  </a:lnTo>
                  <a:lnTo>
                    <a:pt x="1689" y="1155"/>
                  </a:lnTo>
                  <a:lnTo>
                    <a:pt x="1692" y="1155"/>
                  </a:lnTo>
                  <a:lnTo>
                    <a:pt x="1694" y="1155"/>
                  </a:lnTo>
                  <a:lnTo>
                    <a:pt x="1695" y="1153"/>
                  </a:lnTo>
                  <a:lnTo>
                    <a:pt x="1698" y="1153"/>
                  </a:lnTo>
                  <a:lnTo>
                    <a:pt x="1698" y="1155"/>
                  </a:lnTo>
                  <a:lnTo>
                    <a:pt x="1700" y="1156"/>
                  </a:lnTo>
                  <a:lnTo>
                    <a:pt x="1701" y="1158"/>
                  </a:lnTo>
                  <a:lnTo>
                    <a:pt x="1703" y="1158"/>
                  </a:lnTo>
                  <a:lnTo>
                    <a:pt x="1704" y="1159"/>
                  </a:lnTo>
                  <a:lnTo>
                    <a:pt x="1706" y="1161"/>
                  </a:lnTo>
                  <a:lnTo>
                    <a:pt x="1711" y="1164"/>
                  </a:lnTo>
                  <a:lnTo>
                    <a:pt x="1712" y="1165"/>
                  </a:lnTo>
                  <a:lnTo>
                    <a:pt x="1712" y="1167"/>
                  </a:lnTo>
                  <a:lnTo>
                    <a:pt x="1712" y="1168"/>
                  </a:lnTo>
                  <a:lnTo>
                    <a:pt x="1711" y="1170"/>
                  </a:lnTo>
                  <a:lnTo>
                    <a:pt x="1711" y="1170"/>
                  </a:lnTo>
                  <a:lnTo>
                    <a:pt x="1709" y="1170"/>
                  </a:lnTo>
                  <a:lnTo>
                    <a:pt x="1708" y="1171"/>
                  </a:lnTo>
                  <a:lnTo>
                    <a:pt x="1706" y="1173"/>
                  </a:lnTo>
                  <a:lnTo>
                    <a:pt x="1701" y="1174"/>
                  </a:lnTo>
                  <a:lnTo>
                    <a:pt x="1701" y="1176"/>
                  </a:lnTo>
                  <a:lnTo>
                    <a:pt x="1700" y="1176"/>
                  </a:lnTo>
                  <a:lnTo>
                    <a:pt x="1700" y="1177"/>
                  </a:lnTo>
                  <a:lnTo>
                    <a:pt x="1697" y="1176"/>
                  </a:lnTo>
                  <a:lnTo>
                    <a:pt x="1695" y="1176"/>
                  </a:lnTo>
                  <a:lnTo>
                    <a:pt x="1692" y="1177"/>
                  </a:lnTo>
                  <a:lnTo>
                    <a:pt x="1692" y="1179"/>
                  </a:lnTo>
                  <a:lnTo>
                    <a:pt x="1692" y="1179"/>
                  </a:lnTo>
                  <a:lnTo>
                    <a:pt x="1692" y="1179"/>
                  </a:lnTo>
                  <a:lnTo>
                    <a:pt x="1694" y="1179"/>
                  </a:lnTo>
                  <a:lnTo>
                    <a:pt x="1695" y="1177"/>
                  </a:lnTo>
                  <a:lnTo>
                    <a:pt x="1697" y="1180"/>
                  </a:lnTo>
                  <a:lnTo>
                    <a:pt x="1701" y="1180"/>
                  </a:lnTo>
                  <a:lnTo>
                    <a:pt x="1704" y="1177"/>
                  </a:lnTo>
                  <a:lnTo>
                    <a:pt x="1704" y="1177"/>
                  </a:lnTo>
                  <a:lnTo>
                    <a:pt x="1706" y="1177"/>
                  </a:lnTo>
                  <a:lnTo>
                    <a:pt x="1708" y="1179"/>
                  </a:lnTo>
                  <a:lnTo>
                    <a:pt x="1711" y="1182"/>
                  </a:lnTo>
                  <a:lnTo>
                    <a:pt x="1712" y="1184"/>
                  </a:lnTo>
                  <a:lnTo>
                    <a:pt x="1714" y="1184"/>
                  </a:lnTo>
                  <a:lnTo>
                    <a:pt x="1714" y="1184"/>
                  </a:lnTo>
                  <a:lnTo>
                    <a:pt x="1715" y="1184"/>
                  </a:lnTo>
                  <a:lnTo>
                    <a:pt x="1714" y="1185"/>
                  </a:lnTo>
                  <a:lnTo>
                    <a:pt x="1711" y="1188"/>
                  </a:lnTo>
                  <a:lnTo>
                    <a:pt x="1709" y="1188"/>
                  </a:lnTo>
                  <a:lnTo>
                    <a:pt x="1708" y="1190"/>
                  </a:lnTo>
                  <a:lnTo>
                    <a:pt x="1711" y="1190"/>
                  </a:lnTo>
                  <a:lnTo>
                    <a:pt x="1712" y="1188"/>
                  </a:lnTo>
                  <a:lnTo>
                    <a:pt x="1712" y="1188"/>
                  </a:lnTo>
                  <a:lnTo>
                    <a:pt x="1714" y="1188"/>
                  </a:lnTo>
                  <a:lnTo>
                    <a:pt x="1714" y="1190"/>
                  </a:lnTo>
                  <a:lnTo>
                    <a:pt x="1714" y="1194"/>
                  </a:lnTo>
                  <a:lnTo>
                    <a:pt x="1712" y="1194"/>
                  </a:lnTo>
                  <a:lnTo>
                    <a:pt x="1712" y="1193"/>
                  </a:lnTo>
                  <a:lnTo>
                    <a:pt x="1711" y="1193"/>
                  </a:lnTo>
                  <a:lnTo>
                    <a:pt x="1711" y="1193"/>
                  </a:lnTo>
                  <a:lnTo>
                    <a:pt x="1709" y="1193"/>
                  </a:lnTo>
                  <a:lnTo>
                    <a:pt x="1708" y="1194"/>
                  </a:lnTo>
                  <a:lnTo>
                    <a:pt x="1708" y="1194"/>
                  </a:lnTo>
                  <a:lnTo>
                    <a:pt x="1708" y="1194"/>
                  </a:lnTo>
                  <a:lnTo>
                    <a:pt x="1711" y="1196"/>
                  </a:lnTo>
                  <a:lnTo>
                    <a:pt x="1711" y="1197"/>
                  </a:lnTo>
                  <a:lnTo>
                    <a:pt x="1709" y="1197"/>
                  </a:lnTo>
                  <a:lnTo>
                    <a:pt x="1709" y="1197"/>
                  </a:lnTo>
                  <a:lnTo>
                    <a:pt x="1711" y="1199"/>
                  </a:lnTo>
                  <a:lnTo>
                    <a:pt x="1709" y="1199"/>
                  </a:lnTo>
                  <a:lnTo>
                    <a:pt x="1709" y="1200"/>
                  </a:lnTo>
                  <a:lnTo>
                    <a:pt x="1708" y="1200"/>
                  </a:lnTo>
                  <a:lnTo>
                    <a:pt x="1708" y="1202"/>
                  </a:lnTo>
                  <a:lnTo>
                    <a:pt x="1709" y="1203"/>
                  </a:lnTo>
                  <a:lnTo>
                    <a:pt x="1709" y="1205"/>
                  </a:lnTo>
                  <a:lnTo>
                    <a:pt x="1709" y="1206"/>
                  </a:lnTo>
                  <a:lnTo>
                    <a:pt x="1708" y="1206"/>
                  </a:lnTo>
                  <a:lnTo>
                    <a:pt x="1706" y="1206"/>
                  </a:lnTo>
                  <a:lnTo>
                    <a:pt x="1704" y="1208"/>
                  </a:lnTo>
                  <a:lnTo>
                    <a:pt x="1704" y="1205"/>
                  </a:lnTo>
                  <a:lnTo>
                    <a:pt x="1703" y="1206"/>
                  </a:lnTo>
                  <a:lnTo>
                    <a:pt x="1703" y="1206"/>
                  </a:lnTo>
                  <a:lnTo>
                    <a:pt x="1703" y="1208"/>
                  </a:lnTo>
                  <a:lnTo>
                    <a:pt x="1701" y="1209"/>
                  </a:lnTo>
                  <a:lnTo>
                    <a:pt x="1700" y="1211"/>
                  </a:lnTo>
                  <a:lnTo>
                    <a:pt x="1700" y="1209"/>
                  </a:lnTo>
                  <a:lnTo>
                    <a:pt x="1698" y="1209"/>
                  </a:lnTo>
                  <a:lnTo>
                    <a:pt x="1698" y="1211"/>
                  </a:lnTo>
                  <a:lnTo>
                    <a:pt x="1700" y="1211"/>
                  </a:lnTo>
                  <a:lnTo>
                    <a:pt x="1700" y="1212"/>
                  </a:lnTo>
                  <a:lnTo>
                    <a:pt x="1698" y="1214"/>
                  </a:lnTo>
                  <a:lnTo>
                    <a:pt x="1698" y="1214"/>
                  </a:lnTo>
                  <a:lnTo>
                    <a:pt x="1698" y="1215"/>
                  </a:lnTo>
                  <a:lnTo>
                    <a:pt x="1697" y="1215"/>
                  </a:lnTo>
                  <a:lnTo>
                    <a:pt x="1697" y="1217"/>
                  </a:lnTo>
                  <a:lnTo>
                    <a:pt x="1697" y="1218"/>
                  </a:lnTo>
                  <a:lnTo>
                    <a:pt x="1697" y="1220"/>
                  </a:lnTo>
                  <a:lnTo>
                    <a:pt x="1695" y="1220"/>
                  </a:lnTo>
                  <a:lnTo>
                    <a:pt x="1694" y="1222"/>
                  </a:lnTo>
                  <a:lnTo>
                    <a:pt x="1692" y="1223"/>
                  </a:lnTo>
                  <a:lnTo>
                    <a:pt x="1691" y="1226"/>
                  </a:lnTo>
                  <a:lnTo>
                    <a:pt x="1691" y="1228"/>
                  </a:lnTo>
                  <a:lnTo>
                    <a:pt x="1691" y="1229"/>
                  </a:lnTo>
                  <a:lnTo>
                    <a:pt x="1691" y="1229"/>
                  </a:lnTo>
                  <a:lnTo>
                    <a:pt x="1689" y="1229"/>
                  </a:lnTo>
                  <a:lnTo>
                    <a:pt x="1688" y="1229"/>
                  </a:lnTo>
                  <a:lnTo>
                    <a:pt x="1688" y="1228"/>
                  </a:lnTo>
                  <a:lnTo>
                    <a:pt x="1688" y="1228"/>
                  </a:lnTo>
                  <a:lnTo>
                    <a:pt x="1688" y="1228"/>
                  </a:lnTo>
                  <a:lnTo>
                    <a:pt x="1688" y="1226"/>
                  </a:lnTo>
                  <a:lnTo>
                    <a:pt x="1688" y="1226"/>
                  </a:lnTo>
                  <a:lnTo>
                    <a:pt x="1686" y="1226"/>
                  </a:lnTo>
                  <a:lnTo>
                    <a:pt x="1686" y="1228"/>
                  </a:lnTo>
                  <a:lnTo>
                    <a:pt x="1686" y="1228"/>
                  </a:lnTo>
                  <a:lnTo>
                    <a:pt x="1685" y="1228"/>
                  </a:lnTo>
                  <a:lnTo>
                    <a:pt x="1685" y="1228"/>
                  </a:lnTo>
                  <a:lnTo>
                    <a:pt x="1685" y="1228"/>
                  </a:lnTo>
                  <a:lnTo>
                    <a:pt x="1685" y="1229"/>
                  </a:lnTo>
                  <a:lnTo>
                    <a:pt x="1685" y="1229"/>
                  </a:lnTo>
                  <a:lnTo>
                    <a:pt x="1686" y="1229"/>
                  </a:lnTo>
                  <a:lnTo>
                    <a:pt x="1686" y="1231"/>
                  </a:lnTo>
                  <a:lnTo>
                    <a:pt x="1688" y="1232"/>
                  </a:lnTo>
                  <a:lnTo>
                    <a:pt x="1688" y="1232"/>
                  </a:lnTo>
                  <a:lnTo>
                    <a:pt x="1688" y="1232"/>
                  </a:lnTo>
                  <a:lnTo>
                    <a:pt x="1688" y="1234"/>
                  </a:lnTo>
                  <a:lnTo>
                    <a:pt x="1688" y="1234"/>
                  </a:lnTo>
                  <a:lnTo>
                    <a:pt x="1686" y="1235"/>
                  </a:lnTo>
                  <a:lnTo>
                    <a:pt x="1685" y="1237"/>
                  </a:lnTo>
                  <a:lnTo>
                    <a:pt x="1683" y="1237"/>
                  </a:lnTo>
                  <a:lnTo>
                    <a:pt x="1682" y="1237"/>
                  </a:lnTo>
                  <a:lnTo>
                    <a:pt x="1682" y="1237"/>
                  </a:lnTo>
                  <a:lnTo>
                    <a:pt x="1680" y="1237"/>
                  </a:lnTo>
                  <a:lnTo>
                    <a:pt x="1679" y="1237"/>
                  </a:lnTo>
                  <a:lnTo>
                    <a:pt x="1680" y="1238"/>
                  </a:lnTo>
                  <a:lnTo>
                    <a:pt x="1682" y="1238"/>
                  </a:lnTo>
                  <a:lnTo>
                    <a:pt x="1682" y="1238"/>
                  </a:lnTo>
                  <a:lnTo>
                    <a:pt x="1683" y="1238"/>
                  </a:lnTo>
                  <a:lnTo>
                    <a:pt x="1685" y="1238"/>
                  </a:lnTo>
                  <a:lnTo>
                    <a:pt x="1685" y="1238"/>
                  </a:lnTo>
                  <a:lnTo>
                    <a:pt x="1685" y="1240"/>
                  </a:lnTo>
                  <a:lnTo>
                    <a:pt x="1685" y="1241"/>
                  </a:lnTo>
                  <a:lnTo>
                    <a:pt x="1683" y="1243"/>
                  </a:lnTo>
                  <a:lnTo>
                    <a:pt x="1685" y="1246"/>
                  </a:lnTo>
                  <a:lnTo>
                    <a:pt x="1685" y="1246"/>
                  </a:lnTo>
                  <a:lnTo>
                    <a:pt x="1685" y="1246"/>
                  </a:lnTo>
                  <a:lnTo>
                    <a:pt x="1683" y="1246"/>
                  </a:lnTo>
                  <a:lnTo>
                    <a:pt x="1683" y="1244"/>
                  </a:lnTo>
                  <a:lnTo>
                    <a:pt x="1682" y="1246"/>
                  </a:lnTo>
                  <a:lnTo>
                    <a:pt x="1680" y="1244"/>
                  </a:lnTo>
                  <a:lnTo>
                    <a:pt x="1680" y="1246"/>
                  </a:lnTo>
                  <a:lnTo>
                    <a:pt x="1679" y="1246"/>
                  </a:lnTo>
                  <a:lnTo>
                    <a:pt x="1679" y="1246"/>
                  </a:lnTo>
                  <a:lnTo>
                    <a:pt x="1680" y="1247"/>
                  </a:lnTo>
                  <a:lnTo>
                    <a:pt x="1680" y="1249"/>
                  </a:lnTo>
                  <a:lnTo>
                    <a:pt x="1680" y="1249"/>
                  </a:lnTo>
                  <a:lnTo>
                    <a:pt x="1677" y="1249"/>
                  </a:lnTo>
                  <a:lnTo>
                    <a:pt x="1677" y="1249"/>
                  </a:lnTo>
                  <a:lnTo>
                    <a:pt x="1676" y="1249"/>
                  </a:lnTo>
                  <a:lnTo>
                    <a:pt x="1677" y="1252"/>
                  </a:lnTo>
                  <a:lnTo>
                    <a:pt x="1676" y="1252"/>
                  </a:lnTo>
                  <a:lnTo>
                    <a:pt x="1676" y="1252"/>
                  </a:lnTo>
                  <a:lnTo>
                    <a:pt x="1674" y="1253"/>
                  </a:lnTo>
                  <a:lnTo>
                    <a:pt x="1673" y="1253"/>
                  </a:lnTo>
                  <a:lnTo>
                    <a:pt x="1673" y="1253"/>
                  </a:lnTo>
                  <a:lnTo>
                    <a:pt x="1674" y="1255"/>
                  </a:lnTo>
                  <a:lnTo>
                    <a:pt x="1674" y="1255"/>
                  </a:lnTo>
                  <a:lnTo>
                    <a:pt x="1673" y="1257"/>
                  </a:lnTo>
                  <a:lnTo>
                    <a:pt x="1673" y="1257"/>
                  </a:lnTo>
                  <a:lnTo>
                    <a:pt x="1670" y="1257"/>
                  </a:lnTo>
                  <a:lnTo>
                    <a:pt x="1668" y="1257"/>
                  </a:lnTo>
                  <a:lnTo>
                    <a:pt x="1668" y="1257"/>
                  </a:lnTo>
                  <a:lnTo>
                    <a:pt x="1667" y="1257"/>
                  </a:lnTo>
                  <a:lnTo>
                    <a:pt x="1665" y="1258"/>
                  </a:lnTo>
                  <a:lnTo>
                    <a:pt x="1665" y="1258"/>
                  </a:lnTo>
                  <a:lnTo>
                    <a:pt x="1665" y="1258"/>
                  </a:lnTo>
                  <a:lnTo>
                    <a:pt x="1663" y="1258"/>
                  </a:lnTo>
                  <a:lnTo>
                    <a:pt x="1663" y="1258"/>
                  </a:lnTo>
                  <a:lnTo>
                    <a:pt x="1663" y="1260"/>
                  </a:lnTo>
                  <a:lnTo>
                    <a:pt x="1663" y="1260"/>
                  </a:lnTo>
                  <a:lnTo>
                    <a:pt x="1665" y="1260"/>
                  </a:lnTo>
                  <a:lnTo>
                    <a:pt x="1665" y="1261"/>
                  </a:lnTo>
                  <a:lnTo>
                    <a:pt x="1665" y="1261"/>
                  </a:lnTo>
                  <a:lnTo>
                    <a:pt x="1663" y="1264"/>
                  </a:lnTo>
                  <a:lnTo>
                    <a:pt x="1663" y="1264"/>
                  </a:lnTo>
                  <a:lnTo>
                    <a:pt x="1662" y="1264"/>
                  </a:lnTo>
                  <a:lnTo>
                    <a:pt x="1660" y="1266"/>
                  </a:lnTo>
                  <a:lnTo>
                    <a:pt x="1660" y="1267"/>
                  </a:lnTo>
                  <a:lnTo>
                    <a:pt x="1660" y="1267"/>
                  </a:lnTo>
                  <a:lnTo>
                    <a:pt x="1659" y="1267"/>
                  </a:lnTo>
                  <a:lnTo>
                    <a:pt x="1657" y="1267"/>
                  </a:lnTo>
                  <a:lnTo>
                    <a:pt x="1659" y="1269"/>
                  </a:lnTo>
                  <a:lnTo>
                    <a:pt x="1659" y="1269"/>
                  </a:lnTo>
                  <a:lnTo>
                    <a:pt x="1657" y="1270"/>
                  </a:lnTo>
                  <a:lnTo>
                    <a:pt x="1657" y="1270"/>
                  </a:lnTo>
                  <a:lnTo>
                    <a:pt x="1657" y="1270"/>
                  </a:lnTo>
                  <a:lnTo>
                    <a:pt x="1657" y="1269"/>
                  </a:lnTo>
                  <a:lnTo>
                    <a:pt x="1656" y="1269"/>
                  </a:lnTo>
                  <a:lnTo>
                    <a:pt x="1656" y="1270"/>
                  </a:lnTo>
                  <a:lnTo>
                    <a:pt x="1654" y="1270"/>
                  </a:lnTo>
                  <a:lnTo>
                    <a:pt x="1654" y="1270"/>
                  </a:lnTo>
                  <a:lnTo>
                    <a:pt x="1653" y="1270"/>
                  </a:lnTo>
                  <a:lnTo>
                    <a:pt x="1651" y="1270"/>
                  </a:lnTo>
                  <a:lnTo>
                    <a:pt x="1651" y="1272"/>
                  </a:lnTo>
                  <a:lnTo>
                    <a:pt x="1650" y="1273"/>
                  </a:lnTo>
                  <a:lnTo>
                    <a:pt x="1650" y="1273"/>
                  </a:lnTo>
                  <a:lnTo>
                    <a:pt x="1648" y="1273"/>
                  </a:lnTo>
                  <a:lnTo>
                    <a:pt x="1648" y="1273"/>
                  </a:lnTo>
                  <a:lnTo>
                    <a:pt x="1650" y="1275"/>
                  </a:lnTo>
                  <a:lnTo>
                    <a:pt x="1648" y="1275"/>
                  </a:lnTo>
                  <a:lnTo>
                    <a:pt x="1648" y="1275"/>
                  </a:lnTo>
                  <a:lnTo>
                    <a:pt x="1647" y="1276"/>
                  </a:lnTo>
                  <a:lnTo>
                    <a:pt x="1647" y="1278"/>
                  </a:lnTo>
                  <a:lnTo>
                    <a:pt x="1647" y="1279"/>
                  </a:lnTo>
                  <a:lnTo>
                    <a:pt x="1645" y="1279"/>
                  </a:lnTo>
                  <a:lnTo>
                    <a:pt x="1644" y="1278"/>
                  </a:lnTo>
                  <a:lnTo>
                    <a:pt x="1644" y="1279"/>
                  </a:lnTo>
                  <a:lnTo>
                    <a:pt x="1644" y="1279"/>
                  </a:lnTo>
                  <a:lnTo>
                    <a:pt x="1642" y="1279"/>
                  </a:lnTo>
                  <a:lnTo>
                    <a:pt x="1641" y="1279"/>
                  </a:lnTo>
                  <a:lnTo>
                    <a:pt x="1639" y="1281"/>
                  </a:lnTo>
                  <a:lnTo>
                    <a:pt x="1638" y="1281"/>
                  </a:lnTo>
                  <a:lnTo>
                    <a:pt x="1636" y="1281"/>
                  </a:lnTo>
                  <a:lnTo>
                    <a:pt x="1635" y="1281"/>
                  </a:lnTo>
                  <a:lnTo>
                    <a:pt x="1635" y="1281"/>
                  </a:lnTo>
                  <a:lnTo>
                    <a:pt x="1635" y="1282"/>
                  </a:lnTo>
                  <a:lnTo>
                    <a:pt x="1633" y="1282"/>
                  </a:lnTo>
                  <a:lnTo>
                    <a:pt x="1632" y="1281"/>
                  </a:lnTo>
                  <a:lnTo>
                    <a:pt x="1630" y="1281"/>
                  </a:lnTo>
                  <a:lnTo>
                    <a:pt x="1630" y="1281"/>
                  </a:lnTo>
                  <a:lnTo>
                    <a:pt x="1629" y="1282"/>
                  </a:lnTo>
                  <a:lnTo>
                    <a:pt x="1627" y="1282"/>
                  </a:lnTo>
                  <a:lnTo>
                    <a:pt x="1627" y="1282"/>
                  </a:lnTo>
                  <a:lnTo>
                    <a:pt x="1627" y="1284"/>
                  </a:lnTo>
                  <a:lnTo>
                    <a:pt x="1625" y="1284"/>
                  </a:lnTo>
                  <a:lnTo>
                    <a:pt x="1624" y="1282"/>
                  </a:lnTo>
                  <a:lnTo>
                    <a:pt x="1624" y="1281"/>
                  </a:lnTo>
                  <a:lnTo>
                    <a:pt x="1624" y="1282"/>
                  </a:lnTo>
                  <a:lnTo>
                    <a:pt x="1622" y="1282"/>
                  </a:lnTo>
                  <a:lnTo>
                    <a:pt x="1622" y="1284"/>
                  </a:lnTo>
                  <a:lnTo>
                    <a:pt x="1622" y="1284"/>
                  </a:lnTo>
                  <a:lnTo>
                    <a:pt x="1622" y="1284"/>
                  </a:lnTo>
                  <a:lnTo>
                    <a:pt x="1621" y="1284"/>
                  </a:lnTo>
                  <a:lnTo>
                    <a:pt x="1619" y="1284"/>
                  </a:lnTo>
                  <a:lnTo>
                    <a:pt x="1619" y="1284"/>
                  </a:lnTo>
                  <a:lnTo>
                    <a:pt x="1619" y="1285"/>
                  </a:lnTo>
                  <a:lnTo>
                    <a:pt x="1619" y="1285"/>
                  </a:lnTo>
                  <a:lnTo>
                    <a:pt x="1619" y="1285"/>
                  </a:lnTo>
                  <a:lnTo>
                    <a:pt x="1619" y="1287"/>
                  </a:lnTo>
                  <a:lnTo>
                    <a:pt x="1619" y="1287"/>
                  </a:lnTo>
                  <a:lnTo>
                    <a:pt x="1619" y="1287"/>
                  </a:lnTo>
                  <a:lnTo>
                    <a:pt x="1619" y="1287"/>
                  </a:lnTo>
                  <a:lnTo>
                    <a:pt x="1618" y="1287"/>
                  </a:lnTo>
                  <a:lnTo>
                    <a:pt x="1616" y="1287"/>
                  </a:lnTo>
                  <a:lnTo>
                    <a:pt x="1615" y="1287"/>
                  </a:lnTo>
                  <a:lnTo>
                    <a:pt x="1615" y="1287"/>
                  </a:lnTo>
                  <a:lnTo>
                    <a:pt x="1615" y="1285"/>
                  </a:lnTo>
                  <a:lnTo>
                    <a:pt x="1616" y="1285"/>
                  </a:lnTo>
                  <a:lnTo>
                    <a:pt x="1616" y="1285"/>
                  </a:lnTo>
                  <a:lnTo>
                    <a:pt x="1615" y="1284"/>
                  </a:lnTo>
                  <a:lnTo>
                    <a:pt x="1613" y="1284"/>
                  </a:lnTo>
                  <a:lnTo>
                    <a:pt x="1613" y="1282"/>
                  </a:lnTo>
                  <a:lnTo>
                    <a:pt x="1612" y="1281"/>
                  </a:lnTo>
                  <a:lnTo>
                    <a:pt x="1612" y="1281"/>
                  </a:lnTo>
                  <a:lnTo>
                    <a:pt x="1612" y="1279"/>
                  </a:lnTo>
                  <a:lnTo>
                    <a:pt x="1610" y="1278"/>
                  </a:lnTo>
                  <a:lnTo>
                    <a:pt x="1610" y="1278"/>
                  </a:lnTo>
                  <a:lnTo>
                    <a:pt x="1612" y="1276"/>
                  </a:lnTo>
                  <a:lnTo>
                    <a:pt x="1610" y="1276"/>
                  </a:lnTo>
                  <a:lnTo>
                    <a:pt x="1609" y="1278"/>
                  </a:lnTo>
                  <a:lnTo>
                    <a:pt x="1609" y="1278"/>
                  </a:lnTo>
                  <a:lnTo>
                    <a:pt x="1609" y="1279"/>
                  </a:lnTo>
                  <a:lnTo>
                    <a:pt x="1607" y="1279"/>
                  </a:lnTo>
                  <a:lnTo>
                    <a:pt x="1607" y="1279"/>
                  </a:lnTo>
                  <a:lnTo>
                    <a:pt x="1607" y="1279"/>
                  </a:lnTo>
                  <a:lnTo>
                    <a:pt x="1609" y="1281"/>
                  </a:lnTo>
                  <a:lnTo>
                    <a:pt x="1609" y="1282"/>
                  </a:lnTo>
                  <a:lnTo>
                    <a:pt x="1610" y="1282"/>
                  </a:lnTo>
                  <a:lnTo>
                    <a:pt x="1610" y="1284"/>
                  </a:lnTo>
                  <a:lnTo>
                    <a:pt x="1610" y="1287"/>
                  </a:lnTo>
                  <a:lnTo>
                    <a:pt x="1610" y="1287"/>
                  </a:lnTo>
                  <a:lnTo>
                    <a:pt x="1610" y="1287"/>
                  </a:lnTo>
                  <a:lnTo>
                    <a:pt x="1610" y="1288"/>
                  </a:lnTo>
                  <a:lnTo>
                    <a:pt x="1610" y="1288"/>
                  </a:lnTo>
                  <a:lnTo>
                    <a:pt x="1609" y="1288"/>
                  </a:lnTo>
                  <a:lnTo>
                    <a:pt x="1609" y="1290"/>
                  </a:lnTo>
                  <a:lnTo>
                    <a:pt x="1607" y="1290"/>
                  </a:lnTo>
                  <a:lnTo>
                    <a:pt x="1607" y="1290"/>
                  </a:lnTo>
                  <a:lnTo>
                    <a:pt x="1606" y="1290"/>
                  </a:lnTo>
                  <a:lnTo>
                    <a:pt x="1604" y="1288"/>
                  </a:lnTo>
                  <a:lnTo>
                    <a:pt x="1604" y="1290"/>
                  </a:lnTo>
                  <a:lnTo>
                    <a:pt x="1604" y="1293"/>
                  </a:lnTo>
                  <a:lnTo>
                    <a:pt x="1603" y="1293"/>
                  </a:lnTo>
                  <a:lnTo>
                    <a:pt x="1603" y="1293"/>
                  </a:lnTo>
                  <a:lnTo>
                    <a:pt x="1601" y="1293"/>
                  </a:lnTo>
                  <a:lnTo>
                    <a:pt x="1600" y="1293"/>
                  </a:lnTo>
                  <a:lnTo>
                    <a:pt x="1600" y="1293"/>
                  </a:lnTo>
                  <a:lnTo>
                    <a:pt x="1600" y="1295"/>
                  </a:lnTo>
                  <a:lnTo>
                    <a:pt x="1598" y="1295"/>
                  </a:lnTo>
                  <a:lnTo>
                    <a:pt x="1598" y="1295"/>
                  </a:lnTo>
                  <a:lnTo>
                    <a:pt x="1597" y="1293"/>
                  </a:lnTo>
                  <a:lnTo>
                    <a:pt x="1597" y="1293"/>
                  </a:lnTo>
                  <a:lnTo>
                    <a:pt x="1597" y="1291"/>
                  </a:lnTo>
                  <a:lnTo>
                    <a:pt x="1597" y="1291"/>
                  </a:lnTo>
                  <a:lnTo>
                    <a:pt x="1595" y="1291"/>
                  </a:lnTo>
                  <a:lnTo>
                    <a:pt x="1597" y="1293"/>
                  </a:lnTo>
                  <a:lnTo>
                    <a:pt x="1597" y="1295"/>
                  </a:lnTo>
                  <a:lnTo>
                    <a:pt x="1595" y="1295"/>
                  </a:lnTo>
                  <a:lnTo>
                    <a:pt x="1595" y="1295"/>
                  </a:lnTo>
                  <a:lnTo>
                    <a:pt x="1594" y="1295"/>
                  </a:lnTo>
                  <a:lnTo>
                    <a:pt x="1594" y="1295"/>
                  </a:lnTo>
                  <a:lnTo>
                    <a:pt x="1592" y="1293"/>
                  </a:lnTo>
                  <a:lnTo>
                    <a:pt x="1591" y="1293"/>
                  </a:lnTo>
                  <a:lnTo>
                    <a:pt x="1591" y="1295"/>
                  </a:lnTo>
                  <a:lnTo>
                    <a:pt x="1591" y="1296"/>
                  </a:lnTo>
                  <a:lnTo>
                    <a:pt x="1589" y="1296"/>
                  </a:lnTo>
                  <a:lnTo>
                    <a:pt x="1589" y="1295"/>
                  </a:lnTo>
                  <a:lnTo>
                    <a:pt x="1587" y="1296"/>
                  </a:lnTo>
                  <a:lnTo>
                    <a:pt x="1587" y="1296"/>
                  </a:lnTo>
                  <a:lnTo>
                    <a:pt x="1586" y="1298"/>
                  </a:lnTo>
                  <a:lnTo>
                    <a:pt x="1584" y="1298"/>
                  </a:lnTo>
                  <a:lnTo>
                    <a:pt x="1583" y="1298"/>
                  </a:lnTo>
                  <a:lnTo>
                    <a:pt x="1581" y="1298"/>
                  </a:lnTo>
                  <a:lnTo>
                    <a:pt x="1581" y="1299"/>
                  </a:lnTo>
                  <a:lnTo>
                    <a:pt x="1580" y="1299"/>
                  </a:lnTo>
                  <a:lnTo>
                    <a:pt x="1580" y="1298"/>
                  </a:lnTo>
                  <a:lnTo>
                    <a:pt x="1580" y="1298"/>
                  </a:lnTo>
                  <a:lnTo>
                    <a:pt x="1578" y="1299"/>
                  </a:lnTo>
                  <a:lnTo>
                    <a:pt x="1578" y="1299"/>
                  </a:lnTo>
                  <a:lnTo>
                    <a:pt x="1577" y="1299"/>
                  </a:lnTo>
                  <a:lnTo>
                    <a:pt x="1575" y="1301"/>
                  </a:lnTo>
                  <a:lnTo>
                    <a:pt x="1574" y="1302"/>
                  </a:lnTo>
                  <a:lnTo>
                    <a:pt x="1574" y="1302"/>
                  </a:lnTo>
                  <a:lnTo>
                    <a:pt x="1572" y="1302"/>
                  </a:lnTo>
                  <a:lnTo>
                    <a:pt x="1572" y="1301"/>
                  </a:lnTo>
                  <a:lnTo>
                    <a:pt x="1572" y="1301"/>
                  </a:lnTo>
                  <a:lnTo>
                    <a:pt x="1572" y="1302"/>
                  </a:lnTo>
                  <a:lnTo>
                    <a:pt x="1571" y="1302"/>
                  </a:lnTo>
                  <a:lnTo>
                    <a:pt x="1571" y="1304"/>
                  </a:lnTo>
                  <a:lnTo>
                    <a:pt x="1569" y="1304"/>
                  </a:lnTo>
                  <a:lnTo>
                    <a:pt x="1569" y="1305"/>
                  </a:lnTo>
                  <a:lnTo>
                    <a:pt x="1569" y="1307"/>
                  </a:lnTo>
                  <a:lnTo>
                    <a:pt x="1571" y="1307"/>
                  </a:lnTo>
                  <a:lnTo>
                    <a:pt x="1572" y="1308"/>
                  </a:lnTo>
                  <a:lnTo>
                    <a:pt x="1571" y="1308"/>
                  </a:lnTo>
                  <a:lnTo>
                    <a:pt x="1571" y="1308"/>
                  </a:lnTo>
                  <a:lnTo>
                    <a:pt x="1571" y="1310"/>
                  </a:lnTo>
                  <a:lnTo>
                    <a:pt x="1574" y="1311"/>
                  </a:lnTo>
                  <a:lnTo>
                    <a:pt x="1574" y="1311"/>
                  </a:lnTo>
                  <a:lnTo>
                    <a:pt x="1572" y="1313"/>
                  </a:lnTo>
                  <a:lnTo>
                    <a:pt x="1572" y="1313"/>
                  </a:lnTo>
                  <a:lnTo>
                    <a:pt x="1571" y="1314"/>
                  </a:lnTo>
                  <a:lnTo>
                    <a:pt x="1568" y="1314"/>
                  </a:lnTo>
                  <a:lnTo>
                    <a:pt x="1566" y="1314"/>
                  </a:lnTo>
                  <a:lnTo>
                    <a:pt x="1565" y="1313"/>
                  </a:lnTo>
                  <a:lnTo>
                    <a:pt x="1566" y="1313"/>
                  </a:lnTo>
                  <a:lnTo>
                    <a:pt x="1566" y="1313"/>
                  </a:lnTo>
                  <a:lnTo>
                    <a:pt x="1566" y="1313"/>
                  </a:lnTo>
                  <a:lnTo>
                    <a:pt x="1566" y="1311"/>
                  </a:lnTo>
                  <a:lnTo>
                    <a:pt x="1566" y="1311"/>
                  </a:lnTo>
                  <a:lnTo>
                    <a:pt x="1565" y="1311"/>
                  </a:lnTo>
                  <a:lnTo>
                    <a:pt x="1565" y="1310"/>
                  </a:lnTo>
                  <a:lnTo>
                    <a:pt x="1565" y="1308"/>
                  </a:lnTo>
                  <a:lnTo>
                    <a:pt x="1565" y="1308"/>
                  </a:lnTo>
                  <a:lnTo>
                    <a:pt x="1563" y="1307"/>
                  </a:lnTo>
                  <a:lnTo>
                    <a:pt x="1563" y="1307"/>
                  </a:lnTo>
                  <a:lnTo>
                    <a:pt x="1563" y="1305"/>
                  </a:lnTo>
                  <a:lnTo>
                    <a:pt x="1563" y="1304"/>
                  </a:lnTo>
                  <a:lnTo>
                    <a:pt x="1563" y="1304"/>
                  </a:lnTo>
                  <a:lnTo>
                    <a:pt x="1563" y="1302"/>
                  </a:lnTo>
                  <a:lnTo>
                    <a:pt x="1565" y="1301"/>
                  </a:lnTo>
                  <a:lnTo>
                    <a:pt x="1566" y="1299"/>
                  </a:lnTo>
                  <a:lnTo>
                    <a:pt x="1566" y="1299"/>
                  </a:lnTo>
                  <a:lnTo>
                    <a:pt x="1565" y="1299"/>
                  </a:lnTo>
                  <a:lnTo>
                    <a:pt x="1563" y="1298"/>
                  </a:lnTo>
                  <a:lnTo>
                    <a:pt x="1563" y="1298"/>
                  </a:lnTo>
                  <a:lnTo>
                    <a:pt x="1563" y="1298"/>
                  </a:lnTo>
                  <a:lnTo>
                    <a:pt x="1562" y="1296"/>
                  </a:lnTo>
                  <a:lnTo>
                    <a:pt x="1562" y="1296"/>
                  </a:lnTo>
                  <a:lnTo>
                    <a:pt x="1562" y="1296"/>
                  </a:lnTo>
                  <a:lnTo>
                    <a:pt x="1562" y="1298"/>
                  </a:lnTo>
                  <a:lnTo>
                    <a:pt x="1560" y="1299"/>
                  </a:lnTo>
                  <a:lnTo>
                    <a:pt x="1559" y="1299"/>
                  </a:lnTo>
                  <a:lnTo>
                    <a:pt x="1557" y="1299"/>
                  </a:lnTo>
                  <a:lnTo>
                    <a:pt x="1557" y="1299"/>
                  </a:lnTo>
                  <a:lnTo>
                    <a:pt x="1556" y="1299"/>
                  </a:lnTo>
                  <a:lnTo>
                    <a:pt x="1556" y="1298"/>
                  </a:lnTo>
                  <a:lnTo>
                    <a:pt x="1556" y="1298"/>
                  </a:lnTo>
                  <a:lnTo>
                    <a:pt x="1556" y="1298"/>
                  </a:lnTo>
                  <a:lnTo>
                    <a:pt x="1556" y="1296"/>
                  </a:lnTo>
                  <a:lnTo>
                    <a:pt x="1554" y="1296"/>
                  </a:lnTo>
                  <a:lnTo>
                    <a:pt x="1553" y="1296"/>
                  </a:lnTo>
                  <a:lnTo>
                    <a:pt x="1553" y="1296"/>
                  </a:lnTo>
                  <a:lnTo>
                    <a:pt x="1551" y="1296"/>
                  </a:lnTo>
                  <a:lnTo>
                    <a:pt x="1551" y="1295"/>
                  </a:lnTo>
                  <a:lnTo>
                    <a:pt x="1550" y="1295"/>
                  </a:lnTo>
                  <a:lnTo>
                    <a:pt x="1550" y="1295"/>
                  </a:lnTo>
                  <a:lnTo>
                    <a:pt x="1550" y="1293"/>
                  </a:lnTo>
                  <a:lnTo>
                    <a:pt x="1550" y="1293"/>
                  </a:lnTo>
                  <a:lnTo>
                    <a:pt x="1548" y="1293"/>
                  </a:lnTo>
                  <a:lnTo>
                    <a:pt x="1548" y="1295"/>
                  </a:lnTo>
                  <a:lnTo>
                    <a:pt x="1548" y="1295"/>
                  </a:lnTo>
                  <a:lnTo>
                    <a:pt x="1550" y="1296"/>
                  </a:lnTo>
                  <a:lnTo>
                    <a:pt x="1548" y="1296"/>
                  </a:lnTo>
                  <a:lnTo>
                    <a:pt x="1548" y="1296"/>
                  </a:lnTo>
                  <a:lnTo>
                    <a:pt x="1546" y="1296"/>
                  </a:lnTo>
                  <a:lnTo>
                    <a:pt x="1546" y="1296"/>
                  </a:lnTo>
                  <a:lnTo>
                    <a:pt x="1546" y="1296"/>
                  </a:lnTo>
                  <a:lnTo>
                    <a:pt x="1546" y="1296"/>
                  </a:lnTo>
                  <a:lnTo>
                    <a:pt x="1545" y="1298"/>
                  </a:lnTo>
                  <a:lnTo>
                    <a:pt x="1543" y="1298"/>
                  </a:lnTo>
                  <a:lnTo>
                    <a:pt x="1543" y="1298"/>
                  </a:lnTo>
                  <a:lnTo>
                    <a:pt x="1542" y="1298"/>
                  </a:lnTo>
                  <a:lnTo>
                    <a:pt x="1542" y="1298"/>
                  </a:lnTo>
                  <a:lnTo>
                    <a:pt x="1540" y="1298"/>
                  </a:lnTo>
                  <a:lnTo>
                    <a:pt x="1539" y="1299"/>
                  </a:lnTo>
                  <a:lnTo>
                    <a:pt x="1537" y="1301"/>
                  </a:lnTo>
                  <a:lnTo>
                    <a:pt x="1536" y="1301"/>
                  </a:lnTo>
                  <a:lnTo>
                    <a:pt x="1536" y="1301"/>
                  </a:lnTo>
                  <a:lnTo>
                    <a:pt x="1534" y="1302"/>
                  </a:lnTo>
                  <a:lnTo>
                    <a:pt x="1534" y="1304"/>
                  </a:lnTo>
                  <a:lnTo>
                    <a:pt x="1534" y="1304"/>
                  </a:lnTo>
                  <a:lnTo>
                    <a:pt x="1533" y="1305"/>
                  </a:lnTo>
                  <a:lnTo>
                    <a:pt x="1531" y="1305"/>
                  </a:lnTo>
                  <a:lnTo>
                    <a:pt x="1531" y="1305"/>
                  </a:lnTo>
                  <a:lnTo>
                    <a:pt x="1530" y="1305"/>
                  </a:lnTo>
                  <a:lnTo>
                    <a:pt x="1530" y="1305"/>
                  </a:lnTo>
                  <a:lnTo>
                    <a:pt x="1530" y="1305"/>
                  </a:lnTo>
                  <a:lnTo>
                    <a:pt x="1528" y="1305"/>
                  </a:lnTo>
                  <a:lnTo>
                    <a:pt x="1528" y="1305"/>
                  </a:lnTo>
                  <a:lnTo>
                    <a:pt x="1527" y="1305"/>
                  </a:lnTo>
                  <a:lnTo>
                    <a:pt x="1527" y="1305"/>
                  </a:lnTo>
                  <a:lnTo>
                    <a:pt x="1527" y="1305"/>
                  </a:lnTo>
                  <a:lnTo>
                    <a:pt x="1527" y="1305"/>
                  </a:lnTo>
                  <a:lnTo>
                    <a:pt x="1527" y="1307"/>
                  </a:lnTo>
                  <a:lnTo>
                    <a:pt x="1527" y="1308"/>
                  </a:lnTo>
                  <a:lnTo>
                    <a:pt x="1525" y="1311"/>
                  </a:lnTo>
                  <a:lnTo>
                    <a:pt x="1525" y="1313"/>
                  </a:lnTo>
                  <a:lnTo>
                    <a:pt x="1524" y="1314"/>
                  </a:lnTo>
                  <a:lnTo>
                    <a:pt x="1522" y="1316"/>
                  </a:lnTo>
                  <a:lnTo>
                    <a:pt x="1519" y="1317"/>
                  </a:lnTo>
                  <a:lnTo>
                    <a:pt x="1519" y="1317"/>
                  </a:lnTo>
                  <a:lnTo>
                    <a:pt x="1518" y="1319"/>
                  </a:lnTo>
                  <a:lnTo>
                    <a:pt x="1516" y="1323"/>
                  </a:lnTo>
                  <a:lnTo>
                    <a:pt x="1516" y="1325"/>
                  </a:lnTo>
                  <a:lnTo>
                    <a:pt x="1515" y="1326"/>
                  </a:lnTo>
                  <a:lnTo>
                    <a:pt x="1515" y="1326"/>
                  </a:lnTo>
                  <a:lnTo>
                    <a:pt x="1515" y="1329"/>
                  </a:lnTo>
                  <a:lnTo>
                    <a:pt x="1513" y="1329"/>
                  </a:lnTo>
                  <a:lnTo>
                    <a:pt x="1513" y="1331"/>
                  </a:lnTo>
                  <a:lnTo>
                    <a:pt x="1515" y="1334"/>
                  </a:lnTo>
                  <a:lnTo>
                    <a:pt x="1515" y="1334"/>
                  </a:lnTo>
                  <a:lnTo>
                    <a:pt x="1516" y="1336"/>
                  </a:lnTo>
                  <a:lnTo>
                    <a:pt x="1516" y="1337"/>
                  </a:lnTo>
                  <a:lnTo>
                    <a:pt x="1516" y="1337"/>
                  </a:lnTo>
                  <a:lnTo>
                    <a:pt x="1519" y="1340"/>
                  </a:lnTo>
                  <a:lnTo>
                    <a:pt x="1519" y="1340"/>
                  </a:lnTo>
                  <a:lnTo>
                    <a:pt x="1521" y="1342"/>
                  </a:lnTo>
                  <a:lnTo>
                    <a:pt x="1522" y="1343"/>
                  </a:lnTo>
                  <a:lnTo>
                    <a:pt x="1524" y="1345"/>
                  </a:lnTo>
                  <a:lnTo>
                    <a:pt x="1524" y="1345"/>
                  </a:lnTo>
                  <a:lnTo>
                    <a:pt x="1524" y="1348"/>
                  </a:lnTo>
                  <a:lnTo>
                    <a:pt x="1522" y="1346"/>
                  </a:lnTo>
                  <a:lnTo>
                    <a:pt x="1522" y="1348"/>
                  </a:lnTo>
                  <a:lnTo>
                    <a:pt x="1524" y="1348"/>
                  </a:lnTo>
                  <a:lnTo>
                    <a:pt x="1527" y="1352"/>
                  </a:lnTo>
                  <a:lnTo>
                    <a:pt x="1530" y="1354"/>
                  </a:lnTo>
                  <a:lnTo>
                    <a:pt x="1531" y="1355"/>
                  </a:lnTo>
                  <a:lnTo>
                    <a:pt x="1533" y="1358"/>
                  </a:lnTo>
                  <a:lnTo>
                    <a:pt x="1534" y="1360"/>
                  </a:lnTo>
                  <a:lnTo>
                    <a:pt x="1537" y="1361"/>
                  </a:lnTo>
                  <a:lnTo>
                    <a:pt x="1537" y="1361"/>
                  </a:lnTo>
                  <a:lnTo>
                    <a:pt x="1537" y="1363"/>
                  </a:lnTo>
                  <a:lnTo>
                    <a:pt x="1539" y="1363"/>
                  </a:lnTo>
                  <a:lnTo>
                    <a:pt x="1540" y="1364"/>
                  </a:lnTo>
                  <a:lnTo>
                    <a:pt x="1540" y="1366"/>
                  </a:lnTo>
                  <a:lnTo>
                    <a:pt x="1540" y="1366"/>
                  </a:lnTo>
                  <a:lnTo>
                    <a:pt x="1542" y="1366"/>
                  </a:lnTo>
                  <a:lnTo>
                    <a:pt x="1542" y="1364"/>
                  </a:lnTo>
                  <a:lnTo>
                    <a:pt x="1543" y="1366"/>
                  </a:lnTo>
                  <a:lnTo>
                    <a:pt x="1543" y="1366"/>
                  </a:lnTo>
                  <a:lnTo>
                    <a:pt x="1545" y="1368"/>
                  </a:lnTo>
                  <a:lnTo>
                    <a:pt x="1545" y="1369"/>
                  </a:lnTo>
                  <a:lnTo>
                    <a:pt x="1545" y="1368"/>
                  </a:lnTo>
                  <a:lnTo>
                    <a:pt x="1545" y="1369"/>
                  </a:lnTo>
                  <a:lnTo>
                    <a:pt x="1545" y="1369"/>
                  </a:lnTo>
                  <a:lnTo>
                    <a:pt x="1546" y="1369"/>
                  </a:lnTo>
                  <a:lnTo>
                    <a:pt x="1546" y="1371"/>
                  </a:lnTo>
                  <a:lnTo>
                    <a:pt x="1548" y="1372"/>
                  </a:lnTo>
                  <a:lnTo>
                    <a:pt x="1550" y="1375"/>
                  </a:lnTo>
                  <a:lnTo>
                    <a:pt x="1551" y="1377"/>
                  </a:lnTo>
                  <a:lnTo>
                    <a:pt x="1551" y="1377"/>
                  </a:lnTo>
                  <a:lnTo>
                    <a:pt x="1553" y="1378"/>
                  </a:lnTo>
                  <a:lnTo>
                    <a:pt x="1554" y="1380"/>
                  </a:lnTo>
                  <a:lnTo>
                    <a:pt x="1554" y="1383"/>
                  </a:lnTo>
                  <a:lnTo>
                    <a:pt x="1556" y="1384"/>
                  </a:lnTo>
                  <a:lnTo>
                    <a:pt x="1556" y="1386"/>
                  </a:lnTo>
                  <a:lnTo>
                    <a:pt x="1556" y="1387"/>
                  </a:lnTo>
                  <a:lnTo>
                    <a:pt x="1556" y="1390"/>
                  </a:lnTo>
                  <a:lnTo>
                    <a:pt x="1557" y="1392"/>
                  </a:lnTo>
                  <a:lnTo>
                    <a:pt x="1557" y="1393"/>
                  </a:lnTo>
                  <a:lnTo>
                    <a:pt x="1557" y="1393"/>
                  </a:lnTo>
                  <a:lnTo>
                    <a:pt x="1557" y="1395"/>
                  </a:lnTo>
                  <a:lnTo>
                    <a:pt x="1559" y="1396"/>
                  </a:lnTo>
                  <a:lnTo>
                    <a:pt x="1559" y="1398"/>
                  </a:lnTo>
                  <a:lnTo>
                    <a:pt x="1557" y="1396"/>
                  </a:lnTo>
                  <a:lnTo>
                    <a:pt x="1557" y="1399"/>
                  </a:lnTo>
                  <a:lnTo>
                    <a:pt x="1559" y="1402"/>
                  </a:lnTo>
                  <a:lnTo>
                    <a:pt x="1559" y="1404"/>
                  </a:lnTo>
                  <a:lnTo>
                    <a:pt x="1559" y="1406"/>
                  </a:lnTo>
                  <a:lnTo>
                    <a:pt x="1559" y="1407"/>
                  </a:lnTo>
                  <a:lnTo>
                    <a:pt x="1560" y="1409"/>
                  </a:lnTo>
                  <a:lnTo>
                    <a:pt x="1560" y="1412"/>
                  </a:lnTo>
                  <a:lnTo>
                    <a:pt x="1560" y="1413"/>
                  </a:lnTo>
                  <a:lnTo>
                    <a:pt x="1559" y="1412"/>
                  </a:lnTo>
                  <a:lnTo>
                    <a:pt x="1559" y="1410"/>
                  </a:lnTo>
                  <a:lnTo>
                    <a:pt x="1559" y="1412"/>
                  </a:lnTo>
                  <a:lnTo>
                    <a:pt x="1557" y="1412"/>
                  </a:lnTo>
                  <a:lnTo>
                    <a:pt x="1559" y="1415"/>
                  </a:lnTo>
                  <a:lnTo>
                    <a:pt x="1557" y="1415"/>
                  </a:lnTo>
                  <a:lnTo>
                    <a:pt x="1557" y="1419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2"/>
                  </a:lnTo>
                  <a:lnTo>
                    <a:pt x="1557" y="1422"/>
                  </a:lnTo>
                  <a:lnTo>
                    <a:pt x="1557" y="1424"/>
                  </a:lnTo>
                  <a:lnTo>
                    <a:pt x="1557" y="1424"/>
                  </a:lnTo>
                  <a:lnTo>
                    <a:pt x="1556" y="1425"/>
                  </a:lnTo>
                  <a:lnTo>
                    <a:pt x="1556" y="1425"/>
                  </a:lnTo>
                  <a:lnTo>
                    <a:pt x="1556" y="1427"/>
                  </a:lnTo>
                  <a:lnTo>
                    <a:pt x="1554" y="1428"/>
                  </a:lnTo>
                  <a:lnTo>
                    <a:pt x="1553" y="1428"/>
                  </a:lnTo>
                  <a:lnTo>
                    <a:pt x="1551" y="1430"/>
                  </a:lnTo>
                  <a:lnTo>
                    <a:pt x="1550" y="1431"/>
                  </a:lnTo>
                  <a:lnTo>
                    <a:pt x="1548" y="1433"/>
                  </a:lnTo>
                  <a:lnTo>
                    <a:pt x="1545" y="1433"/>
                  </a:lnTo>
                  <a:lnTo>
                    <a:pt x="1545" y="1434"/>
                  </a:lnTo>
                  <a:lnTo>
                    <a:pt x="1543" y="1434"/>
                  </a:lnTo>
                  <a:lnTo>
                    <a:pt x="1542" y="1436"/>
                  </a:lnTo>
                  <a:lnTo>
                    <a:pt x="1540" y="1436"/>
                  </a:lnTo>
                  <a:lnTo>
                    <a:pt x="1537" y="1439"/>
                  </a:lnTo>
                  <a:lnTo>
                    <a:pt x="1536" y="1439"/>
                  </a:lnTo>
                  <a:lnTo>
                    <a:pt x="1534" y="1439"/>
                  </a:lnTo>
                  <a:lnTo>
                    <a:pt x="1533" y="1440"/>
                  </a:lnTo>
                  <a:lnTo>
                    <a:pt x="1533" y="1440"/>
                  </a:lnTo>
                  <a:lnTo>
                    <a:pt x="1533" y="1439"/>
                  </a:lnTo>
                  <a:lnTo>
                    <a:pt x="1531" y="1439"/>
                  </a:lnTo>
                  <a:lnTo>
                    <a:pt x="1530" y="1439"/>
                  </a:lnTo>
                  <a:lnTo>
                    <a:pt x="1530" y="1437"/>
                  </a:lnTo>
                  <a:lnTo>
                    <a:pt x="1530" y="1437"/>
                  </a:lnTo>
                  <a:lnTo>
                    <a:pt x="1530" y="1437"/>
                  </a:lnTo>
                  <a:lnTo>
                    <a:pt x="1530" y="1439"/>
                  </a:lnTo>
                  <a:lnTo>
                    <a:pt x="1530" y="1440"/>
                  </a:lnTo>
                  <a:lnTo>
                    <a:pt x="1528" y="1440"/>
                  </a:lnTo>
                  <a:lnTo>
                    <a:pt x="1528" y="1440"/>
                  </a:lnTo>
                  <a:lnTo>
                    <a:pt x="1527" y="1439"/>
                  </a:lnTo>
                  <a:lnTo>
                    <a:pt x="1525" y="1439"/>
                  </a:lnTo>
                  <a:lnTo>
                    <a:pt x="1525" y="1439"/>
                  </a:lnTo>
                  <a:lnTo>
                    <a:pt x="1527" y="1439"/>
                  </a:lnTo>
                  <a:lnTo>
                    <a:pt x="1527" y="1439"/>
                  </a:lnTo>
                  <a:lnTo>
                    <a:pt x="1527" y="1440"/>
                  </a:lnTo>
                  <a:lnTo>
                    <a:pt x="1527" y="1440"/>
                  </a:lnTo>
                  <a:lnTo>
                    <a:pt x="1527" y="1442"/>
                  </a:lnTo>
                  <a:lnTo>
                    <a:pt x="1525" y="1442"/>
                  </a:lnTo>
                  <a:lnTo>
                    <a:pt x="1524" y="1442"/>
                  </a:lnTo>
                  <a:lnTo>
                    <a:pt x="1524" y="1442"/>
                  </a:lnTo>
                  <a:lnTo>
                    <a:pt x="1525" y="1442"/>
                  </a:lnTo>
                  <a:lnTo>
                    <a:pt x="1527" y="1442"/>
                  </a:lnTo>
                  <a:lnTo>
                    <a:pt x="1527" y="1444"/>
                  </a:lnTo>
                  <a:lnTo>
                    <a:pt x="1527" y="1444"/>
                  </a:lnTo>
                  <a:lnTo>
                    <a:pt x="1527" y="1445"/>
                  </a:lnTo>
                  <a:lnTo>
                    <a:pt x="1525" y="1445"/>
                  </a:lnTo>
                  <a:lnTo>
                    <a:pt x="1525" y="1445"/>
                  </a:lnTo>
                  <a:lnTo>
                    <a:pt x="1525" y="1447"/>
                  </a:lnTo>
                  <a:lnTo>
                    <a:pt x="1525" y="1447"/>
                  </a:lnTo>
                  <a:lnTo>
                    <a:pt x="1525" y="1447"/>
                  </a:lnTo>
                  <a:lnTo>
                    <a:pt x="1524" y="1447"/>
                  </a:lnTo>
                  <a:lnTo>
                    <a:pt x="1519" y="1442"/>
                  </a:lnTo>
                  <a:lnTo>
                    <a:pt x="1521" y="1444"/>
                  </a:lnTo>
                  <a:lnTo>
                    <a:pt x="1524" y="1448"/>
                  </a:lnTo>
                  <a:lnTo>
                    <a:pt x="1525" y="1448"/>
                  </a:lnTo>
                  <a:lnTo>
                    <a:pt x="1525" y="1450"/>
                  </a:lnTo>
                  <a:lnTo>
                    <a:pt x="1524" y="1450"/>
                  </a:lnTo>
                  <a:lnTo>
                    <a:pt x="1524" y="1451"/>
                  </a:lnTo>
                  <a:lnTo>
                    <a:pt x="1522" y="1451"/>
                  </a:lnTo>
                  <a:lnTo>
                    <a:pt x="1521" y="1450"/>
                  </a:lnTo>
                  <a:lnTo>
                    <a:pt x="1518" y="1445"/>
                  </a:lnTo>
                  <a:lnTo>
                    <a:pt x="1516" y="1445"/>
                  </a:lnTo>
                  <a:lnTo>
                    <a:pt x="1519" y="1450"/>
                  </a:lnTo>
                  <a:lnTo>
                    <a:pt x="1519" y="1450"/>
                  </a:lnTo>
                  <a:lnTo>
                    <a:pt x="1521" y="1451"/>
                  </a:lnTo>
                  <a:lnTo>
                    <a:pt x="1521" y="1453"/>
                  </a:lnTo>
                  <a:lnTo>
                    <a:pt x="1519" y="1453"/>
                  </a:lnTo>
                  <a:lnTo>
                    <a:pt x="1512" y="1456"/>
                  </a:lnTo>
                  <a:lnTo>
                    <a:pt x="1510" y="1459"/>
                  </a:lnTo>
                  <a:lnTo>
                    <a:pt x="1510" y="1460"/>
                  </a:lnTo>
                  <a:lnTo>
                    <a:pt x="1508" y="1462"/>
                  </a:lnTo>
                  <a:lnTo>
                    <a:pt x="1507" y="1462"/>
                  </a:lnTo>
                  <a:lnTo>
                    <a:pt x="1504" y="1463"/>
                  </a:lnTo>
                  <a:lnTo>
                    <a:pt x="1502" y="1463"/>
                  </a:lnTo>
                  <a:lnTo>
                    <a:pt x="1504" y="1460"/>
                  </a:lnTo>
                  <a:lnTo>
                    <a:pt x="1504" y="1460"/>
                  </a:lnTo>
                  <a:lnTo>
                    <a:pt x="1504" y="1456"/>
                  </a:lnTo>
                  <a:lnTo>
                    <a:pt x="1504" y="1450"/>
                  </a:lnTo>
                  <a:lnTo>
                    <a:pt x="1504" y="1448"/>
                  </a:lnTo>
                  <a:lnTo>
                    <a:pt x="1505" y="1447"/>
                  </a:lnTo>
                  <a:lnTo>
                    <a:pt x="1507" y="1447"/>
                  </a:lnTo>
                  <a:lnTo>
                    <a:pt x="1507" y="1447"/>
                  </a:lnTo>
                  <a:lnTo>
                    <a:pt x="1507" y="1445"/>
                  </a:lnTo>
                  <a:lnTo>
                    <a:pt x="1505" y="1445"/>
                  </a:lnTo>
                  <a:lnTo>
                    <a:pt x="1505" y="1444"/>
                  </a:lnTo>
                  <a:lnTo>
                    <a:pt x="1504" y="1444"/>
                  </a:lnTo>
                  <a:lnTo>
                    <a:pt x="1502" y="1442"/>
                  </a:lnTo>
                  <a:lnTo>
                    <a:pt x="1502" y="1442"/>
                  </a:lnTo>
                  <a:lnTo>
                    <a:pt x="1501" y="1444"/>
                  </a:lnTo>
                  <a:lnTo>
                    <a:pt x="1501" y="1442"/>
                  </a:lnTo>
                  <a:lnTo>
                    <a:pt x="1501" y="1442"/>
                  </a:lnTo>
                  <a:lnTo>
                    <a:pt x="1499" y="1440"/>
                  </a:lnTo>
                  <a:lnTo>
                    <a:pt x="1498" y="1440"/>
                  </a:lnTo>
                  <a:lnTo>
                    <a:pt x="1496" y="1439"/>
                  </a:lnTo>
                  <a:lnTo>
                    <a:pt x="1492" y="1437"/>
                  </a:lnTo>
                  <a:lnTo>
                    <a:pt x="1492" y="1437"/>
                  </a:lnTo>
                  <a:lnTo>
                    <a:pt x="1492" y="1437"/>
                  </a:lnTo>
                  <a:lnTo>
                    <a:pt x="1492" y="1437"/>
                  </a:lnTo>
                  <a:lnTo>
                    <a:pt x="1489" y="1439"/>
                  </a:lnTo>
                  <a:lnTo>
                    <a:pt x="1489" y="1439"/>
                  </a:lnTo>
                  <a:lnTo>
                    <a:pt x="1487" y="1437"/>
                  </a:lnTo>
                  <a:lnTo>
                    <a:pt x="1487" y="1437"/>
                  </a:lnTo>
                  <a:lnTo>
                    <a:pt x="1489" y="1436"/>
                  </a:lnTo>
                  <a:lnTo>
                    <a:pt x="1489" y="1436"/>
                  </a:lnTo>
                  <a:lnTo>
                    <a:pt x="1490" y="1434"/>
                  </a:lnTo>
                  <a:lnTo>
                    <a:pt x="1489" y="1431"/>
                  </a:lnTo>
                  <a:lnTo>
                    <a:pt x="1489" y="1431"/>
                  </a:lnTo>
                  <a:lnTo>
                    <a:pt x="1487" y="1431"/>
                  </a:lnTo>
                  <a:lnTo>
                    <a:pt x="1487" y="1431"/>
                  </a:lnTo>
                  <a:lnTo>
                    <a:pt x="1486" y="1433"/>
                  </a:lnTo>
                  <a:lnTo>
                    <a:pt x="1486" y="1434"/>
                  </a:lnTo>
                  <a:lnTo>
                    <a:pt x="1484" y="1434"/>
                  </a:lnTo>
                  <a:lnTo>
                    <a:pt x="1483" y="1434"/>
                  </a:lnTo>
                  <a:lnTo>
                    <a:pt x="1483" y="1431"/>
                  </a:lnTo>
                  <a:lnTo>
                    <a:pt x="1483" y="1430"/>
                  </a:lnTo>
                  <a:lnTo>
                    <a:pt x="1483" y="1428"/>
                  </a:lnTo>
                  <a:lnTo>
                    <a:pt x="1483" y="1427"/>
                  </a:lnTo>
                  <a:lnTo>
                    <a:pt x="1481" y="1425"/>
                  </a:lnTo>
                  <a:lnTo>
                    <a:pt x="1481" y="1424"/>
                  </a:lnTo>
                  <a:lnTo>
                    <a:pt x="1480" y="1422"/>
                  </a:lnTo>
                  <a:lnTo>
                    <a:pt x="1480" y="1424"/>
                  </a:lnTo>
                  <a:lnTo>
                    <a:pt x="1480" y="1424"/>
                  </a:lnTo>
                  <a:lnTo>
                    <a:pt x="1480" y="1424"/>
                  </a:lnTo>
                  <a:lnTo>
                    <a:pt x="1480" y="1424"/>
                  </a:lnTo>
                  <a:lnTo>
                    <a:pt x="1478" y="1422"/>
                  </a:lnTo>
                  <a:lnTo>
                    <a:pt x="1478" y="1421"/>
                  </a:lnTo>
                  <a:lnTo>
                    <a:pt x="1477" y="1418"/>
                  </a:lnTo>
                  <a:lnTo>
                    <a:pt x="1477" y="1418"/>
                  </a:lnTo>
                  <a:lnTo>
                    <a:pt x="1475" y="1418"/>
                  </a:lnTo>
                  <a:lnTo>
                    <a:pt x="1475" y="1419"/>
                  </a:lnTo>
                  <a:lnTo>
                    <a:pt x="1474" y="1418"/>
                  </a:lnTo>
                  <a:lnTo>
                    <a:pt x="1474" y="1418"/>
                  </a:lnTo>
                  <a:lnTo>
                    <a:pt x="1472" y="1415"/>
                  </a:lnTo>
                  <a:lnTo>
                    <a:pt x="1472" y="1416"/>
                  </a:lnTo>
                  <a:lnTo>
                    <a:pt x="1472" y="1416"/>
                  </a:lnTo>
                  <a:lnTo>
                    <a:pt x="1471" y="1415"/>
                  </a:lnTo>
                  <a:lnTo>
                    <a:pt x="1469" y="1413"/>
                  </a:lnTo>
                  <a:lnTo>
                    <a:pt x="1467" y="1413"/>
                  </a:lnTo>
                  <a:lnTo>
                    <a:pt x="1467" y="1413"/>
                  </a:lnTo>
                  <a:lnTo>
                    <a:pt x="1466" y="1412"/>
                  </a:lnTo>
                  <a:lnTo>
                    <a:pt x="1466" y="1412"/>
                  </a:lnTo>
                  <a:lnTo>
                    <a:pt x="1461" y="1412"/>
                  </a:lnTo>
                  <a:lnTo>
                    <a:pt x="1457" y="1412"/>
                  </a:lnTo>
                  <a:lnTo>
                    <a:pt x="1455" y="1412"/>
                  </a:lnTo>
                  <a:lnTo>
                    <a:pt x="1455" y="1412"/>
                  </a:lnTo>
                  <a:lnTo>
                    <a:pt x="1455" y="1412"/>
                  </a:lnTo>
                  <a:lnTo>
                    <a:pt x="1455" y="1410"/>
                  </a:lnTo>
                  <a:lnTo>
                    <a:pt x="1455" y="1407"/>
                  </a:lnTo>
                  <a:lnTo>
                    <a:pt x="1455" y="1406"/>
                  </a:lnTo>
                  <a:lnTo>
                    <a:pt x="1455" y="1404"/>
                  </a:lnTo>
                  <a:lnTo>
                    <a:pt x="1455" y="1402"/>
                  </a:lnTo>
                  <a:lnTo>
                    <a:pt x="1455" y="1402"/>
                  </a:lnTo>
                  <a:lnTo>
                    <a:pt x="1455" y="1402"/>
                  </a:lnTo>
                  <a:lnTo>
                    <a:pt x="1452" y="1401"/>
                  </a:lnTo>
                  <a:lnTo>
                    <a:pt x="1452" y="1401"/>
                  </a:lnTo>
                  <a:lnTo>
                    <a:pt x="1451" y="1401"/>
                  </a:lnTo>
                  <a:lnTo>
                    <a:pt x="1448" y="1401"/>
                  </a:lnTo>
                  <a:lnTo>
                    <a:pt x="1446" y="1402"/>
                  </a:lnTo>
                  <a:lnTo>
                    <a:pt x="1445" y="1402"/>
                  </a:lnTo>
                  <a:lnTo>
                    <a:pt x="1445" y="1404"/>
                  </a:lnTo>
                  <a:lnTo>
                    <a:pt x="1445" y="1406"/>
                  </a:lnTo>
                  <a:lnTo>
                    <a:pt x="1445" y="1407"/>
                  </a:lnTo>
                  <a:lnTo>
                    <a:pt x="1445" y="1410"/>
                  </a:lnTo>
                  <a:lnTo>
                    <a:pt x="1443" y="1412"/>
                  </a:lnTo>
                  <a:lnTo>
                    <a:pt x="1445" y="1416"/>
                  </a:lnTo>
                  <a:lnTo>
                    <a:pt x="1445" y="1418"/>
                  </a:lnTo>
                  <a:lnTo>
                    <a:pt x="1443" y="1419"/>
                  </a:lnTo>
                  <a:lnTo>
                    <a:pt x="1442" y="1421"/>
                  </a:lnTo>
                  <a:lnTo>
                    <a:pt x="1442" y="1424"/>
                  </a:lnTo>
                  <a:lnTo>
                    <a:pt x="1440" y="1424"/>
                  </a:lnTo>
                  <a:lnTo>
                    <a:pt x="1440" y="1427"/>
                  </a:lnTo>
                  <a:lnTo>
                    <a:pt x="1439" y="1430"/>
                  </a:lnTo>
                  <a:lnTo>
                    <a:pt x="1439" y="1431"/>
                  </a:lnTo>
                  <a:lnTo>
                    <a:pt x="1439" y="1434"/>
                  </a:lnTo>
                  <a:lnTo>
                    <a:pt x="1436" y="1437"/>
                  </a:lnTo>
                  <a:lnTo>
                    <a:pt x="1436" y="1440"/>
                  </a:lnTo>
                  <a:lnTo>
                    <a:pt x="1434" y="1440"/>
                  </a:lnTo>
                  <a:lnTo>
                    <a:pt x="1434" y="1442"/>
                  </a:lnTo>
                  <a:lnTo>
                    <a:pt x="1434" y="1444"/>
                  </a:lnTo>
                  <a:lnTo>
                    <a:pt x="1434" y="1447"/>
                  </a:lnTo>
                  <a:lnTo>
                    <a:pt x="1434" y="1448"/>
                  </a:lnTo>
                  <a:lnTo>
                    <a:pt x="1434" y="1450"/>
                  </a:lnTo>
                  <a:lnTo>
                    <a:pt x="1436" y="1453"/>
                  </a:lnTo>
                  <a:lnTo>
                    <a:pt x="1436" y="1453"/>
                  </a:lnTo>
                  <a:lnTo>
                    <a:pt x="1436" y="1454"/>
                  </a:lnTo>
                  <a:lnTo>
                    <a:pt x="1436" y="1454"/>
                  </a:lnTo>
                  <a:lnTo>
                    <a:pt x="1437" y="1456"/>
                  </a:lnTo>
                  <a:lnTo>
                    <a:pt x="1440" y="1454"/>
                  </a:lnTo>
                  <a:lnTo>
                    <a:pt x="1442" y="1454"/>
                  </a:lnTo>
                  <a:lnTo>
                    <a:pt x="1443" y="1456"/>
                  </a:lnTo>
                  <a:lnTo>
                    <a:pt x="1443" y="1456"/>
                  </a:lnTo>
                  <a:lnTo>
                    <a:pt x="1443" y="1462"/>
                  </a:lnTo>
                  <a:lnTo>
                    <a:pt x="1445" y="1463"/>
                  </a:lnTo>
                  <a:lnTo>
                    <a:pt x="1445" y="1463"/>
                  </a:lnTo>
                  <a:lnTo>
                    <a:pt x="1446" y="1465"/>
                  </a:lnTo>
                  <a:lnTo>
                    <a:pt x="1446" y="1465"/>
                  </a:lnTo>
                  <a:lnTo>
                    <a:pt x="1446" y="1465"/>
                  </a:lnTo>
                  <a:lnTo>
                    <a:pt x="1446" y="1463"/>
                  </a:lnTo>
                  <a:lnTo>
                    <a:pt x="1448" y="1465"/>
                  </a:lnTo>
                  <a:lnTo>
                    <a:pt x="1448" y="1466"/>
                  </a:lnTo>
                  <a:lnTo>
                    <a:pt x="1449" y="1477"/>
                  </a:lnTo>
                  <a:lnTo>
                    <a:pt x="1451" y="1478"/>
                  </a:lnTo>
                  <a:lnTo>
                    <a:pt x="1451" y="1480"/>
                  </a:lnTo>
                  <a:lnTo>
                    <a:pt x="1449" y="1478"/>
                  </a:lnTo>
                  <a:lnTo>
                    <a:pt x="1449" y="1477"/>
                  </a:lnTo>
                  <a:lnTo>
                    <a:pt x="1449" y="1475"/>
                  </a:lnTo>
                  <a:lnTo>
                    <a:pt x="1448" y="1475"/>
                  </a:lnTo>
                  <a:lnTo>
                    <a:pt x="1448" y="1475"/>
                  </a:lnTo>
                  <a:lnTo>
                    <a:pt x="1448" y="1475"/>
                  </a:lnTo>
                  <a:lnTo>
                    <a:pt x="1448" y="1474"/>
                  </a:lnTo>
                  <a:lnTo>
                    <a:pt x="1448" y="1474"/>
                  </a:lnTo>
                  <a:lnTo>
                    <a:pt x="1448" y="1472"/>
                  </a:lnTo>
                  <a:lnTo>
                    <a:pt x="1446" y="1474"/>
                  </a:lnTo>
                  <a:lnTo>
                    <a:pt x="1446" y="1475"/>
                  </a:lnTo>
                  <a:lnTo>
                    <a:pt x="1446" y="1477"/>
                  </a:lnTo>
                  <a:lnTo>
                    <a:pt x="1449" y="1478"/>
                  </a:lnTo>
                  <a:lnTo>
                    <a:pt x="1449" y="1480"/>
                  </a:lnTo>
                  <a:lnTo>
                    <a:pt x="1451" y="1480"/>
                  </a:lnTo>
                  <a:lnTo>
                    <a:pt x="1451" y="1480"/>
                  </a:lnTo>
                  <a:lnTo>
                    <a:pt x="1452" y="1481"/>
                  </a:lnTo>
                  <a:lnTo>
                    <a:pt x="1454" y="1483"/>
                  </a:lnTo>
                  <a:lnTo>
                    <a:pt x="1457" y="1484"/>
                  </a:lnTo>
                  <a:lnTo>
                    <a:pt x="1458" y="1484"/>
                  </a:lnTo>
                  <a:lnTo>
                    <a:pt x="1460" y="1483"/>
                  </a:lnTo>
                  <a:lnTo>
                    <a:pt x="1461" y="1483"/>
                  </a:lnTo>
                  <a:lnTo>
                    <a:pt x="1463" y="1484"/>
                  </a:lnTo>
                  <a:lnTo>
                    <a:pt x="1464" y="1486"/>
                  </a:lnTo>
                  <a:lnTo>
                    <a:pt x="1466" y="1489"/>
                  </a:lnTo>
                  <a:lnTo>
                    <a:pt x="1471" y="1492"/>
                  </a:lnTo>
                  <a:lnTo>
                    <a:pt x="1472" y="1492"/>
                  </a:lnTo>
                  <a:lnTo>
                    <a:pt x="1474" y="1492"/>
                  </a:lnTo>
                  <a:lnTo>
                    <a:pt x="1475" y="1497"/>
                  </a:lnTo>
                  <a:lnTo>
                    <a:pt x="1478" y="1500"/>
                  </a:lnTo>
                  <a:lnTo>
                    <a:pt x="1480" y="1500"/>
                  </a:lnTo>
                  <a:lnTo>
                    <a:pt x="1481" y="1501"/>
                  </a:lnTo>
                  <a:lnTo>
                    <a:pt x="1483" y="1503"/>
                  </a:lnTo>
                  <a:lnTo>
                    <a:pt x="1483" y="1504"/>
                  </a:lnTo>
                  <a:lnTo>
                    <a:pt x="1486" y="1509"/>
                  </a:lnTo>
                  <a:lnTo>
                    <a:pt x="1487" y="1512"/>
                  </a:lnTo>
                  <a:lnTo>
                    <a:pt x="1487" y="1515"/>
                  </a:lnTo>
                  <a:lnTo>
                    <a:pt x="1486" y="1519"/>
                  </a:lnTo>
                  <a:lnTo>
                    <a:pt x="1486" y="1522"/>
                  </a:lnTo>
                  <a:lnTo>
                    <a:pt x="1486" y="1524"/>
                  </a:lnTo>
                  <a:lnTo>
                    <a:pt x="1487" y="1525"/>
                  </a:lnTo>
                  <a:lnTo>
                    <a:pt x="1486" y="1527"/>
                  </a:lnTo>
                  <a:lnTo>
                    <a:pt x="1486" y="1528"/>
                  </a:lnTo>
                  <a:lnTo>
                    <a:pt x="1486" y="1533"/>
                  </a:lnTo>
                  <a:lnTo>
                    <a:pt x="1487" y="1533"/>
                  </a:lnTo>
                  <a:lnTo>
                    <a:pt x="1487" y="1534"/>
                  </a:lnTo>
                  <a:lnTo>
                    <a:pt x="1490" y="1536"/>
                  </a:lnTo>
                  <a:lnTo>
                    <a:pt x="1492" y="1537"/>
                  </a:lnTo>
                  <a:lnTo>
                    <a:pt x="1493" y="1540"/>
                  </a:lnTo>
                  <a:lnTo>
                    <a:pt x="1496" y="1546"/>
                  </a:lnTo>
                  <a:lnTo>
                    <a:pt x="1496" y="1549"/>
                  </a:lnTo>
                  <a:lnTo>
                    <a:pt x="1496" y="1551"/>
                  </a:lnTo>
                  <a:lnTo>
                    <a:pt x="1496" y="1551"/>
                  </a:lnTo>
                  <a:lnTo>
                    <a:pt x="1495" y="1551"/>
                  </a:lnTo>
                  <a:lnTo>
                    <a:pt x="1495" y="1551"/>
                  </a:lnTo>
                  <a:lnTo>
                    <a:pt x="1495" y="1551"/>
                  </a:lnTo>
                  <a:lnTo>
                    <a:pt x="1495" y="1549"/>
                  </a:lnTo>
                  <a:lnTo>
                    <a:pt x="1495" y="1549"/>
                  </a:lnTo>
                  <a:lnTo>
                    <a:pt x="1493" y="1548"/>
                  </a:lnTo>
                  <a:lnTo>
                    <a:pt x="1493" y="1548"/>
                  </a:lnTo>
                  <a:lnTo>
                    <a:pt x="1493" y="1549"/>
                  </a:lnTo>
                  <a:lnTo>
                    <a:pt x="1493" y="1549"/>
                  </a:lnTo>
                  <a:lnTo>
                    <a:pt x="1492" y="1551"/>
                  </a:lnTo>
                  <a:lnTo>
                    <a:pt x="1492" y="1549"/>
                  </a:lnTo>
                  <a:lnTo>
                    <a:pt x="1490" y="1551"/>
                  </a:lnTo>
                  <a:lnTo>
                    <a:pt x="1487" y="1551"/>
                  </a:lnTo>
                  <a:lnTo>
                    <a:pt x="1487" y="1552"/>
                  </a:lnTo>
                  <a:lnTo>
                    <a:pt x="1486" y="1551"/>
                  </a:lnTo>
                  <a:lnTo>
                    <a:pt x="1486" y="1549"/>
                  </a:lnTo>
                  <a:lnTo>
                    <a:pt x="1486" y="1549"/>
                  </a:lnTo>
                  <a:lnTo>
                    <a:pt x="1480" y="1546"/>
                  </a:lnTo>
                  <a:lnTo>
                    <a:pt x="1478" y="1545"/>
                  </a:lnTo>
                  <a:lnTo>
                    <a:pt x="1475" y="1543"/>
                  </a:lnTo>
                  <a:lnTo>
                    <a:pt x="1471" y="1540"/>
                  </a:lnTo>
                  <a:lnTo>
                    <a:pt x="1467" y="1537"/>
                  </a:lnTo>
                  <a:lnTo>
                    <a:pt x="1466" y="1536"/>
                  </a:lnTo>
                  <a:lnTo>
                    <a:pt x="1463" y="1536"/>
                  </a:lnTo>
                  <a:lnTo>
                    <a:pt x="1461" y="1534"/>
                  </a:lnTo>
                  <a:lnTo>
                    <a:pt x="1461" y="1533"/>
                  </a:lnTo>
                  <a:lnTo>
                    <a:pt x="1460" y="1533"/>
                  </a:lnTo>
                  <a:lnTo>
                    <a:pt x="1461" y="1531"/>
                  </a:lnTo>
                  <a:lnTo>
                    <a:pt x="1460" y="1530"/>
                  </a:lnTo>
                  <a:lnTo>
                    <a:pt x="1460" y="1528"/>
                  </a:lnTo>
                  <a:lnTo>
                    <a:pt x="1458" y="1525"/>
                  </a:lnTo>
                  <a:lnTo>
                    <a:pt x="1457" y="1524"/>
                  </a:lnTo>
                  <a:lnTo>
                    <a:pt x="1455" y="1522"/>
                  </a:lnTo>
                  <a:lnTo>
                    <a:pt x="1454" y="1521"/>
                  </a:lnTo>
                  <a:lnTo>
                    <a:pt x="1452" y="1519"/>
                  </a:lnTo>
                  <a:lnTo>
                    <a:pt x="1454" y="1519"/>
                  </a:lnTo>
                  <a:lnTo>
                    <a:pt x="1454" y="1519"/>
                  </a:lnTo>
                  <a:lnTo>
                    <a:pt x="1454" y="1518"/>
                  </a:lnTo>
                  <a:lnTo>
                    <a:pt x="1452" y="1516"/>
                  </a:lnTo>
                  <a:lnTo>
                    <a:pt x="1452" y="1515"/>
                  </a:lnTo>
                  <a:lnTo>
                    <a:pt x="1452" y="1512"/>
                  </a:lnTo>
                  <a:lnTo>
                    <a:pt x="1449" y="1506"/>
                  </a:lnTo>
                  <a:lnTo>
                    <a:pt x="1449" y="1500"/>
                  </a:lnTo>
                  <a:lnTo>
                    <a:pt x="1449" y="1498"/>
                  </a:lnTo>
                  <a:lnTo>
                    <a:pt x="1448" y="1493"/>
                  </a:lnTo>
                  <a:lnTo>
                    <a:pt x="1448" y="1492"/>
                  </a:lnTo>
                  <a:lnTo>
                    <a:pt x="1446" y="1490"/>
                  </a:lnTo>
                  <a:lnTo>
                    <a:pt x="1446" y="1489"/>
                  </a:lnTo>
                  <a:lnTo>
                    <a:pt x="1443" y="1486"/>
                  </a:lnTo>
                  <a:lnTo>
                    <a:pt x="1440" y="1484"/>
                  </a:lnTo>
                  <a:lnTo>
                    <a:pt x="1440" y="1481"/>
                  </a:lnTo>
                  <a:lnTo>
                    <a:pt x="1440" y="1480"/>
                  </a:lnTo>
                  <a:lnTo>
                    <a:pt x="1439" y="1480"/>
                  </a:lnTo>
                  <a:lnTo>
                    <a:pt x="1439" y="1480"/>
                  </a:lnTo>
                  <a:lnTo>
                    <a:pt x="1439" y="1478"/>
                  </a:lnTo>
                  <a:lnTo>
                    <a:pt x="1439" y="1478"/>
                  </a:lnTo>
                  <a:lnTo>
                    <a:pt x="1437" y="1478"/>
                  </a:lnTo>
                  <a:lnTo>
                    <a:pt x="1436" y="1478"/>
                  </a:lnTo>
                  <a:lnTo>
                    <a:pt x="1436" y="1475"/>
                  </a:lnTo>
                  <a:lnTo>
                    <a:pt x="1436" y="1475"/>
                  </a:lnTo>
                  <a:lnTo>
                    <a:pt x="1434" y="1474"/>
                  </a:lnTo>
                  <a:lnTo>
                    <a:pt x="1433" y="1474"/>
                  </a:lnTo>
                  <a:lnTo>
                    <a:pt x="1433" y="1472"/>
                  </a:lnTo>
                  <a:lnTo>
                    <a:pt x="1433" y="1471"/>
                  </a:lnTo>
                  <a:lnTo>
                    <a:pt x="1431" y="1471"/>
                  </a:lnTo>
                  <a:lnTo>
                    <a:pt x="1431" y="1469"/>
                  </a:lnTo>
                  <a:lnTo>
                    <a:pt x="1429" y="1469"/>
                  </a:lnTo>
                  <a:lnTo>
                    <a:pt x="1428" y="1466"/>
                  </a:lnTo>
                  <a:lnTo>
                    <a:pt x="1428" y="1466"/>
                  </a:lnTo>
                  <a:lnTo>
                    <a:pt x="1426" y="1466"/>
                  </a:lnTo>
                  <a:lnTo>
                    <a:pt x="1426" y="1466"/>
                  </a:lnTo>
                  <a:lnTo>
                    <a:pt x="1425" y="1466"/>
                  </a:lnTo>
                  <a:lnTo>
                    <a:pt x="1425" y="1468"/>
                  </a:lnTo>
                  <a:lnTo>
                    <a:pt x="1423" y="1468"/>
                  </a:lnTo>
                  <a:lnTo>
                    <a:pt x="1423" y="1468"/>
                  </a:lnTo>
                  <a:lnTo>
                    <a:pt x="1422" y="1465"/>
                  </a:lnTo>
                  <a:lnTo>
                    <a:pt x="1422" y="1463"/>
                  </a:lnTo>
                  <a:lnTo>
                    <a:pt x="1422" y="1460"/>
                  </a:lnTo>
                  <a:lnTo>
                    <a:pt x="1423" y="1459"/>
                  </a:lnTo>
                  <a:lnTo>
                    <a:pt x="1425" y="1454"/>
                  </a:lnTo>
                  <a:lnTo>
                    <a:pt x="1425" y="1451"/>
                  </a:lnTo>
                  <a:lnTo>
                    <a:pt x="1425" y="1451"/>
                  </a:lnTo>
                  <a:lnTo>
                    <a:pt x="1426" y="1447"/>
                  </a:lnTo>
                  <a:lnTo>
                    <a:pt x="1428" y="1444"/>
                  </a:lnTo>
                  <a:lnTo>
                    <a:pt x="1428" y="1444"/>
                  </a:lnTo>
                  <a:lnTo>
                    <a:pt x="1426" y="1445"/>
                  </a:lnTo>
                  <a:lnTo>
                    <a:pt x="1426" y="1444"/>
                  </a:lnTo>
                  <a:lnTo>
                    <a:pt x="1426" y="1444"/>
                  </a:lnTo>
                  <a:lnTo>
                    <a:pt x="1426" y="1440"/>
                  </a:lnTo>
                  <a:lnTo>
                    <a:pt x="1425" y="1437"/>
                  </a:lnTo>
                  <a:lnTo>
                    <a:pt x="1426" y="1436"/>
                  </a:lnTo>
                  <a:lnTo>
                    <a:pt x="1426" y="1436"/>
                  </a:lnTo>
                  <a:lnTo>
                    <a:pt x="1426" y="1434"/>
                  </a:lnTo>
                  <a:lnTo>
                    <a:pt x="1428" y="1433"/>
                  </a:lnTo>
                  <a:lnTo>
                    <a:pt x="1428" y="1431"/>
                  </a:lnTo>
                  <a:lnTo>
                    <a:pt x="1429" y="1430"/>
                  </a:lnTo>
                  <a:lnTo>
                    <a:pt x="1428" y="1428"/>
                  </a:lnTo>
                  <a:lnTo>
                    <a:pt x="1428" y="1427"/>
                  </a:lnTo>
                  <a:lnTo>
                    <a:pt x="1429" y="1427"/>
                  </a:lnTo>
                  <a:lnTo>
                    <a:pt x="1429" y="1425"/>
                  </a:lnTo>
                  <a:lnTo>
                    <a:pt x="1429" y="1424"/>
                  </a:lnTo>
                  <a:lnTo>
                    <a:pt x="1431" y="1424"/>
                  </a:lnTo>
                  <a:lnTo>
                    <a:pt x="1429" y="1424"/>
                  </a:lnTo>
                  <a:lnTo>
                    <a:pt x="1429" y="1422"/>
                  </a:lnTo>
                  <a:lnTo>
                    <a:pt x="1428" y="1424"/>
                  </a:lnTo>
                  <a:lnTo>
                    <a:pt x="1428" y="1424"/>
                  </a:lnTo>
                  <a:lnTo>
                    <a:pt x="1428" y="1422"/>
                  </a:lnTo>
                  <a:lnTo>
                    <a:pt x="1428" y="1422"/>
                  </a:lnTo>
                  <a:lnTo>
                    <a:pt x="1428" y="1421"/>
                  </a:lnTo>
                  <a:lnTo>
                    <a:pt x="1428" y="1421"/>
                  </a:lnTo>
                  <a:lnTo>
                    <a:pt x="1428" y="1419"/>
                  </a:lnTo>
                  <a:lnTo>
                    <a:pt x="1428" y="1419"/>
                  </a:lnTo>
                  <a:lnTo>
                    <a:pt x="1428" y="1418"/>
                  </a:lnTo>
                  <a:lnTo>
                    <a:pt x="1428" y="1418"/>
                  </a:lnTo>
                  <a:lnTo>
                    <a:pt x="1426" y="1418"/>
                  </a:lnTo>
                  <a:lnTo>
                    <a:pt x="1428" y="1416"/>
                  </a:lnTo>
                  <a:lnTo>
                    <a:pt x="1428" y="1416"/>
                  </a:lnTo>
                  <a:lnTo>
                    <a:pt x="1428" y="1415"/>
                  </a:lnTo>
                  <a:lnTo>
                    <a:pt x="1428" y="1413"/>
                  </a:lnTo>
                  <a:lnTo>
                    <a:pt x="1428" y="1412"/>
                  </a:lnTo>
                  <a:lnTo>
                    <a:pt x="1428" y="1410"/>
                  </a:lnTo>
                  <a:lnTo>
                    <a:pt x="1428" y="1410"/>
                  </a:lnTo>
                  <a:lnTo>
                    <a:pt x="1426" y="1407"/>
                  </a:lnTo>
                  <a:lnTo>
                    <a:pt x="1426" y="1406"/>
                  </a:lnTo>
                  <a:lnTo>
                    <a:pt x="1425" y="1404"/>
                  </a:lnTo>
                  <a:lnTo>
                    <a:pt x="1425" y="1401"/>
                  </a:lnTo>
                  <a:lnTo>
                    <a:pt x="1422" y="1398"/>
                  </a:lnTo>
                  <a:lnTo>
                    <a:pt x="1423" y="1396"/>
                  </a:lnTo>
                  <a:lnTo>
                    <a:pt x="1422" y="1396"/>
                  </a:lnTo>
                  <a:lnTo>
                    <a:pt x="1422" y="1395"/>
                  </a:lnTo>
                  <a:lnTo>
                    <a:pt x="1422" y="1399"/>
                  </a:lnTo>
                  <a:lnTo>
                    <a:pt x="1420" y="1398"/>
                  </a:lnTo>
                  <a:lnTo>
                    <a:pt x="1420" y="1396"/>
                  </a:lnTo>
                  <a:lnTo>
                    <a:pt x="1420" y="1395"/>
                  </a:lnTo>
                  <a:lnTo>
                    <a:pt x="1420" y="1393"/>
                  </a:lnTo>
                  <a:lnTo>
                    <a:pt x="1419" y="1390"/>
                  </a:lnTo>
                  <a:lnTo>
                    <a:pt x="1419" y="1389"/>
                  </a:lnTo>
                  <a:lnTo>
                    <a:pt x="1419" y="1387"/>
                  </a:lnTo>
                  <a:lnTo>
                    <a:pt x="1419" y="1386"/>
                  </a:lnTo>
                  <a:lnTo>
                    <a:pt x="1420" y="1387"/>
                  </a:lnTo>
                  <a:lnTo>
                    <a:pt x="1419" y="1386"/>
                  </a:lnTo>
                  <a:lnTo>
                    <a:pt x="1417" y="1386"/>
                  </a:lnTo>
                  <a:lnTo>
                    <a:pt x="1417" y="1384"/>
                  </a:lnTo>
                  <a:lnTo>
                    <a:pt x="1417" y="1380"/>
                  </a:lnTo>
                  <a:lnTo>
                    <a:pt x="1416" y="1378"/>
                  </a:lnTo>
                  <a:lnTo>
                    <a:pt x="1417" y="1377"/>
                  </a:lnTo>
                  <a:lnTo>
                    <a:pt x="1416" y="1371"/>
                  </a:lnTo>
                  <a:lnTo>
                    <a:pt x="1414" y="1369"/>
                  </a:lnTo>
                  <a:lnTo>
                    <a:pt x="1414" y="1368"/>
                  </a:lnTo>
                  <a:lnTo>
                    <a:pt x="1416" y="1366"/>
                  </a:lnTo>
                  <a:lnTo>
                    <a:pt x="1416" y="1363"/>
                  </a:lnTo>
                  <a:lnTo>
                    <a:pt x="1416" y="1363"/>
                  </a:lnTo>
                  <a:lnTo>
                    <a:pt x="1416" y="1363"/>
                  </a:lnTo>
                  <a:lnTo>
                    <a:pt x="1416" y="1363"/>
                  </a:lnTo>
                  <a:lnTo>
                    <a:pt x="1414" y="1363"/>
                  </a:lnTo>
                  <a:lnTo>
                    <a:pt x="1414" y="1363"/>
                  </a:lnTo>
                  <a:lnTo>
                    <a:pt x="1411" y="1363"/>
                  </a:lnTo>
                  <a:lnTo>
                    <a:pt x="1411" y="1361"/>
                  </a:lnTo>
                  <a:lnTo>
                    <a:pt x="1411" y="1360"/>
                  </a:lnTo>
                  <a:lnTo>
                    <a:pt x="1410" y="1358"/>
                  </a:lnTo>
                  <a:lnTo>
                    <a:pt x="1410" y="1355"/>
                  </a:lnTo>
                  <a:lnTo>
                    <a:pt x="1410" y="1355"/>
                  </a:lnTo>
                  <a:lnTo>
                    <a:pt x="1408" y="1354"/>
                  </a:lnTo>
                  <a:lnTo>
                    <a:pt x="1408" y="1354"/>
                  </a:lnTo>
                  <a:lnTo>
                    <a:pt x="1407" y="1352"/>
                  </a:lnTo>
                  <a:lnTo>
                    <a:pt x="1405" y="1351"/>
                  </a:lnTo>
                  <a:lnTo>
                    <a:pt x="1405" y="1352"/>
                  </a:lnTo>
                  <a:lnTo>
                    <a:pt x="1407" y="1352"/>
                  </a:lnTo>
                  <a:lnTo>
                    <a:pt x="1405" y="1354"/>
                  </a:lnTo>
                  <a:lnTo>
                    <a:pt x="1407" y="1357"/>
                  </a:lnTo>
                  <a:lnTo>
                    <a:pt x="1405" y="1358"/>
                  </a:lnTo>
                  <a:lnTo>
                    <a:pt x="1405" y="1360"/>
                  </a:lnTo>
                  <a:lnTo>
                    <a:pt x="1405" y="1360"/>
                  </a:lnTo>
                  <a:lnTo>
                    <a:pt x="1402" y="1363"/>
                  </a:lnTo>
                  <a:lnTo>
                    <a:pt x="1401" y="1363"/>
                  </a:lnTo>
                  <a:lnTo>
                    <a:pt x="1401" y="1363"/>
                  </a:lnTo>
                  <a:lnTo>
                    <a:pt x="1399" y="1363"/>
                  </a:lnTo>
                  <a:lnTo>
                    <a:pt x="1399" y="1361"/>
                  </a:lnTo>
                  <a:lnTo>
                    <a:pt x="1398" y="1361"/>
                  </a:lnTo>
                  <a:lnTo>
                    <a:pt x="1398" y="1360"/>
                  </a:lnTo>
                  <a:lnTo>
                    <a:pt x="1398" y="1360"/>
                  </a:lnTo>
                  <a:lnTo>
                    <a:pt x="1398" y="1360"/>
                  </a:lnTo>
                  <a:lnTo>
                    <a:pt x="1398" y="1361"/>
                  </a:lnTo>
                  <a:lnTo>
                    <a:pt x="1398" y="1363"/>
                  </a:lnTo>
                  <a:lnTo>
                    <a:pt x="1399" y="1364"/>
                  </a:lnTo>
                  <a:lnTo>
                    <a:pt x="1399" y="1364"/>
                  </a:lnTo>
                  <a:lnTo>
                    <a:pt x="1396" y="1364"/>
                  </a:lnTo>
                  <a:lnTo>
                    <a:pt x="1396" y="1364"/>
                  </a:lnTo>
                  <a:lnTo>
                    <a:pt x="1396" y="1364"/>
                  </a:lnTo>
                  <a:lnTo>
                    <a:pt x="1396" y="1366"/>
                  </a:lnTo>
                  <a:lnTo>
                    <a:pt x="1395" y="1366"/>
                  </a:lnTo>
                  <a:lnTo>
                    <a:pt x="1391" y="1368"/>
                  </a:lnTo>
                  <a:lnTo>
                    <a:pt x="1391" y="1369"/>
                  </a:lnTo>
                  <a:lnTo>
                    <a:pt x="1391" y="1371"/>
                  </a:lnTo>
                  <a:lnTo>
                    <a:pt x="1390" y="1372"/>
                  </a:lnTo>
                  <a:lnTo>
                    <a:pt x="1387" y="1374"/>
                  </a:lnTo>
                  <a:lnTo>
                    <a:pt x="1387" y="1374"/>
                  </a:lnTo>
                  <a:lnTo>
                    <a:pt x="1387" y="1372"/>
                  </a:lnTo>
                  <a:lnTo>
                    <a:pt x="1387" y="1371"/>
                  </a:lnTo>
                  <a:lnTo>
                    <a:pt x="1387" y="1369"/>
                  </a:lnTo>
                  <a:lnTo>
                    <a:pt x="1387" y="1368"/>
                  </a:lnTo>
                  <a:lnTo>
                    <a:pt x="1387" y="1369"/>
                  </a:lnTo>
                  <a:lnTo>
                    <a:pt x="1385" y="1371"/>
                  </a:lnTo>
                  <a:lnTo>
                    <a:pt x="1385" y="1372"/>
                  </a:lnTo>
                  <a:lnTo>
                    <a:pt x="1384" y="1372"/>
                  </a:lnTo>
                  <a:lnTo>
                    <a:pt x="1382" y="1372"/>
                  </a:lnTo>
                  <a:lnTo>
                    <a:pt x="1381" y="1369"/>
                  </a:lnTo>
                  <a:lnTo>
                    <a:pt x="1381" y="1369"/>
                  </a:lnTo>
                  <a:lnTo>
                    <a:pt x="1381" y="1369"/>
                  </a:lnTo>
                  <a:lnTo>
                    <a:pt x="1381" y="1368"/>
                  </a:lnTo>
                  <a:lnTo>
                    <a:pt x="1381" y="1368"/>
                  </a:lnTo>
                  <a:lnTo>
                    <a:pt x="1381" y="1368"/>
                  </a:lnTo>
                  <a:lnTo>
                    <a:pt x="1381" y="1369"/>
                  </a:lnTo>
                  <a:lnTo>
                    <a:pt x="1381" y="1371"/>
                  </a:lnTo>
                  <a:lnTo>
                    <a:pt x="1379" y="1371"/>
                  </a:lnTo>
                  <a:lnTo>
                    <a:pt x="1379" y="1369"/>
                  </a:lnTo>
                  <a:lnTo>
                    <a:pt x="1378" y="1369"/>
                  </a:lnTo>
                  <a:lnTo>
                    <a:pt x="1379" y="1368"/>
                  </a:lnTo>
                  <a:lnTo>
                    <a:pt x="1379" y="1366"/>
                  </a:lnTo>
                  <a:lnTo>
                    <a:pt x="1379" y="1364"/>
                  </a:lnTo>
                  <a:lnTo>
                    <a:pt x="1379" y="1364"/>
                  </a:lnTo>
                  <a:lnTo>
                    <a:pt x="1379" y="1363"/>
                  </a:lnTo>
                  <a:lnTo>
                    <a:pt x="1379" y="1364"/>
                  </a:lnTo>
                  <a:lnTo>
                    <a:pt x="1379" y="1364"/>
                  </a:lnTo>
                  <a:lnTo>
                    <a:pt x="1378" y="1366"/>
                  </a:lnTo>
                  <a:lnTo>
                    <a:pt x="1378" y="1366"/>
                  </a:lnTo>
                  <a:lnTo>
                    <a:pt x="1376" y="1368"/>
                  </a:lnTo>
                  <a:lnTo>
                    <a:pt x="1376" y="1369"/>
                  </a:lnTo>
                  <a:lnTo>
                    <a:pt x="1375" y="1369"/>
                  </a:lnTo>
                  <a:lnTo>
                    <a:pt x="1373" y="1369"/>
                  </a:lnTo>
                  <a:lnTo>
                    <a:pt x="1373" y="1368"/>
                  </a:lnTo>
                  <a:lnTo>
                    <a:pt x="1373" y="1363"/>
                  </a:lnTo>
                  <a:lnTo>
                    <a:pt x="1375" y="1363"/>
                  </a:lnTo>
                  <a:lnTo>
                    <a:pt x="1375" y="1361"/>
                  </a:lnTo>
                  <a:lnTo>
                    <a:pt x="1375" y="1358"/>
                  </a:lnTo>
                  <a:lnTo>
                    <a:pt x="1376" y="1357"/>
                  </a:lnTo>
                  <a:lnTo>
                    <a:pt x="1376" y="1355"/>
                  </a:lnTo>
                  <a:lnTo>
                    <a:pt x="1376" y="1354"/>
                  </a:lnTo>
                  <a:lnTo>
                    <a:pt x="1378" y="1352"/>
                  </a:lnTo>
                  <a:lnTo>
                    <a:pt x="1378" y="1349"/>
                  </a:lnTo>
                  <a:lnTo>
                    <a:pt x="1378" y="1348"/>
                  </a:lnTo>
                  <a:lnTo>
                    <a:pt x="1376" y="1346"/>
                  </a:lnTo>
                  <a:lnTo>
                    <a:pt x="1376" y="1342"/>
                  </a:lnTo>
                  <a:lnTo>
                    <a:pt x="1373" y="1337"/>
                  </a:lnTo>
                  <a:lnTo>
                    <a:pt x="1373" y="1336"/>
                  </a:lnTo>
                  <a:lnTo>
                    <a:pt x="1373" y="1334"/>
                  </a:lnTo>
                  <a:lnTo>
                    <a:pt x="1373" y="1334"/>
                  </a:lnTo>
                  <a:lnTo>
                    <a:pt x="1372" y="1333"/>
                  </a:lnTo>
                  <a:lnTo>
                    <a:pt x="1372" y="1333"/>
                  </a:lnTo>
                  <a:lnTo>
                    <a:pt x="1372" y="1329"/>
                  </a:lnTo>
                  <a:lnTo>
                    <a:pt x="1372" y="1326"/>
                  </a:lnTo>
                  <a:lnTo>
                    <a:pt x="1370" y="1328"/>
                  </a:lnTo>
                  <a:lnTo>
                    <a:pt x="1370" y="1328"/>
                  </a:lnTo>
                  <a:lnTo>
                    <a:pt x="1370" y="1329"/>
                  </a:lnTo>
                  <a:lnTo>
                    <a:pt x="1370" y="1331"/>
                  </a:lnTo>
                  <a:lnTo>
                    <a:pt x="1370" y="1331"/>
                  </a:lnTo>
                  <a:lnTo>
                    <a:pt x="1370" y="1333"/>
                  </a:lnTo>
                  <a:lnTo>
                    <a:pt x="1369" y="1331"/>
                  </a:lnTo>
                  <a:lnTo>
                    <a:pt x="1367" y="1331"/>
                  </a:lnTo>
                  <a:lnTo>
                    <a:pt x="1366" y="1328"/>
                  </a:lnTo>
                  <a:lnTo>
                    <a:pt x="1364" y="1326"/>
                  </a:lnTo>
                  <a:lnTo>
                    <a:pt x="1364" y="1326"/>
                  </a:lnTo>
                  <a:lnTo>
                    <a:pt x="1366" y="1325"/>
                  </a:lnTo>
                  <a:lnTo>
                    <a:pt x="1367" y="1328"/>
                  </a:lnTo>
                  <a:lnTo>
                    <a:pt x="1369" y="1328"/>
                  </a:lnTo>
                  <a:lnTo>
                    <a:pt x="1369" y="1328"/>
                  </a:lnTo>
                  <a:lnTo>
                    <a:pt x="1370" y="1326"/>
                  </a:lnTo>
                  <a:lnTo>
                    <a:pt x="1370" y="1325"/>
                  </a:lnTo>
                  <a:lnTo>
                    <a:pt x="1370" y="1325"/>
                  </a:lnTo>
                  <a:lnTo>
                    <a:pt x="1369" y="1325"/>
                  </a:lnTo>
                  <a:lnTo>
                    <a:pt x="1369" y="1323"/>
                  </a:lnTo>
                  <a:lnTo>
                    <a:pt x="1367" y="1323"/>
                  </a:lnTo>
                  <a:lnTo>
                    <a:pt x="1367" y="1322"/>
                  </a:lnTo>
                  <a:lnTo>
                    <a:pt x="1367" y="1322"/>
                  </a:lnTo>
                  <a:lnTo>
                    <a:pt x="1367" y="1322"/>
                  </a:lnTo>
                  <a:lnTo>
                    <a:pt x="1366" y="1320"/>
                  </a:lnTo>
                  <a:lnTo>
                    <a:pt x="1366" y="1320"/>
                  </a:lnTo>
                  <a:lnTo>
                    <a:pt x="1367" y="1319"/>
                  </a:lnTo>
                  <a:lnTo>
                    <a:pt x="1366" y="1319"/>
                  </a:lnTo>
                  <a:lnTo>
                    <a:pt x="1364" y="1317"/>
                  </a:lnTo>
                  <a:lnTo>
                    <a:pt x="1363" y="1317"/>
                  </a:lnTo>
                  <a:lnTo>
                    <a:pt x="1363" y="1317"/>
                  </a:lnTo>
                  <a:lnTo>
                    <a:pt x="1361" y="1317"/>
                  </a:lnTo>
                  <a:lnTo>
                    <a:pt x="1360" y="1317"/>
                  </a:lnTo>
                  <a:lnTo>
                    <a:pt x="1361" y="1319"/>
                  </a:lnTo>
                  <a:lnTo>
                    <a:pt x="1361" y="1320"/>
                  </a:lnTo>
                  <a:lnTo>
                    <a:pt x="1360" y="1320"/>
                  </a:lnTo>
                  <a:lnTo>
                    <a:pt x="1358" y="1317"/>
                  </a:lnTo>
                  <a:lnTo>
                    <a:pt x="1358" y="1316"/>
                  </a:lnTo>
                  <a:lnTo>
                    <a:pt x="1360" y="1316"/>
                  </a:lnTo>
                  <a:lnTo>
                    <a:pt x="1360" y="1316"/>
                  </a:lnTo>
                  <a:lnTo>
                    <a:pt x="1358" y="1316"/>
                  </a:lnTo>
                  <a:lnTo>
                    <a:pt x="1360" y="1313"/>
                  </a:lnTo>
                  <a:lnTo>
                    <a:pt x="1358" y="1313"/>
                  </a:lnTo>
                  <a:lnTo>
                    <a:pt x="1358" y="1313"/>
                  </a:lnTo>
                  <a:lnTo>
                    <a:pt x="1358" y="1314"/>
                  </a:lnTo>
                  <a:lnTo>
                    <a:pt x="1357" y="1316"/>
                  </a:lnTo>
                  <a:lnTo>
                    <a:pt x="1357" y="1316"/>
                  </a:lnTo>
                  <a:lnTo>
                    <a:pt x="1355" y="1316"/>
                  </a:lnTo>
                  <a:lnTo>
                    <a:pt x="1357" y="1314"/>
                  </a:lnTo>
                  <a:lnTo>
                    <a:pt x="1357" y="1314"/>
                  </a:lnTo>
                  <a:lnTo>
                    <a:pt x="1357" y="1313"/>
                  </a:lnTo>
                  <a:lnTo>
                    <a:pt x="1357" y="1313"/>
                  </a:lnTo>
                  <a:lnTo>
                    <a:pt x="1355" y="1311"/>
                  </a:lnTo>
                  <a:lnTo>
                    <a:pt x="1355" y="1310"/>
                  </a:lnTo>
                  <a:lnTo>
                    <a:pt x="1355" y="1310"/>
                  </a:lnTo>
                  <a:lnTo>
                    <a:pt x="1355" y="1311"/>
                  </a:lnTo>
                  <a:lnTo>
                    <a:pt x="1355" y="1314"/>
                  </a:lnTo>
                  <a:lnTo>
                    <a:pt x="1354" y="1311"/>
                  </a:lnTo>
                  <a:lnTo>
                    <a:pt x="1350" y="1308"/>
                  </a:lnTo>
                  <a:lnTo>
                    <a:pt x="1350" y="1308"/>
                  </a:lnTo>
                  <a:lnTo>
                    <a:pt x="1350" y="1308"/>
                  </a:lnTo>
                  <a:lnTo>
                    <a:pt x="1349" y="1307"/>
                  </a:lnTo>
                  <a:lnTo>
                    <a:pt x="1349" y="1305"/>
                  </a:lnTo>
                  <a:lnTo>
                    <a:pt x="1347" y="1302"/>
                  </a:lnTo>
                  <a:lnTo>
                    <a:pt x="1346" y="1298"/>
                  </a:lnTo>
                  <a:lnTo>
                    <a:pt x="1346" y="1296"/>
                  </a:lnTo>
                  <a:lnTo>
                    <a:pt x="1344" y="1293"/>
                  </a:lnTo>
                  <a:lnTo>
                    <a:pt x="1344" y="1290"/>
                  </a:lnTo>
                  <a:lnTo>
                    <a:pt x="1344" y="1288"/>
                  </a:lnTo>
                  <a:lnTo>
                    <a:pt x="1344" y="1287"/>
                  </a:lnTo>
                  <a:lnTo>
                    <a:pt x="1344" y="1287"/>
                  </a:lnTo>
                  <a:lnTo>
                    <a:pt x="1344" y="1287"/>
                  </a:lnTo>
                  <a:lnTo>
                    <a:pt x="1343" y="1287"/>
                  </a:lnTo>
                  <a:lnTo>
                    <a:pt x="1343" y="1285"/>
                  </a:lnTo>
                  <a:lnTo>
                    <a:pt x="1343" y="1285"/>
                  </a:lnTo>
                  <a:lnTo>
                    <a:pt x="1340" y="1282"/>
                  </a:lnTo>
                  <a:lnTo>
                    <a:pt x="1340" y="1281"/>
                  </a:lnTo>
                  <a:lnTo>
                    <a:pt x="1340" y="1279"/>
                  </a:lnTo>
                  <a:lnTo>
                    <a:pt x="1338" y="1281"/>
                  </a:lnTo>
                  <a:lnTo>
                    <a:pt x="1338" y="1282"/>
                  </a:lnTo>
                  <a:lnTo>
                    <a:pt x="1337" y="1282"/>
                  </a:lnTo>
                  <a:lnTo>
                    <a:pt x="1335" y="1284"/>
                  </a:lnTo>
                  <a:lnTo>
                    <a:pt x="1334" y="1284"/>
                  </a:lnTo>
                  <a:lnTo>
                    <a:pt x="1332" y="1282"/>
                  </a:lnTo>
                  <a:lnTo>
                    <a:pt x="1329" y="1278"/>
                  </a:lnTo>
                  <a:lnTo>
                    <a:pt x="1329" y="1276"/>
                  </a:lnTo>
                  <a:lnTo>
                    <a:pt x="1329" y="1275"/>
                  </a:lnTo>
                  <a:lnTo>
                    <a:pt x="1329" y="1272"/>
                  </a:lnTo>
                  <a:lnTo>
                    <a:pt x="1329" y="1272"/>
                  </a:lnTo>
                  <a:lnTo>
                    <a:pt x="1329" y="1270"/>
                  </a:lnTo>
                  <a:lnTo>
                    <a:pt x="1329" y="1270"/>
                  </a:lnTo>
                  <a:lnTo>
                    <a:pt x="1328" y="1272"/>
                  </a:lnTo>
                  <a:lnTo>
                    <a:pt x="1328" y="1272"/>
                  </a:lnTo>
                  <a:lnTo>
                    <a:pt x="1328" y="1273"/>
                  </a:lnTo>
                  <a:lnTo>
                    <a:pt x="1326" y="1272"/>
                  </a:lnTo>
                  <a:lnTo>
                    <a:pt x="1325" y="1272"/>
                  </a:lnTo>
                  <a:lnTo>
                    <a:pt x="1326" y="1273"/>
                  </a:lnTo>
                  <a:lnTo>
                    <a:pt x="1328" y="1273"/>
                  </a:lnTo>
                  <a:lnTo>
                    <a:pt x="1329" y="1275"/>
                  </a:lnTo>
                  <a:lnTo>
                    <a:pt x="1329" y="1275"/>
                  </a:lnTo>
                  <a:lnTo>
                    <a:pt x="1329" y="1276"/>
                  </a:lnTo>
                  <a:lnTo>
                    <a:pt x="1328" y="1278"/>
                  </a:lnTo>
                  <a:lnTo>
                    <a:pt x="1328" y="1278"/>
                  </a:lnTo>
                  <a:lnTo>
                    <a:pt x="1328" y="1278"/>
                  </a:lnTo>
                  <a:lnTo>
                    <a:pt x="1328" y="1279"/>
                  </a:lnTo>
                  <a:lnTo>
                    <a:pt x="1328" y="1279"/>
                  </a:lnTo>
                  <a:lnTo>
                    <a:pt x="1326" y="1281"/>
                  </a:lnTo>
                  <a:lnTo>
                    <a:pt x="1326" y="1281"/>
                  </a:lnTo>
                  <a:lnTo>
                    <a:pt x="1328" y="1282"/>
                  </a:lnTo>
                  <a:lnTo>
                    <a:pt x="1328" y="1282"/>
                  </a:lnTo>
                  <a:lnTo>
                    <a:pt x="1328" y="1284"/>
                  </a:lnTo>
                  <a:lnTo>
                    <a:pt x="1328" y="1284"/>
                  </a:lnTo>
                  <a:lnTo>
                    <a:pt x="1329" y="1285"/>
                  </a:lnTo>
                  <a:lnTo>
                    <a:pt x="1329" y="1287"/>
                  </a:lnTo>
                  <a:lnTo>
                    <a:pt x="1329" y="1288"/>
                  </a:lnTo>
                  <a:lnTo>
                    <a:pt x="1328" y="1288"/>
                  </a:lnTo>
                  <a:lnTo>
                    <a:pt x="1328" y="1288"/>
                  </a:lnTo>
                  <a:lnTo>
                    <a:pt x="1326" y="1291"/>
                  </a:lnTo>
                  <a:lnTo>
                    <a:pt x="1325" y="1293"/>
                  </a:lnTo>
                  <a:lnTo>
                    <a:pt x="1325" y="1295"/>
                  </a:lnTo>
                  <a:lnTo>
                    <a:pt x="1323" y="1295"/>
                  </a:lnTo>
                  <a:lnTo>
                    <a:pt x="1323" y="1293"/>
                  </a:lnTo>
                  <a:lnTo>
                    <a:pt x="1322" y="1293"/>
                  </a:lnTo>
                  <a:lnTo>
                    <a:pt x="1322" y="1291"/>
                  </a:lnTo>
                  <a:lnTo>
                    <a:pt x="1323" y="1291"/>
                  </a:lnTo>
                  <a:lnTo>
                    <a:pt x="1325" y="1290"/>
                  </a:lnTo>
                  <a:lnTo>
                    <a:pt x="1323" y="1290"/>
                  </a:lnTo>
                  <a:lnTo>
                    <a:pt x="1322" y="1290"/>
                  </a:lnTo>
                  <a:lnTo>
                    <a:pt x="1322" y="1291"/>
                  </a:lnTo>
                  <a:lnTo>
                    <a:pt x="1320" y="1290"/>
                  </a:lnTo>
                  <a:lnTo>
                    <a:pt x="1320" y="1288"/>
                  </a:lnTo>
                  <a:lnTo>
                    <a:pt x="1320" y="1287"/>
                  </a:lnTo>
                  <a:lnTo>
                    <a:pt x="1322" y="1285"/>
                  </a:lnTo>
                  <a:lnTo>
                    <a:pt x="1320" y="1287"/>
                  </a:lnTo>
                  <a:lnTo>
                    <a:pt x="1320" y="1288"/>
                  </a:lnTo>
                  <a:lnTo>
                    <a:pt x="1320" y="1290"/>
                  </a:lnTo>
                  <a:lnTo>
                    <a:pt x="1320" y="1290"/>
                  </a:lnTo>
                  <a:lnTo>
                    <a:pt x="1319" y="1291"/>
                  </a:lnTo>
                  <a:lnTo>
                    <a:pt x="1319" y="1293"/>
                  </a:lnTo>
                  <a:lnTo>
                    <a:pt x="1317" y="1293"/>
                  </a:lnTo>
                  <a:lnTo>
                    <a:pt x="1317" y="1295"/>
                  </a:lnTo>
                  <a:lnTo>
                    <a:pt x="1316" y="1295"/>
                  </a:lnTo>
                  <a:lnTo>
                    <a:pt x="1316" y="1293"/>
                  </a:lnTo>
                  <a:lnTo>
                    <a:pt x="1316" y="1291"/>
                  </a:lnTo>
                  <a:lnTo>
                    <a:pt x="1316" y="1288"/>
                  </a:lnTo>
                  <a:lnTo>
                    <a:pt x="1316" y="1288"/>
                  </a:lnTo>
                  <a:lnTo>
                    <a:pt x="1316" y="1291"/>
                  </a:lnTo>
                  <a:lnTo>
                    <a:pt x="1316" y="1293"/>
                  </a:lnTo>
                  <a:lnTo>
                    <a:pt x="1314" y="1295"/>
                  </a:lnTo>
                  <a:lnTo>
                    <a:pt x="1314" y="1295"/>
                  </a:lnTo>
                  <a:lnTo>
                    <a:pt x="1312" y="1296"/>
                  </a:lnTo>
                  <a:lnTo>
                    <a:pt x="1312" y="1295"/>
                  </a:lnTo>
                  <a:lnTo>
                    <a:pt x="1311" y="1295"/>
                  </a:lnTo>
                  <a:lnTo>
                    <a:pt x="1311" y="1293"/>
                  </a:lnTo>
                  <a:lnTo>
                    <a:pt x="1309" y="1291"/>
                  </a:lnTo>
                  <a:lnTo>
                    <a:pt x="1309" y="1290"/>
                  </a:lnTo>
                  <a:lnTo>
                    <a:pt x="1309" y="1293"/>
                  </a:lnTo>
                  <a:lnTo>
                    <a:pt x="1308" y="1293"/>
                  </a:lnTo>
                  <a:lnTo>
                    <a:pt x="1309" y="1293"/>
                  </a:lnTo>
                  <a:lnTo>
                    <a:pt x="1309" y="1295"/>
                  </a:lnTo>
                  <a:lnTo>
                    <a:pt x="1309" y="1296"/>
                  </a:lnTo>
                  <a:lnTo>
                    <a:pt x="1309" y="1296"/>
                  </a:lnTo>
                  <a:lnTo>
                    <a:pt x="1308" y="1296"/>
                  </a:lnTo>
                  <a:lnTo>
                    <a:pt x="1308" y="1295"/>
                  </a:lnTo>
                  <a:lnTo>
                    <a:pt x="1306" y="1296"/>
                  </a:lnTo>
                  <a:lnTo>
                    <a:pt x="1306" y="1298"/>
                  </a:lnTo>
                  <a:lnTo>
                    <a:pt x="1306" y="1296"/>
                  </a:lnTo>
                  <a:lnTo>
                    <a:pt x="1305" y="1296"/>
                  </a:lnTo>
                  <a:lnTo>
                    <a:pt x="1305" y="1295"/>
                  </a:lnTo>
                  <a:lnTo>
                    <a:pt x="1306" y="1291"/>
                  </a:lnTo>
                  <a:lnTo>
                    <a:pt x="1306" y="1291"/>
                  </a:lnTo>
                  <a:lnTo>
                    <a:pt x="1305" y="1291"/>
                  </a:lnTo>
                  <a:lnTo>
                    <a:pt x="1305" y="1290"/>
                  </a:lnTo>
                  <a:lnTo>
                    <a:pt x="1305" y="1290"/>
                  </a:lnTo>
                  <a:lnTo>
                    <a:pt x="1303" y="1295"/>
                  </a:lnTo>
                  <a:lnTo>
                    <a:pt x="1305" y="1296"/>
                  </a:lnTo>
                  <a:lnTo>
                    <a:pt x="1303" y="1296"/>
                  </a:lnTo>
                  <a:lnTo>
                    <a:pt x="1302" y="1296"/>
                  </a:lnTo>
                  <a:lnTo>
                    <a:pt x="1300" y="1295"/>
                  </a:lnTo>
                  <a:lnTo>
                    <a:pt x="1300" y="1295"/>
                  </a:lnTo>
                  <a:lnTo>
                    <a:pt x="1300" y="1296"/>
                  </a:lnTo>
                  <a:lnTo>
                    <a:pt x="1300" y="1296"/>
                  </a:lnTo>
                  <a:lnTo>
                    <a:pt x="1299" y="1296"/>
                  </a:lnTo>
                  <a:lnTo>
                    <a:pt x="1297" y="1296"/>
                  </a:lnTo>
                  <a:lnTo>
                    <a:pt x="1299" y="1295"/>
                  </a:lnTo>
                  <a:lnTo>
                    <a:pt x="1299" y="1291"/>
                  </a:lnTo>
                  <a:lnTo>
                    <a:pt x="1299" y="1290"/>
                  </a:lnTo>
                  <a:lnTo>
                    <a:pt x="1297" y="1288"/>
                  </a:lnTo>
                  <a:lnTo>
                    <a:pt x="1297" y="1288"/>
                  </a:lnTo>
                  <a:lnTo>
                    <a:pt x="1296" y="1287"/>
                  </a:lnTo>
                  <a:lnTo>
                    <a:pt x="1296" y="1288"/>
                  </a:lnTo>
                  <a:lnTo>
                    <a:pt x="1297" y="1288"/>
                  </a:lnTo>
                  <a:lnTo>
                    <a:pt x="1297" y="1288"/>
                  </a:lnTo>
                  <a:lnTo>
                    <a:pt x="1299" y="1290"/>
                  </a:lnTo>
                  <a:lnTo>
                    <a:pt x="1299" y="1291"/>
                  </a:lnTo>
                  <a:lnTo>
                    <a:pt x="1297" y="1291"/>
                  </a:lnTo>
                  <a:lnTo>
                    <a:pt x="1296" y="1295"/>
                  </a:lnTo>
                  <a:lnTo>
                    <a:pt x="1294" y="1295"/>
                  </a:lnTo>
                  <a:lnTo>
                    <a:pt x="1293" y="1296"/>
                  </a:lnTo>
                  <a:lnTo>
                    <a:pt x="1287" y="1298"/>
                  </a:lnTo>
                  <a:lnTo>
                    <a:pt x="1285" y="1298"/>
                  </a:lnTo>
                  <a:lnTo>
                    <a:pt x="1284" y="1301"/>
                  </a:lnTo>
                  <a:lnTo>
                    <a:pt x="1284" y="1302"/>
                  </a:lnTo>
                  <a:lnTo>
                    <a:pt x="1282" y="1304"/>
                  </a:lnTo>
                  <a:lnTo>
                    <a:pt x="1284" y="1305"/>
                  </a:lnTo>
                  <a:lnTo>
                    <a:pt x="1284" y="1308"/>
                  </a:lnTo>
                  <a:lnTo>
                    <a:pt x="1284" y="1308"/>
                  </a:lnTo>
                  <a:lnTo>
                    <a:pt x="1284" y="1310"/>
                  </a:lnTo>
                  <a:lnTo>
                    <a:pt x="1282" y="1311"/>
                  </a:lnTo>
                  <a:lnTo>
                    <a:pt x="1282" y="1313"/>
                  </a:lnTo>
                  <a:lnTo>
                    <a:pt x="1282" y="1313"/>
                  </a:lnTo>
                  <a:lnTo>
                    <a:pt x="1282" y="1314"/>
                  </a:lnTo>
                  <a:lnTo>
                    <a:pt x="1279" y="1316"/>
                  </a:lnTo>
                  <a:lnTo>
                    <a:pt x="1278" y="1317"/>
                  </a:lnTo>
                  <a:lnTo>
                    <a:pt x="1278" y="1317"/>
                  </a:lnTo>
                  <a:lnTo>
                    <a:pt x="1276" y="1317"/>
                  </a:lnTo>
                  <a:lnTo>
                    <a:pt x="1276" y="1317"/>
                  </a:lnTo>
                  <a:lnTo>
                    <a:pt x="1276" y="1317"/>
                  </a:lnTo>
                  <a:lnTo>
                    <a:pt x="1276" y="1319"/>
                  </a:lnTo>
                  <a:lnTo>
                    <a:pt x="1276" y="1319"/>
                  </a:lnTo>
                  <a:lnTo>
                    <a:pt x="1274" y="1319"/>
                  </a:lnTo>
                  <a:lnTo>
                    <a:pt x="1270" y="1320"/>
                  </a:lnTo>
                  <a:lnTo>
                    <a:pt x="1267" y="1322"/>
                  </a:lnTo>
                  <a:lnTo>
                    <a:pt x="1267" y="1322"/>
                  </a:lnTo>
                  <a:lnTo>
                    <a:pt x="1267" y="1322"/>
                  </a:lnTo>
                  <a:lnTo>
                    <a:pt x="1267" y="1320"/>
                  </a:lnTo>
                  <a:lnTo>
                    <a:pt x="1267" y="1319"/>
                  </a:lnTo>
                  <a:lnTo>
                    <a:pt x="1267" y="1319"/>
                  </a:lnTo>
                  <a:lnTo>
                    <a:pt x="1265" y="1319"/>
                  </a:lnTo>
                  <a:lnTo>
                    <a:pt x="1264" y="1320"/>
                  </a:lnTo>
                  <a:lnTo>
                    <a:pt x="1262" y="1323"/>
                  </a:lnTo>
                  <a:lnTo>
                    <a:pt x="1262" y="1323"/>
                  </a:lnTo>
                  <a:lnTo>
                    <a:pt x="1262" y="1323"/>
                  </a:lnTo>
                  <a:lnTo>
                    <a:pt x="1265" y="1322"/>
                  </a:lnTo>
                  <a:lnTo>
                    <a:pt x="1265" y="1322"/>
                  </a:lnTo>
                  <a:lnTo>
                    <a:pt x="1265" y="1323"/>
                  </a:lnTo>
                  <a:lnTo>
                    <a:pt x="1262" y="1325"/>
                  </a:lnTo>
                  <a:lnTo>
                    <a:pt x="1258" y="1329"/>
                  </a:lnTo>
                  <a:lnTo>
                    <a:pt x="1256" y="1329"/>
                  </a:lnTo>
                  <a:lnTo>
                    <a:pt x="1256" y="1331"/>
                  </a:lnTo>
                  <a:lnTo>
                    <a:pt x="1255" y="1333"/>
                  </a:lnTo>
                  <a:lnTo>
                    <a:pt x="1253" y="1336"/>
                  </a:lnTo>
                  <a:lnTo>
                    <a:pt x="1250" y="1339"/>
                  </a:lnTo>
                  <a:lnTo>
                    <a:pt x="1249" y="1340"/>
                  </a:lnTo>
                  <a:lnTo>
                    <a:pt x="1244" y="1343"/>
                  </a:lnTo>
                  <a:lnTo>
                    <a:pt x="1243" y="1343"/>
                  </a:lnTo>
                  <a:lnTo>
                    <a:pt x="1240" y="1346"/>
                  </a:lnTo>
                  <a:lnTo>
                    <a:pt x="1238" y="1349"/>
                  </a:lnTo>
                  <a:lnTo>
                    <a:pt x="1235" y="1351"/>
                  </a:lnTo>
                  <a:lnTo>
                    <a:pt x="1230" y="1354"/>
                  </a:lnTo>
                  <a:lnTo>
                    <a:pt x="1227" y="1355"/>
                  </a:lnTo>
                  <a:lnTo>
                    <a:pt x="1227" y="1357"/>
                  </a:lnTo>
                  <a:lnTo>
                    <a:pt x="1227" y="1357"/>
                  </a:lnTo>
                  <a:lnTo>
                    <a:pt x="1227" y="1358"/>
                  </a:lnTo>
                  <a:lnTo>
                    <a:pt x="1227" y="1358"/>
                  </a:lnTo>
                  <a:lnTo>
                    <a:pt x="1227" y="1360"/>
                  </a:lnTo>
                  <a:lnTo>
                    <a:pt x="1227" y="1360"/>
                  </a:lnTo>
                  <a:lnTo>
                    <a:pt x="1227" y="1361"/>
                  </a:lnTo>
                  <a:lnTo>
                    <a:pt x="1226" y="1363"/>
                  </a:lnTo>
                  <a:lnTo>
                    <a:pt x="1224" y="1363"/>
                  </a:lnTo>
                  <a:lnTo>
                    <a:pt x="1220" y="1366"/>
                  </a:lnTo>
                  <a:lnTo>
                    <a:pt x="1220" y="1364"/>
                  </a:lnTo>
                  <a:lnTo>
                    <a:pt x="1215" y="1364"/>
                  </a:lnTo>
                  <a:lnTo>
                    <a:pt x="1215" y="1364"/>
                  </a:lnTo>
                  <a:lnTo>
                    <a:pt x="1214" y="1366"/>
                  </a:lnTo>
                  <a:lnTo>
                    <a:pt x="1212" y="1371"/>
                  </a:lnTo>
                  <a:lnTo>
                    <a:pt x="1211" y="1371"/>
                  </a:lnTo>
                  <a:lnTo>
                    <a:pt x="1211" y="1372"/>
                  </a:lnTo>
                  <a:lnTo>
                    <a:pt x="1211" y="1372"/>
                  </a:lnTo>
                  <a:lnTo>
                    <a:pt x="1211" y="1372"/>
                  </a:lnTo>
                  <a:lnTo>
                    <a:pt x="1209" y="1372"/>
                  </a:lnTo>
                  <a:lnTo>
                    <a:pt x="1209" y="1372"/>
                  </a:lnTo>
                  <a:lnTo>
                    <a:pt x="1208" y="1371"/>
                  </a:lnTo>
                  <a:lnTo>
                    <a:pt x="1208" y="1371"/>
                  </a:lnTo>
                  <a:lnTo>
                    <a:pt x="1206" y="1371"/>
                  </a:lnTo>
                  <a:lnTo>
                    <a:pt x="1203" y="1372"/>
                  </a:lnTo>
                  <a:lnTo>
                    <a:pt x="1202" y="1374"/>
                  </a:lnTo>
                  <a:lnTo>
                    <a:pt x="1200" y="1378"/>
                  </a:lnTo>
                  <a:lnTo>
                    <a:pt x="1200" y="1381"/>
                  </a:lnTo>
                  <a:lnTo>
                    <a:pt x="1200" y="1384"/>
                  </a:lnTo>
                  <a:lnTo>
                    <a:pt x="1200" y="1387"/>
                  </a:lnTo>
                  <a:lnTo>
                    <a:pt x="1202" y="1389"/>
                  </a:lnTo>
                  <a:lnTo>
                    <a:pt x="1202" y="1390"/>
                  </a:lnTo>
                  <a:lnTo>
                    <a:pt x="1200" y="1392"/>
                  </a:lnTo>
                  <a:lnTo>
                    <a:pt x="1200" y="1392"/>
                  </a:lnTo>
                  <a:lnTo>
                    <a:pt x="1200" y="1395"/>
                  </a:lnTo>
                  <a:lnTo>
                    <a:pt x="1202" y="1396"/>
                  </a:lnTo>
                  <a:lnTo>
                    <a:pt x="1202" y="1398"/>
                  </a:lnTo>
                  <a:lnTo>
                    <a:pt x="1202" y="1399"/>
                  </a:lnTo>
                  <a:lnTo>
                    <a:pt x="1203" y="1401"/>
                  </a:lnTo>
                  <a:lnTo>
                    <a:pt x="1202" y="1401"/>
                  </a:lnTo>
                  <a:lnTo>
                    <a:pt x="1202" y="1399"/>
                  </a:lnTo>
                  <a:lnTo>
                    <a:pt x="1200" y="1398"/>
                  </a:lnTo>
                  <a:lnTo>
                    <a:pt x="1200" y="1399"/>
                  </a:lnTo>
                  <a:lnTo>
                    <a:pt x="1200" y="1401"/>
                  </a:lnTo>
                  <a:lnTo>
                    <a:pt x="1202" y="1402"/>
                  </a:lnTo>
                  <a:lnTo>
                    <a:pt x="1203" y="1402"/>
                  </a:lnTo>
                  <a:lnTo>
                    <a:pt x="1202" y="1412"/>
                  </a:lnTo>
                  <a:lnTo>
                    <a:pt x="1200" y="1415"/>
                  </a:lnTo>
                  <a:lnTo>
                    <a:pt x="1199" y="1416"/>
                  </a:lnTo>
                  <a:lnTo>
                    <a:pt x="1199" y="1418"/>
                  </a:lnTo>
                  <a:lnTo>
                    <a:pt x="1197" y="1421"/>
                  </a:lnTo>
                  <a:lnTo>
                    <a:pt x="1195" y="1424"/>
                  </a:lnTo>
                  <a:lnTo>
                    <a:pt x="1195" y="1425"/>
                  </a:lnTo>
                  <a:lnTo>
                    <a:pt x="1195" y="1427"/>
                  </a:lnTo>
                  <a:lnTo>
                    <a:pt x="1195" y="1428"/>
                  </a:lnTo>
                  <a:lnTo>
                    <a:pt x="1195" y="1428"/>
                  </a:lnTo>
                  <a:lnTo>
                    <a:pt x="1197" y="1428"/>
                  </a:lnTo>
                  <a:lnTo>
                    <a:pt x="1197" y="1430"/>
                  </a:lnTo>
                  <a:lnTo>
                    <a:pt x="1197" y="1430"/>
                  </a:lnTo>
                  <a:lnTo>
                    <a:pt x="1197" y="1436"/>
                  </a:lnTo>
                  <a:lnTo>
                    <a:pt x="1197" y="1440"/>
                  </a:lnTo>
                  <a:lnTo>
                    <a:pt x="1195" y="1442"/>
                  </a:lnTo>
                  <a:lnTo>
                    <a:pt x="1194" y="1442"/>
                  </a:lnTo>
                  <a:lnTo>
                    <a:pt x="1194" y="1442"/>
                  </a:lnTo>
                  <a:lnTo>
                    <a:pt x="1192" y="1440"/>
                  </a:lnTo>
                  <a:lnTo>
                    <a:pt x="1191" y="1442"/>
                  </a:lnTo>
                  <a:lnTo>
                    <a:pt x="1191" y="1442"/>
                  </a:lnTo>
                  <a:lnTo>
                    <a:pt x="1189" y="1444"/>
                  </a:lnTo>
                  <a:lnTo>
                    <a:pt x="1189" y="1445"/>
                  </a:lnTo>
                  <a:lnTo>
                    <a:pt x="1186" y="1450"/>
                  </a:lnTo>
                  <a:lnTo>
                    <a:pt x="1186" y="1451"/>
                  </a:lnTo>
                  <a:lnTo>
                    <a:pt x="1185" y="1453"/>
                  </a:lnTo>
                  <a:lnTo>
                    <a:pt x="1186" y="1453"/>
                  </a:lnTo>
                  <a:lnTo>
                    <a:pt x="1186" y="1454"/>
                  </a:lnTo>
                  <a:lnTo>
                    <a:pt x="1188" y="1454"/>
                  </a:lnTo>
                  <a:lnTo>
                    <a:pt x="1189" y="1454"/>
                  </a:lnTo>
                  <a:lnTo>
                    <a:pt x="1191" y="1454"/>
                  </a:lnTo>
                  <a:lnTo>
                    <a:pt x="1191" y="1456"/>
                  </a:lnTo>
                  <a:lnTo>
                    <a:pt x="1189" y="1454"/>
                  </a:lnTo>
                  <a:lnTo>
                    <a:pt x="1186" y="1454"/>
                  </a:lnTo>
                  <a:lnTo>
                    <a:pt x="1179" y="1456"/>
                  </a:lnTo>
                  <a:lnTo>
                    <a:pt x="1177" y="1457"/>
                  </a:lnTo>
                  <a:lnTo>
                    <a:pt x="1177" y="1459"/>
                  </a:lnTo>
                  <a:lnTo>
                    <a:pt x="1176" y="1462"/>
                  </a:lnTo>
                  <a:lnTo>
                    <a:pt x="1176" y="1463"/>
                  </a:lnTo>
                  <a:lnTo>
                    <a:pt x="1174" y="1465"/>
                  </a:lnTo>
                  <a:lnTo>
                    <a:pt x="1171" y="1468"/>
                  </a:lnTo>
                  <a:lnTo>
                    <a:pt x="1170" y="1468"/>
                  </a:lnTo>
                  <a:lnTo>
                    <a:pt x="1168" y="1469"/>
                  </a:lnTo>
                  <a:lnTo>
                    <a:pt x="1165" y="1468"/>
                  </a:lnTo>
                  <a:lnTo>
                    <a:pt x="1162" y="1466"/>
                  </a:lnTo>
                  <a:lnTo>
                    <a:pt x="1162" y="1465"/>
                  </a:lnTo>
                  <a:lnTo>
                    <a:pt x="1158" y="1460"/>
                  </a:lnTo>
                  <a:lnTo>
                    <a:pt x="1156" y="1459"/>
                  </a:lnTo>
                  <a:lnTo>
                    <a:pt x="1156" y="1457"/>
                  </a:lnTo>
                  <a:lnTo>
                    <a:pt x="1156" y="1456"/>
                  </a:lnTo>
                  <a:lnTo>
                    <a:pt x="1154" y="1456"/>
                  </a:lnTo>
                  <a:lnTo>
                    <a:pt x="1154" y="1456"/>
                  </a:lnTo>
                  <a:lnTo>
                    <a:pt x="1154" y="1454"/>
                  </a:lnTo>
                  <a:lnTo>
                    <a:pt x="1153" y="1453"/>
                  </a:lnTo>
                  <a:lnTo>
                    <a:pt x="1153" y="1450"/>
                  </a:lnTo>
                  <a:lnTo>
                    <a:pt x="1153" y="1447"/>
                  </a:lnTo>
                  <a:lnTo>
                    <a:pt x="1153" y="1447"/>
                  </a:lnTo>
                  <a:lnTo>
                    <a:pt x="1154" y="1447"/>
                  </a:lnTo>
                  <a:lnTo>
                    <a:pt x="1154" y="1448"/>
                  </a:lnTo>
                  <a:lnTo>
                    <a:pt x="1154" y="1451"/>
                  </a:lnTo>
                  <a:lnTo>
                    <a:pt x="1154" y="1451"/>
                  </a:lnTo>
                  <a:lnTo>
                    <a:pt x="1156" y="1451"/>
                  </a:lnTo>
                  <a:lnTo>
                    <a:pt x="1154" y="1447"/>
                  </a:lnTo>
                  <a:lnTo>
                    <a:pt x="1153" y="1445"/>
                  </a:lnTo>
                  <a:lnTo>
                    <a:pt x="1153" y="1445"/>
                  </a:lnTo>
                  <a:lnTo>
                    <a:pt x="1151" y="1444"/>
                  </a:lnTo>
                  <a:lnTo>
                    <a:pt x="1151" y="1444"/>
                  </a:lnTo>
                  <a:lnTo>
                    <a:pt x="1151" y="1442"/>
                  </a:lnTo>
                  <a:lnTo>
                    <a:pt x="1151" y="1440"/>
                  </a:lnTo>
                  <a:lnTo>
                    <a:pt x="1151" y="1440"/>
                  </a:lnTo>
                  <a:lnTo>
                    <a:pt x="1148" y="1436"/>
                  </a:lnTo>
                  <a:lnTo>
                    <a:pt x="1148" y="1431"/>
                  </a:lnTo>
                  <a:lnTo>
                    <a:pt x="1147" y="1428"/>
                  </a:lnTo>
                  <a:lnTo>
                    <a:pt x="1145" y="1427"/>
                  </a:lnTo>
                  <a:lnTo>
                    <a:pt x="1144" y="1424"/>
                  </a:lnTo>
                  <a:lnTo>
                    <a:pt x="1142" y="1422"/>
                  </a:lnTo>
                  <a:lnTo>
                    <a:pt x="1141" y="1421"/>
                  </a:lnTo>
                  <a:lnTo>
                    <a:pt x="1141" y="1419"/>
                  </a:lnTo>
                  <a:lnTo>
                    <a:pt x="1139" y="1419"/>
                  </a:lnTo>
                  <a:lnTo>
                    <a:pt x="1136" y="1413"/>
                  </a:lnTo>
                  <a:lnTo>
                    <a:pt x="1136" y="1410"/>
                  </a:lnTo>
                  <a:lnTo>
                    <a:pt x="1135" y="1409"/>
                  </a:lnTo>
                  <a:lnTo>
                    <a:pt x="1135" y="1407"/>
                  </a:lnTo>
                  <a:lnTo>
                    <a:pt x="1133" y="1401"/>
                  </a:lnTo>
                  <a:lnTo>
                    <a:pt x="1133" y="1399"/>
                  </a:lnTo>
                  <a:lnTo>
                    <a:pt x="1133" y="1399"/>
                  </a:lnTo>
                  <a:lnTo>
                    <a:pt x="1133" y="1396"/>
                  </a:lnTo>
                  <a:lnTo>
                    <a:pt x="1132" y="1395"/>
                  </a:lnTo>
                  <a:lnTo>
                    <a:pt x="1130" y="1393"/>
                  </a:lnTo>
                  <a:lnTo>
                    <a:pt x="1130" y="1392"/>
                  </a:lnTo>
                  <a:lnTo>
                    <a:pt x="1130" y="1390"/>
                  </a:lnTo>
                  <a:lnTo>
                    <a:pt x="1130" y="1389"/>
                  </a:lnTo>
                  <a:lnTo>
                    <a:pt x="1129" y="1387"/>
                  </a:lnTo>
                  <a:lnTo>
                    <a:pt x="1129" y="1387"/>
                  </a:lnTo>
                  <a:lnTo>
                    <a:pt x="1127" y="1386"/>
                  </a:lnTo>
                  <a:lnTo>
                    <a:pt x="1126" y="1384"/>
                  </a:lnTo>
                  <a:lnTo>
                    <a:pt x="1126" y="1383"/>
                  </a:lnTo>
                  <a:lnTo>
                    <a:pt x="1124" y="1381"/>
                  </a:lnTo>
                  <a:lnTo>
                    <a:pt x="1124" y="1378"/>
                  </a:lnTo>
                  <a:lnTo>
                    <a:pt x="1123" y="1377"/>
                  </a:lnTo>
                  <a:lnTo>
                    <a:pt x="1124" y="1377"/>
                  </a:lnTo>
                  <a:lnTo>
                    <a:pt x="1123" y="1377"/>
                  </a:lnTo>
                  <a:lnTo>
                    <a:pt x="1123" y="1375"/>
                  </a:lnTo>
                  <a:lnTo>
                    <a:pt x="1123" y="1375"/>
                  </a:lnTo>
                  <a:lnTo>
                    <a:pt x="1123" y="1374"/>
                  </a:lnTo>
                  <a:lnTo>
                    <a:pt x="1123" y="1374"/>
                  </a:lnTo>
                  <a:lnTo>
                    <a:pt x="1121" y="1374"/>
                  </a:lnTo>
                  <a:lnTo>
                    <a:pt x="1121" y="1371"/>
                  </a:lnTo>
                  <a:lnTo>
                    <a:pt x="1118" y="1369"/>
                  </a:lnTo>
                  <a:lnTo>
                    <a:pt x="1118" y="1368"/>
                  </a:lnTo>
                  <a:lnTo>
                    <a:pt x="1116" y="1363"/>
                  </a:lnTo>
                  <a:lnTo>
                    <a:pt x="1116" y="1354"/>
                  </a:lnTo>
                  <a:lnTo>
                    <a:pt x="1115" y="1349"/>
                  </a:lnTo>
                  <a:lnTo>
                    <a:pt x="1115" y="1349"/>
                  </a:lnTo>
                  <a:lnTo>
                    <a:pt x="1113" y="1345"/>
                  </a:lnTo>
                  <a:lnTo>
                    <a:pt x="1113" y="1343"/>
                  </a:lnTo>
                  <a:lnTo>
                    <a:pt x="1112" y="1340"/>
                  </a:lnTo>
                  <a:lnTo>
                    <a:pt x="1112" y="1339"/>
                  </a:lnTo>
                  <a:lnTo>
                    <a:pt x="1112" y="1337"/>
                  </a:lnTo>
                  <a:lnTo>
                    <a:pt x="1112" y="1336"/>
                  </a:lnTo>
                  <a:lnTo>
                    <a:pt x="1112" y="1336"/>
                  </a:lnTo>
                  <a:lnTo>
                    <a:pt x="1112" y="1334"/>
                  </a:lnTo>
                  <a:lnTo>
                    <a:pt x="1112" y="1333"/>
                  </a:lnTo>
                  <a:lnTo>
                    <a:pt x="1113" y="1331"/>
                  </a:lnTo>
                  <a:lnTo>
                    <a:pt x="1112" y="1329"/>
                  </a:lnTo>
                  <a:lnTo>
                    <a:pt x="1112" y="1331"/>
                  </a:lnTo>
                  <a:lnTo>
                    <a:pt x="1110" y="1331"/>
                  </a:lnTo>
                  <a:lnTo>
                    <a:pt x="1110" y="1329"/>
                  </a:lnTo>
                  <a:lnTo>
                    <a:pt x="1110" y="1328"/>
                  </a:lnTo>
                  <a:lnTo>
                    <a:pt x="1110" y="1328"/>
                  </a:lnTo>
                  <a:lnTo>
                    <a:pt x="1110" y="1326"/>
                  </a:lnTo>
                  <a:lnTo>
                    <a:pt x="1112" y="1328"/>
                  </a:lnTo>
                  <a:lnTo>
                    <a:pt x="1110" y="1326"/>
                  </a:lnTo>
                  <a:lnTo>
                    <a:pt x="1110" y="1325"/>
                  </a:lnTo>
                  <a:lnTo>
                    <a:pt x="1110" y="1325"/>
                  </a:lnTo>
                  <a:lnTo>
                    <a:pt x="1110" y="1323"/>
                  </a:lnTo>
                  <a:lnTo>
                    <a:pt x="1109" y="1323"/>
                  </a:lnTo>
                  <a:lnTo>
                    <a:pt x="1109" y="1320"/>
                  </a:lnTo>
                  <a:lnTo>
                    <a:pt x="1109" y="1320"/>
                  </a:lnTo>
                  <a:lnTo>
                    <a:pt x="1109" y="1320"/>
                  </a:lnTo>
                  <a:lnTo>
                    <a:pt x="1109" y="1317"/>
                  </a:lnTo>
                  <a:lnTo>
                    <a:pt x="1112" y="1310"/>
                  </a:lnTo>
                  <a:lnTo>
                    <a:pt x="1112" y="1310"/>
                  </a:lnTo>
                  <a:lnTo>
                    <a:pt x="1112" y="1307"/>
                  </a:lnTo>
                  <a:lnTo>
                    <a:pt x="1110" y="1305"/>
                  </a:lnTo>
                  <a:lnTo>
                    <a:pt x="1110" y="1304"/>
                  </a:lnTo>
                  <a:lnTo>
                    <a:pt x="1110" y="1304"/>
                  </a:lnTo>
                  <a:lnTo>
                    <a:pt x="1110" y="1304"/>
                  </a:lnTo>
                  <a:lnTo>
                    <a:pt x="1109" y="1302"/>
                  </a:lnTo>
                  <a:lnTo>
                    <a:pt x="1109" y="1299"/>
                  </a:lnTo>
                  <a:lnTo>
                    <a:pt x="1109" y="1299"/>
                  </a:lnTo>
                  <a:lnTo>
                    <a:pt x="1109" y="1299"/>
                  </a:lnTo>
                  <a:lnTo>
                    <a:pt x="1109" y="1299"/>
                  </a:lnTo>
                  <a:lnTo>
                    <a:pt x="1107" y="1299"/>
                  </a:lnTo>
                  <a:lnTo>
                    <a:pt x="1109" y="1298"/>
                  </a:lnTo>
                  <a:lnTo>
                    <a:pt x="1110" y="1296"/>
                  </a:lnTo>
                  <a:lnTo>
                    <a:pt x="1113" y="1296"/>
                  </a:lnTo>
                  <a:lnTo>
                    <a:pt x="1113" y="1295"/>
                  </a:lnTo>
                  <a:lnTo>
                    <a:pt x="1112" y="1296"/>
                  </a:lnTo>
                  <a:lnTo>
                    <a:pt x="1110" y="1296"/>
                  </a:lnTo>
                  <a:lnTo>
                    <a:pt x="1107" y="1296"/>
                  </a:lnTo>
                  <a:lnTo>
                    <a:pt x="1107" y="1293"/>
                  </a:lnTo>
                  <a:lnTo>
                    <a:pt x="1109" y="1293"/>
                  </a:lnTo>
                  <a:lnTo>
                    <a:pt x="1109" y="1291"/>
                  </a:lnTo>
                  <a:lnTo>
                    <a:pt x="1109" y="1291"/>
                  </a:lnTo>
                  <a:lnTo>
                    <a:pt x="1107" y="1291"/>
                  </a:lnTo>
                  <a:lnTo>
                    <a:pt x="1107" y="1290"/>
                  </a:lnTo>
                  <a:lnTo>
                    <a:pt x="1109" y="1288"/>
                  </a:lnTo>
                  <a:lnTo>
                    <a:pt x="1109" y="1288"/>
                  </a:lnTo>
                  <a:lnTo>
                    <a:pt x="1110" y="1288"/>
                  </a:lnTo>
                  <a:lnTo>
                    <a:pt x="1109" y="1288"/>
                  </a:lnTo>
                  <a:lnTo>
                    <a:pt x="1107" y="1288"/>
                  </a:lnTo>
                  <a:lnTo>
                    <a:pt x="1106" y="1288"/>
                  </a:lnTo>
                  <a:lnTo>
                    <a:pt x="1104" y="1288"/>
                  </a:lnTo>
                  <a:lnTo>
                    <a:pt x="1103" y="1288"/>
                  </a:lnTo>
                  <a:lnTo>
                    <a:pt x="1103" y="1288"/>
                  </a:lnTo>
                  <a:lnTo>
                    <a:pt x="1104" y="1288"/>
                  </a:lnTo>
                  <a:lnTo>
                    <a:pt x="1104" y="1290"/>
                  </a:lnTo>
                  <a:lnTo>
                    <a:pt x="1103" y="1291"/>
                  </a:lnTo>
                  <a:lnTo>
                    <a:pt x="1103" y="1291"/>
                  </a:lnTo>
                  <a:lnTo>
                    <a:pt x="1101" y="1293"/>
                  </a:lnTo>
                  <a:lnTo>
                    <a:pt x="1101" y="1293"/>
                  </a:lnTo>
                  <a:lnTo>
                    <a:pt x="1101" y="1295"/>
                  </a:lnTo>
                  <a:lnTo>
                    <a:pt x="1101" y="1295"/>
                  </a:lnTo>
                  <a:lnTo>
                    <a:pt x="1103" y="1295"/>
                  </a:lnTo>
                  <a:lnTo>
                    <a:pt x="1103" y="1295"/>
                  </a:lnTo>
                  <a:lnTo>
                    <a:pt x="1104" y="1296"/>
                  </a:lnTo>
                  <a:lnTo>
                    <a:pt x="1104" y="1298"/>
                  </a:lnTo>
                  <a:lnTo>
                    <a:pt x="1101" y="1302"/>
                  </a:lnTo>
                  <a:lnTo>
                    <a:pt x="1101" y="1302"/>
                  </a:lnTo>
                  <a:lnTo>
                    <a:pt x="1095" y="1305"/>
                  </a:lnTo>
                  <a:lnTo>
                    <a:pt x="1094" y="1307"/>
                  </a:lnTo>
                  <a:lnTo>
                    <a:pt x="1089" y="1308"/>
                  </a:lnTo>
                  <a:lnTo>
                    <a:pt x="1086" y="1308"/>
                  </a:lnTo>
                  <a:lnTo>
                    <a:pt x="1085" y="1308"/>
                  </a:lnTo>
                  <a:lnTo>
                    <a:pt x="1082" y="1307"/>
                  </a:lnTo>
                  <a:lnTo>
                    <a:pt x="1077" y="1304"/>
                  </a:lnTo>
                  <a:lnTo>
                    <a:pt x="1077" y="1302"/>
                  </a:lnTo>
                  <a:lnTo>
                    <a:pt x="1072" y="1298"/>
                  </a:lnTo>
                  <a:lnTo>
                    <a:pt x="1071" y="1296"/>
                  </a:lnTo>
                  <a:lnTo>
                    <a:pt x="1068" y="1293"/>
                  </a:lnTo>
                  <a:lnTo>
                    <a:pt x="1066" y="1291"/>
                  </a:lnTo>
                  <a:lnTo>
                    <a:pt x="1063" y="1288"/>
                  </a:lnTo>
                  <a:lnTo>
                    <a:pt x="1063" y="1288"/>
                  </a:lnTo>
                  <a:lnTo>
                    <a:pt x="1063" y="1287"/>
                  </a:lnTo>
                  <a:lnTo>
                    <a:pt x="1065" y="1285"/>
                  </a:lnTo>
                  <a:lnTo>
                    <a:pt x="1065" y="1285"/>
                  </a:lnTo>
                  <a:lnTo>
                    <a:pt x="1066" y="1287"/>
                  </a:lnTo>
                  <a:lnTo>
                    <a:pt x="1066" y="1287"/>
                  </a:lnTo>
                  <a:lnTo>
                    <a:pt x="1068" y="1288"/>
                  </a:lnTo>
                  <a:lnTo>
                    <a:pt x="1071" y="1285"/>
                  </a:lnTo>
                  <a:lnTo>
                    <a:pt x="1072" y="1287"/>
                  </a:lnTo>
                  <a:lnTo>
                    <a:pt x="1072" y="1285"/>
                  </a:lnTo>
                  <a:lnTo>
                    <a:pt x="1074" y="1285"/>
                  </a:lnTo>
                  <a:lnTo>
                    <a:pt x="1075" y="1284"/>
                  </a:lnTo>
                  <a:lnTo>
                    <a:pt x="1077" y="1284"/>
                  </a:lnTo>
                  <a:lnTo>
                    <a:pt x="1078" y="1284"/>
                  </a:lnTo>
                  <a:lnTo>
                    <a:pt x="1080" y="1281"/>
                  </a:lnTo>
                  <a:lnTo>
                    <a:pt x="1082" y="1279"/>
                  </a:lnTo>
                  <a:lnTo>
                    <a:pt x="1083" y="1278"/>
                  </a:lnTo>
                  <a:lnTo>
                    <a:pt x="1082" y="1278"/>
                  </a:lnTo>
                  <a:lnTo>
                    <a:pt x="1082" y="1276"/>
                  </a:lnTo>
                  <a:lnTo>
                    <a:pt x="1082" y="1278"/>
                  </a:lnTo>
                  <a:lnTo>
                    <a:pt x="1082" y="1278"/>
                  </a:lnTo>
                  <a:lnTo>
                    <a:pt x="1080" y="1279"/>
                  </a:lnTo>
                  <a:lnTo>
                    <a:pt x="1080" y="1279"/>
                  </a:lnTo>
                  <a:lnTo>
                    <a:pt x="1078" y="1279"/>
                  </a:lnTo>
                  <a:lnTo>
                    <a:pt x="1078" y="1279"/>
                  </a:lnTo>
                  <a:lnTo>
                    <a:pt x="1077" y="1279"/>
                  </a:lnTo>
                  <a:lnTo>
                    <a:pt x="1074" y="1281"/>
                  </a:lnTo>
                  <a:lnTo>
                    <a:pt x="1072" y="1281"/>
                  </a:lnTo>
                  <a:lnTo>
                    <a:pt x="1072" y="1281"/>
                  </a:lnTo>
                  <a:lnTo>
                    <a:pt x="1066" y="1281"/>
                  </a:lnTo>
                  <a:lnTo>
                    <a:pt x="1062" y="1278"/>
                  </a:lnTo>
                  <a:lnTo>
                    <a:pt x="1059" y="1276"/>
                  </a:lnTo>
                  <a:lnTo>
                    <a:pt x="1057" y="1273"/>
                  </a:lnTo>
                  <a:lnTo>
                    <a:pt x="1057" y="1270"/>
                  </a:lnTo>
                  <a:lnTo>
                    <a:pt x="1057" y="1270"/>
                  </a:lnTo>
                  <a:lnTo>
                    <a:pt x="1059" y="1269"/>
                  </a:lnTo>
                  <a:lnTo>
                    <a:pt x="1060" y="1267"/>
                  </a:lnTo>
                  <a:lnTo>
                    <a:pt x="1059" y="1267"/>
                  </a:lnTo>
                  <a:lnTo>
                    <a:pt x="1057" y="1269"/>
                  </a:lnTo>
                  <a:lnTo>
                    <a:pt x="1057" y="1269"/>
                  </a:lnTo>
                  <a:lnTo>
                    <a:pt x="1056" y="1270"/>
                  </a:lnTo>
                  <a:lnTo>
                    <a:pt x="1054" y="1270"/>
                  </a:lnTo>
                  <a:lnTo>
                    <a:pt x="1054" y="1269"/>
                  </a:lnTo>
                  <a:lnTo>
                    <a:pt x="1054" y="1267"/>
                  </a:lnTo>
                  <a:lnTo>
                    <a:pt x="1053" y="1267"/>
                  </a:lnTo>
                  <a:lnTo>
                    <a:pt x="1053" y="1269"/>
                  </a:lnTo>
                  <a:lnTo>
                    <a:pt x="1053" y="1267"/>
                  </a:lnTo>
                  <a:lnTo>
                    <a:pt x="1053" y="1267"/>
                  </a:lnTo>
                  <a:lnTo>
                    <a:pt x="1051" y="1267"/>
                  </a:lnTo>
                  <a:lnTo>
                    <a:pt x="1051" y="1267"/>
                  </a:lnTo>
                  <a:lnTo>
                    <a:pt x="1050" y="1266"/>
                  </a:lnTo>
                  <a:lnTo>
                    <a:pt x="1050" y="1267"/>
                  </a:lnTo>
                  <a:lnTo>
                    <a:pt x="1048" y="1267"/>
                  </a:lnTo>
                  <a:lnTo>
                    <a:pt x="1047" y="1267"/>
                  </a:lnTo>
                  <a:lnTo>
                    <a:pt x="1047" y="1266"/>
                  </a:lnTo>
                  <a:lnTo>
                    <a:pt x="1047" y="1267"/>
                  </a:lnTo>
                  <a:lnTo>
                    <a:pt x="1045" y="1266"/>
                  </a:lnTo>
                  <a:lnTo>
                    <a:pt x="1045" y="1264"/>
                  </a:lnTo>
                  <a:lnTo>
                    <a:pt x="1045" y="1264"/>
                  </a:lnTo>
                  <a:lnTo>
                    <a:pt x="1045" y="1264"/>
                  </a:lnTo>
                  <a:lnTo>
                    <a:pt x="1044" y="1264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2" y="1260"/>
                  </a:lnTo>
                  <a:lnTo>
                    <a:pt x="1042" y="1255"/>
                  </a:lnTo>
                  <a:lnTo>
                    <a:pt x="1041" y="1253"/>
                  </a:lnTo>
                  <a:lnTo>
                    <a:pt x="1036" y="1253"/>
                  </a:lnTo>
                  <a:lnTo>
                    <a:pt x="1036" y="1252"/>
                  </a:lnTo>
                  <a:lnTo>
                    <a:pt x="1036" y="1250"/>
                  </a:lnTo>
                  <a:lnTo>
                    <a:pt x="1036" y="1249"/>
                  </a:lnTo>
                  <a:lnTo>
                    <a:pt x="1034" y="1246"/>
                  </a:lnTo>
                  <a:lnTo>
                    <a:pt x="1033" y="1244"/>
                  </a:lnTo>
                  <a:lnTo>
                    <a:pt x="1033" y="1243"/>
                  </a:lnTo>
                  <a:lnTo>
                    <a:pt x="1031" y="1243"/>
                  </a:lnTo>
                  <a:lnTo>
                    <a:pt x="1030" y="1243"/>
                  </a:lnTo>
                  <a:lnTo>
                    <a:pt x="1028" y="1244"/>
                  </a:lnTo>
                  <a:lnTo>
                    <a:pt x="1028" y="1244"/>
                  </a:lnTo>
                  <a:lnTo>
                    <a:pt x="1031" y="1244"/>
                  </a:lnTo>
                  <a:lnTo>
                    <a:pt x="1031" y="1244"/>
                  </a:lnTo>
                  <a:lnTo>
                    <a:pt x="1033" y="1246"/>
                  </a:lnTo>
                  <a:lnTo>
                    <a:pt x="1031" y="1246"/>
                  </a:lnTo>
                  <a:lnTo>
                    <a:pt x="1031" y="1244"/>
                  </a:lnTo>
                  <a:lnTo>
                    <a:pt x="1030" y="1244"/>
                  </a:lnTo>
                  <a:lnTo>
                    <a:pt x="1025" y="1246"/>
                  </a:lnTo>
                  <a:lnTo>
                    <a:pt x="1022" y="1246"/>
                  </a:lnTo>
                  <a:lnTo>
                    <a:pt x="1019" y="1246"/>
                  </a:lnTo>
                  <a:lnTo>
                    <a:pt x="1015" y="1247"/>
                  </a:lnTo>
                  <a:lnTo>
                    <a:pt x="1012" y="1247"/>
                  </a:lnTo>
                  <a:lnTo>
                    <a:pt x="1010" y="1249"/>
                  </a:lnTo>
                  <a:lnTo>
                    <a:pt x="1010" y="1249"/>
                  </a:lnTo>
                  <a:lnTo>
                    <a:pt x="1009" y="1247"/>
                  </a:lnTo>
                  <a:lnTo>
                    <a:pt x="1004" y="1247"/>
                  </a:lnTo>
                  <a:lnTo>
                    <a:pt x="1004" y="1246"/>
                  </a:lnTo>
                  <a:lnTo>
                    <a:pt x="1003" y="1246"/>
                  </a:lnTo>
                  <a:lnTo>
                    <a:pt x="1003" y="1246"/>
                  </a:lnTo>
                  <a:lnTo>
                    <a:pt x="1001" y="1247"/>
                  </a:lnTo>
                  <a:lnTo>
                    <a:pt x="999" y="1246"/>
                  </a:lnTo>
                  <a:lnTo>
                    <a:pt x="996" y="1246"/>
                  </a:lnTo>
                  <a:lnTo>
                    <a:pt x="996" y="1247"/>
                  </a:lnTo>
                  <a:lnTo>
                    <a:pt x="996" y="1249"/>
                  </a:lnTo>
                  <a:lnTo>
                    <a:pt x="993" y="1249"/>
                  </a:lnTo>
                  <a:lnTo>
                    <a:pt x="992" y="1247"/>
                  </a:lnTo>
                  <a:lnTo>
                    <a:pt x="990" y="1249"/>
                  </a:lnTo>
                  <a:lnTo>
                    <a:pt x="986" y="1247"/>
                  </a:lnTo>
                  <a:lnTo>
                    <a:pt x="984" y="1247"/>
                  </a:lnTo>
                  <a:lnTo>
                    <a:pt x="983" y="1249"/>
                  </a:lnTo>
                  <a:lnTo>
                    <a:pt x="983" y="1249"/>
                  </a:lnTo>
                  <a:lnTo>
                    <a:pt x="981" y="1249"/>
                  </a:lnTo>
                  <a:lnTo>
                    <a:pt x="981" y="1249"/>
                  </a:lnTo>
                  <a:lnTo>
                    <a:pt x="980" y="1249"/>
                  </a:lnTo>
                  <a:lnTo>
                    <a:pt x="980" y="1249"/>
                  </a:lnTo>
                  <a:lnTo>
                    <a:pt x="978" y="1249"/>
                  </a:lnTo>
                  <a:lnTo>
                    <a:pt x="977" y="1249"/>
                  </a:lnTo>
                  <a:lnTo>
                    <a:pt x="975" y="1249"/>
                  </a:lnTo>
                  <a:lnTo>
                    <a:pt x="972" y="1249"/>
                  </a:lnTo>
                  <a:lnTo>
                    <a:pt x="972" y="1249"/>
                  </a:lnTo>
                  <a:lnTo>
                    <a:pt x="971" y="1250"/>
                  </a:lnTo>
                  <a:lnTo>
                    <a:pt x="969" y="1249"/>
                  </a:lnTo>
                  <a:lnTo>
                    <a:pt x="968" y="1249"/>
                  </a:lnTo>
                  <a:lnTo>
                    <a:pt x="962" y="1247"/>
                  </a:lnTo>
                  <a:lnTo>
                    <a:pt x="962" y="1247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8" y="1247"/>
                  </a:lnTo>
                  <a:lnTo>
                    <a:pt x="954" y="1246"/>
                  </a:lnTo>
                  <a:lnTo>
                    <a:pt x="952" y="1246"/>
                  </a:lnTo>
                  <a:lnTo>
                    <a:pt x="951" y="1246"/>
                  </a:lnTo>
                  <a:lnTo>
                    <a:pt x="949" y="1246"/>
                  </a:lnTo>
                  <a:lnTo>
                    <a:pt x="946" y="1244"/>
                  </a:lnTo>
                  <a:lnTo>
                    <a:pt x="943" y="1246"/>
                  </a:lnTo>
                  <a:lnTo>
                    <a:pt x="942" y="1246"/>
                  </a:lnTo>
                  <a:lnTo>
                    <a:pt x="939" y="1244"/>
                  </a:lnTo>
                  <a:lnTo>
                    <a:pt x="936" y="1243"/>
                  </a:lnTo>
                  <a:lnTo>
                    <a:pt x="933" y="1243"/>
                  </a:lnTo>
                  <a:lnTo>
                    <a:pt x="931" y="1243"/>
                  </a:lnTo>
                  <a:lnTo>
                    <a:pt x="930" y="1243"/>
                  </a:lnTo>
                  <a:lnTo>
                    <a:pt x="928" y="1241"/>
                  </a:lnTo>
                  <a:lnTo>
                    <a:pt x="927" y="1243"/>
                  </a:lnTo>
                  <a:lnTo>
                    <a:pt x="925" y="1241"/>
                  </a:lnTo>
                  <a:lnTo>
                    <a:pt x="920" y="1241"/>
                  </a:lnTo>
                  <a:lnTo>
                    <a:pt x="919" y="1238"/>
                  </a:lnTo>
                  <a:lnTo>
                    <a:pt x="919" y="1237"/>
                  </a:lnTo>
                  <a:lnTo>
                    <a:pt x="919" y="1235"/>
                  </a:lnTo>
                  <a:lnTo>
                    <a:pt x="917" y="1232"/>
                  </a:lnTo>
                  <a:lnTo>
                    <a:pt x="917" y="1229"/>
                  </a:lnTo>
                  <a:lnTo>
                    <a:pt x="917" y="1226"/>
                  </a:lnTo>
                  <a:lnTo>
                    <a:pt x="916" y="1225"/>
                  </a:lnTo>
                  <a:lnTo>
                    <a:pt x="916" y="1225"/>
                  </a:lnTo>
                  <a:lnTo>
                    <a:pt x="914" y="1223"/>
                  </a:lnTo>
                  <a:lnTo>
                    <a:pt x="913" y="1222"/>
                  </a:lnTo>
                  <a:lnTo>
                    <a:pt x="908" y="1222"/>
                  </a:lnTo>
                  <a:lnTo>
                    <a:pt x="908" y="1222"/>
                  </a:lnTo>
                  <a:lnTo>
                    <a:pt x="905" y="1222"/>
                  </a:lnTo>
                  <a:lnTo>
                    <a:pt x="904" y="1223"/>
                  </a:lnTo>
                  <a:lnTo>
                    <a:pt x="899" y="1225"/>
                  </a:lnTo>
                  <a:lnTo>
                    <a:pt x="899" y="1225"/>
                  </a:lnTo>
                  <a:lnTo>
                    <a:pt x="898" y="1226"/>
                  </a:lnTo>
                  <a:lnTo>
                    <a:pt x="898" y="1228"/>
                  </a:lnTo>
                  <a:lnTo>
                    <a:pt x="896" y="1228"/>
                  </a:lnTo>
                  <a:lnTo>
                    <a:pt x="893" y="1228"/>
                  </a:lnTo>
                  <a:lnTo>
                    <a:pt x="890" y="1231"/>
                  </a:lnTo>
                  <a:lnTo>
                    <a:pt x="889" y="1231"/>
                  </a:lnTo>
                  <a:lnTo>
                    <a:pt x="887" y="1231"/>
                  </a:lnTo>
                  <a:lnTo>
                    <a:pt x="886" y="1229"/>
                  </a:lnTo>
                  <a:lnTo>
                    <a:pt x="882" y="1228"/>
                  </a:lnTo>
                  <a:lnTo>
                    <a:pt x="881" y="1228"/>
                  </a:lnTo>
                  <a:lnTo>
                    <a:pt x="878" y="1228"/>
                  </a:lnTo>
                  <a:lnTo>
                    <a:pt x="876" y="1228"/>
                  </a:lnTo>
                  <a:lnTo>
                    <a:pt x="873" y="1226"/>
                  </a:lnTo>
                  <a:lnTo>
                    <a:pt x="873" y="1225"/>
                  </a:lnTo>
                  <a:lnTo>
                    <a:pt x="872" y="1225"/>
                  </a:lnTo>
                  <a:lnTo>
                    <a:pt x="867" y="1222"/>
                  </a:lnTo>
                  <a:lnTo>
                    <a:pt x="864" y="1220"/>
                  </a:lnTo>
                  <a:lnTo>
                    <a:pt x="863" y="1218"/>
                  </a:lnTo>
                  <a:lnTo>
                    <a:pt x="863" y="1217"/>
                  </a:lnTo>
                  <a:lnTo>
                    <a:pt x="861" y="1215"/>
                  </a:lnTo>
                  <a:lnTo>
                    <a:pt x="858" y="1214"/>
                  </a:lnTo>
                  <a:lnTo>
                    <a:pt x="855" y="1212"/>
                  </a:lnTo>
                  <a:lnTo>
                    <a:pt x="854" y="1212"/>
                  </a:lnTo>
                  <a:lnTo>
                    <a:pt x="851" y="1212"/>
                  </a:lnTo>
                  <a:lnTo>
                    <a:pt x="851" y="1212"/>
                  </a:lnTo>
                  <a:lnTo>
                    <a:pt x="849" y="1211"/>
                  </a:lnTo>
                  <a:lnTo>
                    <a:pt x="846" y="1208"/>
                  </a:lnTo>
                  <a:lnTo>
                    <a:pt x="846" y="1208"/>
                  </a:lnTo>
                  <a:lnTo>
                    <a:pt x="845" y="1205"/>
                  </a:lnTo>
                  <a:lnTo>
                    <a:pt x="845" y="1203"/>
                  </a:lnTo>
                  <a:lnTo>
                    <a:pt x="843" y="1200"/>
                  </a:lnTo>
                  <a:lnTo>
                    <a:pt x="843" y="1199"/>
                  </a:lnTo>
                  <a:lnTo>
                    <a:pt x="841" y="1199"/>
                  </a:lnTo>
                  <a:lnTo>
                    <a:pt x="841" y="1197"/>
                  </a:lnTo>
                  <a:lnTo>
                    <a:pt x="841" y="1196"/>
                  </a:lnTo>
                  <a:lnTo>
                    <a:pt x="841" y="1196"/>
                  </a:lnTo>
                  <a:lnTo>
                    <a:pt x="840" y="1194"/>
                  </a:lnTo>
                  <a:lnTo>
                    <a:pt x="838" y="1194"/>
                  </a:lnTo>
                  <a:lnTo>
                    <a:pt x="838" y="1193"/>
                  </a:lnTo>
                  <a:lnTo>
                    <a:pt x="838" y="1191"/>
                  </a:lnTo>
                  <a:lnTo>
                    <a:pt x="838" y="1190"/>
                  </a:lnTo>
                  <a:lnTo>
                    <a:pt x="837" y="1188"/>
                  </a:lnTo>
                  <a:lnTo>
                    <a:pt x="835" y="1187"/>
                  </a:lnTo>
                  <a:lnTo>
                    <a:pt x="834" y="1184"/>
                  </a:lnTo>
                  <a:lnTo>
                    <a:pt x="832" y="1184"/>
                  </a:lnTo>
                  <a:lnTo>
                    <a:pt x="832" y="1182"/>
                  </a:lnTo>
                  <a:lnTo>
                    <a:pt x="831" y="1179"/>
                  </a:lnTo>
                  <a:lnTo>
                    <a:pt x="831" y="1179"/>
                  </a:lnTo>
                  <a:lnTo>
                    <a:pt x="825" y="1182"/>
                  </a:lnTo>
                  <a:lnTo>
                    <a:pt x="823" y="1180"/>
                  </a:lnTo>
                  <a:lnTo>
                    <a:pt x="819" y="1177"/>
                  </a:lnTo>
                  <a:lnTo>
                    <a:pt x="819" y="1177"/>
                  </a:lnTo>
                  <a:lnTo>
                    <a:pt x="819" y="1177"/>
                  </a:lnTo>
                  <a:lnTo>
                    <a:pt x="819" y="1176"/>
                  </a:lnTo>
                  <a:lnTo>
                    <a:pt x="820" y="1176"/>
                  </a:lnTo>
                  <a:lnTo>
                    <a:pt x="820" y="1177"/>
                  </a:lnTo>
                  <a:lnTo>
                    <a:pt x="822" y="1176"/>
                  </a:lnTo>
                  <a:lnTo>
                    <a:pt x="822" y="1176"/>
                  </a:lnTo>
                  <a:lnTo>
                    <a:pt x="820" y="1174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7" y="1176"/>
                  </a:lnTo>
                  <a:lnTo>
                    <a:pt x="817" y="1177"/>
                  </a:lnTo>
                  <a:lnTo>
                    <a:pt x="817" y="1179"/>
                  </a:lnTo>
                  <a:lnTo>
                    <a:pt x="817" y="1180"/>
                  </a:lnTo>
                  <a:lnTo>
                    <a:pt x="817" y="1180"/>
                  </a:lnTo>
                  <a:lnTo>
                    <a:pt x="816" y="1182"/>
                  </a:lnTo>
                  <a:lnTo>
                    <a:pt x="814" y="1182"/>
                  </a:lnTo>
                  <a:lnTo>
                    <a:pt x="813" y="1182"/>
                  </a:lnTo>
                  <a:lnTo>
                    <a:pt x="813" y="1182"/>
                  </a:lnTo>
                  <a:lnTo>
                    <a:pt x="811" y="1184"/>
                  </a:lnTo>
                  <a:lnTo>
                    <a:pt x="811" y="1182"/>
                  </a:lnTo>
                  <a:lnTo>
                    <a:pt x="808" y="1182"/>
                  </a:lnTo>
                  <a:lnTo>
                    <a:pt x="807" y="1182"/>
                  </a:lnTo>
                  <a:lnTo>
                    <a:pt x="807" y="1182"/>
                  </a:lnTo>
                  <a:lnTo>
                    <a:pt x="807" y="1182"/>
                  </a:lnTo>
                  <a:lnTo>
                    <a:pt x="805" y="1184"/>
                  </a:lnTo>
                  <a:lnTo>
                    <a:pt x="807" y="1185"/>
                  </a:lnTo>
                  <a:lnTo>
                    <a:pt x="807" y="1187"/>
                  </a:lnTo>
                  <a:lnTo>
                    <a:pt x="808" y="1188"/>
                  </a:lnTo>
                  <a:lnTo>
                    <a:pt x="808" y="1188"/>
                  </a:lnTo>
                  <a:lnTo>
                    <a:pt x="807" y="1188"/>
                  </a:lnTo>
                  <a:lnTo>
                    <a:pt x="807" y="1188"/>
                  </a:lnTo>
                  <a:lnTo>
                    <a:pt x="805" y="1188"/>
                  </a:lnTo>
                  <a:lnTo>
                    <a:pt x="803" y="1190"/>
                  </a:lnTo>
                  <a:lnTo>
                    <a:pt x="802" y="1190"/>
                  </a:lnTo>
                  <a:lnTo>
                    <a:pt x="802" y="1191"/>
                  </a:lnTo>
                  <a:lnTo>
                    <a:pt x="803" y="1191"/>
                  </a:lnTo>
                  <a:lnTo>
                    <a:pt x="805" y="1191"/>
                  </a:lnTo>
                  <a:lnTo>
                    <a:pt x="807" y="1191"/>
                  </a:lnTo>
                  <a:lnTo>
                    <a:pt x="807" y="1191"/>
                  </a:lnTo>
                  <a:lnTo>
                    <a:pt x="807" y="1193"/>
                  </a:lnTo>
                  <a:lnTo>
                    <a:pt x="807" y="1193"/>
                  </a:lnTo>
                  <a:lnTo>
                    <a:pt x="808" y="1197"/>
                  </a:lnTo>
                  <a:lnTo>
                    <a:pt x="810" y="1197"/>
                  </a:lnTo>
                  <a:lnTo>
                    <a:pt x="810" y="1200"/>
                  </a:lnTo>
                  <a:lnTo>
                    <a:pt x="811" y="1200"/>
                  </a:lnTo>
                  <a:lnTo>
                    <a:pt x="811" y="1202"/>
                  </a:lnTo>
                  <a:lnTo>
                    <a:pt x="811" y="1203"/>
                  </a:lnTo>
                  <a:lnTo>
                    <a:pt x="813" y="1203"/>
                  </a:lnTo>
                  <a:lnTo>
                    <a:pt x="813" y="1205"/>
                  </a:lnTo>
                  <a:lnTo>
                    <a:pt x="814" y="1208"/>
                  </a:lnTo>
                  <a:lnTo>
                    <a:pt x="816" y="1211"/>
                  </a:lnTo>
                  <a:lnTo>
                    <a:pt x="816" y="1211"/>
                  </a:lnTo>
                  <a:lnTo>
                    <a:pt x="816" y="1212"/>
                  </a:lnTo>
                  <a:lnTo>
                    <a:pt x="816" y="1214"/>
                  </a:lnTo>
                  <a:lnTo>
                    <a:pt x="816" y="1214"/>
                  </a:lnTo>
                  <a:lnTo>
                    <a:pt x="817" y="1215"/>
                  </a:lnTo>
                  <a:lnTo>
                    <a:pt x="819" y="1217"/>
                  </a:lnTo>
                  <a:lnTo>
                    <a:pt x="820" y="1217"/>
                  </a:lnTo>
                  <a:lnTo>
                    <a:pt x="822" y="1217"/>
                  </a:lnTo>
                  <a:lnTo>
                    <a:pt x="820" y="1218"/>
                  </a:lnTo>
                  <a:lnTo>
                    <a:pt x="822" y="1220"/>
                  </a:lnTo>
                  <a:lnTo>
                    <a:pt x="823" y="1222"/>
                  </a:lnTo>
                  <a:lnTo>
                    <a:pt x="825" y="1222"/>
                  </a:lnTo>
                  <a:lnTo>
                    <a:pt x="828" y="1225"/>
                  </a:lnTo>
                  <a:lnTo>
                    <a:pt x="831" y="1226"/>
                  </a:lnTo>
                  <a:lnTo>
                    <a:pt x="832" y="1229"/>
                  </a:lnTo>
                  <a:lnTo>
                    <a:pt x="832" y="1229"/>
                  </a:lnTo>
                  <a:lnTo>
                    <a:pt x="832" y="1229"/>
                  </a:lnTo>
                  <a:lnTo>
                    <a:pt x="831" y="1228"/>
                  </a:lnTo>
                  <a:lnTo>
                    <a:pt x="831" y="1229"/>
                  </a:lnTo>
                  <a:lnTo>
                    <a:pt x="831" y="1229"/>
                  </a:lnTo>
                  <a:lnTo>
                    <a:pt x="831" y="1231"/>
                  </a:lnTo>
                  <a:lnTo>
                    <a:pt x="832" y="1232"/>
                  </a:lnTo>
                  <a:lnTo>
                    <a:pt x="832" y="1232"/>
                  </a:lnTo>
                  <a:lnTo>
                    <a:pt x="834" y="1234"/>
                  </a:lnTo>
                  <a:lnTo>
                    <a:pt x="832" y="1237"/>
                  </a:lnTo>
                  <a:lnTo>
                    <a:pt x="832" y="1237"/>
                  </a:lnTo>
                  <a:lnTo>
                    <a:pt x="832" y="1237"/>
                  </a:lnTo>
                  <a:lnTo>
                    <a:pt x="831" y="1237"/>
                  </a:lnTo>
                  <a:lnTo>
                    <a:pt x="831" y="1237"/>
                  </a:lnTo>
                  <a:lnTo>
                    <a:pt x="831" y="1238"/>
                  </a:lnTo>
                  <a:lnTo>
                    <a:pt x="832" y="1240"/>
                  </a:lnTo>
                  <a:lnTo>
                    <a:pt x="832" y="1241"/>
                  </a:lnTo>
                  <a:lnTo>
                    <a:pt x="834" y="1243"/>
                  </a:lnTo>
                  <a:lnTo>
                    <a:pt x="834" y="1244"/>
                  </a:lnTo>
                  <a:lnTo>
                    <a:pt x="837" y="1246"/>
                  </a:lnTo>
                  <a:lnTo>
                    <a:pt x="837" y="1247"/>
                  </a:lnTo>
                  <a:lnTo>
                    <a:pt x="837" y="1250"/>
                  </a:lnTo>
                  <a:lnTo>
                    <a:pt x="838" y="1252"/>
                  </a:lnTo>
                  <a:lnTo>
                    <a:pt x="840" y="1253"/>
                  </a:lnTo>
                  <a:lnTo>
                    <a:pt x="840" y="1253"/>
                  </a:lnTo>
                  <a:lnTo>
                    <a:pt x="841" y="1253"/>
                  </a:lnTo>
                  <a:lnTo>
                    <a:pt x="841" y="1253"/>
                  </a:lnTo>
                  <a:lnTo>
                    <a:pt x="840" y="1249"/>
                  </a:lnTo>
                  <a:lnTo>
                    <a:pt x="840" y="1246"/>
                  </a:lnTo>
                  <a:lnTo>
                    <a:pt x="840" y="1246"/>
                  </a:lnTo>
                  <a:lnTo>
                    <a:pt x="840" y="1244"/>
                  </a:lnTo>
                  <a:lnTo>
                    <a:pt x="841" y="1243"/>
                  </a:lnTo>
                  <a:lnTo>
                    <a:pt x="841" y="1241"/>
                  </a:lnTo>
                  <a:lnTo>
                    <a:pt x="843" y="1238"/>
                  </a:lnTo>
                  <a:lnTo>
                    <a:pt x="845" y="1237"/>
                  </a:lnTo>
                  <a:lnTo>
                    <a:pt x="846" y="1235"/>
                  </a:lnTo>
                  <a:lnTo>
                    <a:pt x="848" y="1238"/>
                  </a:lnTo>
                  <a:lnTo>
                    <a:pt x="849" y="1240"/>
                  </a:lnTo>
                  <a:lnTo>
                    <a:pt x="851" y="1241"/>
                  </a:lnTo>
                  <a:lnTo>
                    <a:pt x="849" y="1243"/>
                  </a:lnTo>
                  <a:lnTo>
                    <a:pt x="849" y="1244"/>
                  </a:lnTo>
                  <a:lnTo>
                    <a:pt x="849" y="1246"/>
                  </a:lnTo>
                  <a:lnTo>
                    <a:pt x="849" y="1246"/>
                  </a:lnTo>
                  <a:lnTo>
                    <a:pt x="849" y="1247"/>
                  </a:lnTo>
                  <a:lnTo>
                    <a:pt x="851" y="1249"/>
                  </a:lnTo>
                  <a:lnTo>
                    <a:pt x="851" y="1250"/>
                  </a:lnTo>
                  <a:lnTo>
                    <a:pt x="851" y="1252"/>
                  </a:lnTo>
                  <a:lnTo>
                    <a:pt x="849" y="1253"/>
                  </a:lnTo>
                  <a:lnTo>
                    <a:pt x="848" y="1257"/>
                  </a:lnTo>
                  <a:lnTo>
                    <a:pt x="848" y="1257"/>
                  </a:lnTo>
                  <a:lnTo>
                    <a:pt x="846" y="1257"/>
                  </a:lnTo>
                  <a:lnTo>
                    <a:pt x="848" y="1257"/>
                  </a:lnTo>
                  <a:lnTo>
                    <a:pt x="848" y="1257"/>
                  </a:lnTo>
                  <a:lnTo>
                    <a:pt x="848" y="1258"/>
                  </a:lnTo>
                  <a:lnTo>
                    <a:pt x="848" y="1258"/>
                  </a:lnTo>
                  <a:lnTo>
                    <a:pt x="846" y="1260"/>
                  </a:lnTo>
                  <a:lnTo>
                    <a:pt x="848" y="1261"/>
                  </a:lnTo>
                  <a:lnTo>
                    <a:pt x="849" y="1261"/>
                  </a:lnTo>
                  <a:lnTo>
                    <a:pt x="849" y="1261"/>
                  </a:lnTo>
                  <a:lnTo>
                    <a:pt x="849" y="1261"/>
                  </a:lnTo>
                  <a:lnTo>
                    <a:pt x="851" y="1260"/>
                  </a:lnTo>
                  <a:lnTo>
                    <a:pt x="851" y="1261"/>
                  </a:lnTo>
                  <a:lnTo>
                    <a:pt x="851" y="1261"/>
                  </a:lnTo>
                  <a:lnTo>
                    <a:pt x="852" y="1261"/>
                  </a:lnTo>
                  <a:lnTo>
                    <a:pt x="852" y="1261"/>
                  </a:lnTo>
                  <a:lnTo>
                    <a:pt x="852" y="1264"/>
                  </a:lnTo>
                  <a:lnTo>
                    <a:pt x="854" y="1264"/>
                  </a:lnTo>
                  <a:lnTo>
                    <a:pt x="854" y="1266"/>
                  </a:lnTo>
                  <a:lnTo>
                    <a:pt x="857" y="1266"/>
                  </a:lnTo>
                  <a:lnTo>
                    <a:pt x="858" y="1266"/>
                  </a:lnTo>
                  <a:lnTo>
                    <a:pt x="861" y="1263"/>
                  </a:lnTo>
                  <a:lnTo>
                    <a:pt x="863" y="1263"/>
                  </a:lnTo>
                  <a:lnTo>
                    <a:pt x="867" y="1263"/>
                  </a:lnTo>
                  <a:lnTo>
                    <a:pt x="872" y="1264"/>
                  </a:lnTo>
                  <a:lnTo>
                    <a:pt x="878" y="1264"/>
                  </a:lnTo>
                  <a:lnTo>
                    <a:pt x="878" y="1264"/>
                  </a:lnTo>
                  <a:lnTo>
                    <a:pt x="881" y="1263"/>
                  </a:lnTo>
                  <a:lnTo>
                    <a:pt x="884" y="1261"/>
                  </a:lnTo>
                  <a:lnTo>
                    <a:pt x="884" y="1261"/>
                  </a:lnTo>
                  <a:lnTo>
                    <a:pt x="886" y="1260"/>
                  </a:lnTo>
                  <a:lnTo>
                    <a:pt x="886" y="1258"/>
                  </a:lnTo>
                  <a:lnTo>
                    <a:pt x="886" y="1258"/>
                  </a:lnTo>
                  <a:lnTo>
                    <a:pt x="887" y="1257"/>
                  </a:lnTo>
                  <a:lnTo>
                    <a:pt x="887" y="1257"/>
                  </a:lnTo>
                  <a:lnTo>
                    <a:pt x="887" y="1255"/>
                  </a:lnTo>
                  <a:lnTo>
                    <a:pt x="889" y="1253"/>
                  </a:lnTo>
                  <a:lnTo>
                    <a:pt x="893" y="1250"/>
                  </a:lnTo>
                  <a:lnTo>
                    <a:pt x="896" y="1247"/>
                  </a:lnTo>
                  <a:lnTo>
                    <a:pt x="896" y="1247"/>
                  </a:lnTo>
                  <a:lnTo>
                    <a:pt x="898" y="1246"/>
                  </a:lnTo>
                  <a:lnTo>
                    <a:pt x="898" y="1244"/>
                  </a:lnTo>
                  <a:lnTo>
                    <a:pt x="904" y="1241"/>
                  </a:lnTo>
                  <a:lnTo>
                    <a:pt x="904" y="1238"/>
                  </a:lnTo>
                  <a:lnTo>
                    <a:pt x="905" y="1237"/>
                  </a:lnTo>
                  <a:lnTo>
                    <a:pt x="905" y="1237"/>
                  </a:lnTo>
                  <a:lnTo>
                    <a:pt x="907" y="1235"/>
                  </a:lnTo>
                  <a:lnTo>
                    <a:pt x="907" y="1235"/>
                  </a:lnTo>
                  <a:lnTo>
                    <a:pt x="907" y="1235"/>
                  </a:lnTo>
                  <a:lnTo>
                    <a:pt x="908" y="1235"/>
                  </a:lnTo>
                  <a:lnTo>
                    <a:pt x="908" y="1234"/>
                  </a:lnTo>
                  <a:lnTo>
                    <a:pt x="908" y="1232"/>
                  </a:lnTo>
                  <a:lnTo>
                    <a:pt x="910" y="1234"/>
                  </a:lnTo>
                  <a:lnTo>
                    <a:pt x="910" y="1234"/>
                  </a:lnTo>
                  <a:lnTo>
                    <a:pt x="910" y="1235"/>
                  </a:lnTo>
                  <a:lnTo>
                    <a:pt x="910" y="1237"/>
                  </a:lnTo>
                  <a:lnTo>
                    <a:pt x="908" y="1240"/>
                  </a:lnTo>
                  <a:lnTo>
                    <a:pt x="908" y="1241"/>
                  </a:lnTo>
                  <a:lnTo>
                    <a:pt x="908" y="1241"/>
                  </a:lnTo>
                  <a:lnTo>
                    <a:pt x="908" y="1243"/>
                  </a:lnTo>
                  <a:lnTo>
                    <a:pt x="908" y="1244"/>
                  </a:lnTo>
                  <a:lnTo>
                    <a:pt x="908" y="1250"/>
                  </a:lnTo>
                  <a:lnTo>
                    <a:pt x="908" y="1252"/>
                  </a:lnTo>
                  <a:lnTo>
                    <a:pt x="910" y="1255"/>
                  </a:lnTo>
                  <a:lnTo>
                    <a:pt x="911" y="1258"/>
                  </a:lnTo>
                  <a:lnTo>
                    <a:pt x="914" y="1261"/>
                  </a:lnTo>
                  <a:lnTo>
                    <a:pt x="916" y="1263"/>
                  </a:lnTo>
                  <a:lnTo>
                    <a:pt x="917" y="1266"/>
                  </a:lnTo>
                  <a:lnTo>
                    <a:pt x="919" y="1266"/>
                  </a:lnTo>
                  <a:lnTo>
                    <a:pt x="924" y="1267"/>
                  </a:lnTo>
                  <a:lnTo>
                    <a:pt x="927" y="1269"/>
                  </a:lnTo>
                  <a:lnTo>
                    <a:pt x="930" y="1269"/>
                  </a:lnTo>
                  <a:lnTo>
                    <a:pt x="933" y="1270"/>
                  </a:lnTo>
                  <a:lnTo>
                    <a:pt x="934" y="1270"/>
                  </a:lnTo>
                  <a:lnTo>
                    <a:pt x="934" y="1270"/>
                  </a:lnTo>
                  <a:lnTo>
                    <a:pt x="936" y="1270"/>
                  </a:lnTo>
                  <a:lnTo>
                    <a:pt x="939" y="1272"/>
                  </a:lnTo>
                  <a:lnTo>
                    <a:pt x="939" y="1273"/>
                  </a:lnTo>
                  <a:lnTo>
                    <a:pt x="940" y="1273"/>
                  </a:lnTo>
                  <a:lnTo>
                    <a:pt x="940" y="1275"/>
                  </a:lnTo>
                  <a:lnTo>
                    <a:pt x="942" y="1276"/>
                  </a:lnTo>
                  <a:lnTo>
                    <a:pt x="943" y="1279"/>
                  </a:lnTo>
                  <a:lnTo>
                    <a:pt x="945" y="1281"/>
                  </a:lnTo>
                  <a:lnTo>
                    <a:pt x="946" y="1282"/>
                  </a:lnTo>
                  <a:lnTo>
                    <a:pt x="948" y="1284"/>
                  </a:lnTo>
                  <a:lnTo>
                    <a:pt x="949" y="1284"/>
                  </a:lnTo>
                  <a:lnTo>
                    <a:pt x="951" y="1285"/>
                  </a:lnTo>
                  <a:lnTo>
                    <a:pt x="951" y="1285"/>
                  </a:lnTo>
                  <a:lnTo>
                    <a:pt x="951" y="1287"/>
                  </a:lnTo>
                  <a:lnTo>
                    <a:pt x="951" y="1288"/>
                  </a:lnTo>
                  <a:lnTo>
                    <a:pt x="949" y="1291"/>
                  </a:lnTo>
                  <a:lnTo>
                    <a:pt x="949" y="1291"/>
                  </a:lnTo>
                  <a:lnTo>
                    <a:pt x="948" y="1295"/>
                  </a:lnTo>
                  <a:lnTo>
                    <a:pt x="946" y="1298"/>
                  </a:lnTo>
                  <a:lnTo>
                    <a:pt x="945" y="1299"/>
                  </a:lnTo>
                  <a:lnTo>
                    <a:pt x="942" y="1301"/>
                  </a:lnTo>
                  <a:lnTo>
                    <a:pt x="940" y="1304"/>
                  </a:lnTo>
                  <a:lnTo>
                    <a:pt x="937" y="1307"/>
                  </a:lnTo>
                  <a:lnTo>
                    <a:pt x="936" y="1311"/>
                  </a:lnTo>
                  <a:lnTo>
                    <a:pt x="934" y="1313"/>
                  </a:lnTo>
                  <a:lnTo>
                    <a:pt x="933" y="1313"/>
                  </a:lnTo>
                  <a:lnTo>
                    <a:pt x="933" y="1313"/>
                  </a:lnTo>
                  <a:lnTo>
                    <a:pt x="931" y="1313"/>
                  </a:lnTo>
                  <a:lnTo>
                    <a:pt x="931" y="1311"/>
                  </a:lnTo>
                  <a:lnTo>
                    <a:pt x="931" y="1310"/>
                  </a:lnTo>
                  <a:lnTo>
                    <a:pt x="931" y="1310"/>
                  </a:lnTo>
                  <a:lnTo>
                    <a:pt x="930" y="1310"/>
                  </a:lnTo>
                  <a:lnTo>
                    <a:pt x="928" y="1313"/>
                  </a:lnTo>
                  <a:lnTo>
                    <a:pt x="927" y="1314"/>
                  </a:lnTo>
                  <a:lnTo>
                    <a:pt x="927" y="1316"/>
                  </a:lnTo>
                  <a:lnTo>
                    <a:pt x="927" y="1319"/>
                  </a:lnTo>
                  <a:lnTo>
                    <a:pt x="925" y="1320"/>
                  </a:lnTo>
                  <a:lnTo>
                    <a:pt x="925" y="1322"/>
                  </a:lnTo>
                  <a:lnTo>
                    <a:pt x="925" y="1323"/>
                  </a:lnTo>
                  <a:lnTo>
                    <a:pt x="927" y="1325"/>
                  </a:lnTo>
                  <a:lnTo>
                    <a:pt x="927" y="1328"/>
                  </a:lnTo>
                  <a:lnTo>
                    <a:pt x="927" y="1329"/>
                  </a:lnTo>
                  <a:lnTo>
                    <a:pt x="927" y="1331"/>
                  </a:lnTo>
                  <a:lnTo>
                    <a:pt x="925" y="1331"/>
                  </a:lnTo>
                  <a:lnTo>
                    <a:pt x="925" y="1331"/>
                  </a:lnTo>
                  <a:lnTo>
                    <a:pt x="922" y="1331"/>
                  </a:lnTo>
                  <a:lnTo>
                    <a:pt x="919" y="1333"/>
                  </a:lnTo>
                  <a:lnTo>
                    <a:pt x="916" y="1333"/>
                  </a:lnTo>
                  <a:lnTo>
                    <a:pt x="914" y="1334"/>
                  </a:lnTo>
                  <a:lnTo>
                    <a:pt x="913" y="1336"/>
                  </a:lnTo>
                  <a:lnTo>
                    <a:pt x="911" y="1342"/>
                  </a:lnTo>
                  <a:lnTo>
                    <a:pt x="908" y="1345"/>
                  </a:lnTo>
                  <a:lnTo>
                    <a:pt x="907" y="1345"/>
                  </a:lnTo>
                  <a:lnTo>
                    <a:pt x="904" y="1345"/>
                  </a:lnTo>
                  <a:lnTo>
                    <a:pt x="899" y="1345"/>
                  </a:lnTo>
                  <a:lnTo>
                    <a:pt x="898" y="1346"/>
                  </a:lnTo>
                  <a:lnTo>
                    <a:pt x="895" y="1349"/>
                  </a:lnTo>
                  <a:lnTo>
                    <a:pt x="895" y="1351"/>
                  </a:lnTo>
                  <a:lnTo>
                    <a:pt x="895" y="1351"/>
                  </a:lnTo>
                  <a:lnTo>
                    <a:pt x="896" y="1352"/>
                  </a:lnTo>
                  <a:lnTo>
                    <a:pt x="895" y="1352"/>
                  </a:lnTo>
                  <a:lnTo>
                    <a:pt x="895" y="1355"/>
                  </a:lnTo>
                  <a:lnTo>
                    <a:pt x="893" y="1357"/>
                  </a:lnTo>
                  <a:lnTo>
                    <a:pt x="889" y="1357"/>
                  </a:lnTo>
                  <a:lnTo>
                    <a:pt x="889" y="1357"/>
                  </a:lnTo>
                  <a:lnTo>
                    <a:pt x="887" y="1357"/>
                  </a:lnTo>
                  <a:lnTo>
                    <a:pt x="884" y="1357"/>
                  </a:lnTo>
                  <a:lnTo>
                    <a:pt x="881" y="1357"/>
                  </a:lnTo>
                  <a:lnTo>
                    <a:pt x="879" y="1358"/>
                  </a:lnTo>
                  <a:lnTo>
                    <a:pt x="876" y="1358"/>
                  </a:lnTo>
                  <a:lnTo>
                    <a:pt x="875" y="1360"/>
                  </a:lnTo>
                  <a:lnTo>
                    <a:pt x="870" y="1360"/>
                  </a:lnTo>
                  <a:lnTo>
                    <a:pt x="869" y="1361"/>
                  </a:lnTo>
                  <a:lnTo>
                    <a:pt x="863" y="1363"/>
                  </a:lnTo>
                  <a:lnTo>
                    <a:pt x="861" y="1364"/>
                  </a:lnTo>
                  <a:lnTo>
                    <a:pt x="860" y="1366"/>
                  </a:lnTo>
                  <a:lnTo>
                    <a:pt x="858" y="1368"/>
                  </a:lnTo>
                  <a:lnTo>
                    <a:pt x="857" y="1371"/>
                  </a:lnTo>
                  <a:lnTo>
                    <a:pt x="858" y="1372"/>
                  </a:lnTo>
                  <a:lnTo>
                    <a:pt x="858" y="1374"/>
                  </a:lnTo>
                  <a:lnTo>
                    <a:pt x="857" y="1375"/>
                  </a:lnTo>
                  <a:lnTo>
                    <a:pt x="855" y="1375"/>
                  </a:lnTo>
                  <a:lnTo>
                    <a:pt x="854" y="1377"/>
                  </a:lnTo>
                  <a:lnTo>
                    <a:pt x="852" y="1377"/>
                  </a:lnTo>
                  <a:lnTo>
                    <a:pt x="851" y="1378"/>
                  </a:lnTo>
                  <a:lnTo>
                    <a:pt x="851" y="1378"/>
                  </a:lnTo>
                  <a:lnTo>
                    <a:pt x="848" y="1380"/>
                  </a:lnTo>
                  <a:lnTo>
                    <a:pt x="843" y="1381"/>
                  </a:lnTo>
                  <a:lnTo>
                    <a:pt x="837" y="1381"/>
                  </a:lnTo>
                  <a:lnTo>
                    <a:pt x="835" y="1383"/>
                  </a:lnTo>
                  <a:lnTo>
                    <a:pt x="832" y="1384"/>
                  </a:lnTo>
                  <a:lnTo>
                    <a:pt x="829" y="1384"/>
                  </a:lnTo>
                  <a:lnTo>
                    <a:pt x="825" y="1386"/>
                  </a:lnTo>
                  <a:lnTo>
                    <a:pt x="823" y="1387"/>
                  </a:lnTo>
                  <a:lnTo>
                    <a:pt x="820" y="1389"/>
                  </a:lnTo>
                  <a:lnTo>
                    <a:pt x="819" y="1389"/>
                  </a:lnTo>
                  <a:lnTo>
                    <a:pt x="819" y="1390"/>
                  </a:lnTo>
                  <a:lnTo>
                    <a:pt x="817" y="1392"/>
                  </a:lnTo>
                  <a:lnTo>
                    <a:pt x="816" y="1393"/>
                  </a:lnTo>
                  <a:lnTo>
                    <a:pt x="814" y="1395"/>
                  </a:lnTo>
                  <a:lnTo>
                    <a:pt x="813" y="1395"/>
                  </a:lnTo>
                  <a:lnTo>
                    <a:pt x="811" y="1395"/>
                  </a:lnTo>
                  <a:lnTo>
                    <a:pt x="810" y="1395"/>
                  </a:lnTo>
                  <a:lnTo>
                    <a:pt x="807" y="1395"/>
                  </a:lnTo>
                  <a:lnTo>
                    <a:pt x="805" y="1395"/>
                  </a:lnTo>
                  <a:lnTo>
                    <a:pt x="805" y="1395"/>
                  </a:lnTo>
                  <a:lnTo>
                    <a:pt x="802" y="1396"/>
                  </a:lnTo>
                  <a:lnTo>
                    <a:pt x="799" y="1399"/>
                  </a:lnTo>
                  <a:lnTo>
                    <a:pt x="797" y="1399"/>
                  </a:lnTo>
                  <a:lnTo>
                    <a:pt x="793" y="1401"/>
                  </a:lnTo>
                  <a:lnTo>
                    <a:pt x="791" y="1401"/>
                  </a:lnTo>
                  <a:lnTo>
                    <a:pt x="790" y="1402"/>
                  </a:lnTo>
                  <a:lnTo>
                    <a:pt x="788" y="1402"/>
                  </a:lnTo>
                  <a:lnTo>
                    <a:pt x="784" y="1402"/>
                  </a:lnTo>
                  <a:lnTo>
                    <a:pt x="781" y="1402"/>
                  </a:lnTo>
                  <a:lnTo>
                    <a:pt x="778" y="1404"/>
                  </a:lnTo>
                  <a:lnTo>
                    <a:pt x="776" y="1404"/>
                  </a:lnTo>
                  <a:lnTo>
                    <a:pt x="775" y="1407"/>
                  </a:lnTo>
                  <a:lnTo>
                    <a:pt x="772" y="1407"/>
                  </a:lnTo>
                  <a:lnTo>
                    <a:pt x="770" y="1409"/>
                  </a:lnTo>
                  <a:lnTo>
                    <a:pt x="770" y="1410"/>
                  </a:lnTo>
                  <a:lnTo>
                    <a:pt x="769" y="1410"/>
                  </a:lnTo>
                  <a:lnTo>
                    <a:pt x="766" y="1410"/>
                  </a:lnTo>
                  <a:lnTo>
                    <a:pt x="764" y="1410"/>
                  </a:lnTo>
                  <a:lnTo>
                    <a:pt x="761" y="1412"/>
                  </a:lnTo>
                  <a:lnTo>
                    <a:pt x="759" y="1412"/>
                  </a:lnTo>
                  <a:lnTo>
                    <a:pt x="758" y="1412"/>
                  </a:lnTo>
                  <a:lnTo>
                    <a:pt x="756" y="1413"/>
                  </a:lnTo>
                  <a:lnTo>
                    <a:pt x="756" y="1413"/>
                  </a:lnTo>
                  <a:lnTo>
                    <a:pt x="755" y="1412"/>
                  </a:lnTo>
                  <a:lnTo>
                    <a:pt x="752" y="1410"/>
                  </a:lnTo>
                  <a:lnTo>
                    <a:pt x="750" y="1412"/>
                  </a:lnTo>
                  <a:lnTo>
                    <a:pt x="750" y="1410"/>
                  </a:lnTo>
                  <a:lnTo>
                    <a:pt x="747" y="1404"/>
                  </a:lnTo>
                  <a:lnTo>
                    <a:pt x="749" y="1399"/>
                  </a:lnTo>
                  <a:lnTo>
                    <a:pt x="749" y="1399"/>
                  </a:lnTo>
                  <a:lnTo>
                    <a:pt x="747" y="1396"/>
                  </a:lnTo>
                  <a:lnTo>
                    <a:pt x="746" y="1395"/>
                  </a:lnTo>
                  <a:lnTo>
                    <a:pt x="746" y="1392"/>
                  </a:lnTo>
                  <a:lnTo>
                    <a:pt x="746" y="1390"/>
                  </a:lnTo>
                  <a:lnTo>
                    <a:pt x="744" y="1389"/>
                  </a:lnTo>
                  <a:lnTo>
                    <a:pt x="744" y="1389"/>
                  </a:lnTo>
                  <a:lnTo>
                    <a:pt x="744" y="1387"/>
                  </a:lnTo>
                  <a:lnTo>
                    <a:pt x="744" y="1386"/>
                  </a:lnTo>
                  <a:lnTo>
                    <a:pt x="744" y="1384"/>
                  </a:lnTo>
                  <a:lnTo>
                    <a:pt x="744" y="1384"/>
                  </a:lnTo>
                  <a:lnTo>
                    <a:pt x="744" y="1384"/>
                  </a:lnTo>
                  <a:lnTo>
                    <a:pt x="744" y="1383"/>
                  </a:lnTo>
                  <a:lnTo>
                    <a:pt x="743" y="1383"/>
                  </a:lnTo>
                  <a:lnTo>
                    <a:pt x="743" y="1381"/>
                  </a:lnTo>
                  <a:lnTo>
                    <a:pt x="741" y="1380"/>
                  </a:lnTo>
                  <a:lnTo>
                    <a:pt x="741" y="1378"/>
                  </a:lnTo>
                  <a:lnTo>
                    <a:pt x="741" y="1378"/>
                  </a:lnTo>
                  <a:lnTo>
                    <a:pt x="743" y="1378"/>
                  </a:lnTo>
                  <a:lnTo>
                    <a:pt x="743" y="1378"/>
                  </a:lnTo>
                  <a:lnTo>
                    <a:pt x="743" y="1378"/>
                  </a:lnTo>
                  <a:lnTo>
                    <a:pt x="741" y="1374"/>
                  </a:lnTo>
                  <a:lnTo>
                    <a:pt x="743" y="1369"/>
                  </a:lnTo>
                  <a:lnTo>
                    <a:pt x="743" y="1364"/>
                  </a:lnTo>
                  <a:lnTo>
                    <a:pt x="743" y="1364"/>
                  </a:lnTo>
                  <a:lnTo>
                    <a:pt x="741" y="1363"/>
                  </a:lnTo>
                  <a:lnTo>
                    <a:pt x="741" y="1361"/>
                  </a:lnTo>
                  <a:lnTo>
                    <a:pt x="741" y="1360"/>
                  </a:lnTo>
                  <a:lnTo>
                    <a:pt x="740" y="1360"/>
                  </a:lnTo>
                  <a:lnTo>
                    <a:pt x="740" y="1358"/>
                  </a:lnTo>
                  <a:lnTo>
                    <a:pt x="740" y="1357"/>
                  </a:lnTo>
                  <a:lnTo>
                    <a:pt x="738" y="1355"/>
                  </a:lnTo>
                  <a:lnTo>
                    <a:pt x="737" y="1355"/>
                  </a:lnTo>
                  <a:lnTo>
                    <a:pt x="737" y="1354"/>
                  </a:lnTo>
                  <a:lnTo>
                    <a:pt x="737" y="1351"/>
                  </a:lnTo>
                  <a:lnTo>
                    <a:pt x="734" y="1348"/>
                  </a:lnTo>
                  <a:lnTo>
                    <a:pt x="729" y="1345"/>
                  </a:lnTo>
                  <a:lnTo>
                    <a:pt x="728" y="1343"/>
                  </a:lnTo>
                  <a:lnTo>
                    <a:pt x="726" y="1340"/>
                  </a:lnTo>
                  <a:lnTo>
                    <a:pt x="726" y="1339"/>
                  </a:lnTo>
                  <a:lnTo>
                    <a:pt x="723" y="1336"/>
                  </a:lnTo>
                  <a:lnTo>
                    <a:pt x="723" y="1334"/>
                  </a:lnTo>
                  <a:lnTo>
                    <a:pt x="723" y="1333"/>
                  </a:lnTo>
                  <a:lnTo>
                    <a:pt x="721" y="1331"/>
                  </a:lnTo>
                  <a:lnTo>
                    <a:pt x="721" y="1329"/>
                  </a:lnTo>
                  <a:lnTo>
                    <a:pt x="718" y="1325"/>
                  </a:lnTo>
                  <a:lnTo>
                    <a:pt x="718" y="1323"/>
                  </a:lnTo>
                  <a:lnTo>
                    <a:pt x="717" y="1322"/>
                  </a:lnTo>
                  <a:lnTo>
                    <a:pt x="717" y="1322"/>
                  </a:lnTo>
                  <a:lnTo>
                    <a:pt x="717" y="1320"/>
                  </a:lnTo>
                  <a:lnTo>
                    <a:pt x="715" y="1320"/>
                  </a:lnTo>
                  <a:lnTo>
                    <a:pt x="714" y="1317"/>
                  </a:lnTo>
                  <a:lnTo>
                    <a:pt x="709" y="1314"/>
                  </a:lnTo>
                  <a:lnTo>
                    <a:pt x="706" y="1314"/>
                  </a:lnTo>
                  <a:lnTo>
                    <a:pt x="705" y="1313"/>
                  </a:lnTo>
                  <a:lnTo>
                    <a:pt x="703" y="1311"/>
                  </a:lnTo>
                  <a:lnTo>
                    <a:pt x="702" y="1308"/>
                  </a:lnTo>
                  <a:lnTo>
                    <a:pt x="699" y="1305"/>
                  </a:lnTo>
                  <a:lnTo>
                    <a:pt x="697" y="1301"/>
                  </a:lnTo>
                  <a:lnTo>
                    <a:pt x="697" y="1299"/>
                  </a:lnTo>
                  <a:lnTo>
                    <a:pt x="697" y="1298"/>
                  </a:lnTo>
                  <a:lnTo>
                    <a:pt x="697" y="1296"/>
                  </a:lnTo>
                  <a:lnTo>
                    <a:pt x="696" y="1295"/>
                  </a:lnTo>
                  <a:lnTo>
                    <a:pt x="696" y="1293"/>
                  </a:lnTo>
                  <a:lnTo>
                    <a:pt x="696" y="1291"/>
                  </a:lnTo>
                  <a:lnTo>
                    <a:pt x="696" y="1288"/>
                  </a:lnTo>
                  <a:lnTo>
                    <a:pt x="697" y="1287"/>
                  </a:lnTo>
                  <a:lnTo>
                    <a:pt x="697" y="1287"/>
                  </a:lnTo>
                  <a:lnTo>
                    <a:pt x="696" y="1284"/>
                  </a:lnTo>
                  <a:lnTo>
                    <a:pt x="696" y="1282"/>
                  </a:lnTo>
                  <a:lnTo>
                    <a:pt x="696" y="1281"/>
                  </a:lnTo>
                  <a:lnTo>
                    <a:pt x="694" y="1281"/>
                  </a:lnTo>
                  <a:lnTo>
                    <a:pt x="694" y="1279"/>
                  </a:lnTo>
                  <a:lnTo>
                    <a:pt x="696" y="1279"/>
                  </a:lnTo>
                  <a:lnTo>
                    <a:pt x="694" y="1278"/>
                  </a:lnTo>
                  <a:lnTo>
                    <a:pt x="693" y="1278"/>
                  </a:lnTo>
                  <a:lnTo>
                    <a:pt x="693" y="1276"/>
                  </a:lnTo>
                  <a:lnTo>
                    <a:pt x="693" y="1275"/>
                  </a:lnTo>
                  <a:lnTo>
                    <a:pt x="690" y="1270"/>
                  </a:lnTo>
                  <a:lnTo>
                    <a:pt x="690" y="1269"/>
                  </a:lnTo>
                  <a:lnTo>
                    <a:pt x="686" y="1266"/>
                  </a:lnTo>
                  <a:lnTo>
                    <a:pt x="685" y="1264"/>
                  </a:lnTo>
                  <a:lnTo>
                    <a:pt x="683" y="1263"/>
                  </a:lnTo>
                  <a:lnTo>
                    <a:pt x="682" y="1263"/>
                  </a:lnTo>
                  <a:lnTo>
                    <a:pt x="680" y="1263"/>
                  </a:lnTo>
                  <a:lnTo>
                    <a:pt x="680" y="1261"/>
                  </a:lnTo>
                  <a:lnTo>
                    <a:pt x="679" y="1261"/>
                  </a:lnTo>
                  <a:lnTo>
                    <a:pt x="677" y="1261"/>
                  </a:lnTo>
                  <a:lnTo>
                    <a:pt x="676" y="1258"/>
                  </a:lnTo>
                  <a:lnTo>
                    <a:pt x="676" y="1257"/>
                  </a:lnTo>
                  <a:lnTo>
                    <a:pt x="673" y="1253"/>
                  </a:lnTo>
                  <a:lnTo>
                    <a:pt x="674" y="1253"/>
                  </a:lnTo>
                  <a:lnTo>
                    <a:pt x="674" y="1252"/>
                  </a:lnTo>
                  <a:lnTo>
                    <a:pt x="674" y="1250"/>
                  </a:lnTo>
                  <a:lnTo>
                    <a:pt x="674" y="1249"/>
                  </a:lnTo>
                  <a:lnTo>
                    <a:pt x="673" y="1247"/>
                  </a:lnTo>
                  <a:lnTo>
                    <a:pt x="670" y="1243"/>
                  </a:lnTo>
                  <a:lnTo>
                    <a:pt x="670" y="1241"/>
                  </a:lnTo>
                  <a:lnTo>
                    <a:pt x="668" y="1241"/>
                  </a:lnTo>
                  <a:lnTo>
                    <a:pt x="667" y="1240"/>
                  </a:lnTo>
                  <a:lnTo>
                    <a:pt x="667" y="1237"/>
                  </a:lnTo>
                  <a:lnTo>
                    <a:pt x="665" y="1237"/>
                  </a:lnTo>
                  <a:lnTo>
                    <a:pt x="662" y="1229"/>
                  </a:lnTo>
                  <a:lnTo>
                    <a:pt x="661" y="1228"/>
                  </a:lnTo>
                  <a:lnTo>
                    <a:pt x="659" y="1226"/>
                  </a:lnTo>
                  <a:lnTo>
                    <a:pt x="658" y="1223"/>
                  </a:lnTo>
                  <a:lnTo>
                    <a:pt x="656" y="1220"/>
                  </a:lnTo>
                  <a:lnTo>
                    <a:pt x="653" y="1218"/>
                  </a:lnTo>
                  <a:lnTo>
                    <a:pt x="652" y="1214"/>
                  </a:lnTo>
                  <a:lnTo>
                    <a:pt x="649" y="1209"/>
                  </a:lnTo>
                  <a:lnTo>
                    <a:pt x="647" y="1209"/>
                  </a:lnTo>
                  <a:lnTo>
                    <a:pt x="644" y="1209"/>
                  </a:lnTo>
                  <a:lnTo>
                    <a:pt x="642" y="1208"/>
                  </a:lnTo>
                  <a:lnTo>
                    <a:pt x="642" y="1209"/>
                  </a:lnTo>
                  <a:lnTo>
                    <a:pt x="642" y="1208"/>
                  </a:lnTo>
                  <a:lnTo>
                    <a:pt x="642" y="1206"/>
                  </a:lnTo>
                  <a:lnTo>
                    <a:pt x="644" y="1203"/>
                  </a:lnTo>
                  <a:lnTo>
                    <a:pt x="644" y="1200"/>
                  </a:lnTo>
                  <a:lnTo>
                    <a:pt x="645" y="1191"/>
                  </a:lnTo>
                  <a:lnTo>
                    <a:pt x="647" y="1190"/>
                  </a:lnTo>
                  <a:lnTo>
                    <a:pt x="645" y="1188"/>
                  </a:lnTo>
                  <a:lnTo>
                    <a:pt x="645" y="1190"/>
                  </a:lnTo>
                  <a:lnTo>
                    <a:pt x="644" y="1190"/>
                  </a:lnTo>
                  <a:lnTo>
                    <a:pt x="644" y="1193"/>
                  </a:lnTo>
                  <a:lnTo>
                    <a:pt x="642" y="1200"/>
                  </a:lnTo>
                  <a:lnTo>
                    <a:pt x="639" y="1205"/>
                  </a:lnTo>
                  <a:lnTo>
                    <a:pt x="639" y="1209"/>
                  </a:lnTo>
                  <a:lnTo>
                    <a:pt x="639" y="1209"/>
                  </a:lnTo>
                  <a:lnTo>
                    <a:pt x="638" y="1212"/>
                  </a:lnTo>
                  <a:lnTo>
                    <a:pt x="636" y="1214"/>
                  </a:lnTo>
                  <a:lnTo>
                    <a:pt x="635" y="1212"/>
                  </a:lnTo>
                  <a:lnTo>
                    <a:pt x="632" y="1209"/>
                  </a:lnTo>
                  <a:lnTo>
                    <a:pt x="629" y="1206"/>
                  </a:lnTo>
                  <a:lnTo>
                    <a:pt x="627" y="1205"/>
                  </a:lnTo>
                  <a:lnTo>
                    <a:pt x="626" y="1202"/>
                  </a:lnTo>
                  <a:lnTo>
                    <a:pt x="624" y="1200"/>
                  </a:lnTo>
                  <a:lnTo>
                    <a:pt x="624" y="1199"/>
                  </a:lnTo>
                  <a:lnTo>
                    <a:pt x="624" y="1197"/>
                  </a:lnTo>
                  <a:lnTo>
                    <a:pt x="623" y="1196"/>
                  </a:lnTo>
                  <a:lnTo>
                    <a:pt x="620" y="1193"/>
                  </a:lnTo>
                  <a:lnTo>
                    <a:pt x="620" y="1191"/>
                  </a:lnTo>
                  <a:lnTo>
                    <a:pt x="620" y="1190"/>
                  </a:lnTo>
                  <a:lnTo>
                    <a:pt x="618" y="1188"/>
                  </a:lnTo>
                  <a:lnTo>
                    <a:pt x="618" y="1185"/>
                  </a:lnTo>
                  <a:lnTo>
                    <a:pt x="617" y="1182"/>
                  </a:lnTo>
                  <a:lnTo>
                    <a:pt x="615" y="1184"/>
                  </a:lnTo>
                  <a:lnTo>
                    <a:pt x="615" y="1184"/>
                  </a:lnTo>
                  <a:lnTo>
                    <a:pt x="615" y="1185"/>
                  </a:lnTo>
                  <a:lnTo>
                    <a:pt x="614" y="1187"/>
                  </a:lnTo>
                  <a:lnTo>
                    <a:pt x="615" y="1188"/>
                  </a:lnTo>
                  <a:lnTo>
                    <a:pt x="617" y="1191"/>
                  </a:lnTo>
                  <a:lnTo>
                    <a:pt x="617" y="1191"/>
                  </a:lnTo>
                  <a:lnTo>
                    <a:pt x="618" y="1194"/>
                  </a:lnTo>
                  <a:lnTo>
                    <a:pt x="618" y="1196"/>
                  </a:lnTo>
                  <a:lnTo>
                    <a:pt x="618" y="1197"/>
                  </a:lnTo>
                  <a:lnTo>
                    <a:pt x="620" y="1199"/>
                  </a:lnTo>
                  <a:lnTo>
                    <a:pt x="620" y="1200"/>
                  </a:lnTo>
                  <a:lnTo>
                    <a:pt x="620" y="1202"/>
                  </a:lnTo>
                  <a:lnTo>
                    <a:pt x="621" y="1202"/>
                  </a:lnTo>
                  <a:lnTo>
                    <a:pt x="623" y="1203"/>
                  </a:lnTo>
                  <a:lnTo>
                    <a:pt x="624" y="1208"/>
                  </a:lnTo>
                  <a:lnTo>
                    <a:pt x="627" y="1209"/>
                  </a:lnTo>
                  <a:lnTo>
                    <a:pt x="629" y="1211"/>
                  </a:lnTo>
                  <a:lnTo>
                    <a:pt x="629" y="1211"/>
                  </a:lnTo>
                  <a:lnTo>
                    <a:pt x="629" y="1214"/>
                  </a:lnTo>
                  <a:lnTo>
                    <a:pt x="629" y="1215"/>
                  </a:lnTo>
                  <a:lnTo>
                    <a:pt x="630" y="1218"/>
                  </a:lnTo>
                  <a:lnTo>
                    <a:pt x="630" y="1220"/>
                  </a:lnTo>
                  <a:lnTo>
                    <a:pt x="632" y="1220"/>
                  </a:lnTo>
                  <a:lnTo>
                    <a:pt x="632" y="1222"/>
                  </a:lnTo>
                  <a:lnTo>
                    <a:pt x="633" y="1223"/>
                  </a:lnTo>
                  <a:lnTo>
                    <a:pt x="633" y="1229"/>
                  </a:lnTo>
                  <a:lnTo>
                    <a:pt x="635" y="1231"/>
                  </a:lnTo>
                  <a:lnTo>
                    <a:pt x="638" y="1237"/>
                  </a:lnTo>
                  <a:lnTo>
                    <a:pt x="641" y="1241"/>
                  </a:lnTo>
                  <a:lnTo>
                    <a:pt x="642" y="1246"/>
                  </a:lnTo>
                  <a:lnTo>
                    <a:pt x="644" y="1249"/>
                  </a:lnTo>
                  <a:lnTo>
                    <a:pt x="649" y="1258"/>
                  </a:lnTo>
                  <a:lnTo>
                    <a:pt x="652" y="1261"/>
                  </a:lnTo>
                  <a:lnTo>
                    <a:pt x="653" y="1263"/>
                  </a:lnTo>
                  <a:lnTo>
                    <a:pt x="655" y="1264"/>
                  </a:lnTo>
                  <a:lnTo>
                    <a:pt x="656" y="1266"/>
                  </a:lnTo>
                  <a:lnTo>
                    <a:pt x="655" y="1266"/>
                  </a:lnTo>
                  <a:lnTo>
                    <a:pt x="653" y="1266"/>
                  </a:lnTo>
                  <a:lnTo>
                    <a:pt x="653" y="1266"/>
                  </a:lnTo>
                  <a:lnTo>
                    <a:pt x="653" y="1267"/>
                  </a:lnTo>
                  <a:lnTo>
                    <a:pt x="653" y="1267"/>
                  </a:lnTo>
                  <a:lnTo>
                    <a:pt x="653" y="1272"/>
                  </a:lnTo>
                  <a:lnTo>
                    <a:pt x="653" y="1275"/>
                  </a:lnTo>
                  <a:lnTo>
                    <a:pt x="655" y="1279"/>
                  </a:lnTo>
                  <a:lnTo>
                    <a:pt x="656" y="1281"/>
                  </a:lnTo>
                  <a:lnTo>
                    <a:pt x="656" y="1281"/>
                  </a:lnTo>
                  <a:lnTo>
                    <a:pt x="658" y="1282"/>
                  </a:lnTo>
                  <a:lnTo>
                    <a:pt x="662" y="1284"/>
                  </a:lnTo>
                  <a:lnTo>
                    <a:pt x="664" y="1287"/>
                  </a:lnTo>
                  <a:lnTo>
                    <a:pt x="668" y="1290"/>
                  </a:lnTo>
                  <a:lnTo>
                    <a:pt x="670" y="1291"/>
                  </a:lnTo>
                  <a:lnTo>
                    <a:pt x="670" y="1291"/>
                  </a:lnTo>
                  <a:lnTo>
                    <a:pt x="670" y="1295"/>
                  </a:lnTo>
                  <a:lnTo>
                    <a:pt x="670" y="1298"/>
                  </a:lnTo>
                  <a:lnTo>
                    <a:pt x="671" y="1301"/>
                  </a:lnTo>
                  <a:lnTo>
                    <a:pt x="674" y="1302"/>
                  </a:lnTo>
                  <a:lnTo>
                    <a:pt x="674" y="1304"/>
                  </a:lnTo>
                  <a:lnTo>
                    <a:pt x="674" y="1304"/>
                  </a:lnTo>
                  <a:lnTo>
                    <a:pt x="674" y="1304"/>
                  </a:lnTo>
                  <a:lnTo>
                    <a:pt x="674" y="1304"/>
                  </a:lnTo>
                  <a:lnTo>
                    <a:pt x="673" y="1304"/>
                  </a:lnTo>
                  <a:lnTo>
                    <a:pt x="673" y="1305"/>
                  </a:lnTo>
                  <a:lnTo>
                    <a:pt x="673" y="1307"/>
                  </a:lnTo>
                  <a:lnTo>
                    <a:pt x="673" y="1308"/>
                  </a:lnTo>
                  <a:lnTo>
                    <a:pt x="674" y="1311"/>
                  </a:lnTo>
                  <a:lnTo>
                    <a:pt x="673" y="1313"/>
                  </a:lnTo>
                  <a:lnTo>
                    <a:pt x="673" y="1316"/>
                  </a:lnTo>
                  <a:lnTo>
                    <a:pt x="674" y="1320"/>
                  </a:lnTo>
                  <a:lnTo>
                    <a:pt x="674" y="1323"/>
                  </a:lnTo>
                  <a:lnTo>
                    <a:pt x="676" y="1329"/>
                  </a:lnTo>
                  <a:lnTo>
                    <a:pt x="677" y="1333"/>
                  </a:lnTo>
                  <a:lnTo>
                    <a:pt x="677" y="1334"/>
                  </a:lnTo>
                  <a:lnTo>
                    <a:pt x="679" y="1334"/>
                  </a:lnTo>
                  <a:lnTo>
                    <a:pt x="680" y="1336"/>
                  </a:lnTo>
                  <a:lnTo>
                    <a:pt x="682" y="1337"/>
                  </a:lnTo>
                  <a:lnTo>
                    <a:pt x="685" y="1339"/>
                  </a:lnTo>
                  <a:lnTo>
                    <a:pt x="685" y="1340"/>
                  </a:lnTo>
                  <a:lnTo>
                    <a:pt x="686" y="1340"/>
                  </a:lnTo>
                  <a:lnTo>
                    <a:pt x="686" y="1340"/>
                  </a:lnTo>
                  <a:lnTo>
                    <a:pt x="686" y="1340"/>
                  </a:lnTo>
                  <a:lnTo>
                    <a:pt x="688" y="1342"/>
                  </a:lnTo>
                  <a:lnTo>
                    <a:pt x="691" y="1343"/>
                  </a:lnTo>
                  <a:lnTo>
                    <a:pt x="691" y="1343"/>
                  </a:lnTo>
                  <a:lnTo>
                    <a:pt x="694" y="1351"/>
                  </a:lnTo>
                  <a:lnTo>
                    <a:pt x="696" y="1355"/>
                  </a:lnTo>
                  <a:lnTo>
                    <a:pt x="697" y="1360"/>
                  </a:lnTo>
                  <a:lnTo>
                    <a:pt x="699" y="1368"/>
                  </a:lnTo>
                  <a:lnTo>
                    <a:pt x="699" y="1371"/>
                  </a:lnTo>
                  <a:lnTo>
                    <a:pt x="700" y="1372"/>
                  </a:lnTo>
                  <a:lnTo>
                    <a:pt x="702" y="1375"/>
                  </a:lnTo>
                  <a:lnTo>
                    <a:pt x="703" y="1375"/>
                  </a:lnTo>
                  <a:lnTo>
                    <a:pt x="703" y="1377"/>
                  </a:lnTo>
                  <a:lnTo>
                    <a:pt x="705" y="1380"/>
                  </a:lnTo>
                  <a:lnTo>
                    <a:pt x="705" y="1381"/>
                  </a:lnTo>
                  <a:lnTo>
                    <a:pt x="706" y="1380"/>
                  </a:lnTo>
                  <a:lnTo>
                    <a:pt x="706" y="1380"/>
                  </a:lnTo>
                  <a:lnTo>
                    <a:pt x="705" y="1378"/>
                  </a:lnTo>
                  <a:lnTo>
                    <a:pt x="706" y="1377"/>
                  </a:lnTo>
                  <a:lnTo>
                    <a:pt x="706" y="1377"/>
                  </a:lnTo>
                  <a:lnTo>
                    <a:pt x="708" y="1377"/>
                  </a:lnTo>
                  <a:lnTo>
                    <a:pt x="708" y="1378"/>
                  </a:lnTo>
                  <a:lnTo>
                    <a:pt x="709" y="1380"/>
                  </a:lnTo>
                  <a:lnTo>
                    <a:pt x="709" y="1380"/>
                  </a:lnTo>
                  <a:lnTo>
                    <a:pt x="711" y="1383"/>
                  </a:lnTo>
                  <a:lnTo>
                    <a:pt x="712" y="1383"/>
                  </a:lnTo>
                  <a:lnTo>
                    <a:pt x="714" y="1383"/>
                  </a:lnTo>
                  <a:lnTo>
                    <a:pt x="714" y="1383"/>
                  </a:lnTo>
                  <a:lnTo>
                    <a:pt x="715" y="1384"/>
                  </a:lnTo>
                  <a:lnTo>
                    <a:pt x="718" y="1386"/>
                  </a:lnTo>
                  <a:lnTo>
                    <a:pt x="723" y="1387"/>
                  </a:lnTo>
                  <a:lnTo>
                    <a:pt x="726" y="1392"/>
                  </a:lnTo>
                  <a:lnTo>
                    <a:pt x="728" y="1395"/>
                  </a:lnTo>
                  <a:lnTo>
                    <a:pt x="735" y="1399"/>
                  </a:lnTo>
                  <a:lnTo>
                    <a:pt x="737" y="1402"/>
                  </a:lnTo>
                  <a:lnTo>
                    <a:pt x="737" y="1406"/>
                  </a:lnTo>
                  <a:lnTo>
                    <a:pt x="738" y="1406"/>
                  </a:lnTo>
                  <a:lnTo>
                    <a:pt x="741" y="1407"/>
                  </a:lnTo>
                  <a:lnTo>
                    <a:pt x="743" y="1409"/>
                  </a:lnTo>
                  <a:lnTo>
                    <a:pt x="744" y="1410"/>
                  </a:lnTo>
                  <a:lnTo>
                    <a:pt x="744" y="1409"/>
                  </a:lnTo>
                  <a:lnTo>
                    <a:pt x="746" y="1410"/>
                  </a:lnTo>
                  <a:lnTo>
                    <a:pt x="746" y="1412"/>
                  </a:lnTo>
                  <a:lnTo>
                    <a:pt x="746" y="1412"/>
                  </a:lnTo>
                  <a:lnTo>
                    <a:pt x="749" y="1415"/>
                  </a:lnTo>
                  <a:lnTo>
                    <a:pt x="749" y="1416"/>
                  </a:lnTo>
                  <a:lnTo>
                    <a:pt x="750" y="1418"/>
                  </a:lnTo>
                  <a:lnTo>
                    <a:pt x="749" y="1419"/>
                  </a:lnTo>
                  <a:lnTo>
                    <a:pt x="749" y="1419"/>
                  </a:lnTo>
                  <a:lnTo>
                    <a:pt x="747" y="1421"/>
                  </a:lnTo>
                  <a:lnTo>
                    <a:pt x="746" y="1422"/>
                  </a:lnTo>
                  <a:lnTo>
                    <a:pt x="743" y="1424"/>
                  </a:lnTo>
                  <a:lnTo>
                    <a:pt x="740" y="1425"/>
                  </a:lnTo>
                  <a:lnTo>
                    <a:pt x="738" y="1425"/>
                  </a:lnTo>
                  <a:lnTo>
                    <a:pt x="740" y="1427"/>
                  </a:lnTo>
                  <a:lnTo>
                    <a:pt x="740" y="1427"/>
                  </a:lnTo>
                  <a:lnTo>
                    <a:pt x="740" y="1427"/>
                  </a:lnTo>
                  <a:lnTo>
                    <a:pt x="743" y="1425"/>
                  </a:lnTo>
                  <a:lnTo>
                    <a:pt x="744" y="1425"/>
                  </a:lnTo>
                  <a:lnTo>
                    <a:pt x="746" y="1425"/>
                  </a:lnTo>
                  <a:lnTo>
                    <a:pt x="747" y="1425"/>
                  </a:lnTo>
                  <a:lnTo>
                    <a:pt x="747" y="1427"/>
                  </a:lnTo>
                  <a:lnTo>
                    <a:pt x="750" y="1428"/>
                  </a:lnTo>
                  <a:lnTo>
                    <a:pt x="752" y="1433"/>
                  </a:lnTo>
                  <a:lnTo>
                    <a:pt x="755" y="1436"/>
                  </a:lnTo>
                  <a:lnTo>
                    <a:pt x="759" y="1439"/>
                  </a:lnTo>
                  <a:lnTo>
                    <a:pt x="761" y="1439"/>
                  </a:lnTo>
                  <a:lnTo>
                    <a:pt x="762" y="1440"/>
                  </a:lnTo>
                  <a:lnTo>
                    <a:pt x="769" y="1440"/>
                  </a:lnTo>
                  <a:lnTo>
                    <a:pt x="773" y="1437"/>
                  </a:lnTo>
                  <a:lnTo>
                    <a:pt x="778" y="1434"/>
                  </a:lnTo>
                  <a:lnTo>
                    <a:pt x="779" y="1434"/>
                  </a:lnTo>
                  <a:lnTo>
                    <a:pt x="782" y="1436"/>
                  </a:lnTo>
                  <a:lnTo>
                    <a:pt x="785" y="1436"/>
                  </a:lnTo>
                  <a:lnTo>
                    <a:pt x="787" y="1436"/>
                  </a:lnTo>
                  <a:lnTo>
                    <a:pt x="788" y="1436"/>
                  </a:lnTo>
                  <a:lnTo>
                    <a:pt x="793" y="1433"/>
                  </a:lnTo>
                  <a:lnTo>
                    <a:pt x="796" y="1431"/>
                  </a:lnTo>
                  <a:lnTo>
                    <a:pt x="799" y="1430"/>
                  </a:lnTo>
                  <a:lnTo>
                    <a:pt x="799" y="1430"/>
                  </a:lnTo>
                  <a:lnTo>
                    <a:pt x="802" y="1431"/>
                  </a:lnTo>
                  <a:lnTo>
                    <a:pt x="807" y="1431"/>
                  </a:lnTo>
                  <a:lnTo>
                    <a:pt x="811" y="1428"/>
                  </a:lnTo>
                  <a:lnTo>
                    <a:pt x="813" y="1428"/>
                  </a:lnTo>
                  <a:lnTo>
                    <a:pt x="814" y="1428"/>
                  </a:lnTo>
                  <a:lnTo>
                    <a:pt x="817" y="1430"/>
                  </a:lnTo>
                  <a:lnTo>
                    <a:pt x="817" y="1430"/>
                  </a:lnTo>
                  <a:lnTo>
                    <a:pt x="819" y="1430"/>
                  </a:lnTo>
                  <a:lnTo>
                    <a:pt x="823" y="1428"/>
                  </a:lnTo>
                  <a:lnTo>
                    <a:pt x="826" y="1427"/>
                  </a:lnTo>
                  <a:lnTo>
                    <a:pt x="832" y="1425"/>
                  </a:lnTo>
                  <a:lnTo>
                    <a:pt x="837" y="1424"/>
                  </a:lnTo>
                  <a:lnTo>
                    <a:pt x="837" y="1422"/>
                  </a:lnTo>
                  <a:lnTo>
                    <a:pt x="838" y="1421"/>
                  </a:lnTo>
                  <a:lnTo>
                    <a:pt x="840" y="1421"/>
                  </a:lnTo>
                  <a:lnTo>
                    <a:pt x="845" y="1422"/>
                  </a:lnTo>
                  <a:lnTo>
                    <a:pt x="846" y="1422"/>
                  </a:lnTo>
                  <a:lnTo>
                    <a:pt x="846" y="1424"/>
                  </a:lnTo>
                  <a:lnTo>
                    <a:pt x="846" y="1424"/>
                  </a:lnTo>
                  <a:lnTo>
                    <a:pt x="845" y="1427"/>
                  </a:lnTo>
                  <a:lnTo>
                    <a:pt x="845" y="1428"/>
                  </a:lnTo>
                  <a:lnTo>
                    <a:pt x="845" y="1431"/>
                  </a:lnTo>
                  <a:lnTo>
                    <a:pt x="845" y="1437"/>
                  </a:lnTo>
                  <a:lnTo>
                    <a:pt x="845" y="1437"/>
                  </a:lnTo>
                  <a:lnTo>
                    <a:pt x="845" y="1439"/>
                  </a:lnTo>
                  <a:lnTo>
                    <a:pt x="845" y="1439"/>
                  </a:lnTo>
                  <a:lnTo>
                    <a:pt x="843" y="1439"/>
                  </a:lnTo>
                  <a:lnTo>
                    <a:pt x="843" y="1439"/>
                  </a:lnTo>
                  <a:lnTo>
                    <a:pt x="843" y="1440"/>
                  </a:lnTo>
                  <a:lnTo>
                    <a:pt x="845" y="1439"/>
                  </a:lnTo>
                  <a:lnTo>
                    <a:pt x="845" y="1439"/>
                  </a:lnTo>
                  <a:lnTo>
                    <a:pt x="845" y="1439"/>
                  </a:lnTo>
                  <a:lnTo>
                    <a:pt x="846" y="1439"/>
                  </a:lnTo>
                  <a:lnTo>
                    <a:pt x="848" y="1439"/>
                  </a:lnTo>
                  <a:lnTo>
                    <a:pt x="848" y="1440"/>
                  </a:lnTo>
                  <a:lnTo>
                    <a:pt x="848" y="1440"/>
                  </a:lnTo>
                  <a:lnTo>
                    <a:pt x="846" y="1440"/>
                  </a:lnTo>
                  <a:lnTo>
                    <a:pt x="846" y="1440"/>
                  </a:lnTo>
                  <a:lnTo>
                    <a:pt x="843" y="1440"/>
                  </a:lnTo>
                  <a:lnTo>
                    <a:pt x="841" y="1440"/>
                  </a:lnTo>
                  <a:lnTo>
                    <a:pt x="841" y="1442"/>
                  </a:lnTo>
                  <a:lnTo>
                    <a:pt x="841" y="1447"/>
                  </a:lnTo>
                  <a:lnTo>
                    <a:pt x="841" y="1448"/>
                  </a:lnTo>
                  <a:lnTo>
                    <a:pt x="840" y="1453"/>
                  </a:lnTo>
                  <a:lnTo>
                    <a:pt x="838" y="1454"/>
                  </a:lnTo>
                  <a:lnTo>
                    <a:pt x="838" y="1456"/>
                  </a:lnTo>
                  <a:lnTo>
                    <a:pt x="835" y="1460"/>
                  </a:lnTo>
                  <a:lnTo>
                    <a:pt x="834" y="1462"/>
                  </a:lnTo>
                  <a:lnTo>
                    <a:pt x="834" y="1463"/>
                  </a:lnTo>
                  <a:lnTo>
                    <a:pt x="832" y="1468"/>
                  </a:lnTo>
                  <a:lnTo>
                    <a:pt x="829" y="1471"/>
                  </a:lnTo>
                  <a:lnTo>
                    <a:pt x="828" y="1474"/>
                  </a:lnTo>
                  <a:lnTo>
                    <a:pt x="826" y="1477"/>
                  </a:lnTo>
                  <a:lnTo>
                    <a:pt x="825" y="1478"/>
                  </a:lnTo>
                  <a:lnTo>
                    <a:pt x="823" y="1483"/>
                  </a:lnTo>
                  <a:lnTo>
                    <a:pt x="822" y="1484"/>
                  </a:lnTo>
                  <a:lnTo>
                    <a:pt x="819" y="1489"/>
                  </a:lnTo>
                  <a:lnTo>
                    <a:pt x="819" y="1492"/>
                  </a:lnTo>
                  <a:lnTo>
                    <a:pt x="814" y="1501"/>
                  </a:lnTo>
                  <a:lnTo>
                    <a:pt x="810" y="1507"/>
                  </a:lnTo>
                  <a:lnTo>
                    <a:pt x="805" y="1513"/>
                  </a:lnTo>
                  <a:lnTo>
                    <a:pt x="800" y="1519"/>
                  </a:lnTo>
                  <a:lnTo>
                    <a:pt x="793" y="1528"/>
                  </a:lnTo>
                  <a:lnTo>
                    <a:pt x="782" y="1537"/>
                  </a:lnTo>
                  <a:lnTo>
                    <a:pt x="779" y="1540"/>
                  </a:lnTo>
                  <a:lnTo>
                    <a:pt x="769" y="1546"/>
                  </a:lnTo>
                  <a:lnTo>
                    <a:pt x="761" y="1551"/>
                  </a:lnTo>
                  <a:lnTo>
                    <a:pt x="758" y="1554"/>
                  </a:lnTo>
                  <a:lnTo>
                    <a:pt x="753" y="1557"/>
                  </a:lnTo>
                  <a:lnTo>
                    <a:pt x="750" y="1560"/>
                  </a:lnTo>
                  <a:lnTo>
                    <a:pt x="741" y="1570"/>
                  </a:lnTo>
                  <a:lnTo>
                    <a:pt x="740" y="1570"/>
                  </a:lnTo>
                  <a:lnTo>
                    <a:pt x="740" y="1572"/>
                  </a:lnTo>
                  <a:lnTo>
                    <a:pt x="738" y="1573"/>
                  </a:lnTo>
                  <a:lnTo>
                    <a:pt x="737" y="1573"/>
                  </a:lnTo>
                  <a:lnTo>
                    <a:pt x="735" y="1576"/>
                  </a:lnTo>
                  <a:lnTo>
                    <a:pt x="734" y="1578"/>
                  </a:lnTo>
                  <a:lnTo>
                    <a:pt x="732" y="1579"/>
                  </a:lnTo>
                  <a:lnTo>
                    <a:pt x="732" y="1581"/>
                  </a:lnTo>
                  <a:lnTo>
                    <a:pt x="731" y="1582"/>
                  </a:lnTo>
                  <a:lnTo>
                    <a:pt x="731" y="1582"/>
                  </a:lnTo>
                  <a:lnTo>
                    <a:pt x="729" y="1585"/>
                  </a:lnTo>
                  <a:lnTo>
                    <a:pt x="728" y="1587"/>
                  </a:lnTo>
                  <a:lnTo>
                    <a:pt x="726" y="1589"/>
                  </a:lnTo>
                  <a:lnTo>
                    <a:pt x="724" y="1590"/>
                  </a:lnTo>
                  <a:lnTo>
                    <a:pt x="723" y="1592"/>
                  </a:lnTo>
                  <a:lnTo>
                    <a:pt x="721" y="1592"/>
                  </a:lnTo>
                  <a:lnTo>
                    <a:pt x="721" y="1592"/>
                  </a:lnTo>
                  <a:lnTo>
                    <a:pt x="720" y="1592"/>
                  </a:lnTo>
                  <a:lnTo>
                    <a:pt x="720" y="1592"/>
                  </a:lnTo>
                  <a:lnTo>
                    <a:pt x="720" y="1593"/>
                  </a:lnTo>
                  <a:lnTo>
                    <a:pt x="718" y="1593"/>
                  </a:lnTo>
                  <a:lnTo>
                    <a:pt x="718" y="1593"/>
                  </a:lnTo>
                  <a:lnTo>
                    <a:pt x="718" y="1595"/>
                  </a:lnTo>
                  <a:lnTo>
                    <a:pt x="718" y="1595"/>
                  </a:lnTo>
                  <a:lnTo>
                    <a:pt x="718" y="1596"/>
                  </a:lnTo>
                  <a:lnTo>
                    <a:pt x="718" y="1596"/>
                  </a:lnTo>
                  <a:lnTo>
                    <a:pt x="718" y="1598"/>
                  </a:lnTo>
                  <a:lnTo>
                    <a:pt x="715" y="1599"/>
                  </a:lnTo>
                  <a:lnTo>
                    <a:pt x="712" y="1599"/>
                  </a:lnTo>
                  <a:lnTo>
                    <a:pt x="711" y="1599"/>
                  </a:lnTo>
                  <a:lnTo>
                    <a:pt x="711" y="1601"/>
                  </a:lnTo>
                  <a:lnTo>
                    <a:pt x="711" y="1602"/>
                  </a:lnTo>
                  <a:lnTo>
                    <a:pt x="711" y="1605"/>
                  </a:lnTo>
                  <a:lnTo>
                    <a:pt x="709" y="1607"/>
                  </a:lnTo>
                  <a:lnTo>
                    <a:pt x="709" y="1608"/>
                  </a:lnTo>
                  <a:lnTo>
                    <a:pt x="708" y="1608"/>
                  </a:lnTo>
                  <a:lnTo>
                    <a:pt x="708" y="1610"/>
                  </a:lnTo>
                  <a:lnTo>
                    <a:pt x="706" y="1611"/>
                  </a:lnTo>
                  <a:lnTo>
                    <a:pt x="706" y="1611"/>
                  </a:lnTo>
                  <a:lnTo>
                    <a:pt x="706" y="1614"/>
                  </a:lnTo>
                  <a:lnTo>
                    <a:pt x="705" y="1616"/>
                  </a:lnTo>
                  <a:lnTo>
                    <a:pt x="705" y="1616"/>
                  </a:lnTo>
                  <a:lnTo>
                    <a:pt x="705" y="1617"/>
                  </a:lnTo>
                  <a:lnTo>
                    <a:pt x="705" y="1617"/>
                  </a:lnTo>
                  <a:lnTo>
                    <a:pt x="703" y="1619"/>
                  </a:lnTo>
                  <a:lnTo>
                    <a:pt x="703" y="1619"/>
                  </a:lnTo>
                  <a:lnTo>
                    <a:pt x="702" y="1622"/>
                  </a:lnTo>
                  <a:lnTo>
                    <a:pt x="700" y="1625"/>
                  </a:lnTo>
                  <a:lnTo>
                    <a:pt x="699" y="1625"/>
                  </a:lnTo>
                  <a:lnTo>
                    <a:pt x="699" y="1625"/>
                  </a:lnTo>
                  <a:lnTo>
                    <a:pt x="699" y="1625"/>
                  </a:lnTo>
                  <a:lnTo>
                    <a:pt x="699" y="1627"/>
                  </a:lnTo>
                  <a:lnTo>
                    <a:pt x="697" y="1630"/>
                  </a:lnTo>
                  <a:lnTo>
                    <a:pt x="697" y="1630"/>
                  </a:lnTo>
                  <a:lnTo>
                    <a:pt x="697" y="1631"/>
                  </a:lnTo>
                  <a:lnTo>
                    <a:pt x="696" y="1633"/>
                  </a:lnTo>
                  <a:lnTo>
                    <a:pt x="696" y="1636"/>
                  </a:lnTo>
                  <a:lnTo>
                    <a:pt x="694" y="1637"/>
                  </a:lnTo>
                  <a:lnTo>
                    <a:pt x="694" y="1640"/>
                  </a:lnTo>
                  <a:lnTo>
                    <a:pt x="693" y="1642"/>
                  </a:lnTo>
                  <a:lnTo>
                    <a:pt x="694" y="1643"/>
                  </a:lnTo>
                  <a:lnTo>
                    <a:pt x="694" y="1645"/>
                  </a:lnTo>
                  <a:lnTo>
                    <a:pt x="696" y="1648"/>
                  </a:lnTo>
                  <a:lnTo>
                    <a:pt x="697" y="1648"/>
                  </a:lnTo>
                  <a:lnTo>
                    <a:pt x="697" y="1648"/>
                  </a:lnTo>
                  <a:lnTo>
                    <a:pt x="699" y="1649"/>
                  </a:lnTo>
                  <a:lnTo>
                    <a:pt x="699" y="1651"/>
                  </a:lnTo>
                  <a:lnTo>
                    <a:pt x="702" y="1652"/>
                  </a:lnTo>
                  <a:lnTo>
                    <a:pt x="702" y="1654"/>
                  </a:lnTo>
                  <a:lnTo>
                    <a:pt x="702" y="1655"/>
                  </a:lnTo>
                  <a:lnTo>
                    <a:pt x="700" y="1657"/>
                  </a:lnTo>
                  <a:lnTo>
                    <a:pt x="700" y="1658"/>
                  </a:lnTo>
                  <a:lnTo>
                    <a:pt x="699" y="1660"/>
                  </a:lnTo>
                  <a:lnTo>
                    <a:pt x="699" y="1663"/>
                  </a:lnTo>
                  <a:lnTo>
                    <a:pt x="700" y="1663"/>
                  </a:lnTo>
                  <a:lnTo>
                    <a:pt x="700" y="1665"/>
                  </a:lnTo>
                  <a:lnTo>
                    <a:pt x="702" y="1666"/>
                  </a:lnTo>
                  <a:lnTo>
                    <a:pt x="700" y="1669"/>
                  </a:lnTo>
                  <a:lnTo>
                    <a:pt x="699" y="1671"/>
                  </a:lnTo>
                  <a:lnTo>
                    <a:pt x="699" y="1672"/>
                  </a:lnTo>
                  <a:lnTo>
                    <a:pt x="700" y="1675"/>
                  </a:lnTo>
                  <a:lnTo>
                    <a:pt x="702" y="1677"/>
                  </a:lnTo>
                  <a:lnTo>
                    <a:pt x="702" y="1677"/>
                  </a:lnTo>
                  <a:lnTo>
                    <a:pt x="702" y="1678"/>
                  </a:lnTo>
                  <a:lnTo>
                    <a:pt x="703" y="1681"/>
                  </a:lnTo>
                  <a:lnTo>
                    <a:pt x="703" y="1684"/>
                  </a:lnTo>
                  <a:lnTo>
                    <a:pt x="705" y="1686"/>
                  </a:lnTo>
                  <a:lnTo>
                    <a:pt x="705" y="1687"/>
                  </a:lnTo>
                  <a:lnTo>
                    <a:pt x="705" y="1689"/>
                  </a:lnTo>
                  <a:lnTo>
                    <a:pt x="705" y="1690"/>
                  </a:lnTo>
                  <a:lnTo>
                    <a:pt x="705" y="1690"/>
                  </a:lnTo>
                  <a:lnTo>
                    <a:pt x="706" y="1692"/>
                  </a:lnTo>
                  <a:lnTo>
                    <a:pt x="708" y="1692"/>
                  </a:lnTo>
                  <a:lnTo>
                    <a:pt x="708" y="1693"/>
                  </a:lnTo>
                  <a:lnTo>
                    <a:pt x="709" y="1693"/>
                  </a:lnTo>
                  <a:lnTo>
                    <a:pt x="709" y="1693"/>
                  </a:lnTo>
                  <a:lnTo>
                    <a:pt x="711" y="1693"/>
                  </a:lnTo>
                  <a:lnTo>
                    <a:pt x="712" y="1695"/>
                  </a:lnTo>
                  <a:lnTo>
                    <a:pt x="714" y="1696"/>
                  </a:lnTo>
                  <a:lnTo>
                    <a:pt x="714" y="1696"/>
                  </a:lnTo>
                  <a:lnTo>
                    <a:pt x="714" y="1696"/>
                  </a:lnTo>
                  <a:lnTo>
                    <a:pt x="714" y="1698"/>
                  </a:lnTo>
                  <a:lnTo>
                    <a:pt x="715" y="1700"/>
                  </a:lnTo>
                  <a:lnTo>
                    <a:pt x="715" y="1700"/>
                  </a:lnTo>
                  <a:lnTo>
                    <a:pt x="714" y="1701"/>
                  </a:lnTo>
                  <a:lnTo>
                    <a:pt x="715" y="1701"/>
                  </a:lnTo>
                  <a:lnTo>
                    <a:pt x="714" y="1703"/>
                  </a:lnTo>
                  <a:lnTo>
                    <a:pt x="714" y="1704"/>
                  </a:lnTo>
                  <a:lnTo>
                    <a:pt x="714" y="1704"/>
                  </a:lnTo>
                  <a:lnTo>
                    <a:pt x="714" y="1704"/>
                  </a:lnTo>
                  <a:lnTo>
                    <a:pt x="714" y="1706"/>
                  </a:lnTo>
                  <a:lnTo>
                    <a:pt x="712" y="1707"/>
                  </a:lnTo>
                  <a:lnTo>
                    <a:pt x="712" y="1707"/>
                  </a:lnTo>
                  <a:lnTo>
                    <a:pt x="714" y="1709"/>
                  </a:lnTo>
                  <a:lnTo>
                    <a:pt x="714" y="1712"/>
                  </a:lnTo>
                  <a:lnTo>
                    <a:pt x="714" y="1715"/>
                  </a:lnTo>
                  <a:lnTo>
                    <a:pt x="714" y="1715"/>
                  </a:lnTo>
                  <a:lnTo>
                    <a:pt x="714" y="1716"/>
                  </a:lnTo>
                  <a:lnTo>
                    <a:pt x="714" y="1718"/>
                  </a:lnTo>
                  <a:lnTo>
                    <a:pt x="714" y="1719"/>
                  </a:lnTo>
                  <a:lnTo>
                    <a:pt x="714" y="1721"/>
                  </a:lnTo>
                  <a:lnTo>
                    <a:pt x="714" y="1722"/>
                  </a:lnTo>
                  <a:lnTo>
                    <a:pt x="714" y="1722"/>
                  </a:lnTo>
                  <a:lnTo>
                    <a:pt x="715" y="1724"/>
                  </a:lnTo>
                  <a:lnTo>
                    <a:pt x="715" y="1725"/>
                  </a:lnTo>
                  <a:lnTo>
                    <a:pt x="715" y="1727"/>
                  </a:lnTo>
                  <a:lnTo>
                    <a:pt x="714" y="1727"/>
                  </a:lnTo>
                  <a:lnTo>
                    <a:pt x="714" y="1728"/>
                  </a:lnTo>
                  <a:lnTo>
                    <a:pt x="714" y="1728"/>
                  </a:lnTo>
                  <a:lnTo>
                    <a:pt x="715" y="1728"/>
                  </a:lnTo>
                  <a:lnTo>
                    <a:pt x="715" y="1730"/>
                  </a:lnTo>
                  <a:lnTo>
                    <a:pt x="715" y="1730"/>
                  </a:lnTo>
                  <a:lnTo>
                    <a:pt x="715" y="1731"/>
                  </a:lnTo>
                  <a:lnTo>
                    <a:pt x="715" y="1733"/>
                  </a:lnTo>
                  <a:lnTo>
                    <a:pt x="715" y="1733"/>
                  </a:lnTo>
                  <a:lnTo>
                    <a:pt x="714" y="1734"/>
                  </a:lnTo>
                  <a:lnTo>
                    <a:pt x="715" y="1736"/>
                  </a:lnTo>
                  <a:lnTo>
                    <a:pt x="715" y="1736"/>
                  </a:lnTo>
                  <a:lnTo>
                    <a:pt x="715" y="1739"/>
                  </a:lnTo>
                  <a:lnTo>
                    <a:pt x="715" y="1742"/>
                  </a:lnTo>
                  <a:lnTo>
                    <a:pt x="715" y="1744"/>
                  </a:lnTo>
                  <a:lnTo>
                    <a:pt x="715" y="1744"/>
                  </a:lnTo>
                  <a:lnTo>
                    <a:pt x="717" y="1744"/>
                  </a:lnTo>
                  <a:lnTo>
                    <a:pt x="717" y="1745"/>
                  </a:lnTo>
                  <a:lnTo>
                    <a:pt x="715" y="1747"/>
                  </a:lnTo>
                  <a:lnTo>
                    <a:pt x="715" y="1747"/>
                  </a:lnTo>
                  <a:lnTo>
                    <a:pt x="715" y="1748"/>
                  </a:lnTo>
                  <a:lnTo>
                    <a:pt x="717" y="1747"/>
                  </a:lnTo>
                  <a:lnTo>
                    <a:pt x="717" y="1747"/>
                  </a:lnTo>
                  <a:lnTo>
                    <a:pt x="718" y="1747"/>
                  </a:lnTo>
                  <a:lnTo>
                    <a:pt x="718" y="1748"/>
                  </a:lnTo>
                  <a:lnTo>
                    <a:pt x="718" y="1748"/>
                  </a:lnTo>
                  <a:lnTo>
                    <a:pt x="718" y="1750"/>
                  </a:lnTo>
                  <a:lnTo>
                    <a:pt x="718" y="1750"/>
                  </a:lnTo>
                  <a:lnTo>
                    <a:pt x="718" y="1751"/>
                  </a:lnTo>
                  <a:lnTo>
                    <a:pt x="717" y="1751"/>
                  </a:lnTo>
                  <a:lnTo>
                    <a:pt x="717" y="1753"/>
                  </a:lnTo>
                  <a:lnTo>
                    <a:pt x="717" y="1754"/>
                  </a:lnTo>
                  <a:lnTo>
                    <a:pt x="717" y="1754"/>
                  </a:lnTo>
                  <a:lnTo>
                    <a:pt x="715" y="1756"/>
                  </a:lnTo>
                  <a:lnTo>
                    <a:pt x="715" y="1756"/>
                  </a:lnTo>
                  <a:lnTo>
                    <a:pt x="715" y="1756"/>
                  </a:lnTo>
                  <a:lnTo>
                    <a:pt x="715" y="1757"/>
                  </a:lnTo>
                  <a:lnTo>
                    <a:pt x="715" y="1760"/>
                  </a:lnTo>
                  <a:lnTo>
                    <a:pt x="712" y="1763"/>
                  </a:lnTo>
                  <a:lnTo>
                    <a:pt x="711" y="1765"/>
                  </a:lnTo>
                  <a:lnTo>
                    <a:pt x="709" y="1766"/>
                  </a:lnTo>
                  <a:lnTo>
                    <a:pt x="709" y="1766"/>
                  </a:lnTo>
                  <a:lnTo>
                    <a:pt x="709" y="1768"/>
                  </a:lnTo>
                  <a:lnTo>
                    <a:pt x="708" y="1769"/>
                  </a:lnTo>
                  <a:lnTo>
                    <a:pt x="706" y="1769"/>
                  </a:lnTo>
                  <a:lnTo>
                    <a:pt x="705" y="1771"/>
                  </a:lnTo>
                  <a:lnTo>
                    <a:pt x="706" y="1773"/>
                  </a:lnTo>
                  <a:lnTo>
                    <a:pt x="705" y="1773"/>
                  </a:lnTo>
                  <a:lnTo>
                    <a:pt x="703" y="1774"/>
                  </a:lnTo>
                  <a:lnTo>
                    <a:pt x="699" y="1777"/>
                  </a:lnTo>
                  <a:lnTo>
                    <a:pt x="697" y="1777"/>
                  </a:lnTo>
                  <a:lnTo>
                    <a:pt x="697" y="1779"/>
                  </a:lnTo>
                  <a:lnTo>
                    <a:pt x="696" y="1780"/>
                  </a:lnTo>
                  <a:lnTo>
                    <a:pt x="694" y="1780"/>
                  </a:lnTo>
                  <a:lnTo>
                    <a:pt x="693" y="1780"/>
                  </a:lnTo>
                  <a:lnTo>
                    <a:pt x="693" y="1780"/>
                  </a:lnTo>
                  <a:lnTo>
                    <a:pt x="691" y="1780"/>
                  </a:lnTo>
                  <a:lnTo>
                    <a:pt x="691" y="1780"/>
                  </a:lnTo>
                  <a:lnTo>
                    <a:pt x="688" y="1782"/>
                  </a:lnTo>
                  <a:lnTo>
                    <a:pt x="685" y="1783"/>
                  </a:lnTo>
                  <a:lnTo>
                    <a:pt x="685" y="1783"/>
                  </a:lnTo>
                  <a:lnTo>
                    <a:pt x="683" y="1783"/>
                  </a:lnTo>
                  <a:lnTo>
                    <a:pt x="682" y="1785"/>
                  </a:lnTo>
                  <a:lnTo>
                    <a:pt x="677" y="1786"/>
                  </a:lnTo>
                  <a:lnTo>
                    <a:pt x="674" y="1789"/>
                  </a:lnTo>
                  <a:lnTo>
                    <a:pt x="671" y="1791"/>
                  </a:lnTo>
                  <a:lnTo>
                    <a:pt x="671" y="1792"/>
                  </a:lnTo>
                  <a:lnTo>
                    <a:pt x="670" y="1792"/>
                  </a:lnTo>
                  <a:lnTo>
                    <a:pt x="670" y="1794"/>
                  </a:lnTo>
                  <a:lnTo>
                    <a:pt x="670" y="1794"/>
                  </a:lnTo>
                  <a:lnTo>
                    <a:pt x="668" y="1797"/>
                  </a:lnTo>
                  <a:lnTo>
                    <a:pt x="665" y="1798"/>
                  </a:lnTo>
                  <a:lnTo>
                    <a:pt x="665" y="1800"/>
                  </a:lnTo>
                  <a:lnTo>
                    <a:pt x="664" y="1801"/>
                  </a:lnTo>
                  <a:lnTo>
                    <a:pt x="664" y="1803"/>
                  </a:lnTo>
                  <a:lnTo>
                    <a:pt x="662" y="1803"/>
                  </a:lnTo>
                  <a:lnTo>
                    <a:pt x="662" y="1801"/>
                  </a:lnTo>
                  <a:lnTo>
                    <a:pt x="662" y="1803"/>
                  </a:lnTo>
                  <a:lnTo>
                    <a:pt x="661" y="1803"/>
                  </a:lnTo>
                  <a:lnTo>
                    <a:pt x="661" y="1803"/>
                  </a:lnTo>
                  <a:lnTo>
                    <a:pt x="659" y="1804"/>
                  </a:lnTo>
                  <a:lnTo>
                    <a:pt x="658" y="1806"/>
                  </a:lnTo>
                  <a:lnTo>
                    <a:pt x="655" y="1807"/>
                  </a:lnTo>
                  <a:lnTo>
                    <a:pt x="652" y="1812"/>
                  </a:lnTo>
                  <a:lnTo>
                    <a:pt x="645" y="1817"/>
                  </a:lnTo>
                  <a:lnTo>
                    <a:pt x="645" y="1817"/>
                  </a:lnTo>
                  <a:lnTo>
                    <a:pt x="644" y="1817"/>
                  </a:lnTo>
                  <a:lnTo>
                    <a:pt x="642" y="1815"/>
                  </a:lnTo>
                  <a:lnTo>
                    <a:pt x="642" y="1815"/>
                  </a:lnTo>
                  <a:lnTo>
                    <a:pt x="642" y="1815"/>
                  </a:lnTo>
                  <a:lnTo>
                    <a:pt x="644" y="1817"/>
                  </a:lnTo>
                  <a:lnTo>
                    <a:pt x="644" y="1818"/>
                  </a:lnTo>
                  <a:lnTo>
                    <a:pt x="644" y="1820"/>
                  </a:lnTo>
                  <a:lnTo>
                    <a:pt x="642" y="1824"/>
                  </a:lnTo>
                  <a:lnTo>
                    <a:pt x="642" y="1824"/>
                  </a:lnTo>
                  <a:lnTo>
                    <a:pt x="644" y="1826"/>
                  </a:lnTo>
                  <a:lnTo>
                    <a:pt x="645" y="1827"/>
                  </a:lnTo>
                  <a:lnTo>
                    <a:pt x="647" y="1829"/>
                  </a:lnTo>
                  <a:lnTo>
                    <a:pt x="649" y="1833"/>
                  </a:lnTo>
                  <a:lnTo>
                    <a:pt x="649" y="1836"/>
                  </a:lnTo>
                  <a:lnTo>
                    <a:pt x="650" y="1839"/>
                  </a:lnTo>
                  <a:lnTo>
                    <a:pt x="650" y="1841"/>
                  </a:lnTo>
                  <a:lnTo>
                    <a:pt x="650" y="1845"/>
                  </a:lnTo>
                  <a:lnTo>
                    <a:pt x="650" y="1849"/>
                  </a:lnTo>
                  <a:lnTo>
                    <a:pt x="650" y="1850"/>
                  </a:lnTo>
                  <a:lnTo>
                    <a:pt x="652" y="1850"/>
                  </a:lnTo>
                  <a:lnTo>
                    <a:pt x="652" y="1850"/>
                  </a:lnTo>
                  <a:lnTo>
                    <a:pt x="652" y="1849"/>
                  </a:lnTo>
                  <a:lnTo>
                    <a:pt x="652" y="1847"/>
                  </a:lnTo>
                  <a:lnTo>
                    <a:pt x="652" y="1845"/>
                  </a:lnTo>
                  <a:lnTo>
                    <a:pt x="653" y="1847"/>
                  </a:lnTo>
                  <a:lnTo>
                    <a:pt x="653" y="1847"/>
                  </a:lnTo>
                  <a:lnTo>
                    <a:pt x="653" y="1849"/>
                  </a:lnTo>
                  <a:lnTo>
                    <a:pt x="653" y="1849"/>
                  </a:lnTo>
                  <a:lnTo>
                    <a:pt x="653" y="1850"/>
                  </a:lnTo>
                  <a:lnTo>
                    <a:pt x="653" y="1853"/>
                  </a:lnTo>
                  <a:lnTo>
                    <a:pt x="653" y="1855"/>
                  </a:lnTo>
                  <a:lnTo>
                    <a:pt x="653" y="1858"/>
                  </a:lnTo>
                  <a:lnTo>
                    <a:pt x="653" y="1861"/>
                  </a:lnTo>
                  <a:lnTo>
                    <a:pt x="652" y="1867"/>
                  </a:lnTo>
                  <a:lnTo>
                    <a:pt x="652" y="1868"/>
                  </a:lnTo>
                  <a:lnTo>
                    <a:pt x="652" y="1870"/>
                  </a:lnTo>
                  <a:lnTo>
                    <a:pt x="652" y="1870"/>
                  </a:lnTo>
                  <a:lnTo>
                    <a:pt x="653" y="1868"/>
                  </a:lnTo>
                  <a:lnTo>
                    <a:pt x="653" y="1868"/>
                  </a:lnTo>
                  <a:lnTo>
                    <a:pt x="653" y="1868"/>
                  </a:lnTo>
                  <a:lnTo>
                    <a:pt x="653" y="1873"/>
                  </a:lnTo>
                  <a:lnTo>
                    <a:pt x="652" y="1874"/>
                  </a:lnTo>
                  <a:lnTo>
                    <a:pt x="650" y="1877"/>
                  </a:lnTo>
                  <a:lnTo>
                    <a:pt x="649" y="1879"/>
                  </a:lnTo>
                  <a:lnTo>
                    <a:pt x="647" y="1880"/>
                  </a:lnTo>
                  <a:lnTo>
                    <a:pt x="642" y="1882"/>
                  </a:lnTo>
                  <a:lnTo>
                    <a:pt x="632" y="1887"/>
                  </a:lnTo>
                  <a:lnTo>
                    <a:pt x="629" y="1888"/>
                  </a:lnTo>
                  <a:lnTo>
                    <a:pt x="626" y="1888"/>
                  </a:lnTo>
                  <a:lnTo>
                    <a:pt x="621" y="1891"/>
                  </a:lnTo>
                  <a:lnTo>
                    <a:pt x="620" y="1894"/>
                  </a:lnTo>
                  <a:lnTo>
                    <a:pt x="618" y="1896"/>
                  </a:lnTo>
                  <a:lnTo>
                    <a:pt x="618" y="1897"/>
                  </a:lnTo>
                  <a:lnTo>
                    <a:pt x="617" y="1899"/>
                  </a:lnTo>
                  <a:lnTo>
                    <a:pt x="618" y="1900"/>
                  </a:lnTo>
                  <a:lnTo>
                    <a:pt x="618" y="1900"/>
                  </a:lnTo>
                  <a:lnTo>
                    <a:pt x="620" y="1902"/>
                  </a:lnTo>
                  <a:lnTo>
                    <a:pt x="620" y="1902"/>
                  </a:lnTo>
                  <a:lnTo>
                    <a:pt x="620" y="1902"/>
                  </a:lnTo>
                  <a:lnTo>
                    <a:pt x="621" y="1900"/>
                  </a:lnTo>
                  <a:lnTo>
                    <a:pt x="621" y="1900"/>
                  </a:lnTo>
                  <a:lnTo>
                    <a:pt x="621" y="1900"/>
                  </a:lnTo>
                  <a:lnTo>
                    <a:pt x="621" y="1902"/>
                  </a:lnTo>
                  <a:lnTo>
                    <a:pt x="621" y="1909"/>
                  </a:lnTo>
                  <a:lnTo>
                    <a:pt x="621" y="1911"/>
                  </a:lnTo>
                  <a:lnTo>
                    <a:pt x="620" y="1914"/>
                  </a:lnTo>
                  <a:lnTo>
                    <a:pt x="618" y="1918"/>
                  </a:lnTo>
                  <a:lnTo>
                    <a:pt x="618" y="1920"/>
                  </a:lnTo>
                  <a:lnTo>
                    <a:pt x="617" y="1929"/>
                  </a:lnTo>
                  <a:lnTo>
                    <a:pt x="614" y="1934"/>
                  </a:lnTo>
                  <a:lnTo>
                    <a:pt x="614" y="1935"/>
                  </a:lnTo>
                  <a:lnTo>
                    <a:pt x="611" y="1938"/>
                  </a:lnTo>
                  <a:lnTo>
                    <a:pt x="609" y="1938"/>
                  </a:lnTo>
                  <a:lnTo>
                    <a:pt x="609" y="1938"/>
                  </a:lnTo>
                  <a:lnTo>
                    <a:pt x="607" y="1940"/>
                  </a:lnTo>
                  <a:lnTo>
                    <a:pt x="601" y="1946"/>
                  </a:lnTo>
                  <a:lnTo>
                    <a:pt x="600" y="1949"/>
                  </a:lnTo>
                  <a:lnTo>
                    <a:pt x="598" y="1953"/>
                  </a:lnTo>
                  <a:lnTo>
                    <a:pt x="595" y="1955"/>
                  </a:lnTo>
                  <a:lnTo>
                    <a:pt x="594" y="1961"/>
                  </a:lnTo>
                  <a:lnTo>
                    <a:pt x="591" y="1964"/>
                  </a:lnTo>
                  <a:lnTo>
                    <a:pt x="589" y="1969"/>
                  </a:lnTo>
                  <a:lnTo>
                    <a:pt x="585" y="1973"/>
                  </a:lnTo>
                  <a:lnTo>
                    <a:pt x="583" y="1975"/>
                  </a:lnTo>
                  <a:lnTo>
                    <a:pt x="582" y="1975"/>
                  </a:lnTo>
                  <a:lnTo>
                    <a:pt x="579" y="1978"/>
                  </a:lnTo>
                  <a:lnTo>
                    <a:pt x="574" y="1982"/>
                  </a:lnTo>
                  <a:lnTo>
                    <a:pt x="571" y="1987"/>
                  </a:lnTo>
                  <a:lnTo>
                    <a:pt x="566" y="1991"/>
                  </a:lnTo>
                  <a:lnTo>
                    <a:pt x="563" y="1995"/>
                  </a:lnTo>
                  <a:lnTo>
                    <a:pt x="559" y="1998"/>
                  </a:lnTo>
                  <a:lnTo>
                    <a:pt x="557" y="1999"/>
                  </a:lnTo>
                  <a:lnTo>
                    <a:pt x="553" y="2002"/>
                  </a:lnTo>
                  <a:lnTo>
                    <a:pt x="550" y="2005"/>
                  </a:lnTo>
                  <a:lnTo>
                    <a:pt x="544" y="2008"/>
                  </a:lnTo>
                  <a:lnTo>
                    <a:pt x="541" y="2008"/>
                  </a:lnTo>
                  <a:lnTo>
                    <a:pt x="536" y="2008"/>
                  </a:lnTo>
                  <a:lnTo>
                    <a:pt x="533" y="2008"/>
                  </a:lnTo>
                  <a:lnTo>
                    <a:pt x="532" y="2010"/>
                  </a:lnTo>
                  <a:lnTo>
                    <a:pt x="532" y="2013"/>
                  </a:lnTo>
                  <a:lnTo>
                    <a:pt x="532" y="2013"/>
                  </a:lnTo>
                  <a:lnTo>
                    <a:pt x="530" y="2013"/>
                  </a:lnTo>
                  <a:lnTo>
                    <a:pt x="525" y="2011"/>
                  </a:lnTo>
                  <a:lnTo>
                    <a:pt x="523" y="2011"/>
                  </a:lnTo>
                  <a:lnTo>
                    <a:pt x="522" y="2013"/>
                  </a:lnTo>
                  <a:lnTo>
                    <a:pt x="522" y="2014"/>
                  </a:lnTo>
                  <a:lnTo>
                    <a:pt x="519" y="2014"/>
                  </a:lnTo>
                  <a:lnTo>
                    <a:pt x="513" y="2013"/>
                  </a:lnTo>
                  <a:lnTo>
                    <a:pt x="507" y="2011"/>
                  </a:lnTo>
                  <a:lnTo>
                    <a:pt x="505" y="2011"/>
                  </a:lnTo>
                  <a:lnTo>
                    <a:pt x="504" y="2013"/>
                  </a:lnTo>
                  <a:lnTo>
                    <a:pt x="502" y="2013"/>
                  </a:lnTo>
                  <a:lnTo>
                    <a:pt x="498" y="2013"/>
                  </a:lnTo>
                  <a:lnTo>
                    <a:pt x="496" y="2013"/>
                  </a:lnTo>
                  <a:lnTo>
                    <a:pt x="493" y="2013"/>
                  </a:lnTo>
                  <a:lnTo>
                    <a:pt x="492" y="2013"/>
                  </a:lnTo>
                  <a:lnTo>
                    <a:pt x="490" y="2013"/>
                  </a:lnTo>
                  <a:lnTo>
                    <a:pt x="484" y="2017"/>
                  </a:lnTo>
                  <a:lnTo>
                    <a:pt x="481" y="2017"/>
                  </a:lnTo>
                  <a:lnTo>
                    <a:pt x="477" y="2019"/>
                  </a:lnTo>
                  <a:lnTo>
                    <a:pt x="477" y="2019"/>
                  </a:lnTo>
                  <a:lnTo>
                    <a:pt x="474" y="2017"/>
                  </a:lnTo>
                  <a:lnTo>
                    <a:pt x="474" y="2017"/>
                  </a:lnTo>
                  <a:lnTo>
                    <a:pt x="474" y="2017"/>
                  </a:lnTo>
                  <a:lnTo>
                    <a:pt x="471" y="2019"/>
                  </a:lnTo>
                  <a:lnTo>
                    <a:pt x="468" y="2019"/>
                  </a:lnTo>
                  <a:lnTo>
                    <a:pt x="468" y="2020"/>
                  </a:lnTo>
                  <a:lnTo>
                    <a:pt x="462" y="2023"/>
                  </a:lnTo>
                  <a:lnTo>
                    <a:pt x="462" y="2023"/>
                  </a:lnTo>
                  <a:lnTo>
                    <a:pt x="459" y="2023"/>
                  </a:lnTo>
                  <a:lnTo>
                    <a:pt x="459" y="2023"/>
                  </a:lnTo>
                  <a:lnTo>
                    <a:pt x="456" y="2020"/>
                  </a:lnTo>
                  <a:lnTo>
                    <a:pt x="453" y="2022"/>
                  </a:lnTo>
                  <a:lnTo>
                    <a:pt x="453" y="2020"/>
                  </a:lnTo>
                  <a:lnTo>
                    <a:pt x="453" y="2019"/>
                  </a:lnTo>
                  <a:lnTo>
                    <a:pt x="453" y="2019"/>
                  </a:lnTo>
                  <a:lnTo>
                    <a:pt x="453" y="2019"/>
                  </a:lnTo>
                  <a:lnTo>
                    <a:pt x="453" y="2019"/>
                  </a:lnTo>
                  <a:lnTo>
                    <a:pt x="450" y="2017"/>
                  </a:lnTo>
                  <a:lnTo>
                    <a:pt x="448" y="2017"/>
                  </a:lnTo>
                  <a:lnTo>
                    <a:pt x="448" y="2017"/>
                  </a:lnTo>
                  <a:lnTo>
                    <a:pt x="447" y="2017"/>
                  </a:lnTo>
                  <a:lnTo>
                    <a:pt x="447" y="2016"/>
                  </a:lnTo>
                  <a:lnTo>
                    <a:pt x="447" y="2016"/>
                  </a:lnTo>
                  <a:lnTo>
                    <a:pt x="447" y="2014"/>
                  </a:lnTo>
                  <a:lnTo>
                    <a:pt x="447" y="2014"/>
                  </a:lnTo>
                  <a:lnTo>
                    <a:pt x="445" y="2013"/>
                  </a:lnTo>
                  <a:lnTo>
                    <a:pt x="445" y="2013"/>
                  </a:lnTo>
                  <a:lnTo>
                    <a:pt x="444" y="2013"/>
                  </a:lnTo>
                  <a:lnTo>
                    <a:pt x="444" y="2013"/>
                  </a:lnTo>
                  <a:lnTo>
                    <a:pt x="442" y="2014"/>
                  </a:lnTo>
                  <a:lnTo>
                    <a:pt x="442" y="2014"/>
                  </a:lnTo>
                  <a:lnTo>
                    <a:pt x="442" y="2017"/>
                  </a:lnTo>
                  <a:lnTo>
                    <a:pt x="442" y="2016"/>
                  </a:lnTo>
                  <a:lnTo>
                    <a:pt x="441" y="2014"/>
                  </a:lnTo>
                  <a:lnTo>
                    <a:pt x="441" y="2013"/>
                  </a:lnTo>
                  <a:lnTo>
                    <a:pt x="441" y="2011"/>
                  </a:lnTo>
                  <a:lnTo>
                    <a:pt x="442" y="2010"/>
                  </a:lnTo>
                  <a:lnTo>
                    <a:pt x="442" y="2010"/>
                  </a:lnTo>
                  <a:lnTo>
                    <a:pt x="442" y="2008"/>
                  </a:lnTo>
                  <a:lnTo>
                    <a:pt x="441" y="2005"/>
                  </a:lnTo>
                  <a:lnTo>
                    <a:pt x="439" y="2004"/>
                  </a:lnTo>
                  <a:lnTo>
                    <a:pt x="439" y="2002"/>
                  </a:lnTo>
                  <a:lnTo>
                    <a:pt x="438" y="2001"/>
                  </a:lnTo>
                  <a:lnTo>
                    <a:pt x="436" y="1999"/>
                  </a:lnTo>
                  <a:lnTo>
                    <a:pt x="436" y="1998"/>
                  </a:lnTo>
                  <a:lnTo>
                    <a:pt x="435" y="1998"/>
                  </a:lnTo>
                  <a:lnTo>
                    <a:pt x="435" y="1995"/>
                  </a:lnTo>
                  <a:lnTo>
                    <a:pt x="436" y="1993"/>
                  </a:lnTo>
                  <a:lnTo>
                    <a:pt x="436" y="1993"/>
                  </a:lnTo>
                  <a:lnTo>
                    <a:pt x="438" y="1995"/>
                  </a:lnTo>
                  <a:lnTo>
                    <a:pt x="438" y="1993"/>
                  </a:lnTo>
                  <a:lnTo>
                    <a:pt x="439" y="1993"/>
                  </a:lnTo>
                  <a:lnTo>
                    <a:pt x="441" y="1990"/>
                  </a:lnTo>
                  <a:lnTo>
                    <a:pt x="441" y="1987"/>
                  </a:lnTo>
                  <a:lnTo>
                    <a:pt x="441" y="1984"/>
                  </a:lnTo>
                  <a:lnTo>
                    <a:pt x="439" y="1979"/>
                  </a:lnTo>
                  <a:lnTo>
                    <a:pt x="439" y="1978"/>
                  </a:lnTo>
                  <a:lnTo>
                    <a:pt x="436" y="1973"/>
                  </a:lnTo>
                  <a:lnTo>
                    <a:pt x="433" y="1969"/>
                  </a:lnTo>
                  <a:lnTo>
                    <a:pt x="429" y="1961"/>
                  </a:lnTo>
                  <a:lnTo>
                    <a:pt x="427" y="1955"/>
                  </a:lnTo>
                  <a:lnTo>
                    <a:pt x="424" y="1946"/>
                  </a:lnTo>
                  <a:lnTo>
                    <a:pt x="421" y="1940"/>
                  </a:lnTo>
                  <a:lnTo>
                    <a:pt x="418" y="1935"/>
                  </a:lnTo>
                  <a:lnTo>
                    <a:pt x="418" y="1935"/>
                  </a:lnTo>
                  <a:lnTo>
                    <a:pt x="417" y="1934"/>
                  </a:lnTo>
                  <a:lnTo>
                    <a:pt x="412" y="1929"/>
                  </a:lnTo>
                  <a:lnTo>
                    <a:pt x="410" y="1928"/>
                  </a:lnTo>
                  <a:lnTo>
                    <a:pt x="409" y="1926"/>
                  </a:lnTo>
                  <a:lnTo>
                    <a:pt x="404" y="1917"/>
                  </a:lnTo>
                  <a:lnTo>
                    <a:pt x="403" y="1915"/>
                  </a:lnTo>
                  <a:lnTo>
                    <a:pt x="403" y="1912"/>
                  </a:lnTo>
                  <a:lnTo>
                    <a:pt x="401" y="1909"/>
                  </a:lnTo>
                  <a:lnTo>
                    <a:pt x="401" y="1908"/>
                  </a:lnTo>
                  <a:lnTo>
                    <a:pt x="401" y="1906"/>
                  </a:lnTo>
                  <a:lnTo>
                    <a:pt x="401" y="1905"/>
                  </a:lnTo>
                  <a:lnTo>
                    <a:pt x="401" y="1905"/>
                  </a:lnTo>
                  <a:lnTo>
                    <a:pt x="400" y="1903"/>
                  </a:lnTo>
                  <a:lnTo>
                    <a:pt x="400" y="1897"/>
                  </a:lnTo>
                  <a:lnTo>
                    <a:pt x="398" y="1894"/>
                  </a:lnTo>
                  <a:lnTo>
                    <a:pt x="398" y="1893"/>
                  </a:lnTo>
                  <a:lnTo>
                    <a:pt x="398" y="1890"/>
                  </a:lnTo>
                  <a:lnTo>
                    <a:pt x="398" y="1888"/>
                  </a:lnTo>
                  <a:lnTo>
                    <a:pt x="398" y="1885"/>
                  </a:lnTo>
                  <a:lnTo>
                    <a:pt x="397" y="1882"/>
                  </a:lnTo>
                  <a:lnTo>
                    <a:pt x="395" y="1879"/>
                  </a:lnTo>
                  <a:lnTo>
                    <a:pt x="394" y="1874"/>
                  </a:lnTo>
                  <a:lnTo>
                    <a:pt x="394" y="1871"/>
                  </a:lnTo>
                  <a:lnTo>
                    <a:pt x="394" y="1867"/>
                  </a:lnTo>
                  <a:lnTo>
                    <a:pt x="394" y="1864"/>
                  </a:lnTo>
                  <a:lnTo>
                    <a:pt x="394" y="1862"/>
                  </a:lnTo>
                  <a:lnTo>
                    <a:pt x="392" y="1859"/>
                  </a:lnTo>
                  <a:lnTo>
                    <a:pt x="392" y="1858"/>
                  </a:lnTo>
                  <a:lnTo>
                    <a:pt x="394" y="1856"/>
                  </a:lnTo>
                  <a:lnTo>
                    <a:pt x="394" y="1856"/>
                  </a:lnTo>
                  <a:lnTo>
                    <a:pt x="394" y="1858"/>
                  </a:lnTo>
                  <a:lnTo>
                    <a:pt x="394" y="1856"/>
                  </a:lnTo>
                  <a:lnTo>
                    <a:pt x="394" y="1855"/>
                  </a:lnTo>
                  <a:lnTo>
                    <a:pt x="394" y="1850"/>
                  </a:lnTo>
                  <a:lnTo>
                    <a:pt x="392" y="1847"/>
                  </a:lnTo>
                  <a:lnTo>
                    <a:pt x="388" y="1841"/>
                  </a:lnTo>
                  <a:lnTo>
                    <a:pt x="386" y="1839"/>
                  </a:lnTo>
                  <a:lnTo>
                    <a:pt x="386" y="1838"/>
                  </a:lnTo>
                  <a:lnTo>
                    <a:pt x="382" y="1830"/>
                  </a:lnTo>
                  <a:lnTo>
                    <a:pt x="379" y="1826"/>
                  </a:lnTo>
                  <a:lnTo>
                    <a:pt x="377" y="1821"/>
                  </a:lnTo>
                  <a:lnTo>
                    <a:pt x="376" y="1818"/>
                  </a:lnTo>
                  <a:lnTo>
                    <a:pt x="369" y="1804"/>
                  </a:lnTo>
                  <a:lnTo>
                    <a:pt x="368" y="1801"/>
                  </a:lnTo>
                  <a:lnTo>
                    <a:pt x="365" y="1800"/>
                  </a:lnTo>
                  <a:lnTo>
                    <a:pt x="363" y="1798"/>
                  </a:lnTo>
                  <a:lnTo>
                    <a:pt x="363" y="1795"/>
                  </a:lnTo>
                  <a:lnTo>
                    <a:pt x="360" y="1792"/>
                  </a:lnTo>
                  <a:lnTo>
                    <a:pt x="360" y="1789"/>
                  </a:lnTo>
                  <a:lnTo>
                    <a:pt x="360" y="1786"/>
                  </a:lnTo>
                  <a:lnTo>
                    <a:pt x="360" y="1783"/>
                  </a:lnTo>
                  <a:lnTo>
                    <a:pt x="360" y="1779"/>
                  </a:lnTo>
                  <a:lnTo>
                    <a:pt x="360" y="1776"/>
                  </a:lnTo>
                  <a:lnTo>
                    <a:pt x="360" y="1773"/>
                  </a:lnTo>
                  <a:lnTo>
                    <a:pt x="360" y="1766"/>
                  </a:lnTo>
                  <a:lnTo>
                    <a:pt x="360" y="1765"/>
                  </a:lnTo>
                  <a:lnTo>
                    <a:pt x="360" y="1765"/>
                  </a:lnTo>
                  <a:lnTo>
                    <a:pt x="362" y="1763"/>
                  </a:lnTo>
                  <a:lnTo>
                    <a:pt x="362" y="1763"/>
                  </a:lnTo>
                  <a:lnTo>
                    <a:pt x="363" y="1762"/>
                  </a:lnTo>
                  <a:lnTo>
                    <a:pt x="363" y="1760"/>
                  </a:lnTo>
                  <a:lnTo>
                    <a:pt x="363" y="1757"/>
                  </a:lnTo>
                  <a:lnTo>
                    <a:pt x="366" y="1750"/>
                  </a:lnTo>
                  <a:lnTo>
                    <a:pt x="368" y="1742"/>
                  </a:lnTo>
                  <a:lnTo>
                    <a:pt x="369" y="1738"/>
                  </a:lnTo>
                  <a:lnTo>
                    <a:pt x="369" y="1734"/>
                  </a:lnTo>
                  <a:lnTo>
                    <a:pt x="374" y="1728"/>
                  </a:lnTo>
                  <a:lnTo>
                    <a:pt x="376" y="1725"/>
                  </a:lnTo>
                  <a:lnTo>
                    <a:pt x="377" y="1724"/>
                  </a:lnTo>
                  <a:lnTo>
                    <a:pt x="380" y="1722"/>
                  </a:lnTo>
                  <a:lnTo>
                    <a:pt x="383" y="1719"/>
                  </a:lnTo>
                  <a:lnTo>
                    <a:pt x="385" y="1718"/>
                  </a:lnTo>
                  <a:lnTo>
                    <a:pt x="385" y="1713"/>
                  </a:lnTo>
                  <a:lnTo>
                    <a:pt x="385" y="1710"/>
                  </a:lnTo>
                  <a:lnTo>
                    <a:pt x="386" y="1704"/>
                  </a:lnTo>
                  <a:lnTo>
                    <a:pt x="386" y="1703"/>
                  </a:lnTo>
                  <a:lnTo>
                    <a:pt x="385" y="1701"/>
                  </a:lnTo>
                  <a:lnTo>
                    <a:pt x="385" y="1700"/>
                  </a:lnTo>
                  <a:lnTo>
                    <a:pt x="383" y="1698"/>
                  </a:lnTo>
                  <a:lnTo>
                    <a:pt x="382" y="1696"/>
                  </a:lnTo>
                  <a:lnTo>
                    <a:pt x="382" y="1695"/>
                  </a:lnTo>
                  <a:lnTo>
                    <a:pt x="380" y="1690"/>
                  </a:lnTo>
                  <a:lnTo>
                    <a:pt x="379" y="1689"/>
                  </a:lnTo>
                  <a:lnTo>
                    <a:pt x="379" y="1687"/>
                  </a:lnTo>
                  <a:lnTo>
                    <a:pt x="379" y="1686"/>
                  </a:lnTo>
                  <a:lnTo>
                    <a:pt x="377" y="1683"/>
                  </a:lnTo>
                  <a:lnTo>
                    <a:pt x="377" y="1681"/>
                  </a:lnTo>
                  <a:lnTo>
                    <a:pt x="376" y="1680"/>
                  </a:lnTo>
                  <a:lnTo>
                    <a:pt x="376" y="1678"/>
                  </a:lnTo>
                  <a:lnTo>
                    <a:pt x="376" y="1678"/>
                  </a:lnTo>
                  <a:lnTo>
                    <a:pt x="377" y="1677"/>
                  </a:lnTo>
                  <a:lnTo>
                    <a:pt x="377" y="1678"/>
                  </a:lnTo>
                  <a:lnTo>
                    <a:pt x="376" y="1678"/>
                  </a:lnTo>
                  <a:lnTo>
                    <a:pt x="376" y="1678"/>
                  </a:lnTo>
                  <a:lnTo>
                    <a:pt x="380" y="1675"/>
                  </a:lnTo>
                  <a:lnTo>
                    <a:pt x="380" y="1674"/>
                  </a:lnTo>
                  <a:lnTo>
                    <a:pt x="380" y="1674"/>
                  </a:lnTo>
                  <a:lnTo>
                    <a:pt x="380" y="1672"/>
                  </a:lnTo>
                  <a:lnTo>
                    <a:pt x="380" y="1671"/>
                  </a:lnTo>
                  <a:lnTo>
                    <a:pt x="377" y="1663"/>
                  </a:lnTo>
                  <a:lnTo>
                    <a:pt x="374" y="1657"/>
                  </a:lnTo>
                  <a:lnTo>
                    <a:pt x="374" y="1654"/>
                  </a:lnTo>
                  <a:lnTo>
                    <a:pt x="369" y="1649"/>
                  </a:lnTo>
                  <a:lnTo>
                    <a:pt x="368" y="1646"/>
                  </a:lnTo>
                  <a:lnTo>
                    <a:pt x="368" y="1643"/>
                  </a:lnTo>
                  <a:lnTo>
                    <a:pt x="366" y="1643"/>
                  </a:lnTo>
                  <a:lnTo>
                    <a:pt x="366" y="1643"/>
                  </a:lnTo>
                  <a:lnTo>
                    <a:pt x="368" y="1642"/>
                  </a:lnTo>
                  <a:lnTo>
                    <a:pt x="369" y="1642"/>
                  </a:lnTo>
                  <a:lnTo>
                    <a:pt x="372" y="1642"/>
                  </a:lnTo>
                  <a:lnTo>
                    <a:pt x="376" y="1640"/>
                  </a:lnTo>
                  <a:lnTo>
                    <a:pt x="377" y="1640"/>
                  </a:lnTo>
                  <a:lnTo>
                    <a:pt x="376" y="1639"/>
                  </a:lnTo>
                  <a:lnTo>
                    <a:pt x="374" y="1640"/>
                  </a:lnTo>
                  <a:lnTo>
                    <a:pt x="372" y="1640"/>
                  </a:lnTo>
                  <a:lnTo>
                    <a:pt x="371" y="1640"/>
                  </a:lnTo>
                  <a:lnTo>
                    <a:pt x="369" y="1642"/>
                  </a:lnTo>
                  <a:lnTo>
                    <a:pt x="369" y="1642"/>
                  </a:lnTo>
                  <a:lnTo>
                    <a:pt x="368" y="1642"/>
                  </a:lnTo>
                  <a:lnTo>
                    <a:pt x="366" y="1640"/>
                  </a:lnTo>
                  <a:lnTo>
                    <a:pt x="366" y="1639"/>
                  </a:lnTo>
                  <a:lnTo>
                    <a:pt x="366" y="1639"/>
                  </a:lnTo>
                  <a:lnTo>
                    <a:pt x="366" y="1639"/>
                  </a:lnTo>
                  <a:lnTo>
                    <a:pt x="365" y="1637"/>
                  </a:lnTo>
                  <a:lnTo>
                    <a:pt x="365" y="1636"/>
                  </a:lnTo>
                  <a:lnTo>
                    <a:pt x="366" y="1634"/>
                  </a:lnTo>
                  <a:lnTo>
                    <a:pt x="365" y="1633"/>
                  </a:lnTo>
                  <a:lnTo>
                    <a:pt x="365" y="1631"/>
                  </a:lnTo>
                  <a:lnTo>
                    <a:pt x="363" y="1630"/>
                  </a:lnTo>
                  <a:lnTo>
                    <a:pt x="363" y="1630"/>
                  </a:lnTo>
                  <a:lnTo>
                    <a:pt x="363" y="1630"/>
                  </a:lnTo>
                  <a:lnTo>
                    <a:pt x="363" y="1628"/>
                  </a:lnTo>
                  <a:lnTo>
                    <a:pt x="362" y="1628"/>
                  </a:lnTo>
                  <a:lnTo>
                    <a:pt x="360" y="1627"/>
                  </a:lnTo>
                  <a:lnTo>
                    <a:pt x="360" y="1625"/>
                  </a:lnTo>
                  <a:lnTo>
                    <a:pt x="360" y="1625"/>
                  </a:lnTo>
                  <a:lnTo>
                    <a:pt x="360" y="1623"/>
                  </a:lnTo>
                  <a:lnTo>
                    <a:pt x="359" y="1622"/>
                  </a:lnTo>
                  <a:lnTo>
                    <a:pt x="356" y="1619"/>
                  </a:lnTo>
                  <a:lnTo>
                    <a:pt x="356" y="1619"/>
                  </a:lnTo>
                  <a:lnTo>
                    <a:pt x="353" y="1616"/>
                  </a:lnTo>
                  <a:lnTo>
                    <a:pt x="351" y="1614"/>
                  </a:lnTo>
                  <a:lnTo>
                    <a:pt x="350" y="1613"/>
                  </a:lnTo>
                  <a:lnTo>
                    <a:pt x="350" y="1611"/>
                  </a:lnTo>
                  <a:lnTo>
                    <a:pt x="347" y="1610"/>
                  </a:lnTo>
                  <a:lnTo>
                    <a:pt x="345" y="1608"/>
                  </a:lnTo>
                  <a:lnTo>
                    <a:pt x="344" y="1605"/>
                  </a:lnTo>
                  <a:lnTo>
                    <a:pt x="339" y="1601"/>
                  </a:lnTo>
                  <a:lnTo>
                    <a:pt x="336" y="1599"/>
                  </a:lnTo>
                  <a:lnTo>
                    <a:pt x="336" y="1598"/>
                  </a:lnTo>
                  <a:lnTo>
                    <a:pt x="336" y="1598"/>
                  </a:lnTo>
                  <a:lnTo>
                    <a:pt x="339" y="1599"/>
                  </a:lnTo>
                  <a:lnTo>
                    <a:pt x="339" y="1599"/>
                  </a:lnTo>
                  <a:lnTo>
                    <a:pt x="339" y="1599"/>
                  </a:lnTo>
                  <a:lnTo>
                    <a:pt x="338" y="1598"/>
                  </a:lnTo>
                  <a:lnTo>
                    <a:pt x="338" y="1598"/>
                  </a:lnTo>
                  <a:lnTo>
                    <a:pt x="336" y="1598"/>
                  </a:lnTo>
                  <a:lnTo>
                    <a:pt x="335" y="1598"/>
                  </a:lnTo>
                  <a:lnTo>
                    <a:pt x="335" y="1596"/>
                  </a:lnTo>
                  <a:lnTo>
                    <a:pt x="333" y="1596"/>
                  </a:lnTo>
                  <a:lnTo>
                    <a:pt x="333" y="1595"/>
                  </a:lnTo>
                  <a:lnTo>
                    <a:pt x="333" y="1595"/>
                  </a:lnTo>
                  <a:lnTo>
                    <a:pt x="331" y="1593"/>
                  </a:lnTo>
                  <a:lnTo>
                    <a:pt x="331" y="1592"/>
                  </a:lnTo>
                  <a:lnTo>
                    <a:pt x="330" y="1592"/>
                  </a:lnTo>
                  <a:lnTo>
                    <a:pt x="330" y="1592"/>
                  </a:lnTo>
                  <a:lnTo>
                    <a:pt x="333" y="1592"/>
                  </a:lnTo>
                  <a:lnTo>
                    <a:pt x="333" y="1592"/>
                  </a:lnTo>
                  <a:lnTo>
                    <a:pt x="333" y="1592"/>
                  </a:lnTo>
                  <a:lnTo>
                    <a:pt x="330" y="1590"/>
                  </a:lnTo>
                  <a:lnTo>
                    <a:pt x="330" y="1590"/>
                  </a:lnTo>
                  <a:lnTo>
                    <a:pt x="330" y="1590"/>
                  </a:lnTo>
                  <a:lnTo>
                    <a:pt x="330" y="1589"/>
                  </a:lnTo>
                  <a:lnTo>
                    <a:pt x="328" y="1587"/>
                  </a:lnTo>
                  <a:lnTo>
                    <a:pt x="327" y="1584"/>
                  </a:lnTo>
                  <a:lnTo>
                    <a:pt x="327" y="1584"/>
                  </a:lnTo>
                  <a:lnTo>
                    <a:pt x="330" y="1587"/>
                  </a:lnTo>
                  <a:lnTo>
                    <a:pt x="331" y="1587"/>
                  </a:lnTo>
                  <a:lnTo>
                    <a:pt x="331" y="1587"/>
                  </a:lnTo>
                  <a:lnTo>
                    <a:pt x="333" y="1587"/>
                  </a:lnTo>
                  <a:lnTo>
                    <a:pt x="333" y="1587"/>
                  </a:lnTo>
                  <a:lnTo>
                    <a:pt x="331" y="1585"/>
                  </a:lnTo>
                  <a:lnTo>
                    <a:pt x="331" y="1587"/>
                  </a:lnTo>
                  <a:lnTo>
                    <a:pt x="330" y="1587"/>
                  </a:lnTo>
                  <a:lnTo>
                    <a:pt x="330" y="1587"/>
                  </a:lnTo>
                  <a:lnTo>
                    <a:pt x="330" y="1585"/>
                  </a:lnTo>
                  <a:lnTo>
                    <a:pt x="330" y="1584"/>
                  </a:lnTo>
                  <a:lnTo>
                    <a:pt x="330" y="1584"/>
                  </a:lnTo>
                  <a:lnTo>
                    <a:pt x="330" y="1584"/>
                  </a:lnTo>
                  <a:lnTo>
                    <a:pt x="330" y="1584"/>
                  </a:lnTo>
                  <a:lnTo>
                    <a:pt x="328" y="1584"/>
                  </a:lnTo>
                  <a:lnTo>
                    <a:pt x="327" y="1584"/>
                  </a:lnTo>
                  <a:lnTo>
                    <a:pt x="325" y="1581"/>
                  </a:lnTo>
                  <a:lnTo>
                    <a:pt x="325" y="1581"/>
                  </a:lnTo>
                  <a:lnTo>
                    <a:pt x="325" y="1579"/>
                  </a:lnTo>
                  <a:lnTo>
                    <a:pt x="324" y="1579"/>
                  </a:lnTo>
                  <a:lnTo>
                    <a:pt x="322" y="1575"/>
                  </a:lnTo>
                  <a:lnTo>
                    <a:pt x="324" y="1575"/>
                  </a:lnTo>
                  <a:lnTo>
                    <a:pt x="324" y="1576"/>
                  </a:lnTo>
                  <a:lnTo>
                    <a:pt x="325" y="1576"/>
                  </a:lnTo>
                  <a:lnTo>
                    <a:pt x="327" y="1575"/>
                  </a:lnTo>
                  <a:lnTo>
                    <a:pt x="327" y="1575"/>
                  </a:lnTo>
                  <a:lnTo>
                    <a:pt x="327" y="1575"/>
                  </a:lnTo>
                  <a:lnTo>
                    <a:pt x="328" y="1575"/>
                  </a:lnTo>
                  <a:lnTo>
                    <a:pt x="330" y="1572"/>
                  </a:lnTo>
                  <a:lnTo>
                    <a:pt x="330" y="1569"/>
                  </a:lnTo>
                  <a:lnTo>
                    <a:pt x="330" y="1566"/>
                  </a:lnTo>
                  <a:lnTo>
                    <a:pt x="330" y="1564"/>
                  </a:lnTo>
                  <a:lnTo>
                    <a:pt x="331" y="1563"/>
                  </a:lnTo>
                  <a:lnTo>
                    <a:pt x="331" y="1564"/>
                  </a:lnTo>
                  <a:lnTo>
                    <a:pt x="331" y="1564"/>
                  </a:lnTo>
                  <a:lnTo>
                    <a:pt x="331" y="1566"/>
                  </a:lnTo>
                  <a:lnTo>
                    <a:pt x="331" y="1566"/>
                  </a:lnTo>
                  <a:lnTo>
                    <a:pt x="333" y="1566"/>
                  </a:lnTo>
                  <a:lnTo>
                    <a:pt x="336" y="1567"/>
                  </a:lnTo>
                  <a:lnTo>
                    <a:pt x="336" y="1567"/>
                  </a:lnTo>
                  <a:lnTo>
                    <a:pt x="336" y="1566"/>
                  </a:lnTo>
                  <a:lnTo>
                    <a:pt x="339" y="1566"/>
                  </a:lnTo>
                  <a:lnTo>
                    <a:pt x="338" y="1564"/>
                  </a:lnTo>
                  <a:lnTo>
                    <a:pt x="336" y="1566"/>
                  </a:lnTo>
                  <a:lnTo>
                    <a:pt x="333" y="1564"/>
                  </a:lnTo>
                  <a:lnTo>
                    <a:pt x="331" y="1563"/>
                  </a:lnTo>
                  <a:lnTo>
                    <a:pt x="331" y="1561"/>
                  </a:lnTo>
                  <a:lnTo>
                    <a:pt x="330" y="1561"/>
                  </a:lnTo>
                  <a:lnTo>
                    <a:pt x="330" y="1560"/>
                  </a:lnTo>
                  <a:lnTo>
                    <a:pt x="333" y="1560"/>
                  </a:lnTo>
                  <a:lnTo>
                    <a:pt x="333" y="1560"/>
                  </a:lnTo>
                  <a:lnTo>
                    <a:pt x="333" y="1560"/>
                  </a:lnTo>
                  <a:lnTo>
                    <a:pt x="335" y="1561"/>
                  </a:lnTo>
                  <a:lnTo>
                    <a:pt x="335" y="1561"/>
                  </a:lnTo>
                  <a:lnTo>
                    <a:pt x="335" y="1560"/>
                  </a:lnTo>
                  <a:lnTo>
                    <a:pt x="335" y="1558"/>
                  </a:lnTo>
                  <a:lnTo>
                    <a:pt x="333" y="1555"/>
                  </a:lnTo>
                  <a:lnTo>
                    <a:pt x="333" y="1555"/>
                  </a:lnTo>
                  <a:lnTo>
                    <a:pt x="335" y="1555"/>
                  </a:lnTo>
                  <a:lnTo>
                    <a:pt x="333" y="1554"/>
                  </a:lnTo>
                  <a:lnTo>
                    <a:pt x="331" y="1554"/>
                  </a:lnTo>
                  <a:lnTo>
                    <a:pt x="331" y="1554"/>
                  </a:lnTo>
                  <a:lnTo>
                    <a:pt x="331" y="1552"/>
                  </a:lnTo>
                  <a:lnTo>
                    <a:pt x="333" y="1551"/>
                  </a:lnTo>
                  <a:lnTo>
                    <a:pt x="333" y="1549"/>
                  </a:lnTo>
                  <a:lnTo>
                    <a:pt x="335" y="1549"/>
                  </a:lnTo>
                  <a:lnTo>
                    <a:pt x="335" y="1548"/>
                  </a:lnTo>
                  <a:lnTo>
                    <a:pt x="335" y="1546"/>
                  </a:lnTo>
                  <a:lnTo>
                    <a:pt x="336" y="1545"/>
                  </a:lnTo>
                  <a:lnTo>
                    <a:pt x="336" y="1543"/>
                  </a:lnTo>
                  <a:lnTo>
                    <a:pt x="336" y="1540"/>
                  </a:lnTo>
                  <a:lnTo>
                    <a:pt x="336" y="1537"/>
                  </a:lnTo>
                  <a:lnTo>
                    <a:pt x="338" y="1534"/>
                  </a:lnTo>
                  <a:lnTo>
                    <a:pt x="338" y="1533"/>
                  </a:lnTo>
                  <a:lnTo>
                    <a:pt x="338" y="1530"/>
                  </a:lnTo>
                  <a:lnTo>
                    <a:pt x="338" y="1528"/>
                  </a:lnTo>
                  <a:lnTo>
                    <a:pt x="338" y="1528"/>
                  </a:lnTo>
                  <a:lnTo>
                    <a:pt x="335" y="1525"/>
                  </a:lnTo>
                  <a:lnTo>
                    <a:pt x="336" y="1524"/>
                  </a:lnTo>
                  <a:lnTo>
                    <a:pt x="335" y="1524"/>
                  </a:lnTo>
                  <a:lnTo>
                    <a:pt x="335" y="1522"/>
                  </a:lnTo>
                  <a:lnTo>
                    <a:pt x="333" y="1522"/>
                  </a:lnTo>
                  <a:lnTo>
                    <a:pt x="333" y="1521"/>
                  </a:lnTo>
                  <a:lnTo>
                    <a:pt x="335" y="1521"/>
                  </a:lnTo>
                  <a:lnTo>
                    <a:pt x="336" y="1521"/>
                  </a:lnTo>
                  <a:lnTo>
                    <a:pt x="336" y="1521"/>
                  </a:lnTo>
                  <a:lnTo>
                    <a:pt x="335" y="1519"/>
                  </a:lnTo>
                  <a:lnTo>
                    <a:pt x="335" y="1519"/>
                  </a:lnTo>
                  <a:lnTo>
                    <a:pt x="335" y="1518"/>
                  </a:lnTo>
                  <a:lnTo>
                    <a:pt x="335" y="1518"/>
                  </a:lnTo>
                  <a:lnTo>
                    <a:pt x="335" y="1519"/>
                  </a:lnTo>
                  <a:lnTo>
                    <a:pt x="333" y="1519"/>
                  </a:lnTo>
                  <a:lnTo>
                    <a:pt x="333" y="1518"/>
                  </a:lnTo>
                  <a:lnTo>
                    <a:pt x="333" y="1518"/>
                  </a:lnTo>
                  <a:lnTo>
                    <a:pt x="333" y="1519"/>
                  </a:lnTo>
                  <a:lnTo>
                    <a:pt x="331" y="1519"/>
                  </a:lnTo>
                  <a:lnTo>
                    <a:pt x="331" y="1521"/>
                  </a:lnTo>
                  <a:lnTo>
                    <a:pt x="331" y="1521"/>
                  </a:lnTo>
                  <a:lnTo>
                    <a:pt x="330" y="1519"/>
                  </a:lnTo>
                  <a:lnTo>
                    <a:pt x="330" y="1519"/>
                  </a:lnTo>
                  <a:lnTo>
                    <a:pt x="330" y="1519"/>
                  </a:lnTo>
                  <a:lnTo>
                    <a:pt x="328" y="1519"/>
                  </a:lnTo>
                  <a:lnTo>
                    <a:pt x="327" y="1518"/>
                  </a:lnTo>
                  <a:lnTo>
                    <a:pt x="325" y="1516"/>
                  </a:lnTo>
                  <a:lnTo>
                    <a:pt x="325" y="1516"/>
                  </a:lnTo>
                  <a:lnTo>
                    <a:pt x="325" y="1515"/>
                  </a:lnTo>
                  <a:lnTo>
                    <a:pt x="325" y="1513"/>
                  </a:lnTo>
                  <a:lnTo>
                    <a:pt x="325" y="1512"/>
                  </a:lnTo>
                  <a:lnTo>
                    <a:pt x="325" y="1512"/>
                  </a:lnTo>
                  <a:lnTo>
                    <a:pt x="325" y="1512"/>
                  </a:lnTo>
                  <a:lnTo>
                    <a:pt x="324" y="1512"/>
                  </a:lnTo>
                  <a:lnTo>
                    <a:pt x="324" y="1512"/>
                  </a:lnTo>
                  <a:lnTo>
                    <a:pt x="322" y="1512"/>
                  </a:lnTo>
                  <a:lnTo>
                    <a:pt x="322" y="1510"/>
                  </a:lnTo>
                  <a:lnTo>
                    <a:pt x="322" y="1512"/>
                  </a:lnTo>
                  <a:lnTo>
                    <a:pt x="322" y="1513"/>
                  </a:lnTo>
                  <a:lnTo>
                    <a:pt x="321" y="1513"/>
                  </a:lnTo>
                  <a:lnTo>
                    <a:pt x="321" y="1512"/>
                  </a:lnTo>
                  <a:lnTo>
                    <a:pt x="321" y="1512"/>
                  </a:lnTo>
                  <a:lnTo>
                    <a:pt x="321" y="1510"/>
                  </a:lnTo>
                  <a:lnTo>
                    <a:pt x="321" y="1510"/>
                  </a:lnTo>
                  <a:lnTo>
                    <a:pt x="321" y="1510"/>
                  </a:lnTo>
                  <a:lnTo>
                    <a:pt x="321" y="1510"/>
                  </a:lnTo>
                  <a:lnTo>
                    <a:pt x="319" y="1510"/>
                  </a:lnTo>
                  <a:lnTo>
                    <a:pt x="319" y="1509"/>
                  </a:lnTo>
                  <a:lnTo>
                    <a:pt x="318" y="1509"/>
                  </a:lnTo>
                  <a:lnTo>
                    <a:pt x="318" y="1507"/>
                  </a:lnTo>
                  <a:lnTo>
                    <a:pt x="316" y="1509"/>
                  </a:lnTo>
                  <a:lnTo>
                    <a:pt x="318" y="1512"/>
                  </a:lnTo>
                  <a:lnTo>
                    <a:pt x="318" y="1512"/>
                  </a:lnTo>
                  <a:lnTo>
                    <a:pt x="315" y="1512"/>
                  </a:lnTo>
                  <a:lnTo>
                    <a:pt x="312" y="1513"/>
                  </a:lnTo>
                  <a:lnTo>
                    <a:pt x="310" y="1513"/>
                  </a:lnTo>
                  <a:lnTo>
                    <a:pt x="309" y="1512"/>
                  </a:lnTo>
                  <a:lnTo>
                    <a:pt x="309" y="1512"/>
                  </a:lnTo>
                  <a:lnTo>
                    <a:pt x="309" y="1512"/>
                  </a:lnTo>
                  <a:lnTo>
                    <a:pt x="309" y="1512"/>
                  </a:lnTo>
                  <a:lnTo>
                    <a:pt x="307" y="1512"/>
                  </a:lnTo>
                  <a:lnTo>
                    <a:pt x="306" y="1512"/>
                  </a:lnTo>
                  <a:lnTo>
                    <a:pt x="304" y="1512"/>
                  </a:lnTo>
                  <a:lnTo>
                    <a:pt x="304" y="1510"/>
                  </a:lnTo>
                  <a:lnTo>
                    <a:pt x="303" y="1510"/>
                  </a:lnTo>
                  <a:lnTo>
                    <a:pt x="303" y="1510"/>
                  </a:lnTo>
                  <a:lnTo>
                    <a:pt x="304" y="1512"/>
                  </a:lnTo>
                  <a:lnTo>
                    <a:pt x="304" y="1513"/>
                  </a:lnTo>
                  <a:lnTo>
                    <a:pt x="303" y="1515"/>
                  </a:lnTo>
                  <a:lnTo>
                    <a:pt x="301" y="1515"/>
                  </a:lnTo>
                  <a:lnTo>
                    <a:pt x="300" y="1513"/>
                  </a:lnTo>
                  <a:lnTo>
                    <a:pt x="300" y="1513"/>
                  </a:lnTo>
                  <a:lnTo>
                    <a:pt x="300" y="1512"/>
                  </a:lnTo>
                  <a:lnTo>
                    <a:pt x="300" y="1510"/>
                  </a:lnTo>
                  <a:lnTo>
                    <a:pt x="300" y="1510"/>
                  </a:lnTo>
                  <a:lnTo>
                    <a:pt x="300" y="1512"/>
                  </a:lnTo>
                  <a:lnTo>
                    <a:pt x="300" y="1512"/>
                  </a:lnTo>
                  <a:lnTo>
                    <a:pt x="300" y="1513"/>
                  </a:lnTo>
                  <a:lnTo>
                    <a:pt x="300" y="1515"/>
                  </a:lnTo>
                  <a:lnTo>
                    <a:pt x="300" y="1515"/>
                  </a:lnTo>
                  <a:lnTo>
                    <a:pt x="298" y="1515"/>
                  </a:lnTo>
                  <a:lnTo>
                    <a:pt x="298" y="1515"/>
                  </a:lnTo>
                  <a:lnTo>
                    <a:pt x="297" y="1515"/>
                  </a:lnTo>
                  <a:lnTo>
                    <a:pt x="297" y="1513"/>
                  </a:lnTo>
                  <a:lnTo>
                    <a:pt x="297" y="1513"/>
                  </a:lnTo>
                  <a:lnTo>
                    <a:pt x="297" y="1515"/>
                  </a:lnTo>
                  <a:lnTo>
                    <a:pt x="295" y="1515"/>
                  </a:lnTo>
                  <a:lnTo>
                    <a:pt x="295" y="1515"/>
                  </a:lnTo>
                  <a:lnTo>
                    <a:pt x="293" y="1515"/>
                  </a:lnTo>
                  <a:lnTo>
                    <a:pt x="293" y="1515"/>
                  </a:lnTo>
                  <a:lnTo>
                    <a:pt x="293" y="1515"/>
                  </a:lnTo>
                  <a:lnTo>
                    <a:pt x="293" y="1515"/>
                  </a:lnTo>
                  <a:lnTo>
                    <a:pt x="293" y="1513"/>
                  </a:lnTo>
                  <a:lnTo>
                    <a:pt x="292" y="1515"/>
                  </a:lnTo>
                  <a:lnTo>
                    <a:pt x="292" y="1516"/>
                  </a:lnTo>
                  <a:lnTo>
                    <a:pt x="292" y="1516"/>
                  </a:lnTo>
                  <a:lnTo>
                    <a:pt x="290" y="1516"/>
                  </a:lnTo>
                  <a:lnTo>
                    <a:pt x="289" y="1515"/>
                  </a:lnTo>
                  <a:lnTo>
                    <a:pt x="289" y="1515"/>
                  </a:lnTo>
                  <a:lnTo>
                    <a:pt x="287" y="1513"/>
                  </a:lnTo>
                  <a:lnTo>
                    <a:pt x="284" y="1512"/>
                  </a:lnTo>
                  <a:lnTo>
                    <a:pt x="284" y="1510"/>
                  </a:lnTo>
                  <a:lnTo>
                    <a:pt x="283" y="1509"/>
                  </a:lnTo>
                  <a:lnTo>
                    <a:pt x="283" y="1507"/>
                  </a:lnTo>
                  <a:lnTo>
                    <a:pt x="281" y="1506"/>
                  </a:lnTo>
                  <a:lnTo>
                    <a:pt x="283" y="1506"/>
                  </a:lnTo>
                  <a:lnTo>
                    <a:pt x="283" y="1506"/>
                  </a:lnTo>
                  <a:lnTo>
                    <a:pt x="283" y="1506"/>
                  </a:lnTo>
                  <a:lnTo>
                    <a:pt x="283" y="1504"/>
                  </a:lnTo>
                  <a:lnTo>
                    <a:pt x="281" y="1504"/>
                  </a:lnTo>
                  <a:lnTo>
                    <a:pt x="281" y="1504"/>
                  </a:lnTo>
                  <a:lnTo>
                    <a:pt x="281" y="1503"/>
                  </a:lnTo>
                  <a:lnTo>
                    <a:pt x="283" y="1503"/>
                  </a:lnTo>
                  <a:lnTo>
                    <a:pt x="283" y="1503"/>
                  </a:lnTo>
                  <a:lnTo>
                    <a:pt x="284" y="1501"/>
                  </a:lnTo>
                  <a:lnTo>
                    <a:pt x="284" y="1501"/>
                  </a:lnTo>
                  <a:lnTo>
                    <a:pt x="281" y="1503"/>
                  </a:lnTo>
                  <a:lnTo>
                    <a:pt x="280" y="1501"/>
                  </a:lnTo>
                  <a:lnTo>
                    <a:pt x="280" y="1500"/>
                  </a:lnTo>
                  <a:lnTo>
                    <a:pt x="280" y="1500"/>
                  </a:lnTo>
                  <a:lnTo>
                    <a:pt x="281" y="1500"/>
                  </a:lnTo>
                  <a:lnTo>
                    <a:pt x="283" y="1500"/>
                  </a:lnTo>
                  <a:lnTo>
                    <a:pt x="283" y="1500"/>
                  </a:lnTo>
                  <a:lnTo>
                    <a:pt x="283" y="1500"/>
                  </a:lnTo>
                  <a:lnTo>
                    <a:pt x="281" y="1500"/>
                  </a:lnTo>
                  <a:lnTo>
                    <a:pt x="281" y="1500"/>
                  </a:lnTo>
                  <a:lnTo>
                    <a:pt x="281" y="1498"/>
                  </a:lnTo>
                  <a:lnTo>
                    <a:pt x="281" y="1498"/>
                  </a:lnTo>
                  <a:lnTo>
                    <a:pt x="281" y="1500"/>
                  </a:lnTo>
                  <a:lnTo>
                    <a:pt x="280" y="1500"/>
                  </a:lnTo>
                  <a:lnTo>
                    <a:pt x="278" y="1500"/>
                  </a:lnTo>
                  <a:lnTo>
                    <a:pt x="278" y="1498"/>
                  </a:lnTo>
                  <a:lnTo>
                    <a:pt x="278" y="1498"/>
                  </a:lnTo>
                  <a:lnTo>
                    <a:pt x="278" y="1497"/>
                  </a:lnTo>
                  <a:lnTo>
                    <a:pt x="275" y="1493"/>
                  </a:lnTo>
                  <a:lnTo>
                    <a:pt x="272" y="1492"/>
                  </a:lnTo>
                  <a:lnTo>
                    <a:pt x="271" y="1490"/>
                  </a:lnTo>
                  <a:lnTo>
                    <a:pt x="266" y="1489"/>
                  </a:lnTo>
                  <a:lnTo>
                    <a:pt x="259" y="1489"/>
                  </a:lnTo>
                  <a:lnTo>
                    <a:pt x="259" y="1489"/>
                  </a:lnTo>
                  <a:lnTo>
                    <a:pt x="259" y="1489"/>
                  </a:lnTo>
                  <a:lnTo>
                    <a:pt x="260" y="1489"/>
                  </a:lnTo>
                  <a:lnTo>
                    <a:pt x="262" y="1487"/>
                  </a:lnTo>
                  <a:lnTo>
                    <a:pt x="262" y="1487"/>
                  </a:lnTo>
                  <a:lnTo>
                    <a:pt x="259" y="1487"/>
                  </a:lnTo>
                  <a:lnTo>
                    <a:pt x="259" y="1487"/>
                  </a:lnTo>
                  <a:lnTo>
                    <a:pt x="257" y="1489"/>
                  </a:lnTo>
                  <a:lnTo>
                    <a:pt x="249" y="1490"/>
                  </a:lnTo>
                  <a:lnTo>
                    <a:pt x="249" y="1490"/>
                  </a:lnTo>
                  <a:lnTo>
                    <a:pt x="243" y="1490"/>
                  </a:lnTo>
                  <a:lnTo>
                    <a:pt x="239" y="1492"/>
                  </a:lnTo>
                  <a:lnTo>
                    <a:pt x="236" y="1492"/>
                  </a:lnTo>
                  <a:lnTo>
                    <a:pt x="233" y="1493"/>
                  </a:lnTo>
                  <a:lnTo>
                    <a:pt x="231" y="1493"/>
                  </a:lnTo>
                  <a:lnTo>
                    <a:pt x="230" y="1493"/>
                  </a:lnTo>
                  <a:lnTo>
                    <a:pt x="228" y="1493"/>
                  </a:lnTo>
                  <a:lnTo>
                    <a:pt x="228" y="1495"/>
                  </a:lnTo>
                  <a:lnTo>
                    <a:pt x="228" y="1497"/>
                  </a:lnTo>
                  <a:lnTo>
                    <a:pt x="225" y="1498"/>
                  </a:lnTo>
                  <a:lnTo>
                    <a:pt x="224" y="1498"/>
                  </a:lnTo>
                  <a:lnTo>
                    <a:pt x="219" y="1498"/>
                  </a:lnTo>
                  <a:lnTo>
                    <a:pt x="214" y="1500"/>
                  </a:lnTo>
                  <a:lnTo>
                    <a:pt x="211" y="1501"/>
                  </a:lnTo>
                  <a:lnTo>
                    <a:pt x="210" y="1503"/>
                  </a:lnTo>
                  <a:lnTo>
                    <a:pt x="208" y="1503"/>
                  </a:lnTo>
                  <a:lnTo>
                    <a:pt x="207" y="1504"/>
                  </a:lnTo>
                  <a:lnTo>
                    <a:pt x="202" y="1504"/>
                  </a:lnTo>
                  <a:lnTo>
                    <a:pt x="198" y="1507"/>
                  </a:lnTo>
                  <a:lnTo>
                    <a:pt x="196" y="1507"/>
                  </a:lnTo>
                  <a:lnTo>
                    <a:pt x="195" y="1509"/>
                  </a:lnTo>
                  <a:lnTo>
                    <a:pt x="192" y="1510"/>
                  </a:lnTo>
                  <a:lnTo>
                    <a:pt x="190" y="1510"/>
                  </a:lnTo>
                  <a:lnTo>
                    <a:pt x="189" y="1509"/>
                  </a:lnTo>
                  <a:lnTo>
                    <a:pt x="187" y="1507"/>
                  </a:lnTo>
                  <a:lnTo>
                    <a:pt x="183" y="1507"/>
                  </a:lnTo>
                  <a:lnTo>
                    <a:pt x="180" y="1506"/>
                  </a:lnTo>
                  <a:lnTo>
                    <a:pt x="178" y="1506"/>
                  </a:lnTo>
                  <a:lnTo>
                    <a:pt x="178" y="1506"/>
                  </a:lnTo>
                  <a:lnTo>
                    <a:pt x="176" y="1506"/>
                  </a:lnTo>
                  <a:lnTo>
                    <a:pt x="176" y="1506"/>
                  </a:lnTo>
                  <a:lnTo>
                    <a:pt x="178" y="1506"/>
                  </a:lnTo>
                  <a:lnTo>
                    <a:pt x="180" y="1506"/>
                  </a:lnTo>
                  <a:lnTo>
                    <a:pt x="180" y="1506"/>
                  </a:lnTo>
                  <a:lnTo>
                    <a:pt x="178" y="1506"/>
                  </a:lnTo>
                  <a:lnTo>
                    <a:pt x="176" y="1504"/>
                  </a:lnTo>
                  <a:lnTo>
                    <a:pt x="178" y="1503"/>
                  </a:lnTo>
                  <a:lnTo>
                    <a:pt x="176" y="1503"/>
                  </a:lnTo>
                  <a:lnTo>
                    <a:pt x="176" y="1503"/>
                  </a:lnTo>
                  <a:lnTo>
                    <a:pt x="175" y="1506"/>
                  </a:lnTo>
                  <a:lnTo>
                    <a:pt x="175" y="1506"/>
                  </a:lnTo>
                  <a:lnTo>
                    <a:pt x="169" y="1504"/>
                  </a:lnTo>
                  <a:lnTo>
                    <a:pt x="167" y="1503"/>
                  </a:lnTo>
                  <a:lnTo>
                    <a:pt x="166" y="1503"/>
                  </a:lnTo>
                  <a:lnTo>
                    <a:pt x="163" y="1503"/>
                  </a:lnTo>
                  <a:lnTo>
                    <a:pt x="160" y="1504"/>
                  </a:lnTo>
                  <a:lnTo>
                    <a:pt x="160" y="1504"/>
                  </a:lnTo>
                  <a:lnTo>
                    <a:pt x="166" y="1504"/>
                  </a:lnTo>
                  <a:lnTo>
                    <a:pt x="166" y="1504"/>
                  </a:lnTo>
                  <a:lnTo>
                    <a:pt x="166" y="1504"/>
                  </a:lnTo>
                  <a:lnTo>
                    <a:pt x="158" y="1504"/>
                  </a:lnTo>
                  <a:lnTo>
                    <a:pt x="155" y="1506"/>
                  </a:lnTo>
                  <a:lnTo>
                    <a:pt x="155" y="1506"/>
                  </a:lnTo>
                  <a:lnTo>
                    <a:pt x="154" y="1504"/>
                  </a:lnTo>
                  <a:lnTo>
                    <a:pt x="151" y="1504"/>
                  </a:lnTo>
                  <a:lnTo>
                    <a:pt x="151" y="1504"/>
                  </a:lnTo>
                  <a:lnTo>
                    <a:pt x="151" y="1506"/>
                  </a:lnTo>
                  <a:lnTo>
                    <a:pt x="151" y="1506"/>
                  </a:lnTo>
                  <a:lnTo>
                    <a:pt x="154" y="1506"/>
                  </a:lnTo>
                  <a:lnTo>
                    <a:pt x="154" y="1506"/>
                  </a:lnTo>
                  <a:lnTo>
                    <a:pt x="148" y="1506"/>
                  </a:lnTo>
                  <a:lnTo>
                    <a:pt x="143" y="1507"/>
                  </a:lnTo>
                  <a:lnTo>
                    <a:pt x="142" y="1507"/>
                  </a:lnTo>
                  <a:lnTo>
                    <a:pt x="135" y="1510"/>
                  </a:lnTo>
                  <a:lnTo>
                    <a:pt x="132" y="1510"/>
                  </a:lnTo>
                  <a:lnTo>
                    <a:pt x="131" y="1512"/>
                  </a:lnTo>
                  <a:lnTo>
                    <a:pt x="129" y="1513"/>
                  </a:lnTo>
                  <a:lnTo>
                    <a:pt x="128" y="1513"/>
                  </a:lnTo>
                  <a:lnTo>
                    <a:pt x="125" y="1515"/>
                  </a:lnTo>
                  <a:lnTo>
                    <a:pt x="123" y="1515"/>
                  </a:lnTo>
                  <a:lnTo>
                    <a:pt x="122" y="1515"/>
                  </a:lnTo>
                  <a:lnTo>
                    <a:pt x="117" y="1513"/>
                  </a:lnTo>
                  <a:lnTo>
                    <a:pt x="114" y="1512"/>
                  </a:lnTo>
                  <a:lnTo>
                    <a:pt x="104" y="1506"/>
                  </a:lnTo>
                  <a:lnTo>
                    <a:pt x="101" y="1504"/>
                  </a:lnTo>
                  <a:lnTo>
                    <a:pt x="97" y="1501"/>
                  </a:lnTo>
                  <a:lnTo>
                    <a:pt x="90" y="1493"/>
                  </a:lnTo>
                  <a:lnTo>
                    <a:pt x="88" y="1492"/>
                  </a:lnTo>
                  <a:lnTo>
                    <a:pt x="85" y="1492"/>
                  </a:lnTo>
                  <a:lnTo>
                    <a:pt x="85" y="1492"/>
                  </a:lnTo>
                  <a:lnTo>
                    <a:pt x="84" y="1490"/>
                  </a:lnTo>
                  <a:lnTo>
                    <a:pt x="82" y="1489"/>
                  </a:lnTo>
                  <a:lnTo>
                    <a:pt x="81" y="1487"/>
                  </a:lnTo>
                  <a:lnTo>
                    <a:pt x="78" y="1486"/>
                  </a:lnTo>
                  <a:lnTo>
                    <a:pt x="75" y="1483"/>
                  </a:lnTo>
                  <a:lnTo>
                    <a:pt x="75" y="1483"/>
                  </a:lnTo>
                  <a:lnTo>
                    <a:pt x="72" y="1481"/>
                  </a:lnTo>
                  <a:lnTo>
                    <a:pt x="70" y="1480"/>
                  </a:lnTo>
                  <a:lnTo>
                    <a:pt x="64" y="1478"/>
                  </a:lnTo>
                  <a:lnTo>
                    <a:pt x="63" y="1477"/>
                  </a:lnTo>
                  <a:lnTo>
                    <a:pt x="63" y="1477"/>
                  </a:lnTo>
                  <a:lnTo>
                    <a:pt x="64" y="1475"/>
                  </a:lnTo>
                  <a:lnTo>
                    <a:pt x="63" y="1474"/>
                  </a:lnTo>
                  <a:lnTo>
                    <a:pt x="63" y="1472"/>
                  </a:lnTo>
                  <a:lnTo>
                    <a:pt x="63" y="1472"/>
                  </a:lnTo>
                  <a:lnTo>
                    <a:pt x="61" y="1474"/>
                  </a:lnTo>
                  <a:lnTo>
                    <a:pt x="60" y="1474"/>
                  </a:lnTo>
                  <a:lnTo>
                    <a:pt x="60" y="1472"/>
                  </a:lnTo>
                  <a:lnTo>
                    <a:pt x="58" y="1472"/>
                  </a:lnTo>
                  <a:lnTo>
                    <a:pt x="58" y="1472"/>
                  </a:lnTo>
                  <a:lnTo>
                    <a:pt x="58" y="1469"/>
                  </a:lnTo>
                  <a:lnTo>
                    <a:pt x="56" y="1468"/>
                  </a:lnTo>
                  <a:lnTo>
                    <a:pt x="56" y="1468"/>
                  </a:lnTo>
                  <a:lnTo>
                    <a:pt x="55" y="1468"/>
                  </a:lnTo>
                  <a:lnTo>
                    <a:pt x="53" y="1466"/>
                  </a:lnTo>
                  <a:lnTo>
                    <a:pt x="53" y="1465"/>
                  </a:lnTo>
                  <a:lnTo>
                    <a:pt x="53" y="1463"/>
                  </a:lnTo>
                  <a:lnTo>
                    <a:pt x="53" y="1463"/>
                  </a:lnTo>
                  <a:lnTo>
                    <a:pt x="55" y="1465"/>
                  </a:lnTo>
                  <a:lnTo>
                    <a:pt x="55" y="1465"/>
                  </a:lnTo>
                  <a:lnTo>
                    <a:pt x="56" y="1463"/>
                  </a:lnTo>
                  <a:lnTo>
                    <a:pt x="58" y="1463"/>
                  </a:lnTo>
                  <a:lnTo>
                    <a:pt x="58" y="1462"/>
                  </a:lnTo>
                  <a:lnTo>
                    <a:pt x="58" y="1462"/>
                  </a:lnTo>
                  <a:lnTo>
                    <a:pt x="56" y="1462"/>
                  </a:lnTo>
                  <a:lnTo>
                    <a:pt x="55" y="1462"/>
                  </a:lnTo>
                  <a:lnTo>
                    <a:pt x="55" y="1463"/>
                  </a:lnTo>
                  <a:lnTo>
                    <a:pt x="55" y="1463"/>
                  </a:lnTo>
                  <a:lnTo>
                    <a:pt x="53" y="1462"/>
                  </a:lnTo>
                  <a:lnTo>
                    <a:pt x="53" y="1460"/>
                  </a:lnTo>
                  <a:lnTo>
                    <a:pt x="53" y="1460"/>
                  </a:lnTo>
                  <a:lnTo>
                    <a:pt x="55" y="1459"/>
                  </a:lnTo>
                  <a:lnTo>
                    <a:pt x="56" y="1459"/>
                  </a:lnTo>
                  <a:lnTo>
                    <a:pt x="55" y="1459"/>
                  </a:lnTo>
                  <a:lnTo>
                    <a:pt x="53" y="1457"/>
                  </a:lnTo>
                  <a:lnTo>
                    <a:pt x="53" y="1457"/>
                  </a:lnTo>
                  <a:lnTo>
                    <a:pt x="53" y="1457"/>
                  </a:lnTo>
                  <a:lnTo>
                    <a:pt x="53" y="1456"/>
                  </a:lnTo>
                  <a:lnTo>
                    <a:pt x="53" y="1454"/>
                  </a:lnTo>
                  <a:lnTo>
                    <a:pt x="52" y="1454"/>
                  </a:lnTo>
                  <a:lnTo>
                    <a:pt x="52" y="1453"/>
                  </a:lnTo>
                  <a:lnTo>
                    <a:pt x="50" y="1453"/>
                  </a:lnTo>
                  <a:lnTo>
                    <a:pt x="49" y="1451"/>
                  </a:lnTo>
                  <a:lnTo>
                    <a:pt x="47" y="1451"/>
                  </a:lnTo>
                  <a:lnTo>
                    <a:pt x="49" y="1450"/>
                  </a:lnTo>
                  <a:lnTo>
                    <a:pt x="49" y="1448"/>
                  </a:lnTo>
                  <a:lnTo>
                    <a:pt x="47" y="1447"/>
                  </a:lnTo>
                  <a:lnTo>
                    <a:pt x="47" y="1447"/>
                  </a:lnTo>
                  <a:lnTo>
                    <a:pt x="47" y="1447"/>
                  </a:lnTo>
                  <a:lnTo>
                    <a:pt x="47" y="1447"/>
                  </a:lnTo>
                  <a:lnTo>
                    <a:pt x="46" y="1447"/>
                  </a:lnTo>
                  <a:lnTo>
                    <a:pt x="44" y="1445"/>
                  </a:lnTo>
                  <a:lnTo>
                    <a:pt x="44" y="1445"/>
                  </a:lnTo>
                  <a:lnTo>
                    <a:pt x="44" y="1444"/>
                  </a:lnTo>
                  <a:lnTo>
                    <a:pt x="44" y="1444"/>
                  </a:lnTo>
                  <a:lnTo>
                    <a:pt x="43" y="1444"/>
                  </a:lnTo>
                  <a:lnTo>
                    <a:pt x="43" y="1444"/>
                  </a:lnTo>
                  <a:lnTo>
                    <a:pt x="38" y="1442"/>
                  </a:lnTo>
                  <a:lnTo>
                    <a:pt x="37" y="1439"/>
                  </a:lnTo>
                  <a:lnTo>
                    <a:pt x="37" y="1437"/>
                  </a:lnTo>
                  <a:lnTo>
                    <a:pt x="37" y="1436"/>
                  </a:lnTo>
                  <a:lnTo>
                    <a:pt x="37" y="1436"/>
                  </a:lnTo>
                  <a:lnTo>
                    <a:pt x="35" y="1436"/>
                  </a:lnTo>
                  <a:lnTo>
                    <a:pt x="35" y="1436"/>
                  </a:lnTo>
                  <a:lnTo>
                    <a:pt x="35" y="1434"/>
                  </a:lnTo>
                  <a:lnTo>
                    <a:pt x="35" y="1433"/>
                  </a:lnTo>
                  <a:lnTo>
                    <a:pt x="34" y="1433"/>
                  </a:lnTo>
                  <a:lnTo>
                    <a:pt x="34" y="1433"/>
                  </a:lnTo>
                  <a:lnTo>
                    <a:pt x="32" y="1433"/>
                  </a:lnTo>
                  <a:lnTo>
                    <a:pt x="32" y="1434"/>
                  </a:lnTo>
                  <a:lnTo>
                    <a:pt x="32" y="1434"/>
                  </a:lnTo>
                  <a:lnTo>
                    <a:pt x="31" y="1434"/>
                  </a:lnTo>
                  <a:lnTo>
                    <a:pt x="31" y="1433"/>
                  </a:lnTo>
                  <a:lnTo>
                    <a:pt x="31" y="1433"/>
                  </a:lnTo>
                  <a:lnTo>
                    <a:pt x="31" y="1431"/>
                  </a:lnTo>
                  <a:lnTo>
                    <a:pt x="31" y="1431"/>
                  </a:lnTo>
                  <a:lnTo>
                    <a:pt x="29" y="1433"/>
                  </a:lnTo>
                  <a:lnTo>
                    <a:pt x="29" y="1433"/>
                  </a:lnTo>
                  <a:lnTo>
                    <a:pt x="29" y="1431"/>
                  </a:lnTo>
                  <a:lnTo>
                    <a:pt x="29" y="1431"/>
                  </a:lnTo>
                  <a:lnTo>
                    <a:pt x="28" y="1431"/>
                  </a:lnTo>
                  <a:lnTo>
                    <a:pt x="28" y="1430"/>
                  </a:lnTo>
                  <a:lnTo>
                    <a:pt x="28" y="1430"/>
                  </a:lnTo>
                  <a:lnTo>
                    <a:pt x="28" y="1428"/>
                  </a:lnTo>
                  <a:lnTo>
                    <a:pt x="28" y="1428"/>
                  </a:lnTo>
                  <a:lnTo>
                    <a:pt x="28" y="1428"/>
                  </a:lnTo>
                  <a:lnTo>
                    <a:pt x="28" y="1428"/>
                  </a:lnTo>
                  <a:lnTo>
                    <a:pt x="26" y="1428"/>
                  </a:lnTo>
                  <a:lnTo>
                    <a:pt x="26" y="1427"/>
                  </a:lnTo>
                  <a:lnTo>
                    <a:pt x="26" y="1427"/>
                  </a:lnTo>
                  <a:lnTo>
                    <a:pt x="29" y="1425"/>
                  </a:lnTo>
                  <a:lnTo>
                    <a:pt x="31" y="1425"/>
                  </a:lnTo>
                  <a:lnTo>
                    <a:pt x="31" y="1425"/>
                  </a:lnTo>
                  <a:lnTo>
                    <a:pt x="31" y="1424"/>
                  </a:lnTo>
                  <a:lnTo>
                    <a:pt x="29" y="1424"/>
                  </a:lnTo>
                  <a:lnTo>
                    <a:pt x="28" y="1424"/>
                  </a:lnTo>
                  <a:lnTo>
                    <a:pt x="28" y="1425"/>
                  </a:lnTo>
                  <a:lnTo>
                    <a:pt x="28" y="1425"/>
                  </a:lnTo>
                  <a:lnTo>
                    <a:pt x="26" y="1424"/>
                  </a:lnTo>
                  <a:lnTo>
                    <a:pt x="26" y="1422"/>
                  </a:lnTo>
                  <a:lnTo>
                    <a:pt x="26" y="1422"/>
                  </a:lnTo>
                  <a:lnTo>
                    <a:pt x="26" y="1422"/>
                  </a:lnTo>
                  <a:lnTo>
                    <a:pt x="29" y="1422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29" y="1421"/>
                  </a:lnTo>
                  <a:lnTo>
                    <a:pt x="26" y="1421"/>
                  </a:lnTo>
                  <a:lnTo>
                    <a:pt x="26" y="1421"/>
                  </a:lnTo>
                  <a:lnTo>
                    <a:pt x="25" y="1422"/>
                  </a:lnTo>
                  <a:lnTo>
                    <a:pt x="22" y="1424"/>
                  </a:lnTo>
                  <a:lnTo>
                    <a:pt x="20" y="1422"/>
                  </a:lnTo>
                  <a:lnTo>
                    <a:pt x="22" y="1421"/>
                  </a:lnTo>
                  <a:lnTo>
                    <a:pt x="20" y="1421"/>
                  </a:lnTo>
                  <a:lnTo>
                    <a:pt x="20" y="1421"/>
                  </a:lnTo>
                  <a:lnTo>
                    <a:pt x="18" y="1421"/>
                  </a:lnTo>
                  <a:lnTo>
                    <a:pt x="17" y="1421"/>
                  </a:lnTo>
                  <a:lnTo>
                    <a:pt x="15" y="1419"/>
                  </a:lnTo>
                  <a:lnTo>
                    <a:pt x="15" y="1418"/>
                  </a:lnTo>
                  <a:lnTo>
                    <a:pt x="17" y="1418"/>
                  </a:lnTo>
                  <a:lnTo>
                    <a:pt x="17" y="1418"/>
                  </a:lnTo>
                  <a:lnTo>
                    <a:pt x="15" y="1418"/>
                  </a:lnTo>
                  <a:lnTo>
                    <a:pt x="14" y="1418"/>
                  </a:lnTo>
                  <a:lnTo>
                    <a:pt x="11" y="1416"/>
                  </a:lnTo>
                  <a:lnTo>
                    <a:pt x="11" y="1415"/>
                  </a:lnTo>
                  <a:lnTo>
                    <a:pt x="9" y="1415"/>
                  </a:lnTo>
                  <a:lnTo>
                    <a:pt x="11" y="1413"/>
                  </a:lnTo>
                  <a:lnTo>
                    <a:pt x="11" y="1413"/>
                  </a:lnTo>
                  <a:lnTo>
                    <a:pt x="12" y="1413"/>
                  </a:lnTo>
                  <a:lnTo>
                    <a:pt x="14" y="1413"/>
                  </a:lnTo>
                  <a:lnTo>
                    <a:pt x="14" y="1413"/>
                  </a:lnTo>
                  <a:lnTo>
                    <a:pt x="14" y="1413"/>
                  </a:lnTo>
                  <a:lnTo>
                    <a:pt x="14" y="1412"/>
                  </a:lnTo>
                  <a:lnTo>
                    <a:pt x="12" y="1412"/>
                  </a:lnTo>
                  <a:lnTo>
                    <a:pt x="12" y="1412"/>
                  </a:lnTo>
                  <a:lnTo>
                    <a:pt x="12" y="1412"/>
                  </a:lnTo>
                  <a:lnTo>
                    <a:pt x="11" y="1412"/>
                  </a:lnTo>
                  <a:lnTo>
                    <a:pt x="11" y="1413"/>
                  </a:lnTo>
                  <a:lnTo>
                    <a:pt x="11" y="1413"/>
                  </a:lnTo>
                  <a:lnTo>
                    <a:pt x="11" y="1412"/>
                  </a:lnTo>
                  <a:lnTo>
                    <a:pt x="9" y="1412"/>
                  </a:lnTo>
                  <a:lnTo>
                    <a:pt x="11" y="1412"/>
                  </a:lnTo>
                  <a:lnTo>
                    <a:pt x="11" y="1409"/>
                  </a:lnTo>
                  <a:lnTo>
                    <a:pt x="11" y="1409"/>
                  </a:lnTo>
                  <a:lnTo>
                    <a:pt x="11" y="1407"/>
                  </a:lnTo>
                  <a:lnTo>
                    <a:pt x="11" y="1406"/>
                  </a:lnTo>
                  <a:lnTo>
                    <a:pt x="9" y="1404"/>
                  </a:lnTo>
                  <a:lnTo>
                    <a:pt x="11" y="1402"/>
                  </a:lnTo>
                  <a:lnTo>
                    <a:pt x="11" y="1401"/>
                  </a:lnTo>
                  <a:lnTo>
                    <a:pt x="12" y="1402"/>
                  </a:lnTo>
                  <a:lnTo>
                    <a:pt x="12" y="1402"/>
                  </a:lnTo>
                  <a:lnTo>
                    <a:pt x="12" y="1404"/>
                  </a:lnTo>
                  <a:lnTo>
                    <a:pt x="14" y="1404"/>
                  </a:lnTo>
                  <a:lnTo>
                    <a:pt x="17" y="1404"/>
                  </a:lnTo>
                  <a:lnTo>
                    <a:pt x="17" y="1404"/>
                  </a:lnTo>
                  <a:lnTo>
                    <a:pt x="17" y="1404"/>
                  </a:lnTo>
                  <a:lnTo>
                    <a:pt x="17" y="1402"/>
                  </a:lnTo>
                  <a:lnTo>
                    <a:pt x="20" y="1402"/>
                  </a:lnTo>
                  <a:lnTo>
                    <a:pt x="22" y="1402"/>
                  </a:lnTo>
                  <a:lnTo>
                    <a:pt x="25" y="1402"/>
                  </a:lnTo>
                  <a:lnTo>
                    <a:pt x="26" y="1402"/>
                  </a:lnTo>
                  <a:lnTo>
                    <a:pt x="26" y="1401"/>
                  </a:lnTo>
                  <a:lnTo>
                    <a:pt x="26" y="1401"/>
                  </a:lnTo>
                  <a:lnTo>
                    <a:pt x="25" y="1401"/>
                  </a:lnTo>
                  <a:lnTo>
                    <a:pt x="22" y="1402"/>
                  </a:lnTo>
                  <a:lnTo>
                    <a:pt x="18" y="1402"/>
                  </a:lnTo>
                  <a:lnTo>
                    <a:pt x="15" y="1402"/>
                  </a:lnTo>
                  <a:lnTo>
                    <a:pt x="14" y="1402"/>
                  </a:lnTo>
                  <a:lnTo>
                    <a:pt x="12" y="1402"/>
                  </a:lnTo>
                  <a:lnTo>
                    <a:pt x="12" y="1399"/>
                  </a:lnTo>
                  <a:lnTo>
                    <a:pt x="12" y="1399"/>
                  </a:lnTo>
                  <a:lnTo>
                    <a:pt x="12" y="1398"/>
                  </a:lnTo>
                  <a:lnTo>
                    <a:pt x="11" y="1396"/>
                  </a:lnTo>
                  <a:lnTo>
                    <a:pt x="11" y="1396"/>
                  </a:lnTo>
                  <a:lnTo>
                    <a:pt x="11" y="1395"/>
                  </a:lnTo>
                  <a:lnTo>
                    <a:pt x="12" y="1395"/>
                  </a:lnTo>
                  <a:lnTo>
                    <a:pt x="12" y="1395"/>
                  </a:lnTo>
                  <a:lnTo>
                    <a:pt x="11" y="1395"/>
                  </a:lnTo>
                  <a:lnTo>
                    <a:pt x="11" y="1395"/>
                  </a:lnTo>
                  <a:lnTo>
                    <a:pt x="9" y="1395"/>
                  </a:lnTo>
                  <a:lnTo>
                    <a:pt x="9" y="1393"/>
                  </a:lnTo>
                  <a:lnTo>
                    <a:pt x="9" y="1392"/>
                  </a:lnTo>
                  <a:lnTo>
                    <a:pt x="8" y="1390"/>
                  </a:lnTo>
                  <a:lnTo>
                    <a:pt x="6" y="1389"/>
                  </a:lnTo>
                  <a:lnTo>
                    <a:pt x="5" y="1387"/>
                  </a:lnTo>
                  <a:lnTo>
                    <a:pt x="5" y="1386"/>
                  </a:lnTo>
                  <a:lnTo>
                    <a:pt x="3" y="1386"/>
                  </a:lnTo>
                  <a:lnTo>
                    <a:pt x="2" y="1386"/>
                  </a:lnTo>
                  <a:lnTo>
                    <a:pt x="2" y="1387"/>
                  </a:lnTo>
                  <a:lnTo>
                    <a:pt x="0" y="1386"/>
                  </a:lnTo>
                  <a:lnTo>
                    <a:pt x="2" y="1384"/>
                  </a:lnTo>
                  <a:lnTo>
                    <a:pt x="6" y="1383"/>
                  </a:lnTo>
                  <a:lnTo>
                    <a:pt x="9" y="1378"/>
                  </a:lnTo>
                  <a:lnTo>
                    <a:pt x="12" y="1374"/>
                  </a:lnTo>
                  <a:lnTo>
                    <a:pt x="12" y="1372"/>
                  </a:lnTo>
                  <a:lnTo>
                    <a:pt x="12" y="1366"/>
                  </a:lnTo>
                  <a:lnTo>
                    <a:pt x="14" y="1363"/>
                  </a:lnTo>
                  <a:lnTo>
                    <a:pt x="14" y="1361"/>
                  </a:lnTo>
                  <a:lnTo>
                    <a:pt x="15" y="1358"/>
                  </a:lnTo>
                  <a:lnTo>
                    <a:pt x="17" y="1354"/>
                  </a:lnTo>
                  <a:lnTo>
                    <a:pt x="18" y="1349"/>
                  </a:lnTo>
                  <a:lnTo>
                    <a:pt x="20" y="1345"/>
                  </a:lnTo>
                  <a:lnTo>
                    <a:pt x="18" y="1342"/>
                  </a:lnTo>
                  <a:lnTo>
                    <a:pt x="18" y="1337"/>
                  </a:lnTo>
                  <a:lnTo>
                    <a:pt x="18" y="1334"/>
                  </a:lnTo>
                  <a:lnTo>
                    <a:pt x="17" y="1331"/>
                  </a:lnTo>
                  <a:lnTo>
                    <a:pt x="15" y="1329"/>
                  </a:lnTo>
                  <a:lnTo>
                    <a:pt x="14" y="1326"/>
                  </a:lnTo>
                  <a:lnTo>
                    <a:pt x="14" y="1326"/>
                  </a:lnTo>
                  <a:lnTo>
                    <a:pt x="14" y="1326"/>
                  </a:lnTo>
                  <a:lnTo>
                    <a:pt x="15" y="1325"/>
                  </a:lnTo>
                  <a:lnTo>
                    <a:pt x="15" y="1325"/>
                  </a:lnTo>
                  <a:lnTo>
                    <a:pt x="14" y="1325"/>
                  </a:lnTo>
                  <a:lnTo>
                    <a:pt x="15" y="1320"/>
                  </a:lnTo>
                  <a:lnTo>
                    <a:pt x="17" y="1317"/>
                  </a:lnTo>
                  <a:lnTo>
                    <a:pt x="17" y="1316"/>
                  </a:lnTo>
                  <a:lnTo>
                    <a:pt x="17" y="1314"/>
                  </a:lnTo>
                  <a:lnTo>
                    <a:pt x="15" y="1313"/>
                  </a:lnTo>
                  <a:lnTo>
                    <a:pt x="14" y="1310"/>
                  </a:lnTo>
                  <a:lnTo>
                    <a:pt x="14" y="1308"/>
                  </a:lnTo>
                  <a:lnTo>
                    <a:pt x="12" y="1308"/>
                  </a:lnTo>
                  <a:lnTo>
                    <a:pt x="12" y="1310"/>
                  </a:lnTo>
                  <a:lnTo>
                    <a:pt x="12" y="1310"/>
                  </a:lnTo>
                  <a:lnTo>
                    <a:pt x="12" y="1310"/>
                  </a:lnTo>
                  <a:lnTo>
                    <a:pt x="11" y="1307"/>
                  </a:lnTo>
                  <a:lnTo>
                    <a:pt x="9" y="1304"/>
                  </a:lnTo>
                  <a:lnTo>
                    <a:pt x="8" y="1304"/>
                  </a:lnTo>
                  <a:lnTo>
                    <a:pt x="8" y="1304"/>
                  </a:lnTo>
                  <a:lnTo>
                    <a:pt x="8" y="1304"/>
                  </a:lnTo>
                  <a:lnTo>
                    <a:pt x="6" y="1307"/>
                  </a:lnTo>
                  <a:lnTo>
                    <a:pt x="6" y="1307"/>
                  </a:lnTo>
                  <a:lnTo>
                    <a:pt x="8" y="1299"/>
                  </a:lnTo>
                  <a:lnTo>
                    <a:pt x="8" y="1293"/>
                  </a:lnTo>
                  <a:lnTo>
                    <a:pt x="9" y="1290"/>
                  </a:lnTo>
                  <a:lnTo>
                    <a:pt x="11" y="1288"/>
                  </a:lnTo>
                  <a:lnTo>
                    <a:pt x="14" y="1287"/>
                  </a:lnTo>
                  <a:lnTo>
                    <a:pt x="15" y="1284"/>
                  </a:lnTo>
                  <a:lnTo>
                    <a:pt x="15" y="1281"/>
                  </a:lnTo>
                  <a:lnTo>
                    <a:pt x="17" y="1279"/>
                  </a:lnTo>
                  <a:lnTo>
                    <a:pt x="17" y="1278"/>
                  </a:lnTo>
                  <a:lnTo>
                    <a:pt x="17" y="1276"/>
                  </a:lnTo>
                  <a:lnTo>
                    <a:pt x="18" y="1275"/>
                  </a:lnTo>
                  <a:lnTo>
                    <a:pt x="20" y="1273"/>
                  </a:lnTo>
                  <a:lnTo>
                    <a:pt x="20" y="1270"/>
                  </a:lnTo>
                  <a:lnTo>
                    <a:pt x="22" y="1269"/>
                  </a:lnTo>
                  <a:lnTo>
                    <a:pt x="22" y="1267"/>
                  </a:lnTo>
                  <a:lnTo>
                    <a:pt x="22" y="1267"/>
                  </a:lnTo>
                  <a:lnTo>
                    <a:pt x="22" y="1267"/>
                  </a:lnTo>
                  <a:lnTo>
                    <a:pt x="20" y="1269"/>
                  </a:lnTo>
                  <a:lnTo>
                    <a:pt x="20" y="1269"/>
                  </a:lnTo>
                  <a:lnTo>
                    <a:pt x="20" y="1269"/>
                  </a:lnTo>
                  <a:lnTo>
                    <a:pt x="22" y="1267"/>
                  </a:lnTo>
                  <a:lnTo>
                    <a:pt x="23" y="1266"/>
                  </a:lnTo>
                  <a:lnTo>
                    <a:pt x="25" y="1264"/>
                  </a:lnTo>
                  <a:lnTo>
                    <a:pt x="29" y="1258"/>
                  </a:lnTo>
                  <a:lnTo>
                    <a:pt x="32" y="1258"/>
                  </a:lnTo>
                  <a:lnTo>
                    <a:pt x="34" y="1255"/>
                  </a:lnTo>
                  <a:lnTo>
                    <a:pt x="34" y="1253"/>
                  </a:lnTo>
                  <a:lnTo>
                    <a:pt x="34" y="1249"/>
                  </a:lnTo>
                  <a:lnTo>
                    <a:pt x="35" y="1246"/>
                  </a:lnTo>
                  <a:lnTo>
                    <a:pt x="35" y="1244"/>
                  </a:lnTo>
                  <a:lnTo>
                    <a:pt x="37" y="1240"/>
                  </a:lnTo>
                  <a:lnTo>
                    <a:pt x="38" y="1238"/>
                  </a:lnTo>
                  <a:lnTo>
                    <a:pt x="38" y="1235"/>
                  </a:lnTo>
                  <a:lnTo>
                    <a:pt x="40" y="1234"/>
                  </a:lnTo>
                  <a:lnTo>
                    <a:pt x="40" y="1234"/>
                  </a:lnTo>
                  <a:lnTo>
                    <a:pt x="43" y="1232"/>
                  </a:lnTo>
                  <a:lnTo>
                    <a:pt x="44" y="1231"/>
                  </a:lnTo>
                  <a:lnTo>
                    <a:pt x="47" y="1229"/>
                  </a:lnTo>
                  <a:lnTo>
                    <a:pt x="49" y="1228"/>
                  </a:lnTo>
                  <a:lnTo>
                    <a:pt x="50" y="1226"/>
                  </a:lnTo>
                  <a:lnTo>
                    <a:pt x="52" y="1222"/>
                  </a:lnTo>
                  <a:lnTo>
                    <a:pt x="53" y="1218"/>
                  </a:lnTo>
                  <a:lnTo>
                    <a:pt x="55" y="1215"/>
                  </a:lnTo>
                  <a:lnTo>
                    <a:pt x="56" y="1214"/>
                  </a:lnTo>
                  <a:lnTo>
                    <a:pt x="56" y="1211"/>
                  </a:lnTo>
                  <a:lnTo>
                    <a:pt x="60" y="1211"/>
                  </a:lnTo>
                  <a:lnTo>
                    <a:pt x="63" y="1209"/>
                  </a:lnTo>
                  <a:lnTo>
                    <a:pt x="69" y="1208"/>
                  </a:lnTo>
                  <a:lnTo>
                    <a:pt x="75" y="1206"/>
                  </a:lnTo>
                  <a:lnTo>
                    <a:pt x="76" y="1205"/>
                  </a:lnTo>
                  <a:lnTo>
                    <a:pt x="78" y="1203"/>
                  </a:lnTo>
                  <a:lnTo>
                    <a:pt x="81" y="1200"/>
                  </a:lnTo>
                  <a:lnTo>
                    <a:pt x="85" y="1197"/>
                  </a:lnTo>
                  <a:lnTo>
                    <a:pt x="87" y="1196"/>
                  </a:lnTo>
                  <a:lnTo>
                    <a:pt x="91" y="1191"/>
                  </a:lnTo>
                  <a:lnTo>
                    <a:pt x="93" y="1187"/>
                  </a:lnTo>
                  <a:lnTo>
                    <a:pt x="94" y="1185"/>
                  </a:lnTo>
                  <a:lnTo>
                    <a:pt x="96" y="1182"/>
                  </a:lnTo>
                  <a:lnTo>
                    <a:pt x="97" y="1180"/>
                  </a:lnTo>
                  <a:lnTo>
                    <a:pt x="97" y="1177"/>
                  </a:lnTo>
                  <a:lnTo>
                    <a:pt x="97" y="1176"/>
                  </a:lnTo>
                  <a:lnTo>
                    <a:pt x="96" y="1173"/>
                  </a:lnTo>
                  <a:lnTo>
                    <a:pt x="94" y="1173"/>
                  </a:lnTo>
                  <a:lnTo>
                    <a:pt x="94" y="1171"/>
                  </a:lnTo>
                  <a:lnTo>
                    <a:pt x="96" y="1170"/>
                  </a:lnTo>
                  <a:lnTo>
                    <a:pt x="96" y="1167"/>
                  </a:lnTo>
                  <a:lnTo>
                    <a:pt x="96" y="1162"/>
                  </a:lnTo>
                  <a:lnTo>
                    <a:pt x="97" y="1158"/>
                  </a:lnTo>
                  <a:lnTo>
                    <a:pt x="101" y="1152"/>
                  </a:lnTo>
                  <a:lnTo>
                    <a:pt x="102" y="1150"/>
                  </a:lnTo>
                  <a:lnTo>
                    <a:pt x="102" y="1147"/>
                  </a:lnTo>
                  <a:lnTo>
                    <a:pt x="102" y="1146"/>
                  </a:lnTo>
                  <a:lnTo>
                    <a:pt x="108" y="1139"/>
                  </a:lnTo>
                  <a:lnTo>
                    <a:pt x="111" y="1136"/>
                  </a:lnTo>
                  <a:lnTo>
                    <a:pt x="111" y="1135"/>
                  </a:lnTo>
                  <a:lnTo>
                    <a:pt x="114" y="1133"/>
                  </a:lnTo>
                  <a:lnTo>
                    <a:pt x="123" y="1129"/>
                  </a:lnTo>
                  <a:lnTo>
                    <a:pt x="128" y="1127"/>
                  </a:lnTo>
                  <a:lnTo>
                    <a:pt x="131" y="1124"/>
                  </a:lnTo>
                  <a:lnTo>
                    <a:pt x="132" y="1123"/>
                  </a:lnTo>
                  <a:lnTo>
                    <a:pt x="139" y="1112"/>
                  </a:lnTo>
                  <a:lnTo>
                    <a:pt x="143" y="1098"/>
                  </a:lnTo>
                  <a:lnTo>
                    <a:pt x="143" y="1097"/>
                  </a:lnTo>
                  <a:lnTo>
                    <a:pt x="146" y="1097"/>
                  </a:lnTo>
                  <a:lnTo>
                    <a:pt x="148" y="1097"/>
                  </a:lnTo>
                  <a:lnTo>
                    <a:pt x="148" y="1097"/>
                  </a:lnTo>
                  <a:lnTo>
                    <a:pt x="149" y="1095"/>
                  </a:lnTo>
                  <a:lnTo>
                    <a:pt x="151" y="1095"/>
                  </a:lnTo>
                  <a:lnTo>
                    <a:pt x="151" y="1097"/>
                  </a:lnTo>
                  <a:lnTo>
                    <a:pt x="151" y="1098"/>
                  </a:lnTo>
                  <a:lnTo>
                    <a:pt x="152" y="1100"/>
                  </a:lnTo>
                  <a:lnTo>
                    <a:pt x="154" y="1103"/>
                  </a:lnTo>
                  <a:lnTo>
                    <a:pt x="157" y="1104"/>
                  </a:lnTo>
                  <a:lnTo>
                    <a:pt x="160" y="1106"/>
                  </a:lnTo>
                  <a:lnTo>
                    <a:pt x="163" y="1107"/>
                  </a:lnTo>
                  <a:lnTo>
                    <a:pt x="167" y="1106"/>
                  </a:lnTo>
                  <a:lnTo>
                    <a:pt x="169" y="1106"/>
                  </a:lnTo>
                  <a:lnTo>
                    <a:pt x="170" y="1104"/>
                  </a:lnTo>
                  <a:lnTo>
                    <a:pt x="172" y="1106"/>
                  </a:lnTo>
                  <a:lnTo>
                    <a:pt x="175" y="1106"/>
                  </a:lnTo>
                  <a:lnTo>
                    <a:pt x="176" y="1106"/>
                  </a:lnTo>
                  <a:lnTo>
                    <a:pt x="178" y="1104"/>
                  </a:lnTo>
                  <a:lnTo>
                    <a:pt x="180" y="1103"/>
                  </a:lnTo>
                  <a:lnTo>
                    <a:pt x="180" y="1104"/>
                  </a:lnTo>
                  <a:lnTo>
                    <a:pt x="180" y="1104"/>
                  </a:lnTo>
                  <a:lnTo>
                    <a:pt x="180" y="1104"/>
                  </a:lnTo>
                  <a:lnTo>
                    <a:pt x="181" y="1106"/>
                  </a:lnTo>
                  <a:lnTo>
                    <a:pt x="181" y="1107"/>
                  </a:lnTo>
                  <a:lnTo>
                    <a:pt x="183" y="1107"/>
                  </a:lnTo>
                  <a:lnTo>
                    <a:pt x="184" y="1107"/>
                  </a:lnTo>
                  <a:lnTo>
                    <a:pt x="186" y="1107"/>
                  </a:lnTo>
                  <a:lnTo>
                    <a:pt x="189" y="1107"/>
                  </a:lnTo>
                  <a:lnTo>
                    <a:pt x="192" y="1107"/>
                  </a:lnTo>
                  <a:lnTo>
                    <a:pt x="193" y="1107"/>
                  </a:lnTo>
                  <a:lnTo>
                    <a:pt x="195" y="1106"/>
                  </a:lnTo>
                  <a:lnTo>
                    <a:pt x="198" y="1104"/>
                  </a:lnTo>
                  <a:lnTo>
                    <a:pt x="199" y="1104"/>
                  </a:lnTo>
                  <a:lnTo>
                    <a:pt x="201" y="1101"/>
                  </a:lnTo>
                  <a:lnTo>
                    <a:pt x="202" y="1100"/>
                  </a:lnTo>
                  <a:lnTo>
                    <a:pt x="205" y="1100"/>
                  </a:lnTo>
                  <a:lnTo>
                    <a:pt x="211" y="1097"/>
                  </a:lnTo>
                  <a:lnTo>
                    <a:pt x="211" y="1097"/>
                  </a:lnTo>
                  <a:lnTo>
                    <a:pt x="213" y="1097"/>
                  </a:lnTo>
                  <a:lnTo>
                    <a:pt x="214" y="1097"/>
                  </a:lnTo>
                  <a:lnTo>
                    <a:pt x="216" y="1095"/>
                  </a:lnTo>
                  <a:lnTo>
                    <a:pt x="218" y="1094"/>
                  </a:lnTo>
                  <a:lnTo>
                    <a:pt x="221" y="1092"/>
                  </a:lnTo>
                  <a:lnTo>
                    <a:pt x="222" y="1091"/>
                  </a:lnTo>
                  <a:lnTo>
                    <a:pt x="225" y="1089"/>
                  </a:lnTo>
                  <a:lnTo>
                    <a:pt x="228" y="1088"/>
                  </a:lnTo>
                  <a:lnTo>
                    <a:pt x="231" y="1086"/>
                  </a:lnTo>
                  <a:lnTo>
                    <a:pt x="240" y="1086"/>
                  </a:lnTo>
                  <a:lnTo>
                    <a:pt x="245" y="1085"/>
                  </a:lnTo>
                  <a:lnTo>
                    <a:pt x="248" y="1085"/>
                  </a:lnTo>
                  <a:lnTo>
                    <a:pt x="251" y="1083"/>
                  </a:lnTo>
                  <a:lnTo>
                    <a:pt x="252" y="1082"/>
                  </a:lnTo>
                  <a:lnTo>
                    <a:pt x="259" y="1082"/>
                  </a:lnTo>
                  <a:lnTo>
                    <a:pt x="263" y="1080"/>
                  </a:lnTo>
                  <a:lnTo>
                    <a:pt x="274" y="1080"/>
                  </a:lnTo>
                  <a:lnTo>
                    <a:pt x="275" y="1082"/>
                  </a:lnTo>
                  <a:lnTo>
                    <a:pt x="277" y="1082"/>
                  </a:lnTo>
                  <a:lnTo>
                    <a:pt x="280" y="1083"/>
                  </a:lnTo>
                  <a:lnTo>
                    <a:pt x="281" y="1085"/>
                  </a:lnTo>
                  <a:lnTo>
                    <a:pt x="283" y="1083"/>
                  </a:lnTo>
                  <a:lnTo>
                    <a:pt x="286" y="1082"/>
                  </a:lnTo>
                  <a:lnTo>
                    <a:pt x="290" y="1082"/>
                  </a:lnTo>
                  <a:lnTo>
                    <a:pt x="292" y="1080"/>
                  </a:lnTo>
                  <a:lnTo>
                    <a:pt x="293" y="1079"/>
                  </a:lnTo>
                  <a:lnTo>
                    <a:pt x="295" y="1077"/>
                  </a:lnTo>
                  <a:lnTo>
                    <a:pt x="297" y="1079"/>
                  </a:lnTo>
                  <a:lnTo>
                    <a:pt x="301" y="1080"/>
                  </a:lnTo>
                  <a:lnTo>
                    <a:pt x="304" y="1080"/>
                  </a:lnTo>
                  <a:lnTo>
                    <a:pt x="304" y="1080"/>
                  </a:lnTo>
                  <a:lnTo>
                    <a:pt x="304" y="1077"/>
                  </a:lnTo>
                  <a:lnTo>
                    <a:pt x="307" y="1079"/>
                  </a:lnTo>
                  <a:lnTo>
                    <a:pt x="309" y="1079"/>
                  </a:lnTo>
                  <a:lnTo>
                    <a:pt x="312" y="1080"/>
                  </a:lnTo>
                  <a:lnTo>
                    <a:pt x="313" y="1082"/>
                  </a:lnTo>
                  <a:lnTo>
                    <a:pt x="316" y="1080"/>
                  </a:lnTo>
                  <a:lnTo>
                    <a:pt x="321" y="1080"/>
                  </a:lnTo>
                  <a:lnTo>
                    <a:pt x="324" y="1079"/>
                  </a:lnTo>
                  <a:lnTo>
                    <a:pt x="327" y="1077"/>
                  </a:lnTo>
                  <a:lnTo>
                    <a:pt x="328" y="1076"/>
                  </a:lnTo>
                  <a:lnTo>
                    <a:pt x="335" y="1074"/>
                  </a:lnTo>
                  <a:lnTo>
                    <a:pt x="336" y="1074"/>
                  </a:lnTo>
                  <a:lnTo>
                    <a:pt x="336" y="1074"/>
                  </a:lnTo>
                  <a:lnTo>
                    <a:pt x="336" y="1076"/>
                  </a:lnTo>
                  <a:lnTo>
                    <a:pt x="336" y="1076"/>
                  </a:lnTo>
                  <a:lnTo>
                    <a:pt x="336" y="1077"/>
                  </a:lnTo>
                  <a:lnTo>
                    <a:pt x="338" y="1076"/>
                  </a:lnTo>
                  <a:lnTo>
                    <a:pt x="338" y="1076"/>
                  </a:lnTo>
                  <a:lnTo>
                    <a:pt x="338" y="1076"/>
                  </a:lnTo>
                  <a:lnTo>
                    <a:pt x="339" y="1076"/>
                  </a:lnTo>
                  <a:lnTo>
                    <a:pt x="339" y="1076"/>
                  </a:lnTo>
                  <a:lnTo>
                    <a:pt x="341" y="1076"/>
                  </a:lnTo>
                  <a:lnTo>
                    <a:pt x="341" y="1079"/>
                  </a:lnTo>
                  <a:lnTo>
                    <a:pt x="342" y="1082"/>
                  </a:lnTo>
                  <a:lnTo>
                    <a:pt x="342" y="1082"/>
                  </a:lnTo>
                  <a:lnTo>
                    <a:pt x="344" y="1083"/>
                  </a:lnTo>
                  <a:lnTo>
                    <a:pt x="345" y="1082"/>
                  </a:lnTo>
                  <a:lnTo>
                    <a:pt x="345" y="1080"/>
                  </a:lnTo>
                  <a:lnTo>
                    <a:pt x="348" y="1080"/>
                  </a:lnTo>
                  <a:lnTo>
                    <a:pt x="350" y="1079"/>
                  </a:lnTo>
                  <a:lnTo>
                    <a:pt x="351" y="1077"/>
                  </a:lnTo>
                  <a:lnTo>
                    <a:pt x="351" y="1080"/>
                  </a:lnTo>
                  <a:lnTo>
                    <a:pt x="353" y="1080"/>
                  </a:lnTo>
                  <a:lnTo>
                    <a:pt x="351" y="1082"/>
                  </a:lnTo>
                  <a:lnTo>
                    <a:pt x="351" y="1083"/>
                  </a:lnTo>
                  <a:lnTo>
                    <a:pt x="348" y="1086"/>
                  </a:lnTo>
                  <a:lnTo>
                    <a:pt x="347" y="1088"/>
                  </a:lnTo>
                  <a:lnTo>
                    <a:pt x="345" y="1089"/>
                  </a:lnTo>
                  <a:lnTo>
                    <a:pt x="345" y="1091"/>
                  </a:lnTo>
                  <a:lnTo>
                    <a:pt x="345" y="1091"/>
                  </a:lnTo>
                  <a:lnTo>
                    <a:pt x="345" y="1094"/>
                  </a:lnTo>
                  <a:lnTo>
                    <a:pt x="347" y="1095"/>
                  </a:lnTo>
                  <a:lnTo>
                    <a:pt x="347" y="1097"/>
                  </a:lnTo>
                  <a:lnTo>
                    <a:pt x="348" y="1098"/>
                  </a:lnTo>
                  <a:lnTo>
                    <a:pt x="351" y="1100"/>
                  </a:lnTo>
                  <a:lnTo>
                    <a:pt x="351" y="1101"/>
                  </a:lnTo>
                  <a:lnTo>
                    <a:pt x="351" y="1103"/>
                  </a:lnTo>
                  <a:lnTo>
                    <a:pt x="351" y="1104"/>
                  </a:lnTo>
                  <a:lnTo>
                    <a:pt x="353" y="1106"/>
                  </a:lnTo>
                  <a:lnTo>
                    <a:pt x="350" y="1109"/>
                  </a:lnTo>
                  <a:lnTo>
                    <a:pt x="350" y="1111"/>
                  </a:lnTo>
                  <a:lnTo>
                    <a:pt x="347" y="1114"/>
                  </a:lnTo>
                  <a:lnTo>
                    <a:pt x="345" y="1117"/>
                  </a:lnTo>
                  <a:lnTo>
                    <a:pt x="341" y="1120"/>
                  </a:lnTo>
                  <a:lnTo>
                    <a:pt x="341" y="1120"/>
                  </a:lnTo>
                  <a:lnTo>
                    <a:pt x="339" y="1121"/>
                  </a:lnTo>
                  <a:lnTo>
                    <a:pt x="339" y="1123"/>
                  </a:lnTo>
                  <a:lnTo>
                    <a:pt x="339" y="1123"/>
                  </a:lnTo>
                  <a:lnTo>
                    <a:pt x="341" y="1126"/>
                  </a:lnTo>
                  <a:lnTo>
                    <a:pt x="342" y="1129"/>
                  </a:lnTo>
                  <a:lnTo>
                    <a:pt x="344" y="1129"/>
                  </a:lnTo>
                  <a:lnTo>
                    <a:pt x="348" y="1129"/>
                  </a:lnTo>
                  <a:lnTo>
                    <a:pt x="347" y="1130"/>
                  </a:lnTo>
                  <a:lnTo>
                    <a:pt x="348" y="1132"/>
                  </a:lnTo>
                  <a:lnTo>
                    <a:pt x="348" y="1132"/>
                  </a:lnTo>
                  <a:lnTo>
                    <a:pt x="350" y="1130"/>
                  </a:lnTo>
                  <a:lnTo>
                    <a:pt x="351" y="1130"/>
                  </a:lnTo>
                  <a:lnTo>
                    <a:pt x="353" y="1130"/>
                  </a:lnTo>
                  <a:lnTo>
                    <a:pt x="353" y="1133"/>
                  </a:lnTo>
                  <a:lnTo>
                    <a:pt x="354" y="1135"/>
                  </a:lnTo>
                  <a:lnTo>
                    <a:pt x="354" y="1135"/>
                  </a:lnTo>
                  <a:lnTo>
                    <a:pt x="354" y="1135"/>
                  </a:lnTo>
                  <a:lnTo>
                    <a:pt x="353" y="1135"/>
                  </a:lnTo>
                  <a:lnTo>
                    <a:pt x="354" y="1135"/>
                  </a:lnTo>
                  <a:lnTo>
                    <a:pt x="356" y="1136"/>
                  </a:lnTo>
                  <a:lnTo>
                    <a:pt x="356" y="1135"/>
                  </a:lnTo>
                  <a:lnTo>
                    <a:pt x="357" y="1136"/>
                  </a:lnTo>
                  <a:lnTo>
                    <a:pt x="359" y="1136"/>
                  </a:lnTo>
                  <a:lnTo>
                    <a:pt x="360" y="1138"/>
                  </a:lnTo>
                  <a:lnTo>
                    <a:pt x="366" y="1141"/>
                  </a:lnTo>
                  <a:lnTo>
                    <a:pt x="368" y="1141"/>
                  </a:lnTo>
                  <a:lnTo>
                    <a:pt x="372" y="1142"/>
                  </a:lnTo>
                  <a:lnTo>
                    <a:pt x="377" y="1141"/>
                  </a:lnTo>
                  <a:lnTo>
                    <a:pt x="379" y="1139"/>
                  </a:lnTo>
                  <a:lnTo>
                    <a:pt x="382" y="1141"/>
                  </a:lnTo>
                  <a:lnTo>
                    <a:pt x="383" y="1142"/>
                  </a:lnTo>
                  <a:lnTo>
                    <a:pt x="386" y="1142"/>
                  </a:lnTo>
                  <a:lnTo>
                    <a:pt x="389" y="1142"/>
                  </a:lnTo>
                  <a:lnTo>
                    <a:pt x="391" y="1144"/>
                  </a:lnTo>
                  <a:lnTo>
                    <a:pt x="392" y="1146"/>
                  </a:lnTo>
                  <a:lnTo>
                    <a:pt x="394" y="1146"/>
                  </a:lnTo>
                  <a:lnTo>
                    <a:pt x="403" y="1147"/>
                  </a:lnTo>
                  <a:lnTo>
                    <a:pt x="403" y="1149"/>
                  </a:lnTo>
                  <a:lnTo>
                    <a:pt x="404" y="1152"/>
                  </a:lnTo>
                  <a:lnTo>
                    <a:pt x="404" y="1153"/>
                  </a:lnTo>
                  <a:lnTo>
                    <a:pt x="404" y="1156"/>
                  </a:lnTo>
                  <a:lnTo>
                    <a:pt x="406" y="1158"/>
                  </a:lnTo>
                  <a:lnTo>
                    <a:pt x="407" y="1161"/>
                  </a:lnTo>
                  <a:lnTo>
                    <a:pt x="409" y="1162"/>
                  </a:lnTo>
                  <a:lnTo>
                    <a:pt x="410" y="1162"/>
                  </a:lnTo>
                  <a:lnTo>
                    <a:pt x="414" y="1164"/>
                  </a:lnTo>
                  <a:lnTo>
                    <a:pt x="418" y="1165"/>
                  </a:lnTo>
                  <a:lnTo>
                    <a:pt x="423" y="1165"/>
                  </a:lnTo>
                  <a:lnTo>
                    <a:pt x="429" y="1167"/>
                  </a:lnTo>
                  <a:lnTo>
                    <a:pt x="435" y="1168"/>
                  </a:lnTo>
                  <a:lnTo>
                    <a:pt x="436" y="1170"/>
                  </a:lnTo>
                  <a:lnTo>
                    <a:pt x="439" y="1171"/>
                  </a:lnTo>
                  <a:lnTo>
                    <a:pt x="445" y="1176"/>
                  </a:lnTo>
                  <a:lnTo>
                    <a:pt x="448" y="1177"/>
                  </a:lnTo>
                  <a:lnTo>
                    <a:pt x="450" y="1179"/>
                  </a:lnTo>
                  <a:lnTo>
                    <a:pt x="453" y="1177"/>
                  </a:lnTo>
                  <a:lnTo>
                    <a:pt x="456" y="1176"/>
                  </a:lnTo>
                  <a:lnTo>
                    <a:pt x="459" y="1174"/>
                  </a:lnTo>
                  <a:lnTo>
                    <a:pt x="462" y="1171"/>
                  </a:lnTo>
                  <a:lnTo>
                    <a:pt x="462" y="1168"/>
                  </a:lnTo>
                  <a:lnTo>
                    <a:pt x="465" y="1167"/>
                  </a:lnTo>
                  <a:lnTo>
                    <a:pt x="465" y="1165"/>
                  </a:lnTo>
                  <a:lnTo>
                    <a:pt x="462" y="1164"/>
                  </a:lnTo>
                  <a:lnTo>
                    <a:pt x="462" y="1162"/>
                  </a:lnTo>
                  <a:lnTo>
                    <a:pt x="462" y="1159"/>
                  </a:lnTo>
                  <a:lnTo>
                    <a:pt x="462" y="1156"/>
                  </a:lnTo>
                  <a:lnTo>
                    <a:pt x="462" y="1153"/>
                  </a:lnTo>
                  <a:lnTo>
                    <a:pt x="462" y="1152"/>
                  </a:lnTo>
                  <a:lnTo>
                    <a:pt x="465" y="1150"/>
                  </a:lnTo>
                  <a:lnTo>
                    <a:pt x="468" y="1147"/>
                  </a:lnTo>
                  <a:lnTo>
                    <a:pt x="471" y="1146"/>
                  </a:lnTo>
                  <a:lnTo>
                    <a:pt x="474" y="1142"/>
                  </a:lnTo>
                  <a:lnTo>
                    <a:pt x="477" y="1142"/>
                  </a:lnTo>
                  <a:lnTo>
                    <a:pt x="480" y="1142"/>
                  </a:lnTo>
                  <a:lnTo>
                    <a:pt x="483" y="1139"/>
                  </a:lnTo>
                  <a:lnTo>
                    <a:pt x="483" y="1139"/>
                  </a:lnTo>
                  <a:lnTo>
                    <a:pt x="484" y="1141"/>
                  </a:lnTo>
                  <a:lnTo>
                    <a:pt x="489" y="1139"/>
                  </a:lnTo>
                  <a:lnTo>
                    <a:pt x="490" y="1141"/>
                  </a:lnTo>
                  <a:lnTo>
                    <a:pt x="493" y="1142"/>
                  </a:lnTo>
                  <a:lnTo>
                    <a:pt x="496" y="1142"/>
                  </a:lnTo>
                  <a:lnTo>
                    <a:pt x="498" y="1144"/>
                  </a:lnTo>
                  <a:lnTo>
                    <a:pt x="499" y="1144"/>
                  </a:lnTo>
                  <a:lnTo>
                    <a:pt x="501" y="1147"/>
                  </a:lnTo>
                  <a:lnTo>
                    <a:pt x="501" y="1147"/>
                  </a:lnTo>
                  <a:lnTo>
                    <a:pt x="501" y="1149"/>
                  </a:lnTo>
                  <a:lnTo>
                    <a:pt x="502" y="1150"/>
                  </a:lnTo>
                  <a:lnTo>
                    <a:pt x="508" y="1152"/>
                  </a:lnTo>
                  <a:lnTo>
                    <a:pt x="510" y="1152"/>
                  </a:lnTo>
                  <a:lnTo>
                    <a:pt x="511" y="1153"/>
                  </a:lnTo>
                  <a:lnTo>
                    <a:pt x="513" y="1153"/>
                  </a:lnTo>
                  <a:lnTo>
                    <a:pt x="517" y="1153"/>
                  </a:lnTo>
                  <a:lnTo>
                    <a:pt x="519" y="1153"/>
                  </a:lnTo>
                  <a:lnTo>
                    <a:pt x="522" y="1153"/>
                  </a:lnTo>
                  <a:lnTo>
                    <a:pt x="523" y="1155"/>
                  </a:lnTo>
                  <a:lnTo>
                    <a:pt x="523" y="1155"/>
                  </a:lnTo>
                  <a:lnTo>
                    <a:pt x="525" y="1158"/>
                  </a:lnTo>
                  <a:lnTo>
                    <a:pt x="525" y="1158"/>
                  </a:lnTo>
                  <a:lnTo>
                    <a:pt x="526" y="1161"/>
                  </a:lnTo>
                  <a:lnTo>
                    <a:pt x="528" y="1161"/>
                  </a:lnTo>
                  <a:lnTo>
                    <a:pt x="535" y="1159"/>
                  </a:lnTo>
                  <a:lnTo>
                    <a:pt x="542" y="1161"/>
                  </a:lnTo>
                  <a:lnTo>
                    <a:pt x="545" y="1161"/>
                  </a:lnTo>
                  <a:lnTo>
                    <a:pt x="551" y="1162"/>
                  </a:lnTo>
                  <a:lnTo>
                    <a:pt x="554" y="1165"/>
                  </a:lnTo>
                  <a:lnTo>
                    <a:pt x="556" y="1165"/>
                  </a:lnTo>
                  <a:lnTo>
                    <a:pt x="559" y="1165"/>
                  </a:lnTo>
                  <a:lnTo>
                    <a:pt x="560" y="1167"/>
                  </a:lnTo>
                  <a:lnTo>
                    <a:pt x="566" y="1167"/>
                  </a:lnTo>
                  <a:lnTo>
                    <a:pt x="571" y="1168"/>
                  </a:lnTo>
                  <a:lnTo>
                    <a:pt x="572" y="1170"/>
                  </a:lnTo>
                  <a:lnTo>
                    <a:pt x="574" y="1170"/>
                  </a:lnTo>
                  <a:lnTo>
                    <a:pt x="576" y="1170"/>
                  </a:lnTo>
                  <a:lnTo>
                    <a:pt x="576" y="1170"/>
                  </a:lnTo>
                  <a:lnTo>
                    <a:pt x="579" y="1168"/>
                  </a:lnTo>
                  <a:lnTo>
                    <a:pt x="580" y="1168"/>
                  </a:lnTo>
                  <a:lnTo>
                    <a:pt x="585" y="1165"/>
                  </a:lnTo>
                  <a:lnTo>
                    <a:pt x="586" y="1164"/>
                  </a:lnTo>
                  <a:lnTo>
                    <a:pt x="586" y="1164"/>
                  </a:lnTo>
                  <a:lnTo>
                    <a:pt x="588" y="1164"/>
                  </a:lnTo>
                  <a:lnTo>
                    <a:pt x="588" y="1164"/>
                  </a:lnTo>
                  <a:lnTo>
                    <a:pt x="589" y="1162"/>
                  </a:lnTo>
                  <a:lnTo>
                    <a:pt x="589" y="1162"/>
                  </a:lnTo>
                  <a:lnTo>
                    <a:pt x="589" y="1161"/>
                  </a:lnTo>
                  <a:lnTo>
                    <a:pt x="592" y="1161"/>
                  </a:lnTo>
                  <a:lnTo>
                    <a:pt x="597" y="1159"/>
                  </a:lnTo>
                  <a:lnTo>
                    <a:pt x="595" y="1161"/>
                  </a:lnTo>
                  <a:lnTo>
                    <a:pt x="592" y="1162"/>
                  </a:lnTo>
                  <a:lnTo>
                    <a:pt x="594" y="1162"/>
                  </a:lnTo>
                  <a:lnTo>
                    <a:pt x="595" y="1162"/>
                  </a:lnTo>
                  <a:lnTo>
                    <a:pt x="597" y="1161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9"/>
                  </a:lnTo>
                  <a:lnTo>
                    <a:pt x="600" y="1159"/>
                  </a:lnTo>
                  <a:lnTo>
                    <a:pt x="604" y="1161"/>
                  </a:lnTo>
                  <a:lnTo>
                    <a:pt x="604" y="1161"/>
                  </a:lnTo>
                  <a:lnTo>
                    <a:pt x="607" y="1161"/>
                  </a:lnTo>
                  <a:lnTo>
                    <a:pt x="609" y="1161"/>
                  </a:lnTo>
                  <a:lnTo>
                    <a:pt x="609" y="1161"/>
                  </a:lnTo>
                  <a:lnTo>
                    <a:pt x="612" y="1162"/>
                  </a:lnTo>
                  <a:lnTo>
                    <a:pt x="611" y="1162"/>
                  </a:lnTo>
                  <a:lnTo>
                    <a:pt x="609" y="1161"/>
                  </a:lnTo>
                  <a:lnTo>
                    <a:pt x="607" y="1162"/>
                  </a:lnTo>
                  <a:lnTo>
                    <a:pt x="607" y="1164"/>
                  </a:lnTo>
                  <a:lnTo>
                    <a:pt x="609" y="1164"/>
                  </a:lnTo>
                  <a:lnTo>
                    <a:pt x="611" y="1165"/>
                  </a:lnTo>
                  <a:lnTo>
                    <a:pt x="611" y="1165"/>
                  </a:lnTo>
                  <a:lnTo>
                    <a:pt x="611" y="1167"/>
                  </a:lnTo>
                  <a:lnTo>
                    <a:pt x="612" y="1167"/>
                  </a:lnTo>
                  <a:lnTo>
                    <a:pt x="614" y="1165"/>
                  </a:lnTo>
                  <a:lnTo>
                    <a:pt x="612" y="1164"/>
                  </a:lnTo>
                  <a:lnTo>
                    <a:pt x="612" y="1164"/>
                  </a:lnTo>
                  <a:lnTo>
                    <a:pt x="612" y="1164"/>
                  </a:lnTo>
                  <a:lnTo>
                    <a:pt x="614" y="1164"/>
                  </a:lnTo>
                  <a:lnTo>
                    <a:pt x="617" y="1167"/>
                  </a:lnTo>
                  <a:lnTo>
                    <a:pt x="617" y="1167"/>
                  </a:lnTo>
                  <a:lnTo>
                    <a:pt x="618" y="1167"/>
                  </a:lnTo>
                  <a:lnTo>
                    <a:pt x="620" y="1167"/>
                  </a:lnTo>
                  <a:lnTo>
                    <a:pt x="621" y="1167"/>
                  </a:lnTo>
                  <a:lnTo>
                    <a:pt x="624" y="1165"/>
                  </a:lnTo>
                  <a:lnTo>
                    <a:pt x="624" y="1165"/>
                  </a:lnTo>
                  <a:lnTo>
                    <a:pt x="624" y="1167"/>
                  </a:lnTo>
                  <a:lnTo>
                    <a:pt x="627" y="1165"/>
                  </a:lnTo>
                  <a:lnTo>
                    <a:pt x="630" y="1165"/>
                  </a:lnTo>
                  <a:lnTo>
                    <a:pt x="633" y="1165"/>
                  </a:lnTo>
                  <a:lnTo>
                    <a:pt x="636" y="1164"/>
                  </a:lnTo>
                  <a:lnTo>
                    <a:pt x="636" y="1164"/>
                  </a:lnTo>
                  <a:lnTo>
                    <a:pt x="639" y="1161"/>
                  </a:lnTo>
                  <a:lnTo>
                    <a:pt x="639" y="1159"/>
                  </a:lnTo>
                  <a:lnTo>
                    <a:pt x="641" y="1159"/>
                  </a:lnTo>
                  <a:lnTo>
                    <a:pt x="642" y="1155"/>
                  </a:lnTo>
                  <a:lnTo>
                    <a:pt x="644" y="1150"/>
                  </a:lnTo>
                  <a:lnTo>
                    <a:pt x="645" y="1144"/>
                  </a:lnTo>
                  <a:lnTo>
                    <a:pt x="647" y="1141"/>
                  </a:lnTo>
                  <a:lnTo>
                    <a:pt x="647" y="1139"/>
                  </a:lnTo>
                  <a:lnTo>
                    <a:pt x="649" y="1138"/>
                  </a:lnTo>
                  <a:lnTo>
                    <a:pt x="649" y="1136"/>
                  </a:lnTo>
                  <a:lnTo>
                    <a:pt x="649" y="1135"/>
                  </a:lnTo>
                  <a:lnTo>
                    <a:pt x="650" y="1133"/>
                  </a:lnTo>
                  <a:lnTo>
                    <a:pt x="650" y="1132"/>
                  </a:lnTo>
                  <a:lnTo>
                    <a:pt x="653" y="1126"/>
                  </a:lnTo>
                  <a:lnTo>
                    <a:pt x="655" y="1124"/>
                  </a:lnTo>
                  <a:lnTo>
                    <a:pt x="655" y="1121"/>
                  </a:lnTo>
                  <a:lnTo>
                    <a:pt x="656" y="1118"/>
                  </a:lnTo>
                  <a:lnTo>
                    <a:pt x="658" y="1117"/>
                  </a:lnTo>
                  <a:lnTo>
                    <a:pt x="659" y="1117"/>
                  </a:lnTo>
                  <a:lnTo>
                    <a:pt x="659" y="1115"/>
                  </a:lnTo>
                  <a:lnTo>
                    <a:pt x="658" y="1112"/>
                  </a:lnTo>
                  <a:lnTo>
                    <a:pt x="658" y="1111"/>
                  </a:lnTo>
                  <a:lnTo>
                    <a:pt x="658" y="1109"/>
                  </a:lnTo>
                  <a:lnTo>
                    <a:pt x="658" y="1106"/>
                  </a:lnTo>
                  <a:lnTo>
                    <a:pt x="658" y="1104"/>
                  </a:lnTo>
                  <a:lnTo>
                    <a:pt x="658" y="1104"/>
                  </a:lnTo>
                  <a:lnTo>
                    <a:pt x="658" y="1103"/>
                  </a:lnTo>
                  <a:lnTo>
                    <a:pt x="656" y="1100"/>
                  </a:lnTo>
                  <a:lnTo>
                    <a:pt x="656" y="1097"/>
                  </a:lnTo>
                  <a:lnTo>
                    <a:pt x="658" y="1095"/>
                  </a:lnTo>
                  <a:lnTo>
                    <a:pt x="658" y="1094"/>
                  </a:lnTo>
                  <a:lnTo>
                    <a:pt x="658" y="1092"/>
                  </a:lnTo>
                  <a:lnTo>
                    <a:pt x="656" y="1089"/>
                  </a:lnTo>
                  <a:lnTo>
                    <a:pt x="658" y="1088"/>
                  </a:lnTo>
                  <a:lnTo>
                    <a:pt x="659" y="1086"/>
                  </a:lnTo>
                  <a:lnTo>
                    <a:pt x="661" y="1085"/>
                  </a:lnTo>
                  <a:lnTo>
                    <a:pt x="661" y="1083"/>
                  </a:lnTo>
                  <a:lnTo>
                    <a:pt x="661" y="1082"/>
                  </a:lnTo>
                  <a:lnTo>
                    <a:pt x="661" y="1082"/>
                  </a:lnTo>
                  <a:lnTo>
                    <a:pt x="659" y="1080"/>
                  </a:lnTo>
                  <a:lnTo>
                    <a:pt x="658" y="1082"/>
                  </a:lnTo>
                  <a:lnTo>
                    <a:pt x="656" y="1082"/>
                  </a:lnTo>
                  <a:lnTo>
                    <a:pt x="656" y="1083"/>
                  </a:lnTo>
                  <a:lnTo>
                    <a:pt x="655" y="1083"/>
                  </a:lnTo>
                  <a:lnTo>
                    <a:pt x="655" y="1085"/>
                  </a:lnTo>
                  <a:lnTo>
                    <a:pt x="653" y="1085"/>
                  </a:lnTo>
                  <a:lnTo>
                    <a:pt x="652" y="1085"/>
                  </a:lnTo>
                  <a:lnTo>
                    <a:pt x="649" y="1085"/>
                  </a:lnTo>
                  <a:lnTo>
                    <a:pt x="645" y="1083"/>
                  </a:lnTo>
                  <a:lnTo>
                    <a:pt x="644" y="1082"/>
                  </a:lnTo>
                  <a:lnTo>
                    <a:pt x="642" y="1082"/>
                  </a:lnTo>
                  <a:lnTo>
                    <a:pt x="641" y="1082"/>
                  </a:lnTo>
                  <a:lnTo>
                    <a:pt x="638" y="1085"/>
                  </a:lnTo>
                  <a:lnTo>
                    <a:pt x="635" y="1089"/>
                  </a:lnTo>
                  <a:lnTo>
                    <a:pt x="633" y="1089"/>
                  </a:lnTo>
                  <a:lnTo>
                    <a:pt x="630" y="1091"/>
                  </a:lnTo>
                  <a:lnTo>
                    <a:pt x="629" y="1092"/>
                  </a:lnTo>
                  <a:lnTo>
                    <a:pt x="627" y="1092"/>
                  </a:lnTo>
                  <a:lnTo>
                    <a:pt x="623" y="1092"/>
                  </a:lnTo>
                  <a:lnTo>
                    <a:pt x="621" y="1092"/>
                  </a:lnTo>
                  <a:lnTo>
                    <a:pt x="620" y="1094"/>
                  </a:lnTo>
                  <a:lnTo>
                    <a:pt x="617" y="1092"/>
                  </a:lnTo>
                  <a:lnTo>
                    <a:pt x="614" y="1091"/>
                  </a:lnTo>
                  <a:lnTo>
                    <a:pt x="614" y="1091"/>
                  </a:lnTo>
                  <a:lnTo>
                    <a:pt x="611" y="1088"/>
                  </a:lnTo>
                  <a:lnTo>
                    <a:pt x="611" y="1086"/>
                  </a:lnTo>
                  <a:lnTo>
                    <a:pt x="607" y="1085"/>
                  </a:lnTo>
                  <a:lnTo>
                    <a:pt x="601" y="1082"/>
                  </a:lnTo>
                  <a:lnTo>
                    <a:pt x="600" y="1082"/>
                  </a:lnTo>
                  <a:lnTo>
                    <a:pt x="597" y="1082"/>
                  </a:lnTo>
                  <a:lnTo>
                    <a:pt x="592" y="1082"/>
                  </a:lnTo>
                  <a:lnTo>
                    <a:pt x="592" y="1082"/>
                  </a:lnTo>
                  <a:lnTo>
                    <a:pt x="592" y="1086"/>
                  </a:lnTo>
                  <a:lnTo>
                    <a:pt x="591" y="1088"/>
                  </a:lnTo>
                  <a:lnTo>
                    <a:pt x="591" y="1089"/>
                  </a:lnTo>
                  <a:lnTo>
                    <a:pt x="591" y="1091"/>
                  </a:lnTo>
                  <a:lnTo>
                    <a:pt x="589" y="1091"/>
                  </a:lnTo>
                  <a:lnTo>
                    <a:pt x="589" y="1089"/>
                  </a:lnTo>
                  <a:lnTo>
                    <a:pt x="588" y="1089"/>
                  </a:lnTo>
                  <a:lnTo>
                    <a:pt x="586" y="1091"/>
                  </a:lnTo>
                  <a:lnTo>
                    <a:pt x="583" y="1092"/>
                  </a:lnTo>
                  <a:lnTo>
                    <a:pt x="582" y="1092"/>
                  </a:lnTo>
                  <a:lnTo>
                    <a:pt x="577" y="1091"/>
                  </a:lnTo>
                  <a:lnTo>
                    <a:pt x="576" y="1089"/>
                  </a:lnTo>
                  <a:lnTo>
                    <a:pt x="574" y="1088"/>
                  </a:lnTo>
                  <a:lnTo>
                    <a:pt x="574" y="1086"/>
                  </a:lnTo>
                  <a:lnTo>
                    <a:pt x="574" y="1085"/>
                  </a:lnTo>
                  <a:lnTo>
                    <a:pt x="574" y="1085"/>
                  </a:lnTo>
                  <a:lnTo>
                    <a:pt x="574" y="1083"/>
                  </a:lnTo>
                  <a:lnTo>
                    <a:pt x="572" y="1083"/>
                  </a:lnTo>
                  <a:lnTo>
                    <a:pt x="571" y="1083"/>
                  </a:lnTo>
                  <a:lnTo>
                    <a:pt x="571" y="1083"/>
                  </a:lnTo>
                  <a:lnTo>
                    <a:pt x="569" y="1083"/>
                  </a:lnTo>
                  <a:lnTo>
                    <a:pt x="566" y="1082"/>
                  </a:lnTo>
                  <a:lnTo>
                    <a:pt x="565" y="1082"/>
                  </a:lnTo>
                  <a:lnTo>
                    <a:pt x="563" y="1083"/>
                  </a:lnTo>
                  <a:lnTo>
                    <a:pt x="562" y="1085"/>
                  </a:lnTo>
                  <a:lnTo>
                    <a:pt x="560" y="1085"/>
                  </a:lnTo>
                  <a:lnTo>
                    <a:pt x="560" y="1085"/>
                  </a:lnTo>
                  <a:lnTo>
                    <a:pt x="562" y="1083"/>
                  </a:lnTo>
                  <a:lnTo>
                    <a:pt x="559" y="1083"/>
                  </a:lnTo>
                  <a:lnTo>
                    <a:pt x="556" y="1083"/>
                  </a:lnTo>
                  <a:lnTo>
                    <a:pt x="554" y="1083"/>
                  </a:lnTo>
                  <a:lnTo>
                    <a:pt x="554" y="1083"/>
                  </a:lnTo>
                  <a:lnTo>
                    <a:pt x="554" y="1083"/>
                  </a:lnTo>
                  <a:lnTo>
                    <a:pt x="556" y="1083"/>
                  </a:lnTo>
                  <a:lnTo>
                    <a:pt x="556" y="1082"/>
                  </a:lnTo>
                  <a:lnTo>
                    <a:pt x="560" y="1082"/>
                  </a:lnTo>
                  <a:lnTo>
                    <a:pt x="560" y="1082"/>
                  </a:lnTo>
                  <a:lnTo>
                    <a:pt x="562" y="1080"/>
                  </a:lnTo>
                  <a:lnTo>
                    <a:pt x="563" y="1079"/>
                  </a:lnTo>
                  <a:lnTo>
                    <a:pt x="563" y="1079"/>
                  </a:lnTo>
                  <a:lnTo>
                    <a:pt x="562" y="1079"/>
                  </a:lnTo>
                  <a:lnTo>
                    <a:pt x="556" y="1079"/>
                  </a:lnTo>
                  <a:lnTo>
                    <a:pt x="553" y="1079"/>
                  </a:lnTo>
                  <a:lnTo>
                    <a:pt x="553" y="1079"/>
                  </a:lnTo>
                  <a:lnTo>
                    <a:pt x="551" y="1079"/>
                  </a:lnTo>
                  <a:lnTo>
                    <a:pt x="551" y="1077"/>
                  </a:lnTo>
                  <a:lnTo>
                    <a:pt x="551" y="1077"/>
                  </a:lnTo>
                  <a:lnTo>
                    <a:pt x="553" y="1077"/>
                  </a:lnTo>
                  <a:lnTo>
                    <a:pt x="554" y="1077"/>
                  </a:lnTo>
                  <a:lnTo>
                    <a:pt x="554" y="1076"/>
                  </a:lnTo>
                  <a:lnTo>
                    <a:pt x="553" y="1074"/>
                  </a:lnTo>
                  <a:lnTo>
                    <a:pt x="553" y="1074"/>
                  </a:lnTo>
                  <a:lnTo>
                    <a:pt x="551" y="1074"/>
                  </a:lnTo>
                  <a:lnTo>
                    <a:pt x="551" y="1073"/>
                  </a:lnTo>
                  <a:lnTo>
                    <a:pt x="551" y="1071"/>
                  </a:lnTo>
                  <a:lnTo>
                    <a:pt x="550" y="1069"/>
                  </a:lnTo>
                  <a:lnTo>
                    <a:pt x="550" y="1068"/>
                  </a:lnTo>
                  <a:lnTo>
                    <a:pt x="550" y="1068"/>
                  </a:lnTo>
                  <a:lnTo>
                    <a:pt x="551" y="1068"/>
                  </a:lnTo>
                  <a:lnTo>
                    <a:pt x="551" y="1065"/>
                  </a:lnTo>
                  <a:lnTo>
                    <a:pt x="551" y="1063"/>
                  </a:lnTo>
                  <a:lnTo>
                    <a:pt x="550" y="1063"/>
                  </a:lnTo>
                  <a:lnTo>
                    <a:pt x="548" y="1062"/>
                  </a:lnTo>
                  <a:lnTo>
                    <a:pt x="547" y="1062"/>
                  </a:lnTo>
                  <a:lnTo>
                    <a:pt x="547" y="1062"/>
                  </a:lnTo>
                  <a:lnTo>
                    <a:pt x="545" y="1060"/>
                  </a:lnTo>
                  <a:lnTo>
                    <a:pt x="544" y="1060"/>
                  </a:lnTo>
                  <a:lnTo>
                    <a:pt x="544" y="1060"/>
                  </a:lnTo>
                  <a:lnTo>
                    <a:pt x="542" y="1060"/>
                  </a:lnTo>
                  <a:lnTo>
                    <a:pt x="541" y="1060"/>
                  </a:lnTo>
                  <a:lnTo>
                    <a:pt x="541" y="1060"/>
                  </a:lnTo>
                  <a:lnTo>
                    <a:pt x="539" y="1059"/>
                  </a:lnTo>
                  <a:lnTo>
                    <a:pt x="541" y="1057"/>
                  </a:lnTo>
                  <a:lnTo>
                    <a:pt x="541" y="1057"/>
                  </a:lnTo>
                  <a:lnTo>
                    <a:pt x="541" y="1056"/>
                  </a:lnTo>
                  <a:lnTo>
                    <a:pt x="541" y="1054"/>
                  </a:lnTo>
                  <a:lnTo>
                    <a:pt x="541" y="1054"/>
                  </a:lnTo>
                  <a:lnTo>
                    <a:pt x="542" y="1053"/>
                  </a:lnTo>
                  <a:lnTo>
                    <a:pt x="542" y="1054"/>
                  </a:lnTo>
                  <a:lnTo>
                    <a:pt x="544" y="1054"/>
                  </a:lnTo>
                  <a:lnTo>
                    <a:pt x="544" y="1056"/>
                  </a:lnTo>
                  <a:lnTo>
                    <a:pt x="544" y="1057"/>
                  </a:lnTo>
                  <a:lnTo>
                    <a:pt x="544" y="1057"/>
                  </a:lnTo>
                  <a:lnTo>
                    <a:pt x="544" y="1059"/>
                  </a:lnTo>
                  <a:lnTo>
                    <a:pt x="545" y="1057"/>
                  </a:lnTo>
                  <a:lnTo>
                    <a:pt x="545" y="1057"/>
                  </a:lnTo>
                  <a:lnTo>
                    <a:pt x="545" y="1057"/>
                  </a:lnTo>
                  <a:lnTo>
                    <a:pt x="547" y="1057"/>
                  </a:lnTo>
                  <a:lnTo>
                    <a:pt x="550" y="1057"/>
                  </a:lnTo>
                  <a:lnTo>
                    <a:pt x="550" y="1056"/>
                  </a:lnTo>
                  <a:lnTo>
                    <a:pt x="548" y="1056"/>
                  </a:lnTo>
                  <a:lnTo>
                    <a:pt x="547" y="1056"/>
                  </a:lnTo>
                  <a:lnTo>
                    <a:pt x="547" y="1054"/>
                  </a:lnTo>
                  <a:lnTo>
                    <a:pt x="545" y="1054"/>
                  </a:lnTo>
                  <a:lnTo>
                    <a:pt x="545" y="1053"/>
                  </a:lnTo>
                  <a:lnTo>
                    <a:pt x="545" y="1053"/>
                  </a:lnTo>
                  <a:lnTo>
                    <a:pt x="545" y="1051"/>
                  </a:lnTo>
                  <a:lnTo>
                    <a:pt x="547" y="1051"/>
                  </a:lnTo>
                  <a:lnTo>
                    <a:pt x="548" y="1050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7" y="1048"/>
                  </a:lnTo>
                  <a:lnTo>
                    <a:pt x="547" y="1048"/>
                  </a:lnTo>
                  <a:lnTo>
                    <a:pt x="547" y="1048"/>
                  </a:lnTo>
                  <a:lnTo>
                    <a:pt x="547" y="1047"/>
                  </a:lnTo>
                  <a:lnTo>
                    <a:pt x="547" y="1045"/>
                  </a:lnTo>
                  <a:lnTo>
                    <a:pt x="545" y="1044"/>
                  </a:lnTo>
                  <a:lnTo>
                    <a:pt x="544" y="1044"/>
                  </a:lnTo>
                  <a:lnTo>
                    <a:pt x="545" y="1042"/>
                  </a:lnTo>
                  <a:lnTo>
                    <a:pt x="547" y="1041"/>
                  </a:lnTo>
                  <a:lnTo>
                    <a:pt x="547" y="1039"/>
                  </a:lnTo>
                  <a:lnTo>
                    <a:pt x="547" y="1039"/>
                  </a:lnTo>
                  <a:lnTo>
                    <a:pt x="547" y="1039"/>
                  </a:lnTo>
                  <a:lnTo>
                    <a:pt x="542" y="1039"/>
                  </a:lnTo>
                  <a:lnTo>
                    <a:pt x="541" y="1041"/>
                  </a:lnTo>
                  <a:lnTo>
                    <a:pt x="538" y="1041"/>
                  </a:lnTo>
                  <a:lnTo>
                    <a:pt x="538" y="1039"/>
                  </a:lnTo>
                  <a:lnTo>
                    <a:pt x="538" y="1039"/>
                  </a:lnTo>
                  <a:lnTo>
                    <a:pt x="538" y="1038"/>
                  </a:lnTo>
                  <a:lnTo>
                    <a:pt x="538" y="1035"/>
                  </a:lnTo>
                  <a:lnTo>
                    <a:pt x="538" y="1031"/>
                  </a:lnTo>
                  <a:lnTo>
                    <a:pt x="541" y="1031"/>
                  </a:lnTo>
                  <a:lnTo>
                    <a:pt x="542" y="1028"/>
                  </a:lnTo>
                  <a:lnTo>
                    <a:pt x="545" y="1025"/>
                  </a:lnTo>
                  <a:lnTo>
                    <a:pt x="548" y="1025"/>
                  </a:lnTo>
                  <a:lnTo>
                    <a:pt x="550" y="1024"/>
                  </a:lnTo>
                  <a:lnTo>
                    <a:pt x="551" y="1024"/>
                  </a:lnTo>
                  <a:lnTo>
                    <a:pt x="553" y="1025"/>
                  </a:lnTo>
                  <a:lnTo>
                    <a:pt x="553" y="1025"/>
                  </a:lnTo>
                  <a:lnTo>
                    <a:pt x="554" y="1027"/>
                  </a:lnTo>
                  <a:lnTo>
                    <a:pt x="557" y="1027"/>
                  </a:lnTo>
                  <a:lnTo>
                    <a:pt x="557" y="1027"/>
                  </a:lnTo>
                  <a:lnTo>
                    <a:pt x="559" y="1025"/>
                  </a:lnTo>
                  <a:lnTo>
                    <a:pt x="557" y="1024"/>
                  </a:lnTo>
                  <a:lnTo>
                    <a:pt x="557" y="1024"/>
                  </a:lnTo>
                  <a:lnTo>
                    <a:pt x="559" y="1024"/>
                  </a:lnTo>
                  <a:lnTo>
                    <a:pt x="560" y="1024"/>
                  </a:lnTo>
                  <a:lnTo>
                    <a:pt x="560" y="1024"/>
                  </a:lnTo>
                  <a:lnTo>
                    <a:pt x="560" y="1025"/>
                  </a:lnTo>
                  <a:lnTo>
                    <a:pt x="560" y="1025"/>
                  </a:lnTo>
                  <a:lnTo>
                    <a:pt x="560" y="1025"/>
                  </a:lnTo>
                  <a:lnTo>
                    <a:pt x="563" y="1025"/>
                  </a:lnTo>
                  <a:lnTo>
                    <a:pt x="568" y="1025"/>
                  </a:lnTo>
                  <a:lnTo>
                    <a:pt x="569" y="1025"/>
                  </a:lnTo>
                  <a:lnTo>
                    <a:pt x="572" y="1025"/>
                  </a:lnTo>
                  <a:lnTo>
                    <a:pt x="574" y="1025"/>
                  </a:lnTo>
                  <a:lnTo>
                    <a:pt x="572" y="1024"/>
                  </a:lnTo>
                  <a:lnTo>
                    <a:pt x="571" y="1024"/>
                  </a:lnTo>
                  <a:lnTo>
                    <a:pt x="571" y="1024"/>
                  </a:lnTo>
                  <a:lnTo>
                    <a:pt x="571" y="1024"/>
                  </a:lnTo>
                  <a:lnTo>
                    <a:pt x="572" y="1022"/>
                  </a:lnTo>
                  <a:lnTo>
                    <a:pt x="574" y="1021"/>
                  </a:lnTo>
                  <a:lnTo>
                    <a:pt x="579" y="1021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77" y="1019"/>
                  </a:lnTo>
                  <a:lnTo>
                    <a:pt x="576" y="1018"/>
                  </a:lnTo>
                  <a:lnTo>
                    <a:pt x="574" y="1016"/>
                  </a:lnTo>
                  <a:lnTo>
                    <a:pt x="574" y="1016"/>
                  </a:lnTo>
                  <a:lnTo>
                    <a:pt x="574" y="1016"/>
                  </a:lnTo>
                  <a:lnTo>
                    <a:pt x="574" y="1013"/>
                  </a:lnTo>
                  <a:lnTo>
                    <a:pt x="574" y="1013"/>
                  </a:lnTo>
                  <a:lnTo>
                    <a:pt x="574" y="1012"/>
                  </a:lnTo>
                  <a:lnTo>
                    <a:pt x="577" y="1012"/>
                  </a:lnTo>
                  <a:lnTo>
                    <a:pt x="585" y="1013"/>
                  </a:lnTo>
                  <a:lnTo>
                    <a:pt x="589" y="1012"/>
                  </a:lnTo>
                  <a:lnTo>
                    <a:pt x="595" y="1015"/>
                  </a:lnTo>
                  <a:lnTo>
                    <a:pt x="600" y="1013"/>
                  </a:lnTo>
                  <a:lnTo>
                    <a:pt x="601" y="1013"/>
                  </a:lnTo>
                  <a:lnTo>
                    <a:pt x="603" y="1010"/>
                  </a:lnTo>
                  <a:lnTo>
                    <a:pt x="611" y="1006"/>
                  </a:lnTo>
                  <a:lnTo>
                    <a:pt x="614" y="1004"/>
                  </a:lnTo>
                  <a:lnTo>
                    <a:pt x="617" y="1003"/>
                  </a:lnTo>
                  <a:lnTo>
                    <a:pt x="621" y="1001"/>
                  </a:lnTo>
                  <a:lnTo>
                    <a:pt x="626" y="1000"/>
                  </a:lnTo>
                  <a:lnTo>
                    <a:pt x="627" y="1000"/>
                  </a:lnTo>
                  <a:lnTo>
                    <a:pt x="636" y="1000"/>
                  </a:lnTo>
                  <a:lnTo>
                    <a:pt x="644" y="1000"/>
                  </a:lnTo>
                  <a:lnTo>
                    <a:pt x="647" y="998"/>
                  </a:lnTo>
                  <a:lnTo>
                    <a:pt x="649" y="1000"/>
                  </a:lnTo>
                  <a:lnTo>
                    <a:pt x="649" y="1000"/>
                  </a:lnTo>
                  <a:lnTo>
                    <a:pt x="649" y="1000"/>
                  </a:lnTo>
                  <a:lnTo>
                    <a:pt x="649" y="1001"/>
                  </a:lnTo>
                  <a:lnTo>
                    <a:pt x="649" y="1003"/>
                  </a:lnTo>
                  <a:lnTo>
                    <a:pt x="650" y="1004"/>
                  </a:lnTo>
                  <a:lnTo>
                    <a:pt x="653" y="1006"/>
                  </a:lnTo>
                  <a:lnTo>
                    <a:pt x="658" y="1004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61" y="1009"/>
                  </a:lnTo>
                  <a:lnTo>
                    <a:pt x="662" y="1010"/>
                  </a:lnTo>
                  <a:lnTo>
                    <a:pt x="664" y="1012"/>
                  </a:lnTo>
                  <a:lnTo>
                    <a:pt x="665" y="1012"/>
                  </a:lnTo>
                  <a:lnTo>
                    <a:pt x="667" y="1010"/>
                  </a:lnTo>
                  <a:lnTo>
                    <a:pt x="667" y="1010"/>
                  </a:lnTo>
                  <a:lnTo>
                    <a:pt x="668" y="1010"/>
                  </a:lnTo>
                  <a:lnTo>
                    <a:pt x="671" y="1012"/>
                  </a:lnTo>
                  <a:lnTo>
                    <a:pt x="671" y="1013"/>
                  </a:lnTo>
                  <a:lnTo>
                    <a:pt x="676" y="1013"/>
                  </a:lnTo>
                  <a:lnTo>
                    <a:pt x="680" y="1015"/>
                  </a:lnTo>
                  <a:lnTo>
                    <a:pt x="682" y="1016"/>
                  </a:lnTo>
                  <a:lnTo>
                    <a:pt x="688" y="1016"/>
                  </a:lnTo>
                  <a:lnTo>
                    <a:pt x="690" y="1016"/>
                  </a:lnTo>
                  <a:lnTo>
                    <a:pt x="694" y="1015"/>
                  </a:lnTo>
                  <a:lnTo>
                    <a:pt x="700" y="1013"/>
                  </a:lnTo>
                  <a:lnTo>
                    <a:pt x="706" y="1016"/>
                  </a:lnTo>
                  <a:lnTo>
                    <a:pt x="706" y="1016"/>
                  </a:lnTo>
                  <a:lnTo>
                    <a:pt x="708" y="1016"/>
                  </a:lnTo>
                  <a:lnTo>
                    <a:pt x="709" y="1016"/>
                  </a:lnTo>
                  <a:lnTo>
                    <a:pt x="711" y="1016"/>
                  </a:lnTo>
                  <a:lnTo>
                    <a:pt x="717" y="1013"/>
                  </a:lnTo>
                  <a:lnTo>
                    <a:pt x="718" y="1013"/>
                  </a:lnTo>
                  <a:lnTo>
                    <a:pt x="720" y="1012"/>
                  </a:lnTo>
                  <a:lnTo>
                    <a:pt x="721" y="1012"/>
                  </a:lnTo>
                  <a:lnTo>
                    <a:pt x="724" y="1009"/>
                  </a:lnTo>
                  <a:lnTo>
                    <a:pt x="726" y="1007"/>
                  </a:lnTo>
                  <a:lnTo>
                    <a:pt x="729" y="1004"/>
                  </a:lnTo>
                  <a:lnTo>
                    <a:pt x="729" y="1003"/>
                  </a:lnTo>
                  <a:lnTo>
                    <a:pt x="729" y="1001"/>
                  </a:lnTo>
                  <a:lnTo>
                    <a:pt x="729" y="1000"/>
                  </a:lnTo>
                  <a:lnTo>
                    <a:pt x="728" y="996"/>
                  </a:lnTo>
                  <a:lnTo>
                    <a:pt x="728" y="992"/>
                  </a:lnTo>
                  <a:lnTo>
                    <a:pt x="726" y="989"/>
                  </a:lnTo>
                  <a:lnTo>
                    <a:pt x="726" y="987"/>
                  </a:lnTo>
                  <a:lnTo>
                    <a:pt x="721" y="986"/>
                  </a:lnTo>
                  <a:lnTo>
                    <a:pt x="721" y="984"/>
                  </a:lnTo>
                  <a:lnTo>
                    <a:pt x="718" y="981"/>
                  </a:lnTo>
                  <a:lnTo>
                    <a:pt x="714" y="981"/>
                  </a:lnTo>
                  <a:lnTo>
                    <a:pt x="714" y="980"/>
                  </a:lnTo>
                  <a:lnTo>
                    <a:pt x="711" y="977"/>
                  </a:lnTo>
                  <a:lnTo>
                    <a:pt x="708" y="975"/>
                  </a:lnTo>
                  <a:lnTo>
                    <a:pt x="706" y="975"/>
                  </a:lnTo>
                  <a:lnTo>
                    <a:pt x="702" y="971"/>
                  </a:lnTo>
                  <a:lnTo>
                    <a:pt x="700" y="968"/>
                  </a:lnTo>
                  <a:lnTo>
                    <a:pt x="693" y="960"/>
                  </a:lnTo>
                  <a:lnTo>
                    <a:pt x="691" y="960"/>
                  </a:lnTo>
                  <a:lnTo>
                    <a:pt x="686" y="958"/>
                  </a:lnTo>
                  <a:lnTo>
                    <a:pt x="685" y="958"/>
                  </a:lnTo>
                  <a:lnTo>
                    <a:pt x="682" y="954"/>
                  </a:lnTo>
                  <a:lnTo>
                    <a:pt x="680" y="954"/>
                  </a:lnTo>
                  <a:lnTo>
                    <a:pt x="677" y="954"/>
                  </a:lnTo>
                  <a:lnTo>
                    <a:pt x="677" y="954"/>
                  </a:lnTo>
                  <a:lnTo>
                    <a:pt x="676" y="952"/>
                  </a:lnTo>
                  <a:lnTo>
                    <a:pt x="676" y="952"/>
                  </a:lnTo>
                  <a:lnTo>
                    <a:pt x="674" y="949"/>
                  </a:lnTo>
                  <a:lnTo>
                    <a:pt x="673" y="949"/>
                  </a:lnTo>
                  <a:lnTo>
                    <a:pt x="670" y="948"/>
                  </a:lnTo>
                  <a:lnTo>
                    <a:pt x="667" y="946"/>
                  </a:lnTo>
                  <a:lnTo>
                    <a:pt x="667" y="946"/>
                  </a:lnTo>
                  <a:lnTo>
                    <a:pt x="667" y="945"/>
                  </a:lnTo>
                  <a:lnTo>
                    <a:pt x="670" y="945"/>
                  </a:lnTo>
                  <a:lnTo>
                    <a:pt x="670" y="943"/>
                  </a:lnTo>
                  <a:lnTo>
                    <a:pt x="668" y="942"/>
                  </a:lnTo>
                  <a:lnTo>
                    <a:pt x="668" y="942"/>
                  </a:lnTo>
                  <a:lnTo>
                    <a:pt x="668" y="942"/>
                  </a:lnTo>
                  <a:lnTo>
                    <a:pt x="668" y="942"/>
                  </a:lnTo>
                  <a:lnTo>
                    <a:pt x="670" y="942"/>
                  </a:lnTo>
                  <a:lnTo>
                    <a:pt x="671" y="942"/>
                  </a:lnTo>
                  <a:lnTo>
                    <a:pt x="673" y="943"/>
                  </a:lnTo>
                  <a:lnTo>
                    <a:pt x="674" y="943"/>
                  </a:lnTo>
                  <a:lnTo>
                    <a:pt x="674" y="943"/>
                  </a:lnTo>
                  <a:lnTo>
                    <a:pt x="679" y="942"/>
                  </a:lnTo>
                  <a:lnTo>
                    <a:pt x="679" y="940"/>
                  </a:lnTo>
                  <a:lnTo>
                    <a:pt x="679" y="940"/>
                  </a:lnTo>
                  <a:lnTo>
                    <a:pt x="679" y="940"/>
                  </a:lnTo>
                  <a:lnTo>
                    <a:pt x="679" y="940"/>
                  </a:lnTo>
                  <a:lnTo>
                    <a:pt x="679" y="939"/>
                  </a:lnTo>
                  <a:lnTo>
                    <a:pt x="679" y="937"/>
                  </a:lnTo>
                  <a:lnTo>
                    <a:pt x="682" y="934"/>
                  </a:lnTo>
                  <a:lnTo>
                    <a:pt x="682" y="931"/>
                  </a:lnTo>
                  <a:lnTo>
                    <a:pt x="683" y="930"/>
                  </a:lnTo>
                  <a:lnTo>
                    <a:pt x="685" y="931"/>
                  </a:lnTo>
                  <a:lnTo>
                    <a:pt x="683" y="931"/>
                  </a:lnTo>
                  <a:lnTo>
                    <a:pt x="685" y="933"/>
                  </a:lnTo>
                  <a:lnTo>
                    <a:pt x="685" y="931"/>
                  </a:lnTo>
                  <a:lnTo>
                    <a:pt x="685" y="930"/>
                  </a:lnTo>
                  <a:lnTo>
                    <a:pt x="686" y="930"/>
                  </a:lnTo>
                  <a:lnTo>
                    <a:pt x="688" y="930"/>
                  </a:lnTo>
                  <a:lnTo>
                    <a:pt x="690" y="930"/>
                  </a:lnTo>
                  <a:lnTo>
                    <a:pt x="686" y="927"/>
                  </a:lnTo>
                  <a:lnTo>
                    <a:pt x="685" y="923"/>
                  </a:lnTo>
                  <a:lnTo>
                    <a:pt x="683" y="923"/>
                  </a:lnTo>
                  <a:lnTo>
                    <a:pt x="682" y="923"/>
                  </a:lnTo>
                  <a:lnTo>
                    <a:pt x="680" y="922"/>
                  </a:lnTo>
                  <a:lnTo>
                    <a:pt x="680" y="919"/>
                  </a:lnTo>
                  <a:lnTo>
                    <a:pt x="682" y="919"/>
                  </a:lnTo>
                  <a:lnTo>
                    <a:pt x="683" y="920"/>
                  </a:lnTo>
                  <a:lnTo>
                    <a:pt x="685" y="919"/>
                  </a:lnTo>
                  <a:lnTo>
                    <a:pt x="686" y="919"/>
                  </a:lnTo>
                  <a:lnTo>
                    <a:pt x="688" y="919"/>
                  </a:lnTo>
                  <a:lnTo>
                    <a:pt x="690" y="919"/>
                  </a:lnTo>
                  <a:lnTo>
                    <a:pt x="690" y="917"/>
                  </a:lnTo>
                  <a:lnTo>
                    <a:pt x="688" y="916"/>
                  </a:lnTo>
                  <a:lnTo>
                    <a:pt x="691" y="916"/>
                  </a:lnTo>
                  <a:lnTo>
                    <a:pt x="693" y="914"/>
                  </a:lnTo>
                  <a:lnTo>
                    <a:pt x="697" y="913"/>
                  </a:lnTo>
                  <a:lnTo>
                    <a:pt x="699" y="913"/>
                  </a:lnTo>
                  <a:lnTo>
                    <a:pt x="699" y="911"/>
                  </a:lnTo>
                  <a:lnTo>
                    <a:pt x="699" y="911"/>
                  </a:lnTo>
                  <a:lnTo>
                    <a:pt x="699" y="910"/>
                  </a:lnTo>
                  <a:lnTo>
                    <a:pt x="699" y="908"/>
                  </a:lnTo>
                  <a:lnTo>
                    <a:pt x="696" y="908"/>
                  </a:lnTo>
                  <a:lnTo>
                    <a:pt x="694" y="910"/>
                  </a:lnTo>
                  <a:lnTo>
                    <a:pt x="691" y="910"/>
                  </a:lnTo>
                  <a:lnTo>
                    <a:pt x="690" y="910"/>
                  </a:lnTo>
                  <a:lnTo>
                    <a:pt x="691" y="910"/>
                  </a:lnTo>
                  <a:lnTo>
                    <a:pt x="693" y="908"/>
                  </a:lnTo>
                  <a:lnTo>
                    <a:pt x="693" y="908"/>
                  </a:lnTo>
                  <a:lnTo>
                    <a:pt x="691" y="908"/>
                  </a:lnTo>
                  <a:lnTo>
                    <a:pt x="690" y="910"/>
                  </a:lnTo>
                  <a:lnTo>
                    <a:pt x="686" y="911"/>
                  </a:lnTo>
                  <a:lnTo>
                    <a:pt x="685" y="911"/>
                  </a:lnTo>
                  <a:lnTo>
                    <a:pt x="682" y="911"/>
                  </a:lnTo>
                  <a:lnTo>
                    <a:pt x="677" y="911"/>
                  </a:lnTo>
                  <a:lnTo>
                    <a:pt x="676" y="914"/>
                  </a:lnTo>
                  <a:lnTo>
                    <a:pt x="674" y="914"/>
                  </a:lnTo>
                  <a:lnTo>
                    <a:pt x="671" y="916"/>
                  </a:lnTo>
                  <a:lnTo>
                    <a:pt x="670" y="916"/>
                  </a:lnTo>
                  <a:lnTo>
                    <a:pt x="668" y="917"/>
                  </a:lnTo>
                  <a:lnTo>
                    <a:pt x="667" y="917"/>
                  </a:lnTo>
                  <a:lnTo>
                    <a:pt x="665" y="917"/>
                  </a:lnTo>
                  <a:lnTo>
                    <a:pt x="664" y="917"/>
                  </a:lnTo>
                  <a:lnTo>
                    <a:pt x="662" y="919"/>
                  </a:lnTo>
                  <a:lnTo>
                    <a:pt x="661" y="919"/>
                  </a:lnTo>
                  <a:lnTo>
                    <a:pt x="659" y="919"/>
                  </a:lnTo>
                  <a:lnTo>
                    <a:pt x="656" y="920"/>
                  </a:lnTo>
                  <a:lnTo>
                    <a:pt x="652" y="923"/>
                  </a:lnTo>
                  <a:lnTo>
                    <a:pt x="650" y="927"/>
                  </a:lnTo>
                  <a:lnTo>
                    <a:pt x="649" y="928"/>
                  </a:lnTo>
                  <a:lnTo>
                    <a:pt x="649" y="928"/>
                  </a:lnTo>
                  <a:lnTo>
                    <a:pt x="647" y="930"/>
                  </a:lnTo>
                  <a:lnTo>
                    <a:pt x="647" y="930"/>
                  </a:lnTo>
                  <a:lnTo>
                    <a:pt x="649" y="927"/>
                  </a:lnTo>
                  <a:lnTo>
                    <a:pt x="650" y="927"/>
                  </a:lnTo>
                  <a:lnTo>
                    <a:pt x="650" y="925"/>
                  </a:lnTo>
                  <a:lnTo>
                    <a:pt x="650" y="925"/>
                  </a:lnTo>
                  <a:lnTo>
                    <a:pt x="650" y="923"/>
                  </a:lnTo>
                  <a:lnTo>
                    <a:pt x="647" y="927"/>
                  </a:lnTo>
                  <a:lnTo>
                    <a:pt x="645" y="927"/>
                  </a:lnTo>
                  <a:lnTo>
                    <a:pt x="644" y="928"/>
                  </a:lnTo>
                  <a:lnTo>
                    <a:pt x="644" y="930"/>
                  </a:lnTo>
                  <a:lnTo>
                    <a:pt x="645" y="931"/>
                  </a:lnTo>
                  <a:lnTo>
                    <a:pt x="645" y="933"/>
                  </a:lnTo>
                  <a:lnTo>
                    <a:pt x="647" y="936"/>
                  </a:lnTo>
                  <a:lnTo>
                    <a:pt x="650" y="940"/>
                  </a:lnTo>
                  <a:lnTo>
                    <a:pt x="652" y="942"/>
                  </a:lnTo>
                  <a:lnTo>
                    <a:pt x="652" y="943"/>
                  </a:lnTo>
                  <a:lnTo>
                    <a:pt x="653" y="943"/>
                  </a:lnTo>
                  <a:lnTo>
                    <a:pt x="656" y="942"/>
                  </a:lnTo>
                  <a:lnTo>
                    <a:pt x="656" y="942"/>
                  </a:lnTo>
                  <a:lnTo>
                    <a:pt x="659" y="942"/>
                  </a:lnTo>
                  <a:lnTo>
                    <a:pt x="659" y="942"/>
                  </a:lnTo>
                  <a:lnTo>
                    <a:pt x="661" y="940"/>
                  </a:lnTo>
                  <a:lnTo>
                    <a:pt x="662" y="940"/>
                  </a:lnTo>
                  <a:lnTo>
                    <a:pt x="664" y="940"/>
                  </a:lnTo>
                  <a:lnTo>
                    <a:pt x="665" y="942"/>
                  </a:lnTo>
                  <a:lnTo>
                    <a:pt x="665" y="943"/>
                  </a:lnTo>
                  <a:lnTo>
                    <a:pt x="664" y="945"/>
                  </a:lnTo>
                  <a:lnTo>
                    <a:pt x="664" y="946"/>
                  </a:lnTo>
                  <a:lnTo>
                    <a:pt x="664" y="948"/>
                  </a:lnTo>
                  <a:lnTo>
                    <a:pt x="662" y="948"/>
                  </a:lnTo>
                  <a:lnTo>
                    <a:pt x="659" y="948"/>
                  </a:lnTo>
                  <a:lnTo>
                    <a:pt x="658" y="948"/>
                  </a:lnTo>
                  <a:lnTo>
                    <a:pt x="656" y="948"/>
                  </a:lnTo>
                  <a:lnTo>
                    <a:pt x="656" y="948"/>
                  </a:lnTo>
                  <a:lnTo>
                    <a:pt x="655" y="946"/>
                  </a:lnTo>
                  <a:lnTo>
                    <a:pt x="653" y="946"/>
                  </a:lnTo>
                  <a:lnTo>
                    <a:pt x="653" y="946"/>
                  </a:lnTo>
                  <a:lnTo>
                    <a:pt x="652" y="949"/>
                  </a:lnTo>
                  <a:lnTo>
                    <a:pt x="649" y="951"/>
                  </a:lnTo>
                  <a:lnTo>
                    <a:pt x="647" y="952"/>
                  </a:lnTo>
                  <a:lnTo>
                    <a:pt x="645" y="951"/>
                  </a:lnTo>
                  <a:lnTo>
                    <a:pt x="642" y="952"/>
                  </a:lnTo>
                  <a:lnTo>
                    <a:pt x="639" y="954"/>
                  </a:lnTo>
                  <a:lnTo>
                    <a:pt x="638" y="957"/>
                  </a:lnTo>
                  <a:lnTo>
                    <a:pt x="635" y="958"/>
                  </a:lnTo>
                  <a:lnTo>
                    <a:pt x="633" y="958"/>
                  </a:lnTo>
                  <a:lnTo>
                    <a:pt x="632" y="958"/>
                  </a:lnTo>
                  <a:lnTo>
                    <a:pt x="630" y="958"/>
                  </a:lnTo>
                  <a:lnTo>
                    <a:pt x="627" y="955"/>
                  </a:lnTo>
                  <a:lnTo>
                    <a:pt x="627" y="955"/>
                  </a:lnTo>
                  <a:lnTo>
                    <a:pt x="627" y="955"/>
                  </a:lnTo>
                  <a:lnTo>
                    <a:pt x="629" y="954"/>
                  </a:lnTo>
                  <a:lnTo>
                    <a:pt x="629" y="949"/>
                  </a:lnTo>
                  <a:lnTo>
                    <a:pt x="629" y="949"/>
                  </a:lnTo>
                  <a:lnTo>
                    <a:pt x="629" y="946"/>
                  </a:lnTo>
                  <a:lnTo>
                    <a:pt x="627" y="945"/>
                  </a:lnTo>
                  <a:lnTo>
                    <a:pt x="626" y="945"/>
                  </a:lnTo>
                  <a:lnTo>
                    <a:pt x="624" y="945"/>
                  </a:lnTo>
                  <a:lnTo>
                    <a:pt x="621" y="942"/>
                  </a:lnTo>
                  <a:lnTo>
                    <a:pt x="620" y="942"/>
                  </a:lnTo>
                  <a:lnTo>
                    <a:pt x="617" y="943"/>
                  </a:lnTo>
                  <a:lnTo>
                    <a:pt x="617" y="942"/>
                  </a:lnTo>
                  <a:lnTo>
                    <a:pt x="617" y="942"/>
                  </a:lnTo>
                  <a:lnTo>
                    <a:pt x="620" y="939"/>
                  </a:lnTo>
                  <a:lnTo>
                    <a:pt x="624" y="936"/>
                  </a:lnTo>
                  <a:lnTo>
                    <a:pt x="626" y="936"/>
                  </a:lnTo>
                  <a:lnTo>
                    <a:pt x="627" y="934"/>
                  </a:lnTo>
                  <a:lnTo>
                    <a:pt x="630" y="931"/>
                  </a:lnTo>
                  <a:lnTo>
                    <a:pt x="630" y="930"/>
                  </a:lnTo>
                  <a:lnTo>
                    <a:pt x="629" y="930"/>
                  </a:lnTo>
                  <a:lnTo>
                    <a:pt x="629" y="930"/>
                  </a:lnTo>
                  <a:lnTo>
                    <a:pt x="627" y="930"/>
                  </a:lnTo>
                  <a:lnTo>
                    <a:pt x="626" y="928"/>
                  </a:lnTo>
                  <a:lnTo>
                    <a:pt x="624" y="928"/>
                  </a:lnTo>
                  <a:lnTo>
                    <a:pt x="621" y="928"/>
                  </a:lnTo>
                  <a:lnTo>
                    <a:pt x="620" y="928"/>
                  </a:lnTo>
                  <a:lnTo>
                    <a:pt x="615" y="930"/>
                  </a:lnTo>
                  <a:lnTo>
                    <a:pt x="614" y="928"/>
                  </a:lnTo>
                  <a:lnTo>
                    <a:pt x="611" y="927"/>
                  </a:lnTo>
                  <a:lnTo>
                    <a:pt x="609" y="927"/>
                  </a:lnTo>
                  <a:lnTo>
                    <a:pt x="607" y="927"/>
                  </a:lnTo>
                  <a:lnTo>
                    <a:pt x="607" y="925"/>
                  </a:lnTo>
                  <a:lnTo>
                    <a:pt x="607" y="925"/>
                  </a:lnTo>
                  <a:lnTo>
                    <a:pt x="609" y="925"/>
                  </a:lnTo>
                  <a:lnTo>
                    <a:pt x="609" y="925"/>
                  </a:lnTo>
                  <a:lnTo>
                    <a:pt x="611" y="923"/>
                  </a:lnTo>
                  <a:lnTo>
                    <a:pt x="611" y="923"/>
                  </a:lnTo>
                  <a:lnTo>
                    <a:pt x="607" y="922"/>
                  </a:lnTo>
                  <a:lnTo>
                    <a:pt x="606" y="922"/>
                  </a:lnTo>
                  <a:lnTo>
                    <a:pt x="604" y="922"/>
                  </a:lnTo>
                  <a:lnTo>
                    <a:pt x="604" y="920"/>
                  </a:lnTo>
                  <a:lnTo>
                    <a:pt x="606" y="920"/>
                  </a:lnTo>
                  <a:lnTo>
                    <a:pt x="607" y="922"/>
                  </a:lnTo>
                  <a:lnTo>
                    <a:pt x="612" y="922"/>
                  </a:lnTo>
                  <a:lnTo>
                    <a:pt x="614" y="922"/>
                  </a:lnTo>
                  <a:lnTo>
                    <a:pt x="615" y="922"/>
                  </a:lnTo>
                  <a:lnTo>
                    <a:pt x="617" y="920"/>
                  </a:lnTo>
                  <a:lnTo>
                    <a:pt x="617" y="920"/>
                  </a:lnTo>
                  <a:lnTo>
                    <a:pt x="614" y="920"/>
                  </a:lnTo>
                  <a:lnTo>
                    <a:pt x="611" y="920"/>
                  </a:lnTo>
                  <a:lnTo>
                    <a:pt x="611" y="919"/>
                  </a:lnTo>
                  <a:lnTo>
                    <a:pt x="609" y="919"/>
                  </a:lnTo>
                  <a:lnTo>
                    <a:pt x="609" y="917"/>
                  </a:lnTo>
                  <a:lnTo>
                    <a:pt x="609" y="916"/>
                  </a:lnTo>
                  <a:lnTo>
                    <a:pt x="609" y="913"/>
                  </a:lnTo>
                  <a:lnTo>
                    <a:pt x="607" y="911"/>
                  </a:lnTo>
                  <a:lnTo>
                    <a:pt x="607" y="910"/>
                  </a:lnTo>
                  <a:lnTo>
                    <a:pt x="607" y="910"/>
                  </a:lnTo>
                  <a:lnTo>
                    <a:pt x="607" y="911"/>
                  </a:lnTo>
                  <a:lnTo>
                    <a:pt x="607" y="913"/>
                  </a:lnTo>
                  <a:lnTo>
                    <a:pt x="609" y="914"/>
                  </a:lnTo>
                  <a:lnTo>
                    <a:pt x="609" y="917"/>
                  </a:lnTo>
                  <a:lnTo>
                    <a:pt x="607" y="919"/>
                  </a:lnTo>
                  <a:lnTo>
                    <a:pt x="607" y="919"/>
                  </a:lnTo>
                  <a:lnTo>
                    <a:pt x="606" y="919"/>
                  </a:lnTo>
                  <a:lnTo>
                    <a:pt x="604" y="919"/>
                  </a:lnTo>
                  <a:lnTo>
                    <a:pt x="604" y="917"/>
                  </a:lnTo>
                  <a:lnTo>
                    <a:pt x="603" y="917"/>
                  </a:lnTo>
                  <a:lnTo>
                    <a:pt x="603" y="920"/>
                  </a:lnTo>
                  <a:lnTo>
                    <a:pt x="601" y="920"/>
                  </a:lnTo>
                  <a:lnTo>
                    <a:pt x="598" y="920"/>
                  </a:lnTo>
                  <a:lnTo>
                    <a:pt x="595" y="920"/>
                  </a:lnTo>
                  <a:lnTo>
                    <a:pt x="595" y="922"/>
                  </a:lnTo>
                  <a:lnTo>
                    <a:pt x="594" y="925"/>
                  </a:lnTo>
                  <a:lnTo>
                    <a:pt x="594" y="925"/>
                  </a:lnTo>
                  <a:lnTo>
                    <a:pt x="594" y="927"/>
                  </a:lnTo>
                  <a:lnTo>
                    <a:pt x="591" y="930"/>
                  </a:lnTo>
                  <a:lnTo>
                    <a:pt x="591" y="930"/>
                  </a:lnTo>
                  <a:lnTo>
                    <a:pt x="588" y="933"/>
                  </a:lnTo>
                  <a:lnTo>
                    <a:pt x="588" y="934"/>
                  </a:lnTo>
                  <a:lnTo>
                    <a:pt x="585" y="934"/>
                  </a:lnTo>
                  <a:lnTo>
                    <a:pt x="583" y="936"/>
                  </a:lnTo>
                  <a:lnTo>
                    <a:pt x="583" y="936"/>
                  </a:lnTo>
                  <a:lnTo>
                    <a:pt x="582" y="936"/>
                  </a:lnTo>
                  <a:lnTo>
                    <a:pt x="580" y="936"/>
                  </a:lnTo>
                  <a:lnTo>
                    <a:pt x="580" y="937"/>
                  </a:lnTo>
                  <a:lnTo>
                    <a:pt x="580" y="939"/>
                  </a:lnTo>
                  <a:lnTo>
                    <a:pt x="582" y="939"/>
                  </a:lnTo>
                  <a:lnTo>
                    <a:pt x="582" y="942"/>
                  </a:lnTo>
                  <a:lnTo>
                    <a:pt x="582" y="943"/>
                  </a:lnTo>
                  <a:lnTo>
                    <a:pt x="582" y="945"/>
                  </a:lnTo>
                  <a:lnTo>
                    <a:pt x="582" y="946"/>
                  </a:lnTo>
                  <a:lnTo>
                    <a:pt x="580" y="949"/>
                  </a:lnTo>
                  <a:lnTo>
                    <a:pt x="580" y="949"/>
                  </a:lnTo>
                  <a:lnTo>
                    <a:pt x="580" y="951"/>
                  </a:lnTo>
                  <a:lnTo>
                    <a:pt x="574" y="952"/>
                  </a:lnTo>
                  <a:lnTo>
                    <a:pt x="574" y="952"/>
                  </a:lnTo>
                  <a:lnTo>
                    <a:pt x="574" y="951"/>
                  </a:lnTo>
                  <a:lnTo>
                    <a:pt x="574" y="949"/>
                  </a:lnTo>
                  <a:lnTo>
                    <a:pt x="574" y="949"/>
                  </a:lnTo>
                  <a:lnTo>
                    <a:pt x="572" y="948"/>
                  </a:lnTo>
                  <a:lnTo>
                    <a:pt x="572" y="949"/>
                  </a:lnTo>
                  <a:lnTo>
                    <a:pt x="571" y="949"/>
                  </a:lnTo>
                  <a:lnTo>
                    <a:pt x="572" y="952"/>
                  </a:lnTo>
                  <a:lnTo>
                    <a:pt x="571" y="952"/>
                  </a:lnTo>
                  <a:lnTo>
                    <a:pt x="571" y="954"/>
                  </a:lnTo>
                  <a:lnTo>
                    <a:pt x="571" y="955"/>
                  </a:lnTo>
                  <a:lnTo>
                    <a:pt x="571" y="955"/>
                  </a:lnTo>
                  <a:lnTo>
                    <a:pt x="571" y="955"/>
                  </a:lnTo>
                  <a:lnTo>
                    <a:pt x="571" y="955"/>
                  </a:lnTo>
                  <a:lnTo>
                    <a:pt x="571" y="957"/>
                  </a:lnTo>
                  <a:lnTo>
                    <a:pt x="569" y="958"/>
                  </a:lnTo>
                  <a:lnTo>
                    <a:pt x="568" y="960"/>
                  </a:lnTo>
                  <a:lnTo>
                    <a:pt x="568" y="966"/>
                  </a:lnTo>
                  <a:lnTo>
                    <a:pt x="568" y="969"/>
                  </a:lnTo>
                  <a:lnTo>
                    <a:pt x="568" y="971"/>
                  </a:lnTo>
                  <a:lnTo>
                    <a:pt x="568" y="974"/>
                  </a:lnTo>
                  <a:lnTo>
                    <a:pt x="566" y="977"/>
                  </a:lnTo>
                  <a:lnTo>
                    <a:pt x="565" y="975"/>
                  </a:lnTo>
                  <a:lnTo>
                    <a:pt x="562" y="975"/>
                  </a:lnTo>
                  <a:lnTo>
                    <a:pt x="560" y="978"/>
                  </a:lnTo>
                  <a:lnTo>
                    <a:pt x="560" y="978"/>
                  </a:lnTo>
                  <a:lnTo>
                    <a:pt x="560" y="980"/>
                  </a:lnTo>
                  <a:lnTo>
                    <a:pt x="559" y="983"/>
                  </a:lnTo>
                  <a:lnTo>
                    <a:pt x="559" y="987"/>
                  </a:lnTo>
                  <a:lnTo>
                    <a:pt x="559" y="987"/>
                  </a:lnTo>
                  <a:lnTo>
                    <a:pt x="557" y="987"/>
                  </a:lnTo>
                  <a:lnTo>
                    <a:pt x="554" y="992"/>
                  </a:lnTo>
                  <a:lnTo>
                    <a:pt x="556" y="992"/>
                  </a:lnTo>
                  <a:lnTo>
                    <a:pt x="557" y="993"/>
                  </a:lnTo>
                  <a:lnTo>
                    <a:pt x="559" y="996"/>
                  </a:lnTo>
                  <a:lnTo>
                    <a:pt x="560" y="998"/>
                  </a:lnTo>
                  <a:lnTo>
                    <a:pt x="560" y="1000"/>
                  </a:lnTo>
                  <a:lnTo>
                    <a:pt x="560" y="1001"/>
                  </a:lnTo>
                  <a:lnTo>
                    <a:pt x="562" y="1004"/>
                  </a:lnTo>
                  <a:lnTo>
                    <a:pt x="563" y="1007"/>
                  </a:lnTo>
                  <a:lnTo>
                    <a:pt x="565" y="1009"/>
                  </a:lnTo>
                  <a:lnTo>
                    <a:pt x="572" y="1012"/>
                  </a:lnTo>
                  <a:lnTo>
                    <a:pt x="574" y="1012"/>
                  </a:lnTo>
                  <a:lnTo>
                    <a:pt x="572" y="1013"/>
                  </a:lnTo>
                  <a:lnTo>
                    <a:pt x="572" y="1015"/>
                  </a:lnTo>
                  <a:lnTo>
                    <a:pt x="572" y="1015"/>
                  </a:lnTo>
                  <a:lnTo>
                    <a:pt x="569" y="1016"/>
                  </a:lnTo>
                  <a:lnTo>
                    <a:pt x="565" y="1015"/>
                  </a:lnTo>
                  <a:lnTo>
                    <a:pt x="563" y="1015"/>
                  </a:lnTo>
                  <a:lnTo>
                    <a:pt x="562" y="1015"/>
                  </a:lnTo>
                  <a:lnTo>
                    <a:pt x="560" y="1016"/>
                  </a:lnTo>
                  <a:lnTo>
                    <a:pt x="557" y="1015"/>
                  </a:lnTo>
                  <a:lnTo>
                    <a:pt x="554" y="1016"/>
                  </a:lnTo>
                  <a:lnTo>
                    <a:pt x="554" y="1018"/>
                  </a:lnTo>
                  <a:lnTo>
                    <a:pt x="551" y="1021"/>
                  </a:lnTo>
                  <a:lnTo>
                    <a:pt x="548" y="1022"/>
                  </a:lnTo>
                  <a:lnTo>
                    <a:pt x="545" y="1024"/>
                  </a:lnTo>
                  <a:lnTo>
                    <a:pt x="542" y="1027"/>
                  </a:lnTo>
                  <a:lnTo>
                    <a:pt x="541" y="1030"/>
                  </a:lnTo>
                  <a:lnTo>
                    <a:pt x="539" y="1030"/>
                  </a:lnTo>
                  <a:lnTo>
                    <a:pt x="539" y="1030"/>
                  </a:lnTo>
                  <a:lnTo>
                    <a:pt x="539" y="1030"/>
                  </a:lnTo>
                  <a:lnTo>
                    <a:pt x="539" y="1028"/>
                  </a:lnTo>
                  <a:lnTo>
                    <a:pt x="539" y="1028"/>
                  </a:lnTo>
                  <a:lnTo>
                    <a:pt x="539" y="1027"/>
                  </a:lnTo>
                  <a:lnTo>
                    <a:pt x="541" y="1025"/>
                  </a:lnTo>
                  <a:lnTo>
                    <a:pt x="542" y="1025"/>
                  </a:lnTo>
                  <a:lnTo>
                    <a:pt x="545" y="1022"/>
                  </a:lnTo>
                  <a:lnTo>
                    <a:pt x="545" y="1022"/>
                  </a:lnTo>
                  <a:lnTo>
                    <a:pt x="544" y="1022"/>
                  </a:lnTo>
                  <a:lnTo>
                    <a:pt x="541" y="1022"/>
                  </a:lnTo>
                  <a:lnTo>
                    <a:pt x="539" y="1022"/>
                  </a:lnTo>
                  <a:lnTo>
                    <a:pt x="538" y="1022"/>
                  </a:lnTo>
                  <a:lnTo>
                    <a:pt x="538" y="1021"/>
                  </a:lnTo>
                  <a:lnTo>
                    <a:pt x="536" y="1019"/>
                  </a:lnTo>
                  <a:lnTo>
                    <a:pt x="536" y="1019"/>
                  </a:lnTo>
                  <a:lnTo>
                    <a:pt x="535" y="1018"/>
                  </a:lnTo>
                  <a:lnTo>
                    <a:pt x="530" y="1018"/>
                  </a:lnTo>
                  <a:lnTo>
                    <a:pt x="528" y="1016"/>
                  </a:lnTo>
                  <a:lnTo>
                    <a:pt x="526" y="1016"/>
                  </a:lnTo>
                  <a:lnTo>
                    <a:pt x="525" y="1016"/>
                  </a:lnTo>
                  <a:lnTo>
                    <a:pt x="523" y="1016"/>
                  </a:lnTo>
                  <a:lnTo>
                    <a:pt x="520" y="1018"/>
                  </a:lnTo>
                  <a:lnTo>
                    <a:pt x="519" y="1018"/>
                  </a:lnTo>
                  <a:lnTo>
                    <a:pt x="517" y="1016"/>
                  </a:lnTo>
                  <a:lnTo>
                    <a:pt x="517" y="1016"/>
                  </a:lnTo>
                  <a:lnTo>
                    <a:pt x="516" y="1018"/>
                  </a:lnTo>
                  <a:lnTo>
                    <a:pt x="514" y="1019"/>
                  </a:lnTo>
                  <a:lnTo>
                    <a:pt x="513" y="1021"/>
                  </a:lnTo>
                  <a:lnTo>
                    <a:pt x="510" y="1019"/>
                  </a:lnTo>
                  <a:lnTo>
                    <a:pt x="508" y="1019"/>
                  </a:lnTo>
                  <a:lnTo>
                    <a:pt x="508" y="1021"/>
                  </a:lnTo>
                  <a:lnTo>
                    <a:pt x="508" y="1022"/>
                  </a:lnTo>
                  <a:lnTo>
                    <a:pt x="510" y="1022"/>
                  </a:lnTo>
                  <a:lnTo>
                    <a:pt x="508" y="1024"/>
                  </a:lnTo>
                  <a:lnTo>
                    <a:pt x="510" y="1025"/>
                  </a:lnTo>
                  <a:lnTo>
                    <a:pt x="510" y="1025"/>
                  </a:lnTo>
                  <a:lnTo>
                    <a:pt x="511" y="1025"/>
                  </a:lnTo>
                  <a:lnTo>
                    <a:pt x="514" y="1027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4" y="1028"/>
                  </a:lnTo>
                  <a:lnTo>
                    <a:pt x="513" y="1027"/>
                  </a:lnTo>
                  <a:lnTo>
                    <a:pt x="511" y="1027"/>
                  </a:lnTo>
                  <a:lnTo>
                    <a:pt x="510" y="1025"/>
                  </a:lnTo>
                  <a:lnTo>
                    <a:pt x="508" y="1025"/>
                  </a:lnTo>
                  <a:lnTo>
                    <a:pt x="508" y="1027"/>
                  </a:lnTo>
                  <a:lnTo>
                    <a:pt x="508" y="1027"/>
                  </a:lnTo>
                  <a:lnTo>
                    <a:pt x="508" y="1028"/>
                  </a:lnTo>
                  <a:lnTo>
                    <a:pt x="510" y="1030"/>
                  </a:lnTo>
                  <a:lnTo>
                    <a:pt x="511" y="1030"/>
                  </a:lnTo>
                  <a:lnTo>
                    <a:pt x="511" y="1031"/>
                  </a:lnTo>
                  <a:lnTo>
                    <a:pt x="511" y="1031"/>
                  </a:lnTo>
                  <a:lnTo>
                    <a:pt x="510" y="1033"/>
                  </a:lnTo>
                  <a:lnTo>
                    <a:pt x="510" y="1031"/>
                  </a:lnTo>
                  <a:lnTo>
                    <a:pt x="507" y="1028"/>
                  </a:lnTo>
                  <a:lnTo>
                    <a:pt x="504" y="1027"/>
                  </a:lnTo>
                  <a:lnTo>
                    <a:pt x="504" y="1028"/>
                  </a:lnTo>
                  <a:lnTo>
                    <a:pt x="504" y="1030"/>
                  </a:lnTo>
                  <a:lnTo>
                    <a:pt x="505" y="1030"/>
                  </a:lnTo>
                  <a:lnTo>
                    <a:pt x="507" y="1033"/>
                  </a:lnTo>
                  <a:lnTo>
                    <a:pt x="507" y="1033"/>
                  </a:lnTo>
                  <a:lnTo>
                    <a:pt x="507" y="1033"/>
                  </a:lnTo>
                  <a:lnTo>
                    <a:pt x="504" y="1031"/>
                  </a:lnTo>
                  <a:lnTo>
                    <a:pt x="502" y="1030"/>
                  </a:lnTo>
                  <a:lnTo>
                    <a:pt x="502" y="1028"/>
                  </a:lnTo>
                  <a:lnTo>
                    <a:pt x="501" y="1027"/>
                  </a:lnTo>
                  <a:lnTo>
                    <a:pt x="498" y="1025"/>
                  </a:lnTo>
                  <a:lnTo>
                    <a:pt x="498" y="1024"/>
                  </a:lnTo>
                  <a:lnTo>
                    <a:pt x="498" y="1024"/>
                  </a:lnTo>
                  <a:lnTo>
                    <a:pt x="498" y="1022"/>
                  </a:lnTo>
                  <a:lnTo>
                    <a:pt x="496" y="1022"/>
                  </a:lnTo>
                  <a:lnTo>
                    <a:pt x="496" y="1024"/>
                  </a:lnTo>
                  <a:lnTo>
                    <a:pt x="495" y="1024"/>
                  </a:lnTo>
                  <a:lnTo>
                    <a:pt x="495" y="1025"/>
                  </a:lnTo>
                  <a:lnTo>
                    <a:pt x="495" y="1025"/>
                  </a:lnTo>
                  <a:lnTo>
                    <a:pt x="495" y="1027"/>
                  </a:lnTo>
                  <a:lnTo>
                    <a:pt x="493" y="1030"/>
                  </a:lnTo>
                  <a:lnTo>
                    <a:pt x="493" y="1031"/>
                  </a:lnTo>
                  <a:lnTo>
                    <a:pt x="496" y="1035"/>
                  </a:lnTo>
                  <a:lnTo>
                    <a:pt x="498" y="1038"/>
                  </a:lnTo>
                  <a:lnTo>
                    <a:pt x="499" y="1039"/>
                  </a:lnTo>
                  <a:lnTo>
                    <a:pt x="501" y="1041"/>
                  </a:lnTo>
                  <a:lnTo>
                    <a:pt x="502" y="1042"/>
                  </a:lnTo>
                  <a:lnTo>
                    <a:pt x="502" y="1044"/>
                  </a:lnTo>
                  <a:lnTo>
                    <a:pt x="502" y="1045"/>
                  </a:lnTo>
                  <a:lnTo>
                    <a:pt x="502" y="1047"/>
                  </a:lnTo>
                  <a:lnTo>
                    <a:pt x="501" y="1047"/>
                  </a:lnTo>
                  <a:lnTo>
                    <a:pt x="501" y="1045"/>
                  </a:lnTo>
                  <a:lnTo>
                    <a:pt x="501" y="1044"/>
                  </a:lnTo>
                  <a:lnTo>
                    <a:pt x="501" y="1044"/>
                  </a:lnTo>
                  <a:lnTo>
                    <a:pt x="499" y="1042"/>
                  </a:lnTo>
                  <a:lnTo>
                    <a:pt x="498" y="1042"/>
                  </a:lnTo>
                  <a:lnTo>
                    <a:pt x="496" y="1044"/>
                  </a:lnTo>
                  <a:lnTo>
                    <a:pt x="498" y="1045"/>
                  </a:lnTo>
                  <a:lnTo>
                    <a:pt x="498" y="1047"/>
                  </a:lnTo>
                  <a:lnTo>
                    <a:pt x="498" y="1047"/>
                  </a:lnTo>
                  <a:lnTo>
                    <a:pt x="499" y="1047"/>
                  </a:lnTo>
                  <a:lnTo>
                    <a:pt x="498" y="1048"/>
                  </a:lnTo>
                  <a:lnTo>
                    <a:pt x="496" y="1050"/>
                  </a:lnTo>
                  <a:lnTo>
                    <a:pt x="495" y="1050"/>
                  </a:lnTo>
                  <a:lnTo>
                    <a:pt x="493" y="1050"/>
                  </a:lnTo>
                  <a:lnTo>
                    <a:pt x="493" y="1050"/>
                  </a:lnTo>
                  <a:lnTo>
                    <a:pt x="495" y="1050"/>
                  </a:lnTo>
                  <a:lnTo>
                    <a:pt x="495" y="1050"/>
                  </a:lnTo>
                  <a:lnTo>
                    <a:pt x="496" y="1051"/>
                  </a:lnTo>
                  <a:lnTo>
                    <a:pt x="499" y="1051"/>
                  </a:lnTo>
                  <a:lnTo>
                    <a:pt x="501" y="1053"/>
                  </a:lnTo>
                  <a:lnTo>
                    <a:pt x="502" y="1053"/>
                  </a:lnTo>
                  <a:lnTo>
                    <a:pt x="504" y="1056"/>
                  </a:lnTo>
                  <a:lnTo>
                    <a:pt x="505" y="1056"/>
                  </a:lnTo>
                  <a:lnTo>
                    <a:pt x="507" y="1057"/>
                  </a:lnTo>
                  <a:lnTo>
                    <a:pt x="510" y="1059"/>
                  </a:lnTo>
                  <a:lnTo>
                    <a:pt x="511" y="1059"/>
                  </a:lnTo>
                  <a:lnTo>
                    <a:pt x="511" y="1060"/>
                  </a:lnTo>
                  <a:lnTo>
                    <a:pt x="511" y="1062"/>
                  </a:lnTo>
                  <a:lnTo>
                    <a:pt x="511" y="1063"/>
                  </a:lnTo>
                  <a:lnTo>
                    <a:pt x="511" y="1066"/>
                  </a:lnTo>
                  <a:lnTo>
                    <a:pt x="511" y="1066"/>
                  </a:lnTo>
                  <a:lnTo>
                    <a:pt x="511" y="1068"/>
                  </a:lnTo>
                  <a:lnTo>
                    <a:pt x="511" y="1068"/>
                  </a:lnTo>
                  <a:lnTo>
                    <a:pt x="511" y="1068"/>
                  </a:lnTo>
                  <a:lnTo>
                    <a:pt x="510" y="1066"/>
                  </a:lnTo>
                  <a:lnTo>
                    <a:pt x="508" y="1065"/>
                  </a:lnTo>
                  <a:lnTo>
                    <a:pt x="505" y="1063"/>
                  </a:lnTo>
                  <a:lnTo>
                    <a:pt x="505" y="1063"/>
                  </a:lnTo>
                  <a:lnTo>
                    <a:pt x="505" y="1063"/>
                  </a:lnTo>
                  <a:lnTo>
                    <a:pt x="504" y="1063"/>
                  </a:lnTo>
                  <a:lnTo>
                    <a:pt x="501" y="1063"/>
                  </a:lnTo>
                  <a:lnTo>
                    <a:pt x="499" y="1065"/>
                  </a:lnTo>
                  <a:lnTo>
                    <a:pt x="499" y="1065"/>
                  </a:lnTo>
                  <a:lnTo>
                    <a:pt x="499" y="1065"/>
                  </a:lnTo>
                  <a:lnTo>
                    <a:pt x="499" y="1065"/>
                  </a:lnTo>
                  <a:lnTo>
                    <a:pt x="501" y="1066"/>
                  </a:lnTo>
                  <a:lnTo>
                    <a:pt x="501" y="1068"/>
                  </a:lnTo>
                  <a:lnTo>
                    <a:pt x="501" y="1069"/>
                  </a:lnTo>
                  <a:lnTo>
                    <a:pt x="502" y="1069"/>
                  </a:lnTo>
                  <a:lnTo>
                    <a:pt x="504" y="1069"/>
                  </a:lnTo>
                  <a:lnTo>
                    <a:pt x="504" y="1069"/>
                  </a:lnTo>
                  <a:lnTo>
                    <a:pt x="504" y="1071"/>
                  </a:lnTo>
                  <a:lnTo>
                    <a:pt x="504" y="1071"/>
                  </a:lnTo>
                  <a:lnTo>
                    <a:pt x="505" y="1071"/>
                  </a:lnTo>
                  <a:lnTo>
                    <a:pt x="505" y="1073"/>
                  </a:lnTo>
                  <a:lnTo>
                    <a:pt x="502" y="1073"/>
                  </a:lnTo>
                  <a:lnTo>
                    <a:pt x="501" y="1074"/>
                  </a:lnTo>
                  <a:lnTo>
                    <a:pt x="501" y="1074"/>
                  </a:lnTo>
                  <a:lnTo>
                    <a:pt x="501" y="1073"/>
                  </a:lnTo>
                  <a:lnTo>
                    <a:pt x="501" y="1073"/>
                  </a:lnTo>
                  <a:lnTo>
                    <a:pt x="499" y="1071"/>
                  </a:lnTo>
                  <a:lnTo>
                    <a:pt x="498" y="1071"/>
                  </a:lnTo>
                  <a:lnTo>
                    <a:pt x="498" y="1071"/>
                  </a:lnTo>
                  <a:lnTo>
                    <a:pt x="496" y="1069"/>
                  </a:lnTo>
                  <a:lnTo>
                    <a:pt x="496" y="1071"/>
                  </a:lnTo>
                  <a:lnTo>
                    <a:pt x="496" y="1073"/>
                  </a:lnTo>
                  <a:lnTo>
                    <a:pt x="498" y="1074"/>
                  </a:lnTo>
                  <a:lnTo>
                    <a:pt x="499" y="1079"/>
                  </a:lnTo>
                  <a:lnTo>
                    <a:pt x="499" y="1082"/>
                  </a:lnTo>
                  <a:lnTo>
                    <a:pt x="499" y="1082"/>
                  </a:lnTo>
                  <a:lnTo>
                    <a:pt x="499" y="1085"/>
                  </a:lnTo>
                  <a:lnTo>
                    <a:pt x="501" y="1086"/>
                  </a:lnTo>
                  <a:lnTo>
                    <a:pt x="501" y="1088"/>
                  </a:lnTo>
                  <a:lnTo>
                    <a:pt x="501" y="1088"/>
                  </a:lnTo>
                  <a:lnTo>
                    <a:pt x="499" y="1086"/>
                  </a:lnTo>
                  <a:lnTo>
                    <a:pt x="499" y="1086"/>
                  </a:lnTo>
                  <a:lnTo>
                    <a:pt x="496" y="1083"/>
                  </a:lnTo>
                  <a:lnTo>
                    <a:pt x="496" y="1082"/>
                  </a:lnTo>
                  <a:lnTo>
                    <a:pt x="495" y="1082"/>
                  </a:lnTo>
                  <a:lnTo>
                    <a:pt x="495" y="1082"/>
                  </a:lnTo>
                  <a:lnTo>
                    <a:pt x="493" y="1086"/>
                  </a:lnTo>
                  <a:lnTo>
                    <a:pt x="493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5"/>
                  </a:lnTo>
                  <a:lnTo>
                    <a:pt x="492" y="1083"/>
                  </a:lnTo>
                  <a:lnTo>
                    <a:pt x="490" y="1080"/>
                  </a:lnTo>
                  <a:lnTo>
                    <a:pt x="489" y="1080"/>
                  </a:lnTo>
                  <a:lnTo>
                    <a:pt x="489" y="1080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79"/>
                  </a:lnTo>
                  <a:lnTo>
                    <a:pt x="486" y="1080"/>
                  </a:lnTo>
                  <a:lnTo>
                    <a:pt x="486" y="1082"/>
                  </a:lnTo>
                  <a:lnTo>
                    <a:pt x="486" y="1083"/>
                  </a:lnTo>
                  <a:lnTo>
                    <a:pt x="484" y="1082"/>
                  </a:lnTo>
                  <a:lnTo>
                    <a:pt x="481" y="1077"/>
                  </a:lnTo>
                  <a:lnTo>
                    <a:pt x="481" y="1076"/>
                  </a:lnTo>
                  <a:lnTo>
                    <a:pt x="483" y="1074"/>
                  </a:lnTo>
                  <a:lnTo>
                    <a:pt x="483" y="1073"/>
                  </a:lnTo>
                  <a:lnTo>
                    <a:pt x="481" y="1071"/>
                  </a:lnTo>
                  <a:lnTo>
                    <a:pt x="480" y="1069"/>
                  </a:lnTo>
                  <a:lnTo>
                    <a:pt x="477" y="1068"/>
                  </a:lnTo>
                  <a:lnTo>
                    <a:pt x="477" y="1066"/>
                  </a:lnTo>
                  <a:lnTo>
                    <a:pt x="477" y="1066"/>
                  </a:lnTo>
                  <a:lnTo>
                    <a:pt x="477" y="1065"/>
                  </a:lnTo>
                  <a:lnTo>
                    <a:pt x="477" y="1065"/>
                  </a:lnTo>
                  <a:lnTo>
                    <a:pt x="477" y="1065"/>
                  </a:lnTo>
                  <a:lnTo>
                    <a:pt x="477" y="1063"/>
                  </a:lnTo>
                  <a:lnTo>
                    <a:pt x="480" y="1060"/>
                  </a:lnTo>
                  <a:lnTo>
                    <a:pt x="480" y="1060"/>
                  </a:lnTo>
                  <a:lnTo>
                    <a:pt x="481" y="1060"/>
                  </a:lnTo>
                  <a:lnTo>
                    <a:pt x="483" y="1060"/>
                  </a:lnTo>
                  <a:lnTo>
                    <a:pt x="484" y="1059"/>
                  </a:lnTo>
                  <a:lnTo>
                    <a:pt x="484" y="1059"/>
                  </a:lnTo>
                  <a:lnTo>
                    <a:pt x="486" y="1059"/>
                  </a:lnTo>
                  <a:lnTo>
                    <a:pt x="490" y="1060"/>
                  </a:lnTo>
                  <a:lnTo>
                    <a:pt x="493" y="1062"/>
                  </a:lnTo>
                  <a:lnTo>
                    <a:pt x="495" y="1063"/>
                  </a:lnTo>
                  <a:lnTo>
                    <a:pt x="496" y="1063"/>
                  </a:lnTo>
                  <a:lnTo>
                    <a:pt x="498" y="1063"/>
                  </a:lnTo>
                  <a:lnTo>
                    <a:pt x="498" y="1063"/>
                  </a:lnTo>
                  <a:lnTo>
                    <a:pt x="498" y="1063"/>
                  </a:lnTo>
                  <a:lnTo>
                    <a:pt x="498" y="1062"/>
                  </a:lnTo>
                  <a:lnTo>
                    <a:pt x="498" y="1062"/>
                  </a:lnTo>
                  <a:lnTo>
                    <a:pt x="501" y="1062"/>
                  </a:lnTo>
                  <a:lnTo>
                    <a:pt x="501" y="1062"/>
                  </a:lnTo>
                  <a:lnTo>
                    <a:pt x="501" y="1062"/>
                  </a:lnTo>
                  <a:lnTo>
                    <a:pt x="501" y="1060"/>
                  </a:lnTo>
                  <a:lnTo>
                    <a:pt x="501" y="1060"/>
                  </a:lnTo>
                  <a:lnTo>
                    <a:pt x="499" y="1060"/>
                  </a:lnTo>
                  <a:lnTo>
                    <a:pt x="499" y="1060"/>
                  </a:lnTo>
                  <a:lnTo>
                    <a:pt x="498" y="1060"/>
                  </a:lnTo>
                  <a:lnTo>
                    <a:pt x="496" y="1060"/>
                  </a:lnTo>
                  <a:lnTo>
                    <a:pt x="496" y="1059"/>
                  </a:lnTo>
                  <a:lnTo>
                    <a:pt x="496" y="1059"/>
                  </a:lnTo>
                  <a:lnTo>
                    <a:pt x="493" y="1057"/>
                  </a:lnTo>
                  <a:lnTo>
                    <a:pt x="492" y="1056"/>
                  </a:lnTo>
                  <a:lnTo>
                    <a:pt x="492" y="1057"/>
                  </a:lnTo>
                  <a:lnTo>
                    <a:pt x="490" y="1057"/>
                  </a:lnTo>
                  <a:lnTo>
                    <a:pt x="490" y="1057"/>
                  </a:lnTo>
                  <a:lnTo>
                    <a:pt x="486" y="1057"/>
                  </a:lnTo>
                  <a:lnTo>
                    <a:pt x="484" y="1057"/>
                  </a:lnTo>
                  <a:lnTo>
                    <a:pt x="483" y="1057"/>
                  </a:lnTo>
                  <a:lnTo>
                    <a:pt x="483" y="1057"/>
                  </a:lnTo>
                  <a:lnTo>
                    <a:pt x="481" y="1059"/>
                  </a:lnTo>
                  <a:lnTo>
                    <a:pt x="480" y="1059"/>
                  </a:lnTo>
                  <a:lnTo>
                    <a:pt x="480" y="1057"/>
                  </a:lnTo>
                  <a:lnTo>
                    <a:pt x="477" y="1056"/>
                  </a:lnTo>
                  <a:lnTo>
                    <a:pt x="477" y="1056"/>
                  </a:lnTo>
                  <a:lnTo>
                    <a:pt x="477" y="1057"/>
                  </a:lnTo>
                  <a:lnTo>
                    <a:pt x="477" y="1057"/>
                  </a:lnTo>
                  <a:lnTo>
                    <a:pt x="477" y="1057"/>
                  </a:lnTo>
                  <a:lnTo>
                    <a:pt x="477" y="1057"/>
                  </a:lnTo>
                  <a:lnTo>
                    <a:pt x="474" y="1056"/>
                  </a:lnTo>
                  <a:lnTo>
                    <a:pt x="474" y="1053"/>
                  </a:lnTo>
                  <a:lnTo>
                    <a:pt x="474" y="1051"/>
                  </a:lnTo>
                  <a:lnTo>
                    <a:pt x="471" y="1051"/>
                  </a:lnTo>
                  <a:lnTo>
                    <a:pt x="471" y="1050"/>
                  </a:lnTo>
                  <a:lnTo>
                    <a:pt x="471" y="1048"/>
                  </a:lnTo>
                  <a:lnTo>
                    <a:pt x="474" y="1048"/>
                  </a:lnTo>
                  <a:lnTo>
                    <a:pt x="474" y="1050"/>
                  </a:lnTo>
                  <a:lnTo>
                    <a:pt x="477" y="1050"/>
                  </a:lnTo>
                  <a:lnTo>
                    <a:pt x="477" y="1048"/>
                  </a:lnTo>
                  <a:lnTo>
                    <a:pt x="477" y="1048"/>
                  </a:lnTo>
                  <a:lnTo>
                    <a:pt x="477" y="1047"/>
                  </a:lnTo>
                  <a:lnTo>
                    <a:pt x="474" y="1047"/>
                  </a:lnTo>
                  <a:lnTo>
                    <a:pt x="474" y="1047"/>
                  </a:lnTo>
                  <a:lnTo>
                    <a:pt x="474" y="1047"/>
                  </a:lnTo>
                  <a:lnTo>
                    <a:pt x="471" y="1048"/>
                  </a:lnTo>
                  <a:lnTo>
                    <a:pt x="471" y="1047"/>
                  </a:lnTo>
                  <a:lnTo>
                    <a:pt x="471" y="1047"/>
                  </a:lnTo>
                  <a:lnTo>
                    <a:pt x="468" y="1045"/>
                  </a:lnTo>
                  <a:lnTo>
                    <a:pt x="468" y="1044"/>
                  </a:lnTo>
                  <a:lnTo>
                    <a:pt x="465" y="1042"/>
                  </a:lnTo>
                  <a:lnTo>
                    <a:pt x="465" y="1039"/>
                  </a:lnTo>
                  <a:lnTo>
                    <a:pt x="462" y="1038"/>
                  </a:lnTo>
                  <a:lnTo>
                    <a:pt x="462" y="1036"/>
                  </a:lnTo>
                  <a:lnTo>
                    <a:pt x="462" y="1035"/>
                  </a:lnTo>
                  <a:lnTo>
                    <a:pt x="462" y="1035"/>
                  </a:lnTo>
                  <a:lnTo>
                    <a:pt x="459" y="1031"/>
                  </a:lnTo>
                  <a:lnTo>
                    <a:pt x="456" y="1028"/>
                  </a:lnTo>
                  <a:lnTo>
                    <a:pt x="456" y="1027"/>
                  </a:lnTo>
                  <a:lnTo>
                    <a:pt x="453" y="1027"/>
                  </a:lnTo>
                  <a:lnTo>
                    <a:pt x="453" y="1025"/>
                  </a:lnTo>
                  <a:lnTo>
                    <a:pt x="453" y="1025"/>
                  </a:lnTo>
                  <a:lnTo>
                    <a:pt x="456" y="1025"/>
                  </a:lnTo>
                  <a:lnTo>
                    <a:pt x="456" y="1025"/>
                  </a:lnTo>
                  <a:lnTo>
                    <a:pt x="456" y="1025"/>
                  </a:lnTo>
                  <a:lnTo>
                    <a:pt x="456" y="1024"/>
                  </a:lnTo>
                  <a:lnTo>
                    <a:pt x="453" y="1022"/>
                  </a:lnTo>
                  <a:lnTo>
                    <a:pt x="453" y="1021"/>
                  </a:lnTo>
                  <a:lnTo>
                    <a:pt x="456" y="1019"/>
                  </a:lnTo>
                  <a:lnTo>
                    <a:pt x="456" y="1016"/>
                  </a:lnTo>
                  <a:lnTo>
                    <a:pt x="456" y="1013"/>
                  </a:lnTo>
                  <a:lnTo>
                    <a:pt x="456" y="1012"/>
                  </a:lnTo>
                  <a:lnTo>
                    <a:pt x="456" y="1010"/>
                  </a:lnTo>
                  <a:lnTo>
                    <a:pt x="456" y="1009"/>
                  </a:lnTo>
                  <a:lnTo>
                    <a:pt x="456" y="1007"/>
                  </a:lnTo>
                  <a:lnTo>
                    <a:pt x="456" y="1006"/>
                  </a:lnTo>
                  <a:lnTo>
                    <a:pt x="456" y="1006"/>
                  </a:lnTo>
                  <a:lnTo>
                    <a:pt x="456" y="1003"/>
                  </a:lnTo>
                  <a:lnTo>
                    <a:pt x="456" y="1001"/>
                  </a:lnTo>
                  <a:lnTo>
                    <a:pt x="453" y="1001"/>
                  </a:lnTo>
                  <a:lnTo>
                    <a:pt x="453" y="1000"/>
                  </a:lnTo>
                  <a:lnTo>
                    <a:pt x="450" y="998"/>
                  </a:lnTo>
                  <a:lnTo>
                    <a:pt x="448" y="995"/>
                  </a:lnTo>
                  <a:lnTo>
                    <a:pt x="444" y="993"/>
                  </a:lnTo>
                  <a:lnTo>
                    <a:pt x="444" y="992"/>
                  </a:lnTo>
                  <a:lnTo>
                    <a:pt x="444" y="992"/>
                  </a:lnTo>
                  <a:lnTo>
                    <a:pt x="445" y="992"/>
                  </a:lnTo>
                  <a:lnTo>
                    <a:pt x="444" y="992"/>
                  </a:lnTo>
                  <a:lnTo>
                    <a:pt x="444" y="992"/>
                  </a:lnTo>
                  <a:lnTo>
                    <a:pt x="444" y="992"/>
                  </a:lnTo>
                  <a:lnTo>
                    <a:pt x="441" y="990"/>
                  </a:lnTo>
                  <a:lnTo>
                    <a:pt x="439" y="989"/>
                  </a:lnTo>
                  <a:lnTo>
                    <a:pt x="435" y="986"/>
                  </a:lnTo>
                  <a:lnTo>
                    <a:pt x="432" y="986"/>
                  </a:lnTo>
                  <a:lnTo>
                    <a:pt x="427" y="983"/>
                  </a:lnTo>
                  <a:lnTo>
                    <a:pt x="426" y="983"/>
                  </a:lnTo>
                  <a:lnTo>
                    <a:pt x="426" y="983"/>
                  </a:lnTo>
                  <a:lnTo>
                    <a:pt x="427" y="983"/>
                  </a:lnTo>
                  <a:lnTo>
                    <a:pt x="433" y="984"/>
                  </a:lnTo>
                  <a:lnTo>
                    <a:pt x="433" y="984"/>
                  </a:lnTo>
                  <a:lnTo>
                    <a:pt x="432" y="984"/>
                  </a:lnTo>
                  <a:lnTo>
                    <a:pt x="432" y="983"/>
                  </a:lnTo>
                  <a:lnTo>
                    <a:pt x="429" y="981"/>
                  </a:lnTo>
                  <a:lnTo>
                    <a:pt x="426" y="980"/>
                  </a:lnTo>
                  <a:lnTo>
                    <a:pt x="424" y="975"/>
                  </a:lnTo>
                  <a:lnTo>
                    <a:pt x="420" y="975"/>
                  </a:lnTo>
                  <a:lnTo>
                    <a:pt x="417" y="974"/>
                  </a:lnTo>
                  <a:lnTo>
                    <a:pt x="415" y="974"/>
                  </a:lnTo>
                  <a:lnTo>
                    <a:pt x="414" y="974"/>
                  </a:lnTo>
                  <a:lnTo>
                    <a:pt x="414" y="974"/>
                  </a:lnTo>
                  <a:lnTo>
                    <a:pt x="412" y="974"/>
                  </a:lnTo>
                  <a:lnTo>
                    <a:pt x="412" y="974"/>
                  </a:lnTo>
                  <a:lnTo>
                    <a:pt x="412" y="972"/>
                  </a:lnTo>
                  <a:lnTo>
                    <a:pt x="412" y="972"/>
                  </a:lnTo>
                  <a:lnTo>
                    <a:pt x="410" y="971"/>
                  </a:lnTo>
                  <a:lnTo>
                    <a:pt x="407" y="969"/>
                  </a:lnTo>
                  <a:lnTo>
                    <a:pt x="406" y="968"/>
                  </a:lnTo>
                  <a:lnTo>
                    <a:pt x="403" y="963"/>
                  </a:lnTo>
                  <a:lnTo>
                    <a:pt x="401" y="962"/>
                  </a:lnTo>
                  <a:lnTo>
                    <a:pt x="403" y="962"/>
                  </a:lnTo>
                  <a:lnTo>
                    <a:pt x="403" y="962"/>
                  </a:lnTo>
                  <a:lnTo>
                    <a:pt x="403" y="960"/>
                  </a:lnTo>
                  <a:lnTo>
                    <a:pt x="404" y="960"/>
                  </a:lnTo>
                  <a:lnTo>
                    <a:pt x="406" y="962"/>
                  </a:lnTo>
                  <a:lnTo>
                    <a:pt x="404" y="960"/>
                  </a:lnTo>
                  <a:lnTo>
                    <a:pt x="403" y="958"/>
                  </a:lnTo>
                  <a:lnTo>
                    <a:pt x="400" y="955"/>
                  </a:lnTo>
                  <a:lnTo>
                    <a:pt x="398" y="954"/>
                  </a:lnTo>
                  <a:lnTo>
                    <a:pt x="398" y="951"/>
                  </a:lnTo>
                  <a:lnTo>
                    <a:pt x="398" y="949"/>
                  </a:lnTo>
                  <a:lnTo>
                    <a:pt x="398" y="946"/>
                  </a:lnTo>
                  <a:lnTo>
                    <a:pt x="395" y="945"/>
                  </a:lnTo>
                  <a:lnTo>
                    <a:pt x="395" y="943"/>
                  </a:lnTo>
                  <a:lnTo>
                    <a:pt x="392" y="942"/>
                  </a:lnTo>
                  <a:lnTo>
                    <a:pt x="392" y="943"/>
                  </a:lnTo>
                  <a:lnTo>
                    <a:pt x="391" y="943"/>
                  </a:lnTo>
                  <a:lnTo>
                    <a:pt x="391" y="946"/>
                  </a:lnTo>
                  <a:lnTo>
                    <a:pt x="389" y="948"/>
                  </a:lnTo>
                  <a:lnTo>
                    <a:pt x="388" y="949"/>
                  </a:lnTo>
                  <a:lnTo>
                    <a:pt x="388" y="951"/>
                  </a:lnTo>
                  <a:lnTo>
                    <a:pt x="386" y="951"/>
                  </a:lnTo>
                  <a:lnTo>
                    <a:pt x="386" y="951"/>
                  </a:lnTo>
                  <a:lnTo>
                    <a:pt x="385" y="948"/>
                  </a:lnTo>
                  <a:lnTo>
                    <a:pt x="383" y="946"/>
                  </a:lnTo>
                  <a:lnTo>
                    <a:pt x="383" y="946"/>
                  </a:lnTo>
                  <a:lnTo>
                    <a:pt x="383" y="945"/>
                  </a:lnTo>
                  <a:lnTo>
                    <a:pt x="382" y="940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85" y="939"/>
                  </a:lnTo>
                  <a:lnTo>
                    <a:pt x="385" y="937"/>
                  </a:lnTo>
                  <a:lnTo>
                    <a:pt x="383" y="936"/>
                  </a:lnTo>
                  <a:lnTo>
                    <a:pt x="383" y="936"/>
                  </a:lnTo>
                  <a:lnTo>
                    <a:pt x="382" y="936"/>
                  </a:lnTo>
                  <a:lnTo>
                    <a:pt x="379" y="936"/>
                  </a:lnTo>
                  <a:lnTo>
                    <a:pt x="377" y="936"/>
                  </a:lnTo>
                  <a:lnTo>
                    <a:pt x="377" y="936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2" y="939"/>
                  </a:lnTo>
                  <a:lnTo>
                    <a:pt x="371" y="940"/>
                  </a:lnTo>
                  <a:lnTo>
                    <a:pt x="369" y="940"/>
                  </a:lnTo>
                  <a:lnTo>
                    <a:pt x="368" y="940"/>
                  </a:lnTo>
                  <a:lnTo>
                    <a:pt x="369" y="939"/>
                  </a:lnTo>
                  <a:lnTo>
                    <a:pt x="369" y="939"/>
                  </a:lnTo>
                  <a:lnTo>
                    <a:pt x="368" y="940"/>
                  </a:lnTo>
                  <a:lnTo>
                    <a:pt x="366" y="940"/>
                  </a:lnTo>
                  <a:lnTo>
                    <a:pt x="366" y="942"/>
                  </a:lnTo>
                  <a:lnTo>
                    <a:pt x="366" y="945"/>
                  </a:lnTo>
                  <a:lnTo>
                    <a:pt x="366" y="945"/>
                  </a:lnTo>
                  <a:lnTo>
                    <a:pt x="368" y="948"/>
                  </a:lnTo>
                  <a:lnTo>
                    <a:pt x="369" y="949"/>
                  </a:lnTo>
                  <a:lnTo>
                    <a:pt x="369" y="951"/>
                  </a:lnTo>
                  <a:lnTo>
                    <a:pt x="369" y="951"/>
                  </a:lnTo>
                  <a:lnTo>
                    <a:pt x="368" y="952"/>
                  </a:lnTo>
                  <a:lnTo>
                    <a:pt x="366" y="951"/>
                  </a:lnTo>
                  <a:lnTo>
                    <a:pt x="366" y="951"/>
                  </a:lnTo>
                  <a:lnTo>
                    <a:pt x="366" y="954"/>
                  </a:lnTo>
                  <a:lnTo>
                    <a:pt x="366" y="958"/>
                  </a:lnTo>
                  <a:lnTo>
                    <a:pt x="368" y="962"/>
                  </a:lnTo>
                  <a:lnTo>
                    <a:pt x="369" y="963"/>
                  </a:lnTo>
                  <a:lnTo>
                    <a:pt x="371" y="966"/>
                  </a:lnTo>
                  <a:lnTo>
                    <a:pt x="374" y="968"/>
                  </a:lnTo>
                  <a:lnTo>
                    <a:pt x="379" y="971"/>
                  </a:lnTo>
                  <a:lnTo>
                    <a:pt x="382" y="972"/>
                  </a:lnTo>
                  <a:lnTo>
                    <a:pt x="383" y="974"/>
                  </a:lnTo>
                  <a:lnTo>
                    <a:pt x="385" y="977"/>
                  </a:lnTo>
                  <a:lnTo>
                    <a:pt x="385" y="980"/>
                  </a:lnTo>
                  <a:lnTo>
                    <a:pt x="386" y="984"/>
                  </a:lnTo>
                  <a:lnTo>
                    <a:pt x="388" y="987"/>
                  </a:lnTo>
                  <a:lnTo>
                    <a:pt x="391" y="990"/>
                  </a:lnTo>
                  <a:lnTo>
                    <a:pt x="394" y="995"/>
                  </a:lnTo>
                  <a:lnTo>
                    <a:pt x="398" y="998"/>
                  </a:lnTo>
                  <a:lnTo>
                    <a:pt x="403" y="1001"/>
                  </a:lnTo>
                  <a:lnTo>
                    <a:pt x="404" y="1001"/>
                  </a:lnTo>
                  <a:lnTo>
                    <a:pt x="412" y="1000"/>
                  </a:lnTo>
                  <a:lnTo>
                    <a:pt x="414" y="1001"/>
                  </a:lnTo>
                  <a:lnTo>
                    <a:pt x="415" y="1001"/>
                  </a:lnTo>
                  <a:lnTo>
                    <a:pt x="415" y="1003"/>
                  </a:lnTo>
                  <a:lnTo>
                    <a:pt x="414" y="1003"/>
                  </a:lnTo>
                  <a:lnTo>
                    <a:pt x="414" y="1004"/>
                  </a:lnTo>
                  <a:lnTo>
                    <a:pt x="412" y="1006"/>
                  </a:lnTo>
                  <a:lnTo>
                    <a:pt x="410" y="1007"/>
                  </a:lnTo>
                  <a:lnTo>
                    <a:pt x="412" y="1009"/>
                  </a:lnTo>
                  <a:lnTo>
                    <a:pt x="420" y="1012"/>
                  </a:lnTo>
                  <a:lnTo>
                    <a:pt x="426" y="1015"/>
                  </a:lnTo>
                  <a:lnTo>
                    <a:pt x="429" y="1016"/>
                  </a:lnTo>
                  <a:lnTo>
                    <a:pt x="430" y="1018"/>
                  </a:lnTo>
                  <a:lnTo>
                    <a:pt x="436" y="1021"/>
                  </a:lnTo>
                  <a:lnTo>
                    <a:pt x="438" y="1022"/>
                  </a:lnTo>
                  <a:lnTo>
                    <a:pt x="441" y="1025"/>
                  </a:lnTo>
                  <a:lnTo>
                    <a:pt x="442" y="1028"/>
                  </a:lnTo>
                  <a:lnTo>
                    <a:pt x="442" y="1030"/>
                  </a:lnTo>
                  <a:lnTo>
                    <a:pt x="442" y="1031"/>
                  </a:lnTo>
                  <a:lnTo>
                    <a:pt x="442" y="1033"/>
                  </a:lnTo>
                  <a:lnTo>
                    <a:pt x="441" y="1035"/>
                  </a:lnTo>
                  <a:lnTo>
                    <a:pt x="439" y="1035"/>
                  </a:lnTo>
                  <a:lnTo>
                    <a:pt x="438" y="1033"/>
                  </a:lnTo>
                  <a:lnTo>
                    <a:pt x="435" y="1027"/>
                  </a:lnTo>
                  <a:lnTo>
                    <a:pt x="430" y="1027"/>
                  </a:lnTo>
                  <a:lnTo>
                    <a:pt x="429" y="1027"/>
                  </a:lnTo>
                  <a:lnTo>
                    <a:pt x="427" y="1025"/>
                  </a:lnTo>
                  <a:lnTo>
                    <a:pt x="427" y="1025"/>
                  </a:lnTo>
                  <a:lnTo>
                    <a:pt x="427" y="1024"/>
                  </a:lnTo>
                  <a:lnTo>
                    <a:pt x="427" y="1024"/>
                  </a:lnTo>
                  <a:lnTo>
                    <a:pt x="426" y="1024"/>
                  </a:lnTo>
                  <a:lnTo>
                    <a:pt x="424" y="1024"/>
                  </a:lnTo>
                  <a:lnTo>
                    <a:pt x="423" y="1027"/>
                  </a:lnTo>
                  <a:lnTo>
                    <a:pt x="421" y="1030"/>
                  </a:lnTo>
                  <a:lnTo>
                    <a:pt x="420" y="1035"/>
                  </a:lnTo>
                  <a:lnTo>
                    <a:pt x="418" y="1036"/>
                  </a:lnTo>
                  <a:lnTo>
                    <a:pt x="420" y="1038"/>
                  </a:lnTo>
                  <a:lnTo>
                    <a:pt x="423" y="1039"/>
                  </a:lnTo>
                  <a:lnTo>
                    <a:pt x="424" y="1041"/>
                  </a:lnTo>
                  <a:lnTo>
                    <a:pt x="426" y="1042"/>
                  </a:lnTo>
                  <a:lnTo>
                    <a:pt x="426" y="1045"/>
                  </a:lnTo>
                  <a:lnTo>
                    <a:pt x="427" y="1048"/>
                  </a:lnTo>
                  <a:lnTo>
                    <a:pt x="426" y="1050"/>
                  </a:lnTo>
                  <a:lnTo>
                    <a:pt x="424" y="1048"/>
                  </a:lnTo>
                  <a:lnTo>
                    <a:pt x="421" y="1050"/>
                  </a:lnTo>
                  <a:lnTo>
                    <a:pt x="420" y="1051"/>
                  </a:lnTo>
                  <a:lnTo>
                    <a:pt x="420" y="1053"/>
                  </a:lnTo>
                  <a:lnTo>
                    <a:pt x="420" y="1056"/>
                  </a:lnTo>
                  <a:lnTo>
                    <a:pt x="420" y="1057"/>
                  </a:lnTo>
                  <a:lnTo>
                    <a:pt x="415" y="1059"/>
                  </a:lnTo>
                  <a:lnTo>
                    <a:pt x="414" y="1062"/>
                  </a:lnTo>
                  <a:lnTo>
                    <a:pt x="414" y="1063"/>
                  </a:lnTo>
                  <a:lnTo>
                    <a:pt x="414" y="1065"/>
                  </a:lnTo>
                  <a:lnTo>
                    <a:pt x="409" y="1065"/>
                  </a:lnTo>
                  <a:lnTo>
                    <a:pt x="407" y="1063"/>
                  </a:lnTo>
                  <a:lnTo>
                    <a:pt x="407" y="1060"/>
                  </a:lnTo>
                  <a:lnTo>
                    <a:pt x="409" y="1059"/>
                  </a:lnTo>
                  <a:lnTo>
                    <a:pt x="410" y="1059"/>
                  </a:lnTo>
                  <a:lnTo>
                    <a:pt x="410" y="1056"/>
                  </a:lnTo>
                  <a:lnTo>
                    <a:pt x="410" y="1054"/>
                  </a:lnTo>
                  <a:lnTo>
                    <a:pt x="412" y="1053"/>
                  </a:lnTo>
                  <a:lnTo>
                    <a:pt x="412" y="1053"/>
                  </a:lnTo>
                  <a:lnTo>
                    <a:pt x="414" y="1051"/>
                  </a:lnTo>
                  <a:lnTo>
                    <a:pt x="415" y="1051"/>
                  </a:lnTo>
                  <a:lnTo>
                    <a:pt x="415" y="1048"/>
                  </a:lnTo>
                  <a:lnTo>
                    <a:pt x="414" y="1047"/>
                  </a:lnTo>
                  <a:lnTo>
                    <a:pt x="414" y="1045"/>
                  </a:lnTo>
                  <a:lnTo>
                    <a:pt x="412" y="1042"/>
                  </a:lnTo>
                  <a:lnTo>
                    <a:pt x="410" y="1038"/>
                  </a:lnTo>
                  <a:lnTo>
                    <a:pt x="409" y="1035"/>
                  </a:lnTo>
                  <a:lnTo>
                    <a:pt x="409" y="1031"/>
                  </a:lnTo>
                  <a:lnTo>
                    <a:pt x="407" y="1031"/>
                  </a:lnTo>
                  <a:lnTo>
                    <a:pt x="404" y="1031"/>
                  </a:lnTo>
                  <a:lnTo>
                    <a:pt x="404" y="1030"/>
                  </a:lnTo>
                  <a:lnTo>
                    <a:pt x="400" y="1028"/>
                  </a:lnTo>
                  <a:lnTo>
                    <a:pt x="400" y="1027"/>
                  </a:lnTo>
                  <a:lnTo>
                    <a:pt x="400" y="1027"/>
                  </a:lnTo>
                  <a:lnTo>
                    <a:pt x="400" y="1025"/>
                  </a:lnTo>
                  <a:lnTo>
                    <a:pt x="400" y="1024"/>
                  </a:lnTo>
                  <a:lnTo>
                    <a:pt x="398" y="1022"/>
                  </a:lnTo>
                  <a:lnTo>
                    <a:pt x="398" y="1022"/>
                  </a:lnTo>
                  <a:lnTo>
                    <a:pt x="397" y="1021"/>
                  </a:lnTo>
                  <a:lnTo>
                    <a:pt x="395" y="1021"/>
                  </a:lnTo>
                  <a:lnTo>
                    <a:pt x="395" y="1022"/>
                  </a:lnTo>
                  <a:lnTo>
                    <a:pt x="394" y="1022"/>
                  </a:lnTo>
                  <a:lnTo>
                    <a:pt x="392" y="1022"/>
                  </a:lnTo>
                  <a:lnTo>
                    <a:pt x="392" y="1022"/>
                  </a:lnTo>
                  <a:lnTo>
                    <a:pt x="394" y="1019"/>
                  </a:lnTo>
                  <a:lnTo>
                    <a:pt x="394" y="1019"/>
                  </a:lnTo>
                  <a:lnTo>
                    <a:pt x="392" y="1019"/>
                  </a:lnTo>
                  <a:lnTo>
                    <a:pt x="389" y="1019"/>
                  </a:lnTo>
                  <a:lnTo>
                    <a:pt x="389" y="1018"/>
                  </a:lnTo>
                  <a:lnTo>
                    <a:pt x="389" y="1019"/>
                  </a:lnTo>
                  <a:lnTo>
                    <a:pt x="388" y="1019"/>
                  </a:lnTo>
                  <a:lnTo>
                    <a:pt x="388" y="1018"/>
                  </a:lnTo>
                  <a:lnTo>
                    <a:pt x="386" y="1013"/>
                  </a:lnTo>
                  <a:lnTo>
                    <a:pt x="385" y="1012"/>
                  </a:lnTo>
                  <a:lnTo>
                    <a:pt x="383" y="1012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79" y="1010"/>
                  </a:lnTo>
                  <a:lnTo>
                    <a:pt x="377" y="1012"/>
                  </a:lnTo>
                  <a:lnTo>
                    <a:pt x="377" y="1012"/>
                  </a:lnTo>
                  <a:lnTo>
                    <a:pt x="376" y="1012"/>
                  </a:lnTo>
                  <a:lnTo>
                    <a:pt x="376" y="1010"/>
                  </a:lnTo>
                  <a:lnTo>
                    <a:pt x="374" y="1009"/>
                  </a:lnTo>
                  <a:lnTo>
                    <a:pt x="371" y="1009"/>
                  </a:lnTo>
                  <a:lnTo>
                    <a:pt x="366" y="1003"/>
                  </a:lnTo>
                  <a:lnTo>
                    <a:pt x="365" y="1000"/>
                  </a:lnTo>
                  <a:lnTo>
                    <a:pt x="360" y="998"/>
                  </a:lnTo>
                  <a:lnTo>
                    <a:pt x="359" y="995"/>
                  </a:lnTo>
                  <a:lnTo>
                    <a:pt x="357" y="993"/>
                  </a:lnTo>
                  <a:lnTo>
                    <a:pt x="354" y="992"/>
                  </a:lnTo>
                  <a:lnTo>
                    <a:pt x="354" y="992"/>
                  </a:lnTo>
                  <a:lnTo>
                    <a:pt x="353" y="993"/>
                  </a:lnTo>
                  <a:lnTo>
                    <a:pt x="353" y="993"/>
                  </a:lnTo>
                  <a:lnTo>
                    <a:pt x="353" y="992"/>
                  </a:lnTo>
                  <a:lnTo>
                    <a:pt x="353" y="992"/>
                  </a:lnTo>
                  <a:lnTo>
                    <a:pt x="353" y="992"/>
                  </a:lnTo>
                  <a:lnTo>
                    <a:pt x="353" y="990"/>
                  </a:lnTo>
                  <a:lnTo>
                    <a:pt x="350" y="987"/>
                  </a:lnTo>
                  <a:lnTo>
                    <a:pt x="348" y="986"/>
                  </a:lnTo>
                  <a:lnTo>
                    <a:pt x="348" y="986"/>
                  </a:lnTo>
                  <a:lnTo>
                    <a:pt x="348" y="984"/>
                  </a:lnTo>
                  <a:lnTo>
                    <a:pt x="347" y="984"/>
                  </a:lnTo>
                  <a:lnTo>
                    <a:pt x="347" y="983"/>
                  </a:lnTo>
                  <a:lnTo>
                    <a:pt x="347" y="983"/>
                  </a:lnTo>
                  <a:lnTo>
                    <a:pt x="345" y="983"/>
                  </a:lnTo>
                  <a:lnTo>
                    <a:pt x="345" y="981"/>
                  </a:lnTo>
                  <a:lnTo>
                    <a:pt x="345" y="980"/>
                  </a:lnTo>
                  <a:lnTo>
                    <a:pt x="345" y="980"/>
                  </a:lnTo>
                  <a:lnTo>
                    <a:pt x="344" y="977"/>
                  </a:lnTo>
                  <a:lnTo>
                    <a:pt x="342" y="974"/>
                  </a:lnTo>
                  <a:lnTo>
                    <a:pt x="342" y="968"/>
                  </a:lnTo>
                  <a:lnTo>
                    <a:pt x="341" y="966"/>
                  </a:lnTo>
                  <a:lnTo>
                    <a:pt x="339" y="965"/>
                  </a:lnTo>
                  <a:lnTo>
                    <a:pt x="336" y="965"/>
                  </a:lnTo>
                  <a:lnTo>
                    <a:pt x="330" y="960"/>
                  </a:lnTo>
                  <a:lnTo>
                    <a:pt x="328" y="960"/>
                  </a:lnTo>
                  <a:lnTo>
                    <a:pt x="325" y="958"/>
                  </a:lnTo>
                  <a:lnTo>
                    <a:pt x="324" y="958"/>
                  </a:lnTo>
                  <a:lnTo>
                    <a:pt x="321" y="960"/>
                  </a:lnTo>
                  <a:lnTo>
                    <a:pt x="318" y="963"/>
                  </a:lnTo>
                  <a:lnTo>
                    <a:pt x="315" y="968"/>
                  </a:lnTo>
                  <a:lnTo>
                    <a:pt x="315" y="968"/>
                  </a:lnTo>
                  <a:lnTo>
                    <a:pt x="310" y="969"/>
                  </a:lnTo>
                  <a:lnTo>
                    <a:pt x="309" y="969"/>
                  </a:lnTo>
                  <a:lnTo>
                    <a:pt x="306" y="971"/>
                  </a:lnTo>
                  <a:lnTo>
                    <a:pt x="304" y="972"/>
                  </a:lnTo>
                  <a:lnTo>
                    <a:pt x="300" y="975"/>
                  </a:lnTo>
                  <a:lnTo>
                    <a:pt x="298" y="977"/>
                  </a:lnTo>
                  <a:lnTo>
                    <a:pt x="298" y="977"/>
                  </a:lnTo>
                  <a:lnTo>
                    <a:pt x="298" y="978"/>
                  </a:lnTo>
                  <a:lnTo>
                    <a:pt x="297" y="980"/>
                  </a:lnTo>
                  <a:lnTo>
                    <a:pt x="295" y="980"/>
                  </a:lnTo>
                  <a:lnTo>
                    <a:pt x="293" y="980"/>
                  </a:lnTo>
                  <a:lnTo>
                    <a:pt x="290" y="981"/>
                  </a:lnTo>
                  <a:lnTo>
                    <a:pt x="290" y="981"/>
                  </a:lnTo>
                  <a:lnTo>
                    <a:pt x="287" y="981"/>
                  </a:lnTo>
                  <a:lnTo>
                    <a:pt x="286" y="980"/>
                  </a:lnTo>
                  <a:lnTo>
                    <a:pt x="283" y="978"/>
                  </a:lnTo>
                  <a:lnTo>
                    <a:pt x="281" y="977"/>
                  </a:lnTo>
                  <a:lnTo>
                    <a:pt x="280" y="977"/>
                  </a:lnTo>
                  <a:lnTo>
                    <a:pt x="278" y="977"/>
                  </a:lnTo>
                  <a:lnTo>
                    <a:pt x="278" y="977"/>
                  </a:lnTo>
                  <a:lnTo>
                    <a:pt x="278" y="975"/>
                  </a:lnTo>
                  <a:lnTo>
                    <a:pt x="278" y="975"/>
                  </a:lnTo>
                  <a:lnTo>
                    <a:pt x="277" y="975"/>
                  </a:lnTo>
                  <a:lnTo>
                    <a:pt x="277" y="975"/>
                  </a:lnTo>
                  <a:lnTo>
                    <a:pt x="275" y="975"/>
                  </a:lnTo>
                  <a:lnTo>
                    <a:pt x="275" y="975"/>
                  </a:lnTo>
                  <a:lnTo>
                    <a:pt x="275" y="975"/>
                  </a:lnTo>
                  <a:lnTo>
                    <a:pt x="275" y="975"/>
                  </a:lnTo>
                  <a:lnTo>
                    <a:pt x="275" y="977"/>
                  </a:lnTo>
                  <a:lnTo>
                    <a:pt x="274" y="977"/>
                  </a:lnTo>
                  <a:lnTo>
                    <a:pt x="272" y="977"/>
                  </a:lnTo>
                  <a:lnTo>
                    <a:pt x="271" y="975"/>
                  </a:lnTo>
                  <a:lnTo>
                    <a:pt x="269" y="975"/>
                  </a:lnTo>
                  <a:lnTo>
                    <a:pt x="268" y="975"/>
                  </a:lnTo>
                  <a:lnTo>
                    <a:pt x="268" y="974"/>
                  </a:lnTo>
                  <a:lnTo>
                    <a:pt x="266" y="974"/>
                  </a:lnTo>
                  <a:lnTo>
                    <a:pt x="266" y="972"/>
                  </a:lnTo>
                  <a:lnTo>
                    <a:pt x="266" y="972"/>
                  </a:lnTo>
                  <a:lnTo>
                    <a:pt x="265" y="974"/>
                  </a:lnTo>
                  <a:lnTo>
                    <a:pt x="263" y="974"/>
                  </a:lnTo>
                  <a:lnTo>
                    <a:pt x="263" y="975"/>
                  </a:lnTo>
                  <a:lnTo>
                    <a:pt x="256" y="980"/>
                  </a:lnTo>
                  <a:lnTo>
                    <a:pt x="256" y="981"/>
                  </a:lnTo>
                  <a:lnTo>
                    <a:pt x="254" y="984"/>
                  </a:lnTo>
                  <a:lnTo>
                    <a:pt x="254" y="986"/>
                  </a:lnTo>
                  <a:lnTo>
                    <a:pt x="254" y="989"/>
                  </a:lnTo>
                  <a:lnTo>
                    <a:pt x="256" y="992"/>
                  </a:lnTo>
                  <a:lnTo>
                    <a:pt x="256" y="992"/>
                  </a:lnTo>
                  <a:lnTo>
                    <a:pt x="256" y="993"/>
                  </a:lnTo>
                  <a:lnTo>
                    <a:pt x="257" y="993"/>
                  </a:lnTo>
                  <a:lnTo>
                    <a:pt x="257" y="995"/>
                  </a:lnTo>
                  <a:lnTo>
                    <a:pt x="256" y="995"/>
                  </a:lnTo>
                  <a:lnTo>
                    <a:pt x="256" y="995"/>
                  </a:lnTo>
                  <a:lnTo>
                    <a:pt x="254" y="996"/>
                  </a:lnTo>
                  <a:lnTo>
                    <a:pt x="256" y="996"/>
                  </a:lnTo>
                  <a:lnTo>
                    <a:pt x="256" y="998"/>
                  </a:lnTo>
                  <a:lnTo>
                    <a:pt x="256" y="998"/>
                  </a:lnTo>
                  <a:lnTo>
                    <a:pt x="256" y="1000"/>
                  </a:lnTo>
                  <a:lnTo>
                    <a:pt x="254" y="1001"/>
                  </a:lnTo>
                  <a:lnTo>
                    <a:pt x="252" y="1003"/>
                  </a:lnTo>
                  <a:lnTo>
                    <a:pt x="245" y="1009"/>
                  </a:lnTo>
                  <a:lnTo>
                    <a:pt x="242" y="1010"/>
                  </a:lnTo>
                  <a:lnTo>
                    <a:pt x="242" y="1012"/>
                  </a:lnTo>
                  <a:lnTo>
                    <a:pt x="236" y="1012"/>
                  </a:lnTo>
                  <a:lnTo>
                    <a:pt x="231" y="1015"/>
                  </a:lnTo>
                  <a:lnTo>
                    <a:pt x="228" y="1015"/>
                  </a:lnTo>
                  <a:lnTo>
                    <a:pt x="227" y="1018"/>
                  </a:lnTo>
                  <a:lnTo>
                    <a:pt x="225" y="1018"/>
                  </a:lnTo>
                  <a:lnTo>
                    <a:pt x="225" y="1019"/>
                  </a:lnTo>
                  <a:lnTo>
                    <a:pt x="227" y="1021"/>
                  </a:lnTo>
                  <a:lnTo>
                    <a:pt x="227" y="1021"/>
                  </a:lnTo>
                  <a:lnTo>
                    <a:pt x="225" y="1022"/>
                  </a:lnTo>
                  <a:lnTo>
                    <a:pt x="224" y="1022"/>
                  </a:lnTo>
                  <a:lnTo>
                    <a:pt x="224" y="1022"/>
                  </a:lnTo>
                  <a:lnTo>
                    <a:pt x="224" y="1022"/>
                  </a:lnTo>
                  <a:lnTo>
                    <a:pt x="221" y="1027"/>
                  </a:lnTo>
                  <a:lnTo>
                    <a:pt x="218" y="1030"/>
                  </a:lnTo>
                  <a:lnTo>
                    <a:pt x="216" y="1031"/>
                  </a:lnTo>
                  <a:lnTo>
                    <a:pt x="214" y="1035"/>
                  </a:lnTo>
                  <a:lnTo>
                    <a:pt x="211" y="1039"/>
                  </a:lnTo>
                  <a:lnTo>
                    <a:pt x="211" y="1041"/>
                  </a:lnTo>
                  <a:lnTo>
                    <a:pt x="213" y="1047"/>
                  </a:lnTo>
                  <a:lnTo>
                    <a:pt x="214" y="1048"/>
                  </a:lnTo>
                  <a:lnTo>
                    <a:pt x="214" y="1050"/>
                  </a:lnTo>
                  <a:lnTo>
                    <a:pt x="218" y="1050"/>
                  </a:lnTo>
                  <a:lnTo>
                    <a:pt x="219" y="1051"/>
                  </a:lnTo>
                  <a:lnTo>
                    <a:pt x="218" y="1053"/>
                  </a:lnTo>
                  <a:lnTo>
                    <a:pt x="214" y="1054"/>
                  </a:lnTo>
                  <a:lnTo>
                    <a:pt x="211" y="1057"/>
                  </a:lnTo>
                  <a:lnTo>
                    <a:pt x="210" y="1059"/>
                  </a:lnTo>
                  <a:lnTo>
                    <a:pt x="210" y="1060"/>
                  </a:lnTo>
                  <a:lnTo>
                    <a:pt x="208" y="1060"/>
                  </a:lnTo>
                  <a:lnTo>
                    <a:pt x="207" y="1063"/>
                  </a:lnTo>
                  <a:lnTo>
                    <a:pt x="207" y="1065"/>
                  </a:lnTo>
                  <a:lnTo>
                    <a:pt x="207" y="1066"/>
                  </a:lnTo>
                  <a:lnTo>
                    <a:pt x="205" y="1066"/>
                  </a:lnTo>
                  <a:lnTo>
                    <a:pt x="205" y="1068"/>
                  </a:lnTo>
                  <a:lnTo>
                    <a:pt x="207" y="1069"/>
                  </a:lnTo>
                  <a:lnTo>
                    <a:pt x="207" y="1069"/>
                  </a:lnTo>
                  <a:lnTo>
                    <a:pt x="205" y="1069"/>
                  </a:lnTo>
                  <a:lnTo>
                    <a:pt x="204" y="1069"/>
                  </a:lnTo>
                  <a:lnTo>
                    <a:pt x="199" y="1069"/>
                  </a:lnTo>
                  <a:lnTo>
                    <a:pt x="196" y="1073"/>
                  </a:lnTo>
                  <a:lnTo>
                    <a:pt x="193" y="1076"/>
                  </a:lnTo>
                  <a:lnTo>
                    <a:pt x="192" y="1080"/>
                  </a:lnTo>
                  <a:lnTo>
                    <a:pt x="190" y="1082"/>
                  </a:lnTo>
                  <a:lnTo>
                    <a:pt x="189" y="1083"/>
                  </a:lnTo>
                  <a:lnTo>
                    <a:pt x="187" y="1082"/>
                  </a:lnTo>
                  <a:lnTo>
                    <a:pt x="186" y="1082"/>
                  </a:lnTo>
                  <a:lnTo>
                    <a:pt x="184" y="1082"/>
                  </a:lnTo>
                  <a:lnTo>
                    <a:pt x="183" y="1083"/>
                  </a:lnTo>
                  <a:lnTo>
                    <a:pt x="181" y="1083"/>
                  </a:lnTo>
                  <a:lnTo>
                    <a:pt x="181" y="1083"/>
                  </a:lnTo>
                  <a:lnTo>
                    <a:pt x="178" y="1083"/>
                  </a:lnTo>
                  <a:lnTo>
                    <a:pt x="176" y="1083"/>
                  </a:lnTo>
                  <a:lnTo>
                    <a:pt x="173" y="1083"/>
                  </a:lnTo>
                  <a:lnTo>
                    <a:pt x="172" y="1083"/>
                  </a:lnTo>
                  <a:lnTo>
                    <a:pt x="169" y="1083"/>
                  </a:lnTo>
                  <a:lnTo>
                    <a:pt x="163" y="1083"/>
                  </a:lnTo>
                  <a:lnTo>
                    <a:pt x="161" y="1083"/>
                  </a:lnTo>
                  <a:lnTo>
                    <a:pt x="161" y="1085"/>
                  </a:lnTo>
                  <a:lnTo>
                    <a:pt x="158" y="1086"/>
                  </a:lnTo>
                  <a:lnTo>
                    <a:pt x="155" y="1086"/>
                  </a:lnTo>
                  <a:lnTo>
                    <a:pt x="152" y="1088"/>
                  </a:lnTo>
                  <a:lnTo>
                    <a:pt x="152" y="1088"/>
                  </a:lnTo>
                  <a:lnTo>
                    <a:pt x="151" y="1091"/>
                  </a:lnTo>
                  <a:lnTo>
                    <a:pt x="151" y="1092"/>
                  </a:lnTo>
                  <a:lnTo>
                    <a:pt x="151" y="1092"/>
                  </a:lnTo>
                  <a:lnTo>
                    <a:pt x="149" y="1092"/>
                  </a:lnTo>
                  <a:lnTo>
                    <a:pt x="149" y="1092"/>
                  </a:lnTo>
                  <a:lnTo>
                    <a:pt x="149" y="1092"/>
                  </a:lnTo>
                  <a:lnTo>
                    <a:pt x="148" y="1094"/>
                  </a:lnTo>
                  <a:lnTo>
                    <a:pt x="148" y="1094"/>
                  </a:lnTo>
                  <a:lnTo>
                    <a:pt x="145" y="1092"/>
                  </a:lnTo>
                  <a:lnTo>
                    <a:pt x="143" y="1091"/>
                  </a:lnTo>
                  <a:lnTo>
                    <a:pt x="142" y="1091"/>
                  </a:lnTo>
                  <a:lnTo>
                    <a:pt x="140" y="1089"/>
                  </a:lnTo>
                  <a:lnTo>
                    <a:pt x="140" y="1088"/>
                  </a:lnTo>
                  <a:lnTo>
                    <a:pt x="139" y="1086"/>
                  </a:lnTo>
                  <a:lnTo>
                    <a:pt x="139" y="1086"/>
                  </a:lnTo>
                  <a:lnTo>
                    <a:pt x="139" y="1085"/>
                  </a:lnTo>
                  <a:lnTo>
                    <a:pt x="137" y="1085"/>
                  </a:lnTo>
                  <a:lnTo>
                    <a:pt x="137" y="1083"/>
                  </a:lnTo>
                  <a:lnTo>
                    <a:pt x="139" y="1082"/>
                  </a:lnTo>
                  <a:lnTo>
                    <a:pt x="139" y="1080"/>
                  </a:lnTo>
                  <a:lnTo>
                    <a:pt x="140" y="1080"/>
                  </a:lnTo>
                  <a:lnTo>
                    <a:pt x="139" y="1080"/>
                  </a:lnTo>
                  <a:lnTo>
                    <a:pt x="137" y="1082"/>
                  </a:lnTo>
                  <a:lnTo>
                    <a:pt x="137" y="1080"/>
                  </a:lnTo>
                  <a:lnTo>
                    <a:pt x="131" y="1076"/>
                  </a:lnTo>
                  <a:lnTo>
                    <a:pt x="132" y="1076"/>
                  </a:lnTo>
                  <a:lnTo>
                    <a:pt x="132" y="1074"/>
                  </a:lnTo>
                  <a:lnTo>
                    <a:pt x="131" y="1076"/>
                  </a:lnTo>
                  <a:lnTo>
                    <a:pt x="131" y="1076"/>
                  </a:lnTo>
                  <a:lnTo>
                    <a:pt x="128" y="1076"/>
                  </a:lnTo>
                  <a:lnTo>
                    <a:pt x="125" y="1076"/>
                  </a:lnTo>
                  <a:lnTo>
                    <a:pt x="123" y="1076"/>
                  </a:lnTo>
                  <a:lnTo>
                    <a:pt x="120" y="1079"/>
                  </a:lnTo>
                  <a:lnTo>
                    <a:pt x="119" y="1079"/>
                  </a:lnTo>
                  <a:lnTo>
                    <a:pt x="116" y="1077"/>
                  </a:lnTo>
                  <a:lnTo>
                    <a:pt x="111" y="1077"/>
                  </a:lnTo>
                  <a:lnTo>
                    <a:pt x="111" y="1077"/>
                  </a:lnTo>
                  <a:lnTo>
                    <a:pt x="108" y="1077"/>
                  </a:lnTo>
                  <a:lnTo>
                    <a:pt x="108" y="1077"/>
                  </a:lnTo>
                  <a:lnTo>
                    <a:pt x="107" y="1079"/>
                  </a:lnTo>
                  <a:lnTo>
                    <a:pt x="105" y="1079"/>
                  </a:lnTo>
                  <a:lnTo>
                    <a:pt x="107" y="1076"/>
                  </a:lnTo>
                  <a:lnTo>
                    <a:pt x="108" y="1073"/>
                  </a:lnTo>
                  <a:lnTo>
                    <a:pt x="108" y="1069"/>
                  </a:lnTo>
                  <a:lnTo>
                    <a:pt x="108" y="1068"/>
                  </a:lnTo>
                  <a:lnTo>
                    <a:pt x="108" y="1065"/>
                  </a:lnTo>
                  <a:lnTo>
                    <a:pt x="107" y="1063"/>
                  </a:lnTo>
                  <a:lnTo>
                    <a:pt x="108" y="1060"/>
                  </a:lnTo>
                  <a:lnTo>
                    <a:pt x="108" y="1059"/>
                  </a:lnTo>
                  <a:lnTo>
                    <a:pt x="107" y="1056"/>
                  </a:lnTo>
                  <a:lnTo>
                    <a:pt x="110" y="1057"/>
                  </a:lnTo>
                  <a:lnTo>
                    <a:pt x="108" y="1056"/>
                  </a:lnTo>
                  <a:lnTo>
                    <a:pt x="108" y="1056"/>
                  </a:lnTo>
                  <a:lnTo>
                    <a:pt x="107" y="1056"/>
                  </a:lnTo>
                  <a:lnTo>
                    <a:pt x="107" y="1056"/>
                  </a:lnTo>
                  <a:lnTo>
                    <a:pt x="105" y="1056"/>
                  </a:lnTo>
                  <a:lnTo>
                    <a:pt x="104" y="1057"/>
                  </a:lnTo>
                  <a:lnTo>
                    <a:pt x="104" y="1056"/>
                  </a:lnTo>
                  <a:lnTo>
                    <a:pt x="104" y="1054"/>
                  </a:lnTo>
                  <a:lnTo>
                    <a:pt x="102" y="1053"/>
                  </a:lnTo>
                  <a:lnTo>
                    <a:pt x="104" y="1053"/>
                  </a:lnTo>
                  <a:lnTo>
                    <a:pt x="105" y="1053"/>
                  </a:lnTo>
                  <a:lnTo>
                    <a:pt x="105" y="1051"/>
                  </a:lnTo>
                  <a:lnTo>
                    <a:pt x="107" y="1051"/>
                  </a:lnTo>
                  <a:lnTo>
                    <a:pt x="105" y="1050"/>
                  </a:lnTo>
                  <a:lnTo>
                    <a:pt x="107" y="1048"/>
                  </a:lnTo>
                  <a:lnTo>
                    <a:pt x="108" y="1047"/>
                  </a:lnTo>
                  <a:lnTo>
                    <a:pt x="107" y="1047"/>
                  </a:lnTo>
                  <a:lnTo>
                    <a:pt x="107" y="1048"/>
                  </a:lnTo>
                  <a:lnTo>
                    <a:pt x="105" y="1050"/>
                  </a:lnTo>
                  <a:lnTo>
                    <a:pt x="104" y="1051"/>
                  </a:lnTo>
                  <a:lnTo>
                    <a:pt x="102" y="1053"/>
                  </a:lnTo>
                  <a:lnTo>
                    <a:pt x="101" y="1053"/>
                  </a:lnTo>
                  <a:lnTo>
                    <a:pt x="101" y="1053"/>
                  </a:lnTo>
                  <a:lnTo>
                    <a:pt x="99" y="1051"/>
                  </a:lnTo>
                  <a:lnTo>
                    <a:pt x="99" y="1051"/>
                  </a:lnTo>
                  <a:lnTo>
                    <a:pt x="99" y="1050"/>
                  </a:lnTo>
                  <a:lnTo>
                    <a:pt x="101" y="1048"/>
                  </a:lnTo>
                  <a:lnTo>
                    <a:pt x="101" y="1047"/>
                  </a:lnTo>
                  <a:lnTo>
                    <a:pt x="101" y="1044"/>
                  </a:lnTo>
                  <a:lnTo>
                    <a:pt x="101" y="1044"/>
                  </a:lnTo>
                  <a:lnTo>
                    <a:pt x="101" y="1042"/>
                  </a:lnTo>
                  <a:lnTo>
                    <a:pt x="102" y="1042"/>
                  </a:lnTo>
                  <a:lnTo>
                    <a:pt x="102" y="1041"/>
                  </a:lnTo>
                  <a:lnTo>
                    <a:pt x="104" y="1039"/>
                  </a:lnTo>
                  <a:lnTo>
                    <a:pt x="105" y="1035"/>
                  </a:lnTo>
                  <a:lnTo>
                    <a:pt x="108" y="1030"/>
                  </a:lnTo>
                  <a:lnTo>
                    <a:pt x="108" y="1030"/>
                  </a:lnTo>
                  <a:lnTo>
                    <a:pt x="107" y="1028"/>
                  </a:lnTo>
                  <a:lnTo>
                    <a:pt x="107" y="1027"/>
                  </a:lnTo>
                  <a:lnTo>
                    <a:pt x="108" y="1022"/>
                  </a:lnTo>
                  <a:lnTo>
                    <a:pt x="108" y="1021"/>
                  </a:lnTo>
                  <a:lnTo>
                    <a:pt x="110" y="1019"/>
                  </a:lnTo>
                  <a:lnTo>
                    <a:pt x="110" y="1016"/>
                  </a:lnTo>
                  <a:lnTo>
                    <a:pt x="110" y="1015"/>
                  </a:lnTo>
                  <a:lnTo>
                    <a:pt x="110" y="1015"/>
                  </a:lnTo>
                  <a:lnTo>
                    <a:pt x="110" y="1013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6"/>
                  </a:lnTo>
                  <a:lnTo>
                    <a:pt x="108" y="1004"/>
                  </a:lnTo>
                  <a:lnTo>
                    <a:pt x="108" y="1004"/>
                  </a:lnTo>
                  <a:lnTo>
                    <a:pt x="107" y="1003"/>
                  </a:lnTo>
                  <a:lnTo>
                    <a:pt x="107" y="1003"/>
                  </a:lnTo>
                  <a:lnTo>
                    <a:pt x="108" y="1000"/>
                  </a:lnTo>
                  <a:lnTo>
                    <a:pt x="108" y="1001"/>
                  </a:lnTo>
                  <a:lnTo>
                    <a:pt x="107" y="1000"/>
                  </a:lnTo>
                  <a:lnTo>
                    <a:pt x="107" y="998"/>
                  </a:lnTo>
                  <a:lnTo>
                    <a:pt x="108" y="996"/>
                  </a:lnTo>
                  <a:lnTo>
                    <a:pt x="110" y="995"/>
                  </a:lnTo>
                  <a:lnTo>
                    <a:pt x="108" y="995"/>
                  </a:lnTo>
                  <a:lnTo>
                    <a:pt x="108" y="995"/>
                  </a:lnTo>
                  <a:lnTo>
                    <a:pt x="108" y="993"/>
                  </a:lnTo>
                  <a:lnTo>
                    <a:pt x="108" y="993"/>
                  </a:lnTo>
                  <a:lnTo>
                    <a:pt x="108" y="992"/>
                  </a:lnTo>
                  <a:lnTo>
                    <a:pt x="108" y="992"/>
                  </a:lnTo>
                  <a:lnTo>
                    <a:pt x="108" y="992"/>
                  </a:lnTo>
                  <a:lnTo>
                    <a:pt x="108" y="990"/>
                  </a:lnTo>
                  <a:lnTo>
                    <a:pt x="108" y="989"/>
                  </a:lnTo>
                  <a:lnTo>
                    <a:pt x="108" y="989"/>
                  </a:lnTo>
                  <a:lnTo>
                    <a:pt x="105" y="989"/>
                  </a:lnTo>
                  <a:lnTo>
                    <a:pt x="105" y="989"/>
                  </a:lnTo>
                  <a:lnTo>
                    <a:pt x="105" y="989"/>
                  </a:lnTo>
                  <a:lnTo>
                    <a:pt x="107" y="986"/>
                  </a:lnTo>
                  <a:lnTo>
                    <a:pt x="107" y="986"/>
                  </a:lnTo>
                  <a:lnTo>
                    <a:pt x="105" y="986"/>
                  </a:lnTo>
                  <a:lnTo>
                    <a:pt x="104" y="984"/>
                  </a:lnTo>
                  <a:lnTo>
                    <a:pt x="104" y="984"/>
                  </a:lnTo>
                  <a:lnTo>
                    <a:pt x="102" y="983"/>
                  </a:lnTo>
                  <a:lnTo>
                    <a:pt x="102" y="981"/>
                  </a:lnTo>
                  <a:lnTo>
                    <a:pt x="104" y="980"/>
                  </a:lnTo>
                  <a:lnTo>
                    <a:pt x="105" y="978"/>
                  </a:lnTo>
                  <a:lnTo>
                    <a:pt x="105" y="978"/>
                  </a:lnTo>
                  <a:lnTo>
                    <a:pt x="107" y="977"/>
                  </a:lnTo>
                  <a:lnTo>
                    <a:pt x="110" y="977"/>
                  </a:lnTo>
                  <a:lnTo>
                    <a:pt x="111" y="977"/>
                  </a:lnTo>
                  <a:lnTo>
                    <a:pt x="113" y="977"/>
                  </a:lnTo>
                  <a:lnTo>
                    <a:pt x="114" y="975"/>
                  </a:lnTo>
                  <a:lnTo>
                    <a:pt x="114" y="975"/>
                  </a:lnTo>
                  <a:lnTo>
                    <a:pt x="114" y="974"/>
                  </a:lnTo>
                  <a:lnTo>
                    <a:pt x="114" y="974"/>
                  </a:lnTo>
                  <a:lnTo>
                    <a:pt x="114" y="972"/>
                  </a:lnTo>
                  <a:lnTo>
                    <a:pt x="116" y="972"/>
                  </a:lnTo>
                  <a:lnTo>
                    <a:pt x="117" y="971"/>
                  </a:lnTo>
                  <a:lnTo>
                    <a:pt x="120" y="971"/>
                  </a:lnTo>
                  <a:lnTo>
                    <a:pt x="122" y="969"/>
                  </a:lnTo>
                  <a:lnTo>
                    <a:pt x="123" y="971"/>
                  </a:lnTo>
                  <a:lnTo>
                    <a:pt x="123" y="971"/>
                  </a:lnTo>
                  <a:lnTo>
                    <a:pt x="125" y="971"/>
                  </a:lnTo>
                  <a:lnTo>
                    <a:pt x="126" y="972"/>
                  </a:lnTo>
                  <a:lnTo>
                    <a:pt x="129" y="974"/>
                  </a:lnTo>
                  <a:lnTo>
                    <a:pt x="131" y="972"/>
                  </a:lnTo>
                  <a:lnTo>
                    <a:pt x="135" y="972"/>
                  </a:lnTo>
                  <a:lnTo>
                    <a:pt x="137" y="972"/>
                  </a:lnTo>
                  <a:lnTo>
                    <a:pt x="140" y="972"/>
                  </a:lnTo>
                  <a:lnTo>
                    <a:pt x="142" y="972"/>
                  </a:lnTo>
                  <a:lnTo>
                    <a:pt x="145" y="972"/>
                  </a:lnTo>
                  <a:lnTo>
                    <a:pt x="146" y="972"/>
                  </a:lnTo>
                  <a:lnTo>
                    <a:pt x="151" y="974"/>
                  </a:lnTo>
                  <a:lnTo>
                    <a:pt x="154" y="974"/>
                  </a:lnTo>
                  <a:lnTo>
                    <a:pt x="160" y="975"/>
                  </a:lnTo>
                  <a:lnTo>
                    <a:pt x="163" y="975"/>
                  </a:lnTo>
                  <a:lnTo>
                    <a:pt x="167" y="975"/>
                  </a:lnTo>
                  <a:lnTo>
                    <a:pt x="169" y="974"/>
                  </a:lnTo>
                  <a:lnTo>
                    <a:pt x="170" y="975"/>
                  </a:lnTo>
                  <a:lnTo>
                    <a:pt x="172" y="974"/>
                  </a:lnTo>
                  <a:lnTo>
                    <a:pt x="173" y="974"/>
                  </a:lnTo>
                  <a:lnTo>
                    <a:pt x="173" y="975"/>
                  </a:lnTo>
                  <a:lnTo>
                    <a:pt x="178" y="977"/>
                  </a:lnTo>
                  <a:lnTo>
                    <a:pt x="180" y="975"/>
                  </a:lnTo>
                  <a:lnTo>
                    <a:pt x="181" y="975"/>
                  </a:lnTo>
                  <a:lnTo>
                    <a:pt x="184" y="975"/>
                  </a:lnTo>
                  <a:lnTo>
                    <a:pt x="187" y="977"/>
                  </a:lnTo>
                  <a:lnTo>
                    <a:pt x="189" y="977"/>
                  </a:lnTo>
                  <a:lnTo>
                    <a:pt x="192" y="977"/>
                  </a:lnTo>
                  <a:lnTo>
                    <a:pt x="193" y="975"/>
                  </a:lnTo>
                  <a:lnTo>
                    <a:pt x="195" y="975"/>
                  </a:lnTo>
                  <a:lnTo>
                    <a:pt x="196" y="975"/>
                  </a:lnTo>
                  <a:lnTo>
                    <a:pt x="198" y="974"/>
                  </a:lnTo>
                  <a:lnTo>
                    <a:pt x="199" y="965"/>
                  </a:lnTo>
                  <a:lnTo>
                    <a:pt x="201" y="955"/>
                  </a:lnTo>
                  <a:lnTo>
                    <a:pt x="202" y="954"/>
                  </a:lnTo>
                  <a:lnTo>
                    <a:pt x="202" y="954"/>
                  </a:lnTo>
                  <a:lnTo>
                    <a:pt x="202" y="952"/>
                  </a:lnTo>
                  <a:lnTo>
                    <a:pt x="201" y="954"/>
                  </a:lnTo>
                  <a:lnTo>
                    <a:pt x="201" y="954"/>
                  </a:lnTo>
                  <a:lnTo>
                    <a:pt x="201" y="954"/>
                  </a:lnTo>
                  <a:lnTo>
                    <a:pt x="201" y="946"/>
                  </a:lnTo>
                  <a:lnTo>
                    <a:pt x="202" y="942"/>
                  </a:lnTo>
                  <a:lnTo>
                    <a:pt x="202" y="939"/>
                  </a:lnTo>
                  <a:lnTo>
                    <a:pt x="204" y="940"/>
                  </a:lnTo>
                  <a:lnTo>
                    <a:pt x="205" y="942"/>
                  </a:lnTo>
                  <a:lnTo>
                    <a:pt x="207" y="943"/>
                  </a:lnTo>
                  <a:lnTo>
                    <a:pt x="207" y="946"/>
                  </a:lnTo>
                  <a:lnTo>
                    <a:pt x="208" y="948"/>
                  </a:lnTo>
                  <a:lnTo>
                    <a:pt x="210" y="948"/>
                  </a:lnTo>
                  <a:lnTo>
                    <a:pt x="208" y="948"/>
                  </a:lnTo>
                  <a:lnTo>
                    <a:pt x="208" y="946"/>
                  </a:lnTo>
                  <a:lnTo>
                    <a:pt x="207" y="942"/>
                  </a:lnTo>
                  <a:lnTo>
                    <a:pt x="207" y="940"/>
                  </a:lnTo>
                  <a:lnTo>
                    <a:pt x="205" y="939"/>
                  </a:lnTo>
                  <a:lnTo>
                    <a:pt x="202" y="936"/>
                  </a:lnTo>
                  <a:lnTo>
                    <a:pt x="201" y="936"/>
                  </a:lnTo>
                  <a:lnTo>
                    <a:pt x="201" y="936"/>
                  </a:lnTo>
                  <a:lnTo>
                    <a:pt x="202" y="936"/>
                  </a:lnTo>
                  <a:lnTo>
                    <a:pt x="204" y="936"/>
                  </a:lnTo>
                  <a:lnTo>
                    <a:pt x="204" y="936"/>
                  </a:lnTo>
                  <a:lnTo>
                    <a:pt x="202" y="934"/>
                  </a:lnTo>
                  <a:lnTo>
                    <a:pt x="202" y="933"/>
                  </a:lnTo>
                  <a:lnTo>
                    <a:pt x="202" y="927"/>
                  </a:lnTo>
                  <a:lnTo>
                    <a:pt x="202" y="927"/>
                  </a:lnTo>
                  <a:lnTo>
                    <a:pt x="202" y="925"/>
                  </a:lnTo>
                  <a:lnTo>
                    <a:pt x="201" y="925"/>
                  </a:lnTo>
                  <a:lnTo>
                    <a:pt x="199" y="925"/>
                  </a:lnTo>
                  <a:lnTo>
                    <a:pt x="199" y="925"/>
                  </a:lnTo>
                  <a:lnTo>
                    <a:pt x="195" y="922"/>
                  </a:lnTo>
                  <a:lnTo>
                    <a:pt x="192" y="919"/>
                  </a:lnTo>
                  <a:lnTo>
                    <a:pt x="190" y="916"/>
                  </a:lnTo>
                  <a:lnTo>
                    <a:pt x="190" y="916"/>
                  </a:lnTo>
                  <a:lnTo>
                    <a:pt x="190" y="914"/>
                  </a:lnTo>
                  <a:lnTo>
                    <a:pt x="192" y="913"/>
                  </a:lnTo>
                  <a:lnTo>
                    <a:pt x="190" y="911"/>
                  </a:lnTo>
                  <a:lnTo>
                    <a:pt x="190" y="911"/>
                  </a:lnTo>
                  <a:lnTo>
                    <a:pt x="189" y="910"/>
                  </a:lnTo>
                  <a:lnTo>
                    <a:pt x="190" y="908"/>
                  </a:lnTo>
                  <a:lnTo>
                    <a:pt x="190" y="908"/>
                  </a:lnTo>
                  <a:lnTo>
                    <a:pt x="192" y="908"/>
                  </a:lnTo>
                  <a:lnTo>
                    <a:pt x="192" y="908"/>
                  </a:lnTo>
                  <a:lnTo>
                    <a:pt x="193" y="908"/>
                  </a:lnTo>
                  <a:lnTo>
                    <a:pt x="195" y="910"/>
                  </a:lnTo>
                  <a:lnTo>
                    <a:pt x="192" y="907"/>
                  </a:lnTo>
                  <a:lnTo>
                    <a:pt x="187" y="908"/>
                  </a:lnTo>
                  <a:lnTo>
                    <a:pt x="186" y="908"/>
                  </a:lnTo>
                  <a:lnTo>
                    <a:pt x="186" y="907"/>
                  </a:lnTo>
                  <a:lnTo>
                    <a:pt x="186" y="907"/>
                  </a:lnTo>
                  <a:lnTo>
                    <a:pt x="186" y="905"/>
                  </a:lnTo>
                  <a:lnTo>
                    <a:pt x="186" y="905"/>
                  </a:lnTo>
                  <a:lnTo>
                    <a:pt x="186" y="904"/>
                  </a:lnTo>
                  <a:lnTo>
                    <a:pt x="184" y="904"/>
                  </a:lnTo>
                  <a:lnTo>
                    <a:pt x="183" y="904"/>
                  </a:lnTo>
                  <a:lnTo>
                    <a:pt x="183" y="904"/>
                  </a:lnTo>
                  <a:lnTo>
                    <a:pt x="181" y="904"/>
                  </a:lnTo>
                  <a:lnTo>
                    <a:pt x="183" y="902"/>
                  </a:lnTo>
                  <a:lnTo>
                    <a:pt x="181" y="902"/>
                  </a:lnTo>
                  <a:lnTo>
                    <a:pt x="181" y="902"/>
                  </a:lnTo>
                  <a:lnTo>
                    <a:pt x="180" y="902"/>
                  </a:lnTo>
                  <a:lnTo>
                    <a:pt x="178" y="902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75" y="901"/>
                  </a:lnTo>
                  <a:lnTo>
                    <a:pt x="175" y="901"/>
                  </a:lnTo>
                  <a:lnTo>
                    <a:pt x="173" y="901"/>
                  </a:lnTo>
                  <a:lnTo>
                    <a:pt x="173" y="899"/>
                  </a:lnTo>
                  <a:lnTo>
                    <a:pt x="167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3" y="898"/>
                  </a:lnTo>
                  <a:lnTo>
                    <a:pt x="161" y="896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1" y="893"/>
                  </a:lnTo>
                  <a:lnTo>
                    <a:pt x="163" y="893"/>
                  </a:lnTo>
                  <a:lnTo>
                    <a:pt x="163" y="892"/>
                  </a:lnTo>
                  <a:lnTo>
                    <a:pt x="161" y="892"/>
                  </a:lnTo>
                  <a:lnTo>
                    <a:pt x="161" y="890"/>
                  </a:lnTo>
                  <a:lnTo>
                    <a:pt x="160" y="890"/>
                  </a:lnTo>
                  <a:lnTo>
                    <a:pt x="160" y="890"/>
                  </a:lnTo>
                  <a:lnTo>
                    <a:pt x="160" y="889"/>
                  </a:lnTo>
                  <a:lnTo>
                    <a:pt x="161" y="890"/>
                  </a:lnTo>
                  <a:lnTo>
                    <a:pt x="161" y="890"/>
                  </a:lnTo>
                  <a:lnTo>
                    <a:pt x="164" y="890"/>
                  </a:lnTo>
                  <a:lnTo>
                    <a:pt x="163" y="889"/>
                  </a:lnTo>
                  <a:lnTo>
                    <a:pt x="163" y="889"/>
                  </a:lnTo>
                  <a:lnTo>
                    <a:pt x="163" y="889"/>
                  </a:lnTo>
                  <a:lnTo>
                    <a:pt x="160" y="889"/>
                  </a:lnTo>
                  <a:lnTo>
                    <a:pt x="160" y="889"/>
                  </a:lnTo>
                  <a:lnTo>
                    <a:pt x="158" y="889"/>
                  </a:lnTo>
                  <a:lnTo>
                    <a:pt x="158" y="887"/>
                  </a:lnTo>
                  <a:lnTo>
                    <a:pt x="158" y="887"/>
                  </a:lnTo>
                  <a:lnTo>
                    <a:pt x="158" y="885"/>
                  </a:lnTo>
                  <a:lnTo>
                    <a:pt x="160" y="884"/>
                  </a:lnTo>
                  <a:lnTo>
                    <a:pt x="166" y="882"/>
                  </a:lnTo>
                  <a:lnTo>
                    <a:pt x="169" y="882"/>
                  </a:lnTo>
                  <a:lnTo>
                    <a:pt x="170" y="882"/>
                  </a:lnTo>
                  <a:lnTo>
                    <a:pt x="172" y="881"/>
                  </a:lnTo>
                  <a:lnTo>
                    <a:pt x="173" y="879"/>
                  </a:lnTo>
                  <a:lnTo>
                    <a:pt x="176" y="879"/>
                  </a:lnTo>
                  <a:lnTo>
                    <a:pt x="180" y="881"/>
                  </a:lnTo>
                  <a:lnTo>
                    <a:pt x="181" y="884"/>
                  </a:lnTo>
                  <a:lnTo>
                    <a:pt x="183" y="885"/>
                  </a:lnTo>
                  <a:lnTo>
                    <a:pt x="186" y="882"/>
                  </a:lnTo>
                  <a:lnTo>
                    <a:pt x="190" y="882"/>
                  </a:lnTo>
                  <a:lnTo>
                    <a:pt x="192" y="884"/>
                  </a:lnTo>
                  <a:lnTo>
                    <a:pt x="192" y="882"/>
                  </a:lnTo>
                  <a:lnTo>
                    <a:pt x="193" y="882"/>
                  </a:lnTo>
                  <a:lnTo>
                    <a:pt x="193" y="882"/>
                  </a:lnTo>
                  <a:lnTo>
                    <a:pt x="193" y="884"/>
                  </a:lnTo>
                  <a:lnTo>
                    <a:pt x="198" y="882"/>
                  </a:lnTo>
                  <a:lnTo>
                    <a:pt x="199" y="882"/>
                  </a:lnTo>
                  <a:lnTo>
                    <a:pt x="198" y="882"/>
                  </a:lnTo>
                  <a:lnTo>
                    <a:pt x="196" y="879"/>
                  </a:lnTo>
                  <a:lnTo>
                    <a:pt x="196" y="872"/>
                  </a:lnTo>
                  <a:lnTo>
                    <a:pt x="195" y="870"/>
                  </a:lnTo>
                  <a:lnTo>
                    <a:pt x="193" y="867"/>
                  </a:lnTo>
                  <a:lnTo>
                    <a:pt x="193" y="866"/>
                  </a:lnTo>
                  <a:lnTo>
                    <a:pt x="193" y="864"/>
                  </a:lnTo>
                  <a:lnTo>
                    <a:pt x="193" y="864"/>
                  </a:lnTo>
                  <a:lnTo>
                    <a:pt x="195" y="864"/>
                  </a:lnTo>
                  <a:lnTo>
                    <a:pt x="196" y="864"/>
                  </a:lnTo>
                  <a:lnTo>
                    <a:pt x="199" y="863"/>
                  </a:lnTo>
                  <a:lnTo>
                    <a:pt x="201" y="864"/>
                  </a:lnTo>
                  <a:lnTo>
                    <a:pt x="201" y="866"/>
                  </a:lnTo>
                  <a:lnTo>
                    <a:pt x="201" y="867"/>
                  </a:lnTo>
                  <a:lnTo>
                    <a:pt x="201" y="867"/>
                  </a:lnTo>
                  <a:lnTo>
                    <a:pt x="202" y="869"/>
                  </a:lnTo>
                  <a:lnTo>
                    <a:pt x="204" y="869"/>
                  </a:lnTo>
                  <a:lnTo>
                    <a:pt x="207" y="870"/>
                  </a:lnTo>
                  <a:lnTo>
                    <a:pt x="210" y="870"/>
                  </a:lnTo>
                  <a:lnTo>
                    <a:pt x="214" y="870"/>
                  </a:lnTo>
                  <a:lnTo>
                    <a:pt x="214" y="870"/>
                  </a:lnTo>
                  <a:lnTo>
                    <a:pt x="218" y="869"/>
                  </a:lnTo>
                  <a:lnTo>
                    <a:pt x="221" y="867"/>
                  </a:lnTo>
                  <a:lnTo>
                    <a:pt x="222" y="867"/>
                  </a:lnTo>
                  <a:lnTo>
                    <a:pt x="219" y="867"/>
                  </a:lnTo>
                  <a:lnTo>
                    <a:pt x="218" y="867"/>
                  </a:lnTo>
                  <a:lnTo>
                    <a:pt x="218" y="866"/>
                  </a:lnTo>
                  <a:lnTo>
                    <a:pt x="218" y="866"/>
                  </a:lnTo>
                  <a:lnTo>
                    <a:pt x="219" y="863"/>
                  </a:lnTo>
                  <a:lnTo>
                    <a:pt x="224" y="860"/>
                  </a:lnTo>
                  <a:lnTo>
                    <a:pt x="227" y="860"/>
                  </a:lnTo>
                  <a:lnTo>
                    <a:pt x="231" y="858"/>
                  </a:lnTo>
                  <a:lnTo>
                    <a:pt x="233" y="855"/>
                  </a:lnTo>
                  <a:lnTo>
                    <a:pt x="234" y="854"/>
                  </a:lnTo>
                  <a:lnTo>
                    <a:pt x="234" y="854"/>
                  </a:lnTo>
                  <a:lnTo>
                    <a:pt x="236" y="852"/>
                  </a:lnTo>
                  <a:lnTo>
                    <a:pt x="236" y="852"/>
                  </a:lnTo>
                  <a:lnTo>
                    <a:pt x="236" y="843"/>
                  </a:lnTo>
                  <a:lnTo>
                    <a:pt x="236" y="841"/>
                  </a:lnTo>
                  <a:lnTo>
                    <a:pt x="237" y="840"/>
                  </a:lnTo>
                  <a:lnTo>
                    <a:pt x="237" y="840"/>
                  </a:lnTo>
                  <a:lnTo>
                    <a:pt x="239" y="838"/>
                  </a:lnTo>
                  <a:lnTo>
                    <a:pt x="246" y="837"/>
                  </a:lnTo>
                  <a:lnTo>
                    <a:pt x="246" y="837"/>
                  </a:lnTo>
                  <a:lnTo>
                    <a:pt x="252" y="832"/>
                  </a:lnTo>
                  <a:lnTo>
                    <a:pt x="256" y="831"/>
                  </a:lnTo>
                  <a:lnTo>
                    <a:pt x="257" y="831"/>
                  </a:lnTo>
                  <a:lnTo>
                    <a:pt x="259" y="831"/>
                  </a:lnTo>
                  <a:lnTo>
                    <a:pt x="260" y="831"/>
                  </a:lnTo>
                  <a:lnTo>
                    <a:pt x="262" y="831"/>
                  </a:lnTo>
                  <a:lnTo>
                    <a:pt x="263" y="831"/>
                  </a:lnTo>
                  <a:lnTo>
                    <a:pt x="265" y="831"/>
                  </a:lnTo>
                  <a:lnTo>
                    <a:pt x="266" y="831"/>
                  </a:lnTo>
                  <a:lnTo>
                    <a:pt x="268" y="831"/>
                  </a:lnTo>
                  <a:lnTo>
                    <a:pt x="266" y="831"/>
                  </a:lnTo>
                  <a:lnTo>
                    <a:pt x="265" y="829"/>
                  </a:lnTo>
                  <a:lnTo>
                    <a:pt x="263" y="831"/>
                  </a:lnTo>
                  <a:lnTo>
                    <a:pt x="262" y="829"/>
                  </a:lnTo>
                  <a:lnTo>
                    <a:pt x="260" y="829"/>
                  </a:lnTo>
                  <a:lnTo>
                    <a:pt x="259" y="829"/>
                  </a:lnTo>
                  <a:lnTo>
                    <a:pt x="259" y="828"/>
                  </a:lnTo>
                  <a:lnTo>
                    <a:pt x="259" y="826"/>
                  </a:lnTo>
                  <a:lnTo>
                    <a:pt x="260" y="826"/>
                  </a:lnTo>
                  <a:lnTo>
                    <a:pt x="262" y="826"/>
                  </a:lnTo>
                  <a:lnTo>
                    <a:pt x="263" y="826"/>
                  </a:lnTo>
                  <a:lnTo>
                    <a:pt x="266" y="829"/>
                  </a:lnTo>
                  <a:lnTo>
                    <a:pt x="268" y="829"/>
                  </a:lnTo>
                  <a:lnTo>
                    <a:pt x="269" y="829"/>
                  </a:lnTo>
                  <a:lnTo>
                    <a:pt x="268" y="828"/>
                  </a:lnTo>
                  <a:lnTo>
                    <a:pt x="268" y="828"/>
                  </a:lnTo>
                  <a:lnTo>
                    <a:pt x="266" y="828"/>
                  </a:lnTo>
                  <a:lnTo>
                    <a:pt x="265" y="826"/>
                  </a:lnTo>
                  <a:lnTo>
                    <a:pt x="268" y="826"/>
                  </a:lnTo>
                  <a:lnTo>
                    <a:pt x="268" y="826"/>
                  </a:lnTo>
                  <a:lnTo>
                    <a:pt x="266" y="825"/>
                  </a:lnTo>
                  <a:lnTo>
                    <a:pt x="265" y="822"/>
                  </a:lnTo>
                  <a:lnTo>
                    <a:pt x="265" y="822"/>
                  </a:lnTo>
                  <a:lnTo>
                    <a:pt x="266" y="820"/>
                  </a:lnTo>
                  <a:lnTo>
                    <a:pt x="266" y="819"/>
                  </a:lnTo>
                  <a:lnTo>
                    <a:pt x="266" y="819"/>
                  </a:lnTo>
                  <a:lnTo>
                    <a:pt x="268" y="817"/>
                  </a:lnTo>
                  <a:lnTo>
                    <a:pt x="269" y="814"/>
                  </a:lnTo>
                  <a:lnTo>
                    <a:pt x="271" y="812"/>
                  </a:lnTo>
                  <a:lnTo>
                    <a:pt x="272" y="809"/>
                  </a:lnTo>
                  <a:lnTo>
                    <a:pt x="274" y="802"/>
                  </a:lnTo>
                  <a:lnTo>
                    <a:pt x="274" y="800"/>
                  </a:lnTo>
                  <a:lnTo>
                    <a:pt x="275" y="799"/>
                  </a:lnTo>
                  <a:lnTo>
                    <a:pt x="275" y="800"/>
                  </a:lnTo>
                  <a:lnTo>
                    <a:pt x="275" y="800"/>
                  </a:lnTo>
                  <a:lnTo>
                    <a:pt x="278" y="799"/>
                  </a:lnTo>
                  <a:lnTo>
                    <a:pt x="281" y="796"/>
                  </a:lnTo>
                  <a:lnTo>
                    <a:pt x="283" y="794"/>
                  </a:lnTo>
                  <a:lnTo>
                    <a:pt x="284" y="793"/>
                  </a:lnTo>
                  <a:lnTo>
                    <a:pt x="287" y="791"/>
                  </a:lnTo>
                  <a:lnTo>
                    <a:pt x="290" y="790"/>
                  </a:lnTo>
                  <a:lnTo>
                    <a:pt x="293" y="790"/>
                  </a:lnTo>
                  <a:lnTo>
                    <a:pt x="297" y="790"/>
                  </a:lnTo>
                  <a:lnTo>
                    <a:pt x="300" y="790"/>
                  </a:lnTo>
                  <a:lnTo>
                    <a:pt x="301" y="791"/>
                  </a:lnTo>
                  <a:lnTo>
                    <a:pt x="301" y="791"/>
                  </a:lnTo>
                  <a:lnTo>
                    <a:pt x="303" y="793"/>
                  </a:lnTo>
                  <a:lnTo>
                    <a:pt x="304" y="793"/>
                  </a:lnTo>
                  <a:lnTo>
                    <a:pt x="304" y="791"/>
                  </a:lnTo>
                  <a:lnTo>
                    <a:pt x="303" y="791"/>
                  </a:lnTo>
                  <a:lnTo>
                    <a:pt x="303" y="788"/>
                  </a:lnTo>
                  <a:lnTo>
                    <a:pt x="303" y="787"/>
                  </a:lnTo>
                  <a:lnTo>
                    <a:pt x="304" y="785"/>
                  </a:lnTo>
                  <a:lnTo>
                    <a:pt x="306" y="784"/>
                  </a:lnTo>
                  <a:lnTo>
                    <a:pt x="310" y="784"/>
                  </a:lnTo>
                  <a:lnTo>
                    <a:pt x="315" y="784"/>
                  </a:lnTo>
                  <a:lnTo>
                    <a:pt x="316" y="787"/>
                  </a:lnTo>
                  <a:lnTo>
                    <a:pt x="315" y="788"/>
                  </a:lnTo>
                  <a:lnTo>
                    <a:pt x="316" y="790"/>
                  </a:lnTo>
                  <a:lnTo>
                    <a:pt x="318" y="790"/>
                  </a:lnTo>
                  <a:lnTo>
                    <a:pt x="318" y="788"/>
                  </a:lnTo>
                  <a:lnTo>
                    <a:pt x="318" y="787"/>
                  </a:lnTo>
                  <a:lnTo>
                    <a:pt x="318" y="785"/>
                  </a:lnTo>
                  <a:lnTo>
                    <a:pt x="319" y="787"/>
                  </a:lnTo>
                  <a:lnTo>
                    <a:pt x="321" y="788"/>
                  </a:lnTo>
                  <a:lnTo>
                    <a:pt x="321" y="790"/>
                  </a:lnTo>
                  <a:lnTo>
                    <a:pt x="321" y="787"/>
                  </a:lnTo>
                  <a:lnTo>
                    <a:pt x="321" y="785"/>
                  </a:lnTo>
                  <a:lnTo>
                    <a:pt x="321" y="782"/>
                  </a:lnTo>
                  <a:lnTo>
                    <a:pt x="321" y="781"/>
                  </a:lnTo>
                  <a:lnTo>
                    <a:pt x="322" y="781"/>
                  </a:lnTo>
                  <a:lnTo>
                    <a:pt x="325" y="781"/>
                  </a:lnTo>
                  <a:lnTo>
                    <a:pt x="328" y="781"/>
                  </a:lnTo>
                  <a:lnTo>
                    <a:pt x="330" y="782"/>
                  </a:lnTo>
                  <a:lnTo>
                    <a:pt x="333" y="785"/>
                  </a:lnTo>
                  <a:lnTo>
                    <a:pt x="335" y="787"/>
                  </a:lnTo>
                  <a:lnTo>
                    <a:pt x="336" y="787"/>
                  </a:lnTo>
                  <a:lnTo>
                    <a:pt x="335" y="785"/>
                  </a:lnTo>
                  <a:lnTo>
                    <a:pt x="330" y="781"/>
                  </a:lnTo>
                  <a:lnTo>
                    <a:pt x="328" y="781"/>
                  </a:lnTo>
                  <a:lnTo>
                    <a:pt x="327" y="779"/>
                  </a:lnTo>
                  <a:lnTo>
                    <a:pt x="327" y="779"/>
                  </a:lnTo>
                  <a:lnTo>
                    <a:pt x="325" y="778"/>
                  </a:lnTo>
                  <a:lnTo>
                    <a:pt x="325" y="778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71"/>
                  </a:lnTo>
                  <a:lnTo>
                    <a:pt x="324" y="771"/>
                  </a:lnTo>
                  <a:lnTo>
                    <a:pt x="322" y="771"/>
                  </a:lnTo>
                  <a:lnTo>
                    <a:pt x="322" y="770"/>
                  </a:lnTo>
                  <a:lnTo>
                    <a:pt x="322" y="770"/>
                  </a:lnTo>
                  <a:lnTo>
                    <a:pt x="324" y="768"/>
                  </a:lnTo>
                  <a:lnTo>
                    <a:pt x="325" y="768"/>
                  </a:lnTo>
                  <a:lnTo>
                    <a:pt x="325" y="767"/>
                  </a:lnTo>
                  <a:lnTo>
                    <a:pt x="325" y="765"/>
                  </a:lnTo>
                  <a:lnTo>
                    <a:pt x="324" y="762"/>
                  </a:lnTo>
                  <a:lnTo>
                    <a:pt x="322" y="761"/>
                  </a:lnTo>
                  <a:lnTo>
                    <a:pt x="322" y="756"/>
                  </a:lnTo>
                  <a:lnTo>
                    <a:pt x="322" y="755"/>
                  </a:lnTo>
                  <a:lnTo>
                    <a:pt x="321" y="753"/>
                  </a:lnTo>
                  <a:lnTo>
                    <a:pt x="322" y="753"/>
                  </a:lnTo>
                  <a:lnTo>
                    <a:pt x="322" y="749"/>
                  </a:lnTo>
                  <a:lnTo>
                    <a:pt x="322" y="747"/>
                  </a:lnTo>
                  <a:lnTo>
                    <a:pt x="318" y="746"/>
                  </a:lnTo>
                  <a:lnTo>
                    <a:pt x="316" y="744"/>
                  </a:lnTo>
                  <a:lnTo>
                    <a:pt x="316" y="736"/>
                  </a:lnTo>
                  <a:lnTo>
                    <a:pt x="316" y="735"/>
                  </a:lnTo>
                  <a:lnTo>
                    <a:pt x="316" y="732"/>
                  </a:lnTo>
                  <a:lnTo>
                    <a:pt x="316" y="727"/>
                  </a:lnTo>
                  <a:lnTo>
                    <a:pt x="316" y="721"/>
                  </a:lnTo>
                  <a:lnTo>
                    <a:pt x="316" y="721"/>
                  </a:lnTo>
                  <a:lnTo>
                    <a:pt x="318" y="721"/>
                  </a:lnTo>
                  <a:lnTo>
                    <a:pt x="319" y="723"/>
                  </a:lnTo>
                  <a:lnTo>
                    <a:pt x="321" y="723"/>
                  </a:lnTo>
                  <a:lnTo>
                    <a:pt x="322" y="723"/>
                  </a:lnTo>
                  <a:lnTo>
                    <a:pt x="322" y="724"/>
                  </a:lnTo>
                  <a:lnTo>
                    <a:pt x="322" y="723"/>
                  </a:lnTo>
                  <a:lnTo>
                    <a:pt x="324" y="721"/>
                  </a:lnTo>
                  <a:lnTo>
                    <a:pt x="325" y="718"/>
                  </a:lnTo>
                  <a:lnTo>
                    <a:pt x="327" y="718"/>
                  </a:lnTo>
                  <a:lnTo>
                    <a:pt x="327" y="717"/>
                  </a:lnTo>
                  <a:lnTo>
                    <a:pt x="328" y="718"/>
                  </a:lnTo>
                  <a:lnTo>
                    <a:pt x="328" y="720"/>
                  </a:lnTo>
                  <a:lnTo>
                    <a:pt x="328" y="717"/>
                  </a:lnTo>
                  <a:lnTo>
                    <a:pt x="330" y="712"/>
                  </a:lnTo>
                  <a:lnTo>
                    <a:pt x="328" y="712"/>
                  </a:lnTo>
                  <a:lnTo>
                    <a:pt x="327" y="712"/>
                  </a:lnTo>
                  <a:lnTo>
                    <a:pt x="325" y="715"/>
                  </a:lnTo>
                  <a:lnTo>
                    <a:pt x="324" y="718"/>
                  </a:lnTo>
                  <a:lnTo>
                    <a:pt x="321" y="720"/>
                  </a:lnTo>
                  <a:lnTo>
                    <a:pt x="319" y="720"/>
                  </a:lnTo>
                  <a:lnTo>
                    <a:pt x="318" y="718"/>
                  </a:lnTo>
                  <a:lnTo>
                    <a:pt x="318" y="718"/>
                  </a:lnTo>
                  <a:lnTo>
                    <a:pt x="318" y="717"/>
                  </a:lnTo>
                  <a:lnTo>
                    <a:pt x="318" y="715"/>
                  </a:lnTo>
                  <a:lnTo>
                    <a:pt x="319" y="712"/>
                  </a:lnTo>
                  <a:lnTo>
                    <a:pt x="322" y="711"/>
                  </a:lnTo>
                  <a:lnTo>
                    <a:pt x="324" y="711"/>
                  </a:lnTo>
                  <a:lnTo>
                    <a:pt x="325" y="709"/>
                  </a:lnTo>
                  <a:lnTo>
                    <a:pt x="327" y="709"/>
                  </a:lnTo>
                  <a:lnTo>
                    <a:pt x="330" y="709"/>
                  </a:lnTo>
                  <a:lnTo>
                    <a:pt x="331" y="709"/>
                  </a:lnTo>
                  <a:lnTo>
                    <a:pt x="333" y="708"/>
                  </a:lnTo>
                  <a:lnTo>
                    <a:pt x="336" y="701"/>
                  </a:lnTo>
                  <a:lnTo>
                    <a:pt x="338" y="700"/>
                  </a:lnTo>
                  <a:lnTo>
                    <a:pt x="342" y="698"/>
                  </a:lnTo>
                  <a:lnTo>
                    <a:pt x="345" y="695"/>
                  </a:lnTo>
                  <a:lnTo>
                    <a:pt x="347" y="695"/>
                  </a:lnTo>
                  <a:lnTo>
                    <a:pt x="345" y="698"/>
                  </a:lnTo>
                  <a:lnTo>
                    <a:pt x="344" y="698"/>
                  </a:lnTo>
                  <a:lnTo>
                    <a:pt x="344" y="700"/>
                  </a:lnTo>
                  <a:lnTo>
                    <a:pt x="345" y="703"/>
                  </a:lnTo>
                  <a:lnTo>
                    <a:pt x="345" y="705"/>
                  </a:lnTo>
                  <a:lnTo>
                    <a:pt x="345" y="708"/>
                  </a:lnTo>
                  <a:lnTo>
                    <a:pt x="344" y="709"/>
                  </a:lnTo>
                  <a:lnTo>
                    <a:pt x="342" y="712"/>
                  </a:lnTo>
                  <a:lnTo>
                    <a:pt x="342" y="712"/>
                  </a:lnTo>
                  <a:lnTo>
                    <a:pt x="342" y="717"/>
                  </a:lnTo>
                  <a:lnTo>
                    <a:pt x="342" y="717"/>
                  </a:lnTo>
                  <a:lnTo>
                    <a:pt x="342" y="721"/>
                  </a:lnTo>
                  <a:lnTo>
                    <a:pt x="344" y="723"/>
                  </a:lnTo>
                  <a:lnTo>
                    <a:pt x="345" y="723"/>
                  </a:lnTo>
                  <a:lnTo>
                    <a:pt x="350" y="723"/>
                  </a:lnTo>
                  <a:lnTo>
                    <a:pt x="350" y="724"/>
                  </a:lnTo>
                  <a:lnTo>
                    <a:pt x="350" y="724"/>
                  </a:lnTo>
                  <a:lnTo>
                    <a:pt x="350" y="727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7" y="730"/>
                  </a:lnTo>
                  <a:lnTo>
                    <a:pt x="345" y="730"/>
                  </a:lnTo>
                  <a:lnTo>
                    <a:pt x="344" y="729"/>
                  </a:lnTo>
                  <a:lnTo>
                    <a:pt x="344" y="729"/>
                  </a:lnTo>
                  <a:lnTo>
                    <a:pt x="342" y="730"/>
                  </a:lnTo>
                  <a:lnTo>
                    <a:pt x="342" y="735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9" y="738"/>
                  </a:lnTo>
                  <a:lnTo>
                    <a:pt x="338" y="738"/>
                  </a:lnTo>
                  <a:lnTo>
                    <a:pt x="338" y="740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8" y="741"/>
                  </a:lnTo>
                  <a:lnTo>
                    <a:pt x="336" y="743"/>
                  </a:lnTo>
                  <a:lnTo>
                    <a:pt x="336" y="743"/>
                  </a:lnTo>
                  <a:lnTo>
                    <a:pt x="335" y="744"/>
                  </a:lnTo>
                  <a:lnTo>
                    <a:pt x="333" y="746"/>
                  </a:lnTo>
                  <a:lnTo>
                    <a:pt x="335" y="747"/>
                  </a:lnTo>
                  <a:lnTo>
                    <a:pt x="335" y="749"/>
                  </a:lnTo>
                  <a:lnTo>
                    <a:pt x="335" y="750"/>
                  </a:lnTo>
                  <a:lnTo>
                    <a:pt x="335" y="752"/>
                  </a:lnTo>
                  <a:lnTo>
                    <a:pt x="333" y="753"/>
                  </a:lnTo>
                  <a:lnTo>
                    <a:pt x="331" y="756"/>
                  </a:lnTo>
                  <a:lnTo>
                    <a:pt x="333" y="756"/>
                  </a:lnTo>
                  <a:lnTo>
                    <a:pt x="335" y="756"/>
                  </a:lnTo>
                  <a:lnTo>
                    <a:pt x="335" y="756"/>
                  </a:lnTo>
                  <a:lnTo>
                    <a:pt x="336" y="758"/>
                  </a:lnTo>
                  <a:lnTo>
                    <a:pt x="335" y="758"/>
                  </a:lnTo>
                  <a:lnTo>
                    <a:pt x="336" y="761"/>
                  </a:lnTo>
                  <a:lnTo>
                    <a:pt x="338" y="761"/>
                  </a:lnTo>
                  <a:lnTo>
                    <a:pt x="338" y="762"/>
                  </a:lnTo>
                  <a:lnTo>
                    <a:pt x="339" y="764"/>
                  </a:lnTo>
                  <a:lnTo>
                    <a:pt x="339" y="765"/>
                  </a:lnTo>
                  <a:lnTo>
                    <a:pt x="338" y="767"/>
                  </a:lnTo>
                  <a:lnTo>
                    <a:pt x="338" y="767"/>
                  </a:lnTo>
                  <a:lnTo>
                    <a:pt x="341" y="767"/>
                  </a:lnTo>
                  <a:lnTo>
                    <a:pt x="341" y="768"/>
                  </a:lnTo>
                  <a:lnTo>
                    <a:pt x="341" y="768"/>
                  </a:lnTo>
                  <a:lnTo>
                    <a:pt x="344" y="768"/>
                  </a:lnTo>
                  <a:lnTo>
                    <a:pt x="348" y="771"/>
                  </a:lnTo>
                  <a:lnTo>
                    <a:pt x="350" y="770"/>
                  </a:lnTo>
                  <a:lnTo>
                    <a:pt x="351" y="770"/>
                  </a:lnTo>
                  <a:lnTo>
                    <a:pt x="351" y="771"/>
                  </a:lnTo>
                  <a:lnTo>
                    <a:pt x="351" y="774"/>
                  </a:lnTo>
                  <a:lnTo>
                    <a:pt x="348" y="776"/>
                  </a:lnTo>
                  <a:lnTo>
                    <a:pt x="350" y="778"/>
                  </a:lnTo>
                  <a:lnTo>
                    <a:pt x="350" y="778"/>
                  </a:lnTo>
                  <a:lnTo>
                    <a:pt x="353" y="778"/>
                  </a:lnTo>
                  <a:lnTo>
                    <a:pt x="356" y="779"/>
                  </a:lnTo>
                  <a:lnTo>
                    <a:pt x="357" y="779"/>
                  </a:lnTo>
                  <a:lnTo>
                    <a:pt x="360" y="774"/>
                  </a:lnTo>
                  <a:lnTo>
                    <a:pt x="360" y="774"/>
                  </a:lnTo>
                  <a:lnTo>
                    <a:pt x="365" y="774"/>
                  </a:lnTo>
                  <a:lnTo>
                    <a:pt x="365" y="773"/>
                  </a:lnTo>
                  <a:lnTo>
                    <a:pt x="366" y="771"/>
                  </a:lnTo>
                  <a:lnTo>
                    <a:pt x="368" y="770"/>
                  </a:lnTo>
                  <a:lnTo>
                    <a:pt x="371" y="768"/>
                  </a:lnTo>
                  <a:lnTo>
                    <a:pt x="372" y="768"/>
                  </a:lnTo>
                  <a:lnTo>
                    <a:pt x="374" y="768"/>
                  </a:lnTo>
                  <a:lnTo>
                    <a:pt x="376" y="768"/>
                  </a:lnTo>
                  <a:lnTo>
                    <a:pt x="377" y="771"/>
                  </a:lnTo>
                  <a:lnTo>
                    <a:pt x="382" y="774"/>
                  </a:lnTo>
                  <a:lnTo>
                    <a:pt x="385" y="774"/>
                  </a:lnTo>
                  <a:lnTo>
                    <a:pt x="386" y="778"/>
                  </a:lnTo>
                  <a:lnTo>
                    <a:pt x="386" y="781"/>
                  </a:lnTo>
                  <a:lnTo>
                    <a:pt x="388" y="782"/>
                  </a:lnTo>
                  <a:lnTo>
                    <a:pt x="388" y="782"/>
                  </a:lnTo>
                  <a:lnTo>
                    <a:pt x="391" y="784"/>
                  </a:lnTo>
                  <a:lnTo>
                    <a:pt x="394" y="785"/>
                  </a:lnTo>
                  <a:lnTo>
                    <a:pt x="395" y="785"/>
                  </a:lnTo>
                  <a:lnTo>
                    <a:pt x="395" y="784"/>
                  </a:lnTo>
                  <a:lnTo>
                    <a:pt x="395" y="784"/>
                  </a:lnTo>
                  <a:lnTo>
                    <a:pt x="395" y="782"/>
                  </a:lnTo>
                  <a:lnTo>
                    <a:pt x="395" y="781"/>
                  </a:lnTo>
                  <a:lnTo>
                    <a:pt x="392" y="781"/>
                  </a:lnTo>
                  <a:lnTo>
                    <a:pt x="389" y="781"/>
                  </a:lnTo>
                  <a:lnTo>
                    <a:pt x="388" y="781"/>
                  </a:lnTo>
                  <a:lnTo>
                    <a:pt x="386" y="781"/>
                  </a:lnTo>
                  <a:lnTo>
                    <a:pt x="386" y="779"/>
                  </a:lnTo>
                  <a:lnTo>
                    <a:pt x="386" y="778"/>
                  </a:lnTo>
                  <a:lnTo>
                    <a:pt x="386" y="778"/>
                  </a:lnTo>
                  <a:lnTo>
                    <a:pt x="386" y="776"/>
                  </a:lnTo>
                  <a:lnTo>
                    <a:pt x="386" y="776"/>
                  </a:lnTo>
                  <a:lnTo>
                    <a:pt x="386" y="774"/>
                  </a:lnTo>
                  <a:lnTo>
                    <a:pt x="388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2" y="779"/>
                  </a:lnTo>
                  <a:lnTo>
                    <a:pt x="397" y="778"/>
                  </a:lnTo>
                  <a:lnTo>
                    <a:pt x="403" y="774"/>
                  </a:lnTo>
                  <a:lnTo>
                    <a:pt x="410" y="773"/>
                  </a:lnTo>
                  <a:lnTo>
                    <a:pt x="414" y="771"/>
                  </a:lnTo>
                  <a:lnTo>
                    <a:pt x="415" y="771"/>
                  </a:lnTo>
                  <a:lnTo>
                    <a:pt x="415" y="770"/>
                  </a:lnTo>
                  <a:lnTo>
                    <a:pt x="417" y="770"/>
                  </a:lnTo>
                  <a:lnTo>
                    <a:pt x="417" y="768"/>
                  </a:lnTo>
                  <a:lnTo>
                    <a:pt x="420" y="765"/>
                  </a:lnTo>
                  <a:lnTo>
                    <a:pt x="423" y="765"/>
                  </a:lnTo>
                  <a:lnTo>
                    <a:pt x="424" y="764"/>
                  </a:lnTo>
                  <a:lnTo>
                    <a:pt x="427" y="762"/>
                  </a:lnTo>
                  <a:lnTo>
                    <a:pt x="435" y="761"/>
                  </a:lnTo>
                  <a:lnTo>
                    <a:pt x="438" y="759"/>
                  </a:lnTo>
                  <a:lnTo>
                    <a:pt x="441" y="759"/>
                  </a:lnTo>
                  <a:lnTo>
                    <a:pt x="444" y="761"/>
                  </a:lnTo>
                  <a:lnTo>
                    <a:pt x="447" y="764"/>
                  </a:lnTo>
                  <a:lnTo>
                    <a:pt x="447" y="764"/>
                  </a:lnTo>
                  <a:lnTo>
                    <a:pt x="445" y="764"/>
                  </a:lnTo>
                  <a:lnTo>
                    <a:pt x="442" y="762"/>
                  </a:lnTo>
                  <a:lnTo>
                    <a:pt x="442" y="762"/>
                  </a:lnTo>
                  <a:lnTo>
                    <a:pt x="444" y="767"/>
                  </a:lnTo>
                  <a:lnTo>
                    <a:pt x="445" y="768"/>
                  </a:lnTo>
                  <a:lnTo>
                    <a:pt x="447" y="770"/>
                  </a:lnTo>
                  <a:lnTo>
                    <a:pt x="448" y="770"/>
                  </a:lnTo>
                  <a:lnTo>
                    <a:pt x="456" y="770"/>
                  </a:lnTo>
                  <a:lnTo>
                    <a:pt x="456" y="768"/>
                  </a:lnTo>
                  <a:lnTo>
                    <a:pt x="456" y="768"/>
                  </a:lnTo>
                  <a:lnTo>
                    <a:pt x="459" y="765"/>
                  </a:lnTo>
                  <a:lnTo>
                    <a:pt x="459" y="764"/>
                  </a:lnTo>
                  <a:lnTo>
                    <a:pt x="462" y="762"/>
                  </a:lnTo>
                  <a:lnTo>
                    <a:pt x="462" y="759"/>
                  </a:lnTo>
                  <a:lnTo>
                    <a:pt x="462" y="758"/>
                  </a:lnTo>
                  <a:lnTo>
                    <a:pt x="462" y="758"/>
                  </a:lnTo>
                  <a:lnTo>
                    <a:pt x="468" y="758"/>
                  </a:lnTo>
                  <a:lnTo>
                    <a:pt x="468" y="756"/>
                  </a:lnTo>
                  <a:lnTo>
                    <a:pt x="471" y="755"/>
                  </a:lnTo>
                  <a:lnTo>
                    <a:pt x="471" y="752"/>
                  </a:lnTo>
                  <a:lnTo>
                    <a:pt x="474" y="750"/>
                  </a:lnTo>
                  <a:lnTo>
                    <a:pt x="474" y="747"/>
                  </a:lnTo>
                  <a:lnTo>
                    <a:pt x="474" y="746"/>
                  </a:lnTo>
                  <a:lnTo>
                    <a:pt x="474" y="744"/>
                  </a:lnTo>
                  <a:lnTo>
                    <a:pt x="477" y="743"/>
                  </a:lnTo>
                  <a:lnTo>
                    <a:pt x="477" y="744"/>
                  </a:lnTo>
                  <a:lnTo>
                    <a:pt x="474" y="746"/>
                  </a:lnTo>
                  <a:lnTo>
                    <a:pt x="474" y="749"/>
                  </a:lnTo>
                  <a:lnTo>
                    <a:pt x="471" y="753"/>
                  </a:lnTo>
                  <a:lnTo>
                    <a:pt x="468" y="756"/>
                  </a:lnTo>
                  <a:lnTo>
                    <a:pt x="471" y="758"/>
                  </a:lnTo>
                  <a:lnTo>
                    <a:pt x="471" y="758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77" y="758"/>
                  </a:lnTo>
                  <a:lnTo>
                    <a:pt x="477" y="755"/>
                  </a:lnTo>
                  <a:lnTo>
                    <a:pt x="477" y="750"/>
                  </a:lnTo>
                  <a:lnTo>
                    <a:pt x="477" y="749"/>
                  </a:lnTo>
                  <a:lnTo>
                    <a:pt x="477" y="747"/>
                  </a:lnTo>
                  <a:lnTo>
                    <a:pt x="477" y="743"/>
                  </a:lnTo>
                  <a:lnTo>
                    <a:pt x="474" y="740"/>
                  </a:lnTo>
                  <a:lnTo>
                    <a:pt x="474" y="735"/>
                  </a:lnTo>
                  <a:lnTo>
                    <a:pt x="474" y="733"/>
                  </a:lnTo>
                  <a:lnTo>
                    <a:pt x="474" y="729"/>
                  </a:lnTo>
                  <a:lnTo>
                    <a:pt x="474" y="721"/>
                  </a:lnTo>
                  <a:lnTo>
                    <a:pt x="474" y="717"/>
                  </a:lnTo>
                  <a:lnTo>
                    <a:pt x="477" y="714"/>
                  </a:lnTo>
                  <a:lnTo>
                    <a:pt x="477" y="712"/>
                  </a:lnTo>
                  <a:lnTo>
                    <a:pt x="480" y="709"/>
                  </a:lnTo>
                  <a:lnTo>
                    <a:pt x="480" y="708"/>
                  </a:lnTo>
                  <a:lnTo>
                    <a:pt x="480" y="705"/>
                  </a:lnTo>
                  <a:lnTo>
                    <a:pt x="484" y="700"/>
                  </a:lnTo>
                  <a:lnTo>
                    <a:pt x="486" y="698"/>
                  </a:lnTo>
                  <a:lnTo>
                    <a:pt x="490" y="697"/>
                  </a:lnTo>
                  <a:lnTo>
                    <a:pt x="493" y="695"/>
                  </a:lnTo>
                  <a:lnTo>
                    <a:pt x="495" y="697"/>
                  </a:lnTo>
                  <a:lnTo>
                    <a:pt x="495" y="698"/>
                  </a:lnTo>
                  <a:lnTo>
                    <a:pt x="499" y="703"/>
                  </a:lnTo>
                  <a:lnTo>
                    <a:pt x="501" y="705"/>
                  </a:lnTo>
                  <a:lnTo>
                    <a:pt x="502" y="711"/>
                  </a:lnTo>
                  <a:lnTo>
                    <a:pt x="507" y="714"/>
                  </a:lnTo>
                  <a:lnTo>
                    <a:pt x="510" y="712"/>
                  </a:lnTo>
                  <a:lnTo>
                    <a:pt x="511" y="711"/>
                  </a:lnTo>
                  <a:lnTo>
                    <a:pt x="514" y="709"/>
                  </a:lnTo>
                  <a:lnTo>
                    <a:pt x="516" y="708"/>
                  </a:lnTo>
                  <a:lnTo>
                    <a:pt x="516" y="705"/>
                  </a:lnTo>
                  <a:lnTo>
                    <a:pt x="516" y="698"/>
                  </a:lnTo>
                  <a:lnTo>
                    <a:pt x="514" y="694"/>
                  </a:lnTo>
                  <a:lnTo>
                    <a:pt x="514" y="692"/>
                  </a:lnTo>
                  <a:lnTo>
                    <a:pt x="516" y="692"/>
                  </a:lnTo>
                  <a:lnTo>
                    <a:pt x="517" y="688"/>
                  </a:lnTo>
                  <a:lnTo>
                    <a:pt x="517" y="683"/>
                  </a:lnTo>
                  <a:lnTo>
                    <a:pt x="517" y="683"/>
                  </a:lnTo>
                  <a:lnTo>
                    <a:pt x="517" y="683"/>
                  </a:lnTo>
                  <a:lnTo>
                    <a:pt x="517" y="682"/>
                  </a:lnTo>
                  <a:lnTo>
                    <a:pt x="516" y="680"/>
                  </a:lnTo>
                  <a:lnTo>
                    <a:pt x="516" y="680"/>
                  </a:lnTo>
                  <a:lnTo>
                    <a:pt x="514" y="682"/>
                  </a:lnTo>
                  <a:lnTo>
                    <a:pt x="514" y="683"/>
                  </a:lnTo>
                  <a:lnTo>
                    <a:pt x="513" y="683"/>
                  </a:lnTo>
                  <a:lnTo>
                    <a:pt x="511" y="682"/>
                  </a:lnTo>
                  <a:lnTo>
                    <a:pt x="508" y="682"/>
                  </a:lnTo>
                  <a:lnTo>
                    <a:pt x="507" y="680"/>
                  </a:lnTo>
                  <a:lnTo>
                    <a:pt x="507" y="677"/>
                  </a:lnTo>
                  <a:lnTo>
                    <a:pt x="505" y="676"/>
                  </a:lnTo>
                  <a:lnTo>
                    <a:pt x="505" y="674"/>
                  </a:lnTo>
                  <a:lnTo>
                    <a:pt x="505" y="673"/>
                  </a:lnTo>
                  <a:lnTo>
                    <a:pt x="507" y="673"/>
                  </a:lnTo>
                  <a:lnTo>
                    <a:pt x="507" y="671"/>
                  </a:lnTo>
                  <a:lnTo>
                    <a:pt x="505" y="671"/>
                  </a:lnTo>
                  <a:lnTo>
                    <a:pt x="505" y="671"/>
                  </a:lnTo>
                  <a:lnTo>
                    <a:pt x="505" y="671"/>
                  </a:lnTo>
                  <a:lnTo>
                    <a:pt x="504" y="668"/>
                  </a:lnTo>
                  <a:lnTo>
                    <a:pt x="505" y="667"/>
                  </a:lnTo>
                  <a:lnTo>
                    <a:pt x="505" y="667"/>
                  </a:lnTo>
                  <a:lnTo>
                    <a:pt x="505" y="665"/>
                  </a:lnTo>
                  <a:lnTo>
                    <a:pt x="505" y="665"/>
                  </a:lnTo>
                  <a:lnTo>
                    <a:pt x="505" y="663"/>
                  </a:lnTo>
                  <a:lnTo>
                    <a:pt x="505" y="662"/>
                  </a:lnTo>
                  <a:lnTo>
                    <a:pt x="507" y="660"/>
                  </a:lnTo>
                  <a:lnTo>
                    <a:pt x="508" y="659"/>
                  </a:lnTo>
                  <a:lnTo>
                    <a:pt x="513" y="659"/>
                  </a:lnTo>
                  <a:lnTo>
                    <a:pt x="511" y="657"/>
                  </a:lnTo>
                  <a:lnTo>
                    <a:pt x="513" y="657"/>
                  </a:lnTo>
                  <a:lnTo>
                    <a:pt x="516" y="654"/>
                  </a:lnTo>
                  <a:lnTo>
                    <a:pt x="519" y="656"/>
                  </a:lnTo>
                  <a:lnTo>
                    <a:pt x="522" y="653"/>
                  </a:lnTo>
                  <a:lnTo>
                    <a:pt x="530" y="653"/>
                  </a:lnTo>
                  <a:lnTo>
                    <a:pt x="530" y="653"/>
                  </a:lnTo>
                  <a:lnTo>
                    <a:pt x="530" y="651"/>
                  </a:lnTo>
                  <a:lnTo>
                    <a:pt x="530" y="651"/>
                  </a:lnTo>
                  <a:lnTo>
                    <a:pt x="532" y="651"/>
                  </a:lnTo>
                  <a:lnTo>
                    <a:pt x="533" y="651"/>
                  </a:lnTo>
                  <a:lnTo>
                    <a:pt x="542" y="653"/>
                  </a:lnTo>
                  <a:lnTo>
                    <a:pt x="544" y="653"/>
                  </a:lnTo>
                  <a:lnTo>
                    <a:pt x="547" y="654"/>
                  </a:lnTo>
                  <a:lnTo>
                    <a:pt x="548" y="656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0" y="654"/>
                  </a:lnTo>
                  <a:lnTo>
                    <a:pt x="560" y="654"/>
                  </a:lnTo>
                  <a:lnTo>
                    <a:pt x="562" y="653"/>
                  </a:lnTo>
                  <a:lnTo>
                    <a:pt x="562" y="650"/>
                  </a:lnTo>
                  <a:lnTo>
                    <a:pt x="560" y="648"/>
                  </a:lnTo>
                  <a:lnTo>
                    <a:pt x="562" y="647"/>
                  </a:lnTo>
                  <a:lnTo>
                    <a:pt x="562" y="647"/>
                  </a:lnTo>
                  <a:lnTo>
                    <a:pt x="563" y="648"/>
                  </a:lnTo>
                  <a:lnTo>
                    <a:pt x="565" y="650"/>
                  </a:lnTo>
                  <a:lnTo>
                    <a:pt x="566" y="648"/>
                  </a:lnTo>
                  <a:lnTo>
                    <a:pt x="566" y="647"/>
                  </a:lnTo>
                  <a:lnTo>
                    <a:pt x="566" y="645"/>
                  </a:lnTo>
                  <a:lnTo>
                    <a:pt x="568" y="647"/>
                  </a:lnTo>
                  <a:lnTo>
                    <a:pt x="569" y="647"/>
                  </a:lnTo>
                  <a:lnTo>
                    <a:pt x="571" y="647"/>
                  </a:lnTo>
                  <a:lnTo>
                    <a:pt x="572" y="647"/>
                  </a:lnTo>
                  <a:lnTo>
                    <a:pt x="572" y="645"/>
                  </a:lnTo>
                  <a:lnTo>
                    <a:pt x="572" y="644"/>
                  </a:lnTo>
                  <a:lnTo>
                    <a:pt x="574" y="642"/>
                  </a:lnTo>
                  <a:lnTo>
                    <a:pt x="574" y="642"/>
                  </a:lnTo>
                  <a:lnTo>
                    <a:pt x="582" y="644"/>
                  </a:lnTo>
                  <a:lnTo>
                    <a:pt x="586" y="645"/>
                  </a:lnTo>
                  <a:lnTo>
                    <a:pt x="588" y="644"/>
                  </a:lnTo>
                  <a:lnTo>
                    <a:pt x="588" y="644"/>
                  </a:lnTo>
                  <a:lnTo>
                    <a:pt x="586" y="642"/>
                  </a:lnTo>
                  <a:lnTo>
                    <a:pt x="585" y="641"/>
                  </a:lnTo>
                  <a:lnTo>
                    <a:pt x="583" y="639"/>
                  </a:lnTo>
                  <a:lnTo>
                    <a:pt x="582" y="638"/>
                  </a:lnTo>
                  <a:lnTo>
                    <a:pt x="580" y="638"/>
                  </a:lnTo>
                  <a:lnTo>
                    <a:pt x="577" y="638"/>
                  </a:lnTo>
                  <a:lnTo>
                    <a:pt x="574" y="638"/>
                  </a:lnTo>
                  <a:lnTo>
                    <a:pt x="571" y="633"/>
                  </a:lnTo>
                  <a:lnTo>
                    <a:pt x="568" y="633"/>
                  </a:lnTo>
                  <a:lnTo>
                    <a:pt x="566" y="630"/>
                  </a:lnTo>
                  <a:lnTo>
                    <a:pt x="566" y="629"/>
                  </a:lnTo>
                  <a:lnTo>
                    <a:pt x="568" y="630"/>
                  </a:lnTo>
                  <a:lnTo>
                    <a:pt x="568" y="629"/>
                  </a:lnTo>
                  <a:lnTo>
                    <a:pt x="568" y="627"/>
                  </a:lnTo>
                  <a:lnTo>
                    <a:pt x="568" y="625"/>
                  </a:lnTo>
                  <a:lnTo>
                    <a:pt x="566" y="625"/>
                  </a:lnTo>
                  <a:lnTo>
                    <a:pt x="563" y="629"/>
                  </a:lnTo>
                  <a:lnTo>
                    <a:pt x="559" y="629"/>
                  </a:lnTo>
                  <a:lnTo>
                    <a:pt x="557" y="629"/>
                  </a:lnTo>
                  <a:lnTo>
                    <a:pt x="556" y="630"/>
                  </a:lnTo>
                  <a:lnTo>
                    <a:pt x="554" y="630"/>
                  </a:lnTo>
                  <a:lnTo>
                    <a:pt x="554" y="630"/>
                  </a:lnTo>
                  <a:lnTo>
                    <a:pt x="551" y="629"/>
                  </a:lnTo>
                  <a:lnTo>
                    <a:pt x="551" y="629"/>
                  </a:lnTo>
                  <a:lnTo>
                    <a:pt x="550" y="629"/>
                  </a:lnTo>
                  <a:lnTo>
                    <a:pt x="548" y="630"/>
                  </a:lnTo>
                  <a:lnTo>
                    <a:pt x="545" y="630"/>
                  </a:lnTo>
                  <a:lnTo>
                    <a:pt x="544" y="632"/>
                  </a:lnTo>
                  <a:lnTo>
                    <a:pt x="542" y="632"/>
                  </a:lnTo>
                  <a:lnTo>
                    <a:pt x="542" y="630"/>
                  </a:lnTo>
                  <a:lnTo>
                    <a:pt x="542" y="629"/>
                  </a:lnTo>
                  <a:lnTo>
                    <a:pt x="544" y="627"/>
                  </a:lnTo>
                  <a:lnTo>
                    <a:pt x="544" y="627"/>
                  </a:lnTo>
                  <a:lnTo>
                    <a:pt x="544" y="627"/>
                  </a:lnTo>
                  <a:lnTo>
                    <a:pt x="542" y="629"/>
                  </a:lnTo>
                  <a:lnTo>
                    <a:pt x="542" y="630"/>
                  </a:lnTo>
                  <a:lnTo>
                    <a:pt x="541" y="632"/>
                  </a:lnTo>
                  <a:lnTo>
                    <a:pt x="539" y="632"/>
                  </a:lnTo>
                  <a:lnTo>
                    <a:pt x="536" y="630"/>
                  </a:lnTo>
                  <a:lnTo>
                    <a:pt x="536" y="630"/>
                  </a:lnTo>
                  <a:lnTo>
                    <a:pt x="536" y="632"/>
                  </a:lnTo>
                  <a:lnTo>
                    <a:pt x="536" y="633"/>
                  </a:lnTo>
                  <a:lnTo>
                    <a:pt x="536" y="633"/>
                  </a:lnTo>
                  <a:lnTo>
                    <a:pt x="536" y="633"/>
                  </a:lnTo>
                  <a:lnTo>
                    <a:pt x="535" y="635"/>
                  </a:lnTo>
                  <a:lnTo>
                    <a:pt x="533" y="635"/>
                  </a:lnTo>
                  <a:lnTo>
                    <a:pt x="533" y="635"/>
                  </a:lnTo>
                  <a:lnTo>
                    <a:pt x="532" y="633"/>
                  </a:lnTo>
                  <a:lnTo>
                    <a:pt x="530" y="635"/>
                  </a:lnTo>
                  <a:lnTo>
                    <a:pt x="530" y="636"/>
                  </a:lnTo>
                  <a:lnTo>
                    <a:pt x="526" y="636"/>
                  </a:lnTo>
                  <a:lnTo>
                    <a:pt x="525" y="638"/>
                  </a:lnTo>
                  <a:lnTo>
                    <a:pt x="523" y="638"/>
                  </a:lnTo>
                  <a:lnTo>
                    <a:pt x="522" y="638"/>
                  </a:lnTo>
                  <a:lnTo>
                    <a:pt x="519" y="639"/>
                  </a:lnTo>
                  <a:lnTo>
                    <a:pt x="517" y="641"/>
                  </a:lnTo>
                  <a:lnTo>
                    <a:pt x="516" y="641"/>
                  </a:lnTo>
                  <a:lnTo>
                    <a:pt x="516" y="641"/>
                  </a:lnTo>
                  <a:lnTo>
                    <a:pt x="511" y="642"/>
                  </a:lnTo>
                  <a:lnTo>
                    <a:pt x="508" y="642"/>
                  </a:lnTo>
                  <a:lnTo>
                    <a:pt x="507" y="642"/>
                  </a:lnTo>
                  <a:lnTo>
                    <a:pt x="504" y="642"/>
                  </a:lnTo>
                  <a:lnTo>
                    <a:pt x="502" y="644"/>
                  </a:lnTo>
                  <a:lnTo>
                    <a:pt x="501" y="645"/>
                  </a:lnTo>
                  <a:lnTo>
                    <a:pt x="499" y="647"/>
                  </a:lnTo>
                  <a:lnTo>
                    <a:pt x="498" y="647"/>
                  </a:lnTo>
                  <a:lnTo>
                    <a:pt x="499" y="645"/>
                  </a:lnTo>
                  <a:lnTo>
                    <a:pt x="501" y="644"/>
                  </a:lnTo>
                  <a:lnTo>
                    <a:pt x="501" y="642"/>
                  </a:lnTo>
                  <a:lnTo>
                    <a:pt x="501" y="641"/>
                  </a:lnTo>
                  <a:lnTo>
                    <a:pt x="501" y="641"/>
                  </a:lnTo>
                  <a:lnTo>
                    <a:pt x="499" y="641"/>
                  </a:lnTo>
                  <a:lnTo>
                    <a:pt x="499" y="639"/>
                  </a:lnTo>
                  <a:lnTo>
                    <a:pt x="498" y="636"/>
                  </a:lnTo>
                  <a:lnTo>
                    <a:pt x="498" y="636"/>
                  </a:lnTo>
                  <a:lnTo>
                    <a:pt x="498" y="638"/>
                  </a:lnTo>
                  <a:lnTo>
                    <a:pt x="496" y="639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5" y="641"/>
                  </a:lnTo>
                  <a:lnTo>
                    <a:pt x="495" y="641"/>
                  </a:lnTo>
                  <a:lnTo>
                    <a:pt x="492" y="641"/>
                  </a:lnTo>
                  <a:lnTo>
                    <a:pt x="492" y="641"/>
                  </a:lnTo>
                  <a:lnTo>
                    <a:pt x="492" y="639"/>
                  </a:lnTo>
                  <a:lnTo>
                    <a:pt x="492" y="638"/>
                  </a:lnTo>
                  <a:lnTo>
                    <a:pt x="492" y="638"/>
                  </a:lnTo>
                  <a:lnTo>
                    <a:pt x="492" y="638"/>
                  </a:lnTo>
                  <a:lnTo>
                    <a:pt x="493" y="638"/>
                  </a:lnTo>
                  <a:lnTo>
                    <a:pt x="493" y="636"/>
                  </a:lnTo>
                  <a:lnTo>
                    <a:pt x="493" y="636"/>
                  </a:lnTo>
                  <a:lnTo>
                    <a:pt x="493" y="636"/>
                  </a:lnTo>
                  <a:lnTo>
                    <a:pt x="493" y="636"/>
                  </a:lnTo>
                  <a:lnTo>
                    <a:pt x="493" y="635"/>
                  </a:lnTo>
                  <a:lnTo>
                    <a:pt x="493" y="633"/>
                  </a:lnTo>
                  <a:lnTo>
                    <a:pt x="493" y="633"/>
                  </a:lnTo>
                  <a:lnTo>
                    <a:pt x="493" y="633"/>
                  </a:lnTo>
                  <a:lnTo>
                    <a:pt x="493" y="633"/>
                  </a:lnTo>
                  <a:lnTo>
                    <a:pt x="490" y="632"/>
                  </a:lnTo>
                  <a:lnTo>
                    <a:pt x="486" y="630"/>
                  </a:lnTo>
                  <a:lnTo>
                    <a:pt x="486" y="630"/>
                  </a:lnTo>
                  <a:lnTo>
                    <a:pt x="484" y="627"/>
                  </a:lnTo>
                  <a:lnTo>
                    <a:pt x="483" y="627"/>
                  </a:lnTo>
                  <a:lnTo>
                    <a:pt x="483" y="629"/>
                  </a:lnTo>
                  <a:lnTo>
                    <a:pt x="481" y="629"/>
                  </a:lnTo>
                  <a:lnTo>
                    <a:pt x="480" y="627"/>
                  </a:lnTo>
                  <a:lnTo>
                    <a:pt x="480" y="625"/>
                  </a:lnTo>
                  <a:lnTo>
                    <a:pt x="480" y="624"/>
                  </a:lnTo>
                  <a:lnTo>
                    <a:pt x="480" y="622"/>
                  </a:lnTo>
                  <a:lnTo>
                    <a:pt x="480" y="621"/>
                  </a:lnTo>
                  <a:lnTo>
                    <a:pt x="480" y="618"/>
                  </a:lnTo>
                  <a:lnTo>
                    <a:pt x="480" y="615"/>
                  </a:lnTo>
                  <a:lnTo>
                    <a:pt x="480" y="613"/>
                  </a:lnTo>
                  <a:lnTo>
                    <a:pt x="480" y="613"/>
                  </a:lnTo>
                  <a:lnTo>
                    <a:pt x="481" y="610"/>
                  </a:lnTo>
                  <a:lnTo>
                    <a:pt x="481" y="607"/>
                  </a:lnTo>
                  <a:lnTo>
                    <a:pt x="481" y="606"/>
                  </a:lnTo>
                  <a:lnTo>
                    <a:pt x="481" y="605"/>
                  </a:lnTo>
                  <a:lnTo>
                    <a:pt x="481" y="605"/>
                  </a:lnTo>
                  <a:lnTo>
                    <a:pt x="481" y="605"/>
                  </a:lnTo>
                  <a:lnTo>
                    <a:pt x="481" y="605"/>
                  </a:lnTo>
                  <a:lnTo>
                    <a:pt x="481" y="603"/>
                  </a:lnTo>
                  <a:lnTo>
                    <a:pt x="481" y="603"/>
                  </a:lnTo>
                  <a:lnTo>
                    <a:pt x="481" y="603"/>
                  </a:lnTo>
                  <a:lnTo>
                    <a:pt x="481" y="603"/>
                  </a:lnTo>
                  <a:lnTo>
                    <a:pt x="481" y="602"/>
                  </a:lnTo>
                  <a:lnTo>
                    <a:pt x="481" y="600"/>
                  </a:lnTo>
                  <a:lnTo>
                    <a:pt x="481" y="600"/>
                  </a:lnTo>
                  <a:lnTo>
                    <a:pt x="480" y="597"/>
                  </a:lnTo>
                  <a:lnTo>
                    <a:pt x="480" y="594"/>
                  </a:lnTo>
                  <a:lnTo>
                    <a:pt x="477" y="593"/>
                  </a:lnTo>
                  <a:lnTo>
                    <a:pt x="477" y="590"/>
                  </a:lnTo>
                  <a:lnTo>
                    <a:pt x="477" y="587"/>
                  </a:lnTo>
                  <a:lnTo>
                    <a:pt x="477" y="584"/>
                  </a:lnTo>
                  <a:lnTo>
                    <a:pt x="477" y="584"/>
                  </a:lnTo>
                  <a:lnTo>
                    <a:pt x="477" y="581"/>
                  </a:lnTo>
                  <a:lnTo>
                    <a:pt x="477" y="578"/>
                  </a:lnTo>
                  <a:lnTo>
                    <a:pt x="474" y="576"/>
                  </a:lnTo>
                  <a:lnTo>
                    <a:pt x="477" y="573"/>
                  </a:lnTo>
                  <a:lnTo>
                    <a:pt x="477" y="573"/>
                  </a:lnTo>
                  <a:lnTo>
                    <a:pt x="477" y="572"/>
                  </a:lnTo>
                  <a:lnTo>
                    <a:pt x="480" y="567"/>
                  </a:lnTo>
                  <a:lnTo>
                    <a:pt x="480" y="564"/>
                  </a:lnTo>
                  <a:lnTo>
                    <a:pt x="483" y="564"/>
                  </a:lnTo>
                  <a:lnTo>
                    <a:pt x="481" y="563"/>
                  </a:lnTo>
                  <a:lnTo>
                    <a:pt x="481" y="561"/>
                  </a:lnTo>
                  <a:lnTo>
                    <a:pt x="481" y="560"/>
                  </a:lnTo>
                  <a:lnTo>
                    <a:pt x="484" y="560"/>
                  </a:lnTo>
                  <a:lnTo>
                    <a:pt x="486" y="560"/>
                  </a:lnTo>
                  <a:lnTo>
                    <a:pt x="489" y="560"/>
                  </a:lnTo>
                  <a:lnTo>
                    <a:pt x="490" y="557"/>
                  </a:lnTo>
                  <a:lnTo>
                    <a:pt x="490" y="557"/>
                  </a:lnTo>
                  <a:lnTo>
                    <a:pt x="490" y="555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2" y="552"/>
                  </a:lnTo>
                  <a:lnTo>
                    <a:pt x="493" y="549"/>
                  </a:lnTo>
                  <a:lnTo>
                    <a:pt x="493" y="547"/>
                  </a:lnTo>
                  <a:lnTo>
                    <a:pt x="496" y="547"/>
                  </a:lnTo>
                  <a:lnTo>
                    <a:pt x="499" y="543"/>
                  </a:lnTo>
                  <a:lnTo>
                    <a:pt x="501" y="541"/>
                  </a:lnTo>
                  <a:lnTo>
                    <a:pt x="502" y="541"/>
                  </a:lnTo>
                  <a:lnTo>
                    <a:pt x="505" y="537"/>
                  </a:lnTo>
                  <a:lnTo>
                    <a:pt x="507" y="537"/>
                  </a:lnTo>
                  <a:lnTo>
                    <a:pt x="507" y="534"/>
                  </a:lnTo>
                  <a:lnTo>
                    <a:pt x="510" y="531"/>
                  </a:lnTo>
                  <a:lnTo>
                    <a:pt x="510" y="531"/>
                  </a:lnTo>
                  <a:lnTo>
                    <a:pt x="511" y="528"/>
                  </a:lnTo>
                  <a:lnTo>
                    <a:pt x="514" y="523"/>
                  </a:lnTo>
                  <a:lnTo>
                    <a:pt x="516" y="517"/>
                  </a:lnTo>
                  <a:lnTo>
                    <a:pt x="517" y="517"/>
                  </a:lnTo>
                  <a:lnTo>
                    <a:pt x="517" y="515"/>
                  </a:lnTo>
                  <a:lnTo>
                    <a:pt x="519" y="515"/>
                  </a:lnTo>
                  <a:lnTo>
                    <a:pt x="520" y="514"/>
                  </a:lnTo>
                  <a:lnTo>
                    <a:pt x="522" y="512"/>
                  </a:lnTo>
                  <a:lnTo>
                    <a:pt x="525" y="514"/>
                  </a:lnTo>
                  <a:lnTo>
                    <a:pt x="526" y="514"/>
                  </a:lnTo>
                  <a:lnTo>
                    <a:pt x="526" y="514"/>
                  </a:lnTo>
                  <a:lnTo>
                    <a:pt x="526" y="512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8" y="509"/>
                  </a:lnTo>
                  <a:lnTo>
                    <a:pt x="528" y="508"/>
                  </a:lnTo>
                  <a:lnTo>
                    <a:pt x="528" y="506"/>
                  </a:lnTo>
                  <a:lnTo>
                    <a:pt x="526" y="505"/>
                  </a:lnTo>
                  <a:lnTo>
                    <a:pt x="526" y="502"/>
                  </a:lnTo>
                  <a:lnTo>
                    <a:pt x="526" y="499"/>
                  </a:lnTo>
                  <a:lnTo>
                    <a:pt x="528" y="496"/>
                  </a:lnTo>
                  <a:lnTo>
                    <a:pt x="526" y="494"/>
                  </a:lnTo>
                  <a:lnTo>
                    <a:pt x="522" y="490"/>
                  </a:lnTo>
                  <a:lnTo>
                    <a:pt x="520" y="490"/>
                  </a:lnTo>
                  <a:lnTo>
                    <a:pt x="519" y="490"/>
                  </a:lnTo>
                  <a:lnTo>
                    <a:pt x="519" y="487"/>
                  </a:lnTo>
                  <a:lnTo>
                    <a:pt x="519" y="485"/>
                  </a:lnTo>
                  <a:lnTo>
                    <a:pt x="519" y="484"/>
                  </a:lnTo>
                  <a:lnTo>
                    <a:pt x="519" y="484"/>
                  </a:lnTo>
                  <a:lnTo>
                    <a:pt x="517" y="485"/>
                  </a:lnTo>
                  <a:lnTo>
                    <a:pt x="516" y="487"/>
                  </a:lnTo>
                  <a:lnTo>
                    <a:pt x="514" y="485"/>
                  </a:lnTo>
                  <a:lnTo>
                    <a:pt x="513" y="485"/>
                  </a:lnTo>
                  <a:lnTo>
                    <a:pt x="510" y="487"/>
                  </a:lnTo>
                  <a:lnTo>
                    <a:pt x="507" y="485"/>
                  </a:lnTo>
                  <a:lnTo>
                    <a:pt x="507" y="485"/>
                  </a:lnTo>
                  <a:lnTo>
                    <a:pt x="504" y="487"/>
                  </a:lnTo>
                  <a:lnTo>
                    <a:pt x="502" y="487"/>
                  </a:lnTo>
                  <a:lnTo>
                    <a:pt x="501" y="488"/>
                  </a:lnTo>
                  <a:lnTo>
                    <a:pt x="501" y="488"/>
                  </a:lnTo>
                  <a:lnTo>
                    <a:pt x="498" y="487"/>
                  </a:lnTo>
                  <a:lnTo>
                    <a:pt x="496" y="484"/>
                  </a:lnTo>
                  <a:lnTo>
                    <a:pt x="495" y="485"/>
                  </a:lnTo>
                  <a:lnTo>
                    <a:pt x="493" y="487"/>
                  </a:lnTo>
                  <a:lnTo>
                    <a:pt x="492" y="485"/>
                  </a:lnTo>
                  <a:lnTo>
                    <a:pt x="492" y="484"/>
                  </a:lnTo>
                  <a:lnTo>
                    <a:pt x="492" y="485"/>
                  </a:lnTo>
                  <a:lnTo>
                    <a:pt x="490" y="487"/>
                  </a:lnTo>
                  <a:lnTo>
                    <a:pt x="490" y="488"/>
                  </a:lnTo>
                  <a:lnTo>
                    <a:pt x="490" y="488"/>
                  </a:lnTo>
                  <a:lnTo>
                    <a:pt x="490" y="491"/>
                  </a:lnTo>
                  <a:lnTo>
                    <a:pt x="490" y="493"/>
                  </a:lnTo>
                  <a:lnTo>
                    <a:pt x="487" y="491"/>
                  </a:lnTo>
                  <a:lnTo>
                    <a:pt x="487" y="493"/>
                  </a:lnTo>
                  <a:lnTo>
                    <a:pt x="489" y="493"/>
                  </a:lnTo>
                  <a:lnTo>
                    <a:pt x="489" y="493"/>
                  </a:lnTo>
                  <a:lnTo>
                    <a:pt x="487" y="494"/>
                  </a:lnTo>
                  <a:lnTo>
                    <a:pt x="486" y="494"/>
                  </a:lnTo>
                  <a:lnTo>
                    <a:pt x="486" y="494"/>
                  </a:lnTo>
                  <a:lnTo>
                    <a:pt x="486" y="496"/>
                  </a:lnTo>
                  <a:lnTo>
                    <a:pt x="486" y="497"/>
                  </a:lnTo>
                  <a:lnTo>
                    <a:pt x="486" y="497"/>
                  </a:lnTo>
                  <a:lnTo>
                    <a:pt x="483" y="497"/>
                  </a:lnTo>
                  <a:lnTo>
                    <a:pt x="481" y="497"/>
                  </a:lnTo>
                  <a:lnTo>
                    <a:pt x="481" y="499"/>
                  </a:lnTo>
                  <a:lnTo>
                    <a:pt x="481" y="499"/>
                  </a:lnTo>
                  <a:lnTo>
                    <a:pt x="481" y="500"/>
                  </a:lnTo>
                  <a:lnTo>
                    <a:pt x="481" y="500"/>
                  </a:lnTo>
                  <a:lnTo>
                    <a:pt x="483" y="500"/>
                  </a:lnTo>
                  <a:lnTo>
                    <a:pt x="483" y="502"/>
                  </a:lnTo>
                  <a:lnTo>
                    <a:pt x="481" y="502"/>
                  </a:lnTo>
                  <a:lnTo>
                    <a:pt x="480" y="500"/>
                  </a:lnTo>
                  <a:lnTo>
                    <a:pt x="480" y="500"/>
                  </a:lnTo>
                  <a:lnTo>
                    <a:pt x="480" y="502"/>
                  </a:lnTo>
                  <a:lnTo>
                    <a:pt x="481" y="502"/>
                  </a:lnTo>
                  <a:lnTo>
                    <a:pt x="481" y="503"/>
                  </a:lnTo>
                  <a:lnTo>
                    <a:pt x="481" y="505"/>
                  </a:lnTo>
                  <a:lnTo>
                    <a:pt x="481" y="506"/>
                  </a:lnTo>
                  <a:lnTo>
                    <a:pt x="480" y="509"/>
                  </a:lnTo>
                  <a:lnTo>
                    <a:pt x="477" y="511"/>
                  </a:lnTo>
                  <a:lnTo>
                    <a:pt x="477" y="512"/>
                  </a:lnTo>
                  <a:lnTo>
                    <a:pt x="477" y="515"/>
                  </a:lnTo>
                  <a:lnTo>
                    <a:pt x="477" y="515"/>
                  </a:lnTo>
                  <a:lnTo>
                    <a:pt x="477" y="517"/>
                  </a:lnTo>
                  <a:lnTo>
                    <a:pt x="477" y="520"/>
                  </a:lnTo>
                  <a:lnTo>
                    <a:pt x="480" y="523"/>
                  </a:lnTo>
                  <a:lnTo>
                    <a:pt x="481" y="525"/>
                  </a:lnTo>
                  <a:lnTo>
                    <a:pt x="481" y="526"/>
                  </a:lnTo>
                  <a:lnTo>
                    <a:pt x="480" y="528"/>
                  </a:lnTo>
                  <a:lnTo>
                    <a:pt x="477" y="529"/>
                  </a:lnTo>
                  <a:lnTo>
                    <a:pt x="474" y="534"/>
                  </a:lnTo>
                  <a:lnTo>
                    <a:pt x="471" y="541"/>
                  </a:lnTo>
                  <a:lnTo>
                    <a:pt x="471" y="543"/>
                  </a:lnTo>
                  <a:lnTo>
                    <a:pt x="468" y="544"/>
                  </a:lnTo>
                  <a:lnTo>
                    <a:pt x="468" y="546"/>
                  </a:lnTo>
                  <a:lnTo>
                    <a:pt x="465" y="547"/>
                  </a:lnTo>
                  <a:lnTo>
                    <a:pt x="462" y="549"/>
                  </a:lnTo>
                  <a:lnTo>
                    <a:pt x="459" y="549"/>
                  </a:lnTo>
                  <a:lnTo>
                    <a:pt x="459" y="552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6" y="552"/>
                  </a:lnTo>
                  <a:lnTo>
                    <a:pt x="456" y="552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52"/>
                  </a:lnTo>
                  <a:lnTo>
                    <a:pt x="453" y="557"/>
                  </a:lnTo>
                  <a:lnTo>
                    <a:pt x="450" y="560"/>
                  </a:lnTo>
                  <a:lnTo>
                    <a:pt x="447" y="558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5" y="561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2" y="564"/>
                  </a:lnTo>
                  <a:lnTo>
                    <a:pt x="441" y="564"/>
                  </a:lnTo>
                  <a:lnTo>
                    <a:pt x="441" y="566"/>
                  </a:lnTo>
                  <a:lnTo>
                    <a:pt x="442" y="566"/>
                  </a:lnTo>
                  <a:lnTo>
                    <a:pt x="442" y="567"/>
                  </a:lnTo>
                  <a:lnTo>
                    <a:pt x="442" y="567"/>
                  </a:lnTo>
                  <a:lnTo>
                    <a:pt x="442" y="569"/>
                  </a:lnTo>
                  <a:lnTo>
                    <a:pt x="439" y="570"/>
                  </a:lnTo>
                  <a:lnTo>
                    <a:pt x="439" y="570"/>
                  </a:lnTo>
                  <a:lnTo>
                    <a:pt x="439" y="572"/>
                  </a:lnTo>
                  <a:lnTo>
                    <a:pt x="438" y="572"/>
                  </a:lnTo>
                  <a:lnTo>
                    <a:pt x="438" y="570"/>
                  </a:lnTo>
                  <a:lnTo>
                    <a:pt x="438" y="570"/>
                  </a:lnTo>
                  <a:lnTo>
                    <a:pt x="436" y="570"/>
                  </a:lnTo>
                  <a:lnTo>
                    <a:pt x="436" y="569"/>
                  </a:lnTo>
                  <a:lnTo>
                    <a:pt x="435" y="569"/>
                  </a:lnTo>
                  <a:lnTo>
                    <a:pt x="436" y="570"/>
                  </a:lnTo>
                  <a:lnTo>
                    <a:pt x="436" y="572"/>
                  </a:lnTo>
                  <a:lnTo>
                    <a:pt x="436" y="573"/>
                  </a:lnTo>
                  <a:lnTo>
                    <a:pt x="436" y="575"/>
                  </a:lnTo>
                  <a:lnTo>
                    <a:pt x="436" y="575"/>
                  </a:lnTo>
                  <a:lnTo>
                    <a:pt x="436" y="575"/>
                  </a:lnTo>
                  <a:lnTo>
                    <a:pt x="436" y="576"/>
                  </a:lnTo>
                  <a:lnTo>
                    <a:pt x="438" y="576"/>
                  </a:lnTo>
                  <a:lnTo>
                    <a:pt x="436" y="576"/>
                  </a:lnTo>
                  <a:lnTo>
                    <a:pt x="435" y="578"/>
                  </a:lnTo>
                  <a:lnTo>
                    <a:pt x="433" y="578"/>
                  </a:lnTo>
                  <a:lnTo>
                    <a:pt x="433" y="581"/>
                  </a:lnTo>
                  <a:lnTo>
                    <a:pt x="432" y="581"/>
                  </a:lnTo>
                  <a:lnTo>
                    <a:pt x="430" y="578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9" y="581"/>
                  </a:lnTo>
                  <a:lnTo>
                    <a:pt x="430" y="584"/>
                  </a:lnTo>
                  <a:lnTo>
                    <a:pt x="432" y="584"/>
                  </a:lnTo>
                  <a:lnTo>
                    <a:pt x="432" y="584"/>
                  </a:lnTo>
                  <a:lnTo>
                    <a:pt x="432" y="587"/>
                  </a:lnTo>
                  <a:lnTo>
                    <a:pt x="430" y="587"/>
                  </a:lnTo>
                  <a:lnTo>
                    <a:pt x="430" y="590"/>
                  </a:lnTo>
                  <a:lnTo>
                    <a:pt x="430" y="593"/>
                  </a:lnTo>
                  <a:lnTo>
                    <a:pt x="429" y="596"/>
                  </a:lnTo>
                  <a:lnTo>
                    <a:pt x="430" y="597"/>
                  </a:lnTo>
                  <a:lnTo>
                    <a:pt x="430" y="599"/>
                  </a:lnTo>
                  <a:lnTo>
                    <a:pt x="430" y="600"/>
                  </a:lnTo>
                  <a:lnTo>
                    <a:pt x="429" y="600"/>
                  </a:lnTo>
                  <a:lnTo>
                    <a:pt x="427" y="599"/>
                  </a:lnTo>
                  <a:lnTo>
                    <a:pt x="427" y="600"/>
                  </a:lnTo>
                  <a:lnTo>
                    <a:pt x="426" y="603"/>
                  </a:lnTo>
                  <a:lnTo>
                    <a:pt x="426" y="605"/>
                  </a:lnTo>
                  <a:lnTo>
                    <a:pt x="427" y="606"/>
                  </a:lnTo>
                  <a:lnTo>
                    <a:pt x="426" y="607"/>
                  </a:lnTo>
                  <a:lnTo>
                    <a:pt x="427" y="607"/>
                  </a:lnTo>
                  <a:lnTo>
                    <a:pt x="427" y="609"/>
                  </a:lnTo>
                  <a:lnTo>
                    <a:pt x="427" y="610"/>
                  </a:lnTo>
                  <a:lnTo>
                    <a:pt x="427" y="610"/>
                  </a:lnTo>
                  <a:lnTo>
                    <a:pt x="427" y="613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9" y="622"/>
                  </a:lnTo>
                  <a:lnTo>
                    <a:pt x="427" y="622"/>
                  </a:lnTo>
                  <a:lnTo>
                    <a:pt x="427" y="624"/>
                  </a:lnTo>
                  <a:lnTo>
                    <a:pt x="429" y="625"/>
                  </a:lnTo>
                  <a:lnTo>
                    <a:pt x="430" y="625"/>
                  </a:lnTo>
                  <a:lnTo>
                    <a:pt x="432" y="625"/>
                  </a:lnTo>
                  <a:lnTo>
                    <a:pt x="432" y="627"/>
                  </a:lnTo>
                  <a:lnTo>
                    <a:pt x="432" y="627"/>
                  </a:lnTo>
                  <a:lnTo>
                    <a:pt x="433" y="629"/>
                  </a:lnTo>
                  <a:lnTo>
                    <a:pt x="433" y="629"/>
                  </a:lnTo>
                  <a:lnTo>
                    <a:pt x="435" y="627"/>
                  </a:lnTo>
                  <a:lnTo>
                    <a:pt x="436" y="627"/>
                  </a:lnTo>
                  <a:lnTo>
                    <a:pt x="436" y="629"/>
                  </a:lnTo>
                  <a:lnTo>
                    <a:pt x="439" y="632"/>
                  </a:lnTo>
                  <a:lnTo>
                    <a:pt x="439" y="633"/>
                  </a:lnTo>
                  <a:lnTo>
                    <a:pt x="442" y="633"/>
                  </a:lnTo>
                  <a:lnTo>
                    <a:pt x="444" y="636"/>
                  </a:lnTo>
                  <a:lnTo>
                    <a:pt x="444" y="638"/>
                  </a:lnTo>
                  <a:lnTo>
                    <a:pt x="444" y="639"/>
                  </a:lnTo>
                  <a:lnTo>
                    <a:pt x="447" y="641"/>
                  </a:lnTo>
                  <a:lnTo>
                    <a:pt x="447" y="641"/>
                  </a:lnTo>
                  <a:lnTo>
                    <a:pt x="448" y="642"/>
                  </a:lnTo>
                  <a:lnTo>
                    <a:pt x="448" y="644"/>
                  </a:lnTo>
                  <a:lnTo>
                    <a:pt x="448" y="647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45" y="650"/>
                  </a:lnTo>
                  <a:lnTo>
                    <a:pt x="445" y="651"/>
                  </a:lnTo>
                  <a:lnTo>
                    <a:pt x="444" y="653"/>
                  </a:lnTo>
                  <a:lnTo>
                    <a:pt x="442" y="654"/>
                  </a:lnTo>
                  <a:lnTo>
                    <a:pt x="441" y="654"/>
                  </a:lnTo>
                  <a:lnTo>
                    <a:pt x="441" y="656"/>
                  </a:lnTo>
                  <a:lnTo>
                    <a:pt x="439" y="656"/>
                  </a:lnTo>
                  <a:lnTo>
                    <a:pt x="439" y="656"/>
                  </a:lnTo>
                  <a:lnTo>
                    <a:pt x="436" y="657"/>
                  </a:lnTo>
                  <a:lnTo>
                    <a:pt x="435" y="657"/>
                  </a:lnTo>
                  <a:lnTo>
                    <a:pt x="435" y="656"/>
                  </a:lnTo>
                  <a:lnTo>
                    <a:pt x="435" y="653"/>
                  </a:lnTo>
                  <a:lnTo>
                    <a:pt x="435" y="651"/>
                  </a:lnTo>
                  <a:lnTo>
                    <a:pt x="433" y="651"/>
                  </a:lnTo>
                  <a:lnTo>
                    <a:pt x="433" y="651"/>
                  </a:lnTo>
                  <a:lnTo>
                    <a:pt x="433" y="653"/>
                  </a:lnTo>
                  <a:lnTo>
                    <a:pt x="432" y="653"/>
                  </a:lnTo>
                  <a:lnTo>
                    <a:pt x="429" y="651"/>
                  </a:lnTo>
                  <a:lnTo>
                    <a:pt x="429" y="654"/>
                  </a:lnTo>
                  <a:lnTo>
                    <a:pt x="426" y="653"/>
                  </a:lnTo>
                  <a:lnTo>
                    <a:pt x="424" y="653"/>
                  </a:lnTo>
                  <a:lnTo>
                    <a:pt x="423" y="651"/>
                  </a:lnTo>
                  <a:lnTo>
                    <a:pt x="421" y="653"/>
                  </a:lnTo>
                  <a:lnTo>
                    <a:pt x="420" y="653"/>
                  </a:lnTo>
                  <a:lnTo>
                    <a:pt x="420" y="651"/>
                  </a:lnTo>
                  <a:lnTo>
                    <a:pt x="418" y="654"/>
                  </a:lnTo>
                  <a:lnTo>
                    <a:pt x="415" y="654"/>
                  </a:lnTo>
                  <a:lnTo>
                    <a:pt x="414" y="654"/>
                  </a:lnTo>
                  <a:lnTo>
                    <a:pt x="414" y="656"/>
                  </a:lnTo>
                  <a:lnTo>
                    <a:pt x="420" y="656"/>
                  </a:lnTo>
                  <a:lnTo>
                    <a:pt x="421" y="656"/>
                  </a:lnTo>
                  <a:lnTo>
                    <a:pt x="424" y="656"/>
                  </a:lnTo>
                  <a:lnTo>
                    <a:pt x="426" y="657"/>
                  </a:lnTo>
                  <a:lnTo>
                    <a:pt x="427" y="657"/>
                  </a:lnTo>
                  <a:lnTo>
                    <a:pt x="429" y="659"/>
                  </a:lnTo>
                  <a:lnTo>
                    <a:pt x="429" y="659"/>
                  </a:lnTo>
                  <a:lnTo>
                    <a:pt x="430" y="659"/>
                  </a:lnTo>
                  <a:lnTo>
                    <a:pt x="432" y="660"/>
                  </a:lnTo>
                  <a:lnTo>
                    <a:pt x="435" y="659"/>
                  </a:lnTo>
                  <a:lnTo>
                    <a:pt x="436" y="659"/>
                  </a:lnTo>
                  <a:lnTo>
                    <a:pt x="438" y="659"/>
                  </a:lnTo>
                  <a:lnTo>
                    <a:pt x="439" y="659"/>
                  </a:lnTo>
                  <a:lnTo>
                    <a:pt x="441" y="657"/>
                  </a:lnTo>
                  <a:lnTo>
                    <a:pt x="441" y="657"/>
                  </a:lnTo>
                  <a:lnTo>
                    <a:pt x="442" y="657"/>
                  </a:lnTo>
                  <a:lnTo>
                    <a:pt x="442" y="656"/>
                  </a:lnTo>
                  <a:lnTo>
                    <a:pt x="442" y="656"/>
                  </a:lnTo>
                  <a:lnTo>
                    <a:pt x="444" y="657"/>
                  </a:lnTo>
                  <a:lnTo>
                    <a:pt x="444" y="659"/>
                  </a:lnTo>
                  <a:lnTo>
                    <a:pt x="442" y="659"/>
                  </a:lnTo>
                  <a:lnTo>
                    <a:pt x="442" y="659"/>
                  </a:lnTo>
                  <a:lnTo>
                    <a:pt x="441" y="662"/>
                  </a:lnTo>
                  <a:lnTo>
                    <a:pt x="441" y="663"/>
                  </a:lnTo>
                  <a:lnTo>
                    <a:pt x="441" y="663"/>
                  </a:lnTo>
                  <a:lnTo>
                    <a:pt x="438" y="665"/>
                  </a:lnTo>
                  <a:lnTo>
                    <a:pt x="436" y="667"/>
                  </a:lnTo>
                  <a:lnTo>
                    <a:pt x="435" y="667"/>
                  </a:lnTo>
                  <a:lnTo>
                    <a:pt x="433" y="667"/>
                  </a:lnTo>
                  <a:lnTo>
                    <a:pt x="433" y="668"/>
                  </a:lnTo>
                  <a:lnTo>
                    <a:pt x="430" y="670"/>
                  </a:lnTo>
                  <a:lnTo>
                    <a:pt x="429" y="671"/>
                  </a:lnTo>
                  <a:lnTo>
                    <a:pt x="426" y="673"/>
                  </a:lnTo>
                  <a:lnTo>
                    <a:pt x="424" y="674"/>
                  </a:lnTo>
                  <a:lnTo>
                    <a:pt x="420" y="674"/>
                  </a:lnTo>
                  <a:lnTo>
                    <a:pt x="417" y="674"/>
                  </a:lnTo>
                  <a:lnTo>
                    <a:pt x="415" y="674"/>
                  </a:lnTo>
                  <a:lnTo>
                    <a:pt x="417" y="676"/>
                  </a:lnTo>
                  <a:lnTo>
                    <a:pt x="417" y="676"/>
                  </a:lnTo>
                  <a:lnTo>
                    <a:pt x="418" y="676"/>
                  </a:lnTo>
                  <a:lnTo>
                    <a:pt x="421" y="676"/>
                  </a:lnTo>
                  <a:lnTo>
                    <a:pt x="423" y="676"/>
                  </a:lnTo>
                  <a:lnTo>
                    <a:pt x="424" y="679"/>
                  </a:lnTo>
                  <a:lnTo>
                    <a:pt x="423" y="679"/>
                  </a:lnTo>
                  <a:lnTo>
                    <a:pt x="420" y="680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1" y="691"/>
                  </a:lnTo>
                  <a:lnTo>
                    <a:pt x="420" y="692"/>
                  </a:lnTo>
                  <a:lnTo>
                    <a:pt x="420" y="694"/>
                  </a:lnTo>
                  <a:lnTo>
                    <a:pt x="420" y="695"/>
                  </a:lnTo>
                  <a:lnTo>
                    <a:pt x="420" y="698"/>
                  </a:lnTo>
                  <a:lnTo>
                    <a:pt x="420" y="700"/>
                  </a:lnTo>
                  <a:lnTo>
                    <a:pt x="421" y="701"/>
                  </a:lnTo>
                  <a:lnTo>
                    <a:pt x="420" y="703"/>
                  </a:lnTo>
                  <a:lnTo>
                    <a:pt x="418" y="706"/>
                  </a:lnTo>
                  <a:lnTo>
                    <a:pt x="418" y="708"/>
                  </a:lnTo>
                  <a:lnTo>
                    <a:pt x="418" y="709"/>
                  </a:lnTo>
                  <a:lnTo>
                    <a:pt x="418" y="711"/>
                  </a:lnTo>
                  <a:lnTo>
                    <a:pt x="418" y="714"/>
                  </a:lnTo>
                  <a:lnTo>
                    <a:pt x="418" y="717"/>
                  </a:lnTo>
                  <a:lnTo>
                    <a:pt x="417" y="720"/>
                  </a:lnTo>
                  <a:lnTo>
                    <a:pt x="415" y="721"/>
                  </a:lnTo>
                  <a:lnTo>
                    <a:pt x="414" y="724"/>
                  </a:lnTo>
                  <a:lnTo>
                    <a:pt x="412" y="730"/>
                  </a:lnTo>
                  <a:lnTo>
                    <a:pt x="412" y="730"/>
                  </a:lnTo>
                  <a:lnTo>
                    <a:pt x="410" y="732"/>
                  </a:lnTo>
                  <a:lnTo>
                    <a:pt x="409" y="730"/>
                  </a:lnTo>
                  <a:lnTo>
                    <a:pt x="407" y="730"/>
                  </a:lnTo>
                  <a:lnTo>
                    <a:pt x="406" y="730"/>
                  </a:lnTo>
                  <a:lnTo>
                    <a:pt x="404" y="732"/>
                  </a:lnTo>
                  <a:lnTo>
                    <a:pt x="401" y="730"/>
                  </a:lnTo>
                  <a:lnTo>
                    <a:pt x="397" y="732"/>
                  </a:lnTo>
                  <a:lnTo>
                    <a:pt x="397" y="732"/>
                  </a:lnTo>
                  <a:lnTo>
                    <a:pt x="397" y="733"/>
                  </a:lnTo>
                  <a:lnTo>
                    <a:pt x="395" y="735"/>
                  </a:lnTo>
                  <a:lnTo>
                    <a:pt x="395" y="733"/>
                  </a:lnTo>
                  <a:lnTo>
                    <a:pt x="394" y="735"/>
                  </a:lnTo>
                  <a:lnTo>
                    <a:pt x="392" y="735"/>
                  </a:lnTo>
                  <a:lnTo>
                    <a:pt x="391" y="736"/>
                  </a:lnTo>
                  <a:lnTo>
                    <a:pt x="391" y="738"/>
                  </a:lnTo>
                  <a:lnTo>
                    <a:pt x="391" y="741"/>
                  </a:lnTo>
                  <a:lnTo>
                    <a:pt x="391" y="743"/>
                  </a:lnTo>
                  <a:lnTo>
                    <a:pt x="392" y="746"/>
                  </a:lnTo>
                  <a:lnTo>
                    <a:pt x="389" y="749"/>
                  </a:lnTo>
                  <a:lnTo>
                    <a:pt x="389" y="749"/>
                  </a:lnTo>
                  <a:lnTo>
                    <a:pt x="385" y="747"/>
                  </a:lnTo>
                  <a:lnTo>
                    <a:pt x="380" y="749"/>
                  </a:lnTo>
                  <a:lnTo>
                    <a:pt x="374" y="747"/>
                  </a:lnTo>
                  <a:lnTo>
                    <a:pt x="376" y="746"/>
                  </a:lnTo>
                  <a:lnTo>
                    <a:pt x="374" y="746"/>
                  </a:lnTo>
                  <a:lnTo>
                    <a:pt x="376" y="743"/>
                  </a:lnTo>
                  <a:lnTo>
                    <a:pt x="376" y="741"/>
                  </a:lnTo>
                  <a:lnTo>
                    <a:pt x="376" y="740"/>
                  </a:lnTo>
                  <a:lnTo>
                    <a:pt x="376" y="740"/>
                  </a:lnTo>
                  <a:lnTo>
                    <a:pt x="374" y="738"/>
                  </a:lnTo>
                  <a:lnTo>
                    <a:pt x="371" y="732"/>
                  </a:lnTo>
                  <a:lnTo>
                    <a:pt x="369" y="729"/>
                  </a:lnTo>
                  <a:lnTo>
                    <a:pt x="369" y="729"/>
                  </a:lnTo>
                  <a:lnTo>
                    <a:pt x="369" y="729"/>
                  </a:lnTo>
                  <a:lnTo>
                    <a:pt x="372" y="729"/>
                  </a:lnTo>
                  <a:lnTo>
                    <a:pt x="372" y="729"/>
                  </a:lnTo>
                  <a:lnTo>
                    <a:pt x="372" y="729"/>
                  </a:lnTo>
                  <a:lnTo>
                    <a:pt x="372" y="727"/>
                  </a:lnTo>
                  <a:lnTo>
                    <a:pt x="371" y="726"/>
                  </a:lnTo>
                  <a:lnTo>
                    <a:pt x="371" y="724"/>
                  </a:lnTo>
                  <a:lnTo>
                    <a:pt x="372" y="724"/>
                  </a:lnTo>
                  <a:lnTo>
                    <a:pt x="374" y="724"/>
                  </a:lnTo>
                  <a:lnTo>
                    <a:pt x="374" y="723"/>
                  </a:lnTo>
                  <a:lnTo>
                    <a:pt x="374" y="721"/>
                  </a:lnTo>
                  <a:lnTo>
                    <a:pt x="372" y="720"/>
                  </a:lnTo>
                  <a:lnTo>
                    <a:pt x="372" y="720"/>
                  </a:lnTo>
                  <a:lnTo>
                    <a:pt x="371" y="717"/>
                  </a:lnTo>
                  <a:lnTo>
                    <a:pt x="368" y="715"/>
                  </a:lnTo>
                  <a:lnTo>
                    <a:pt x="365" y="708"/>
                  </a:lnTo>
                  <a:lnTo>
                    <a:pt x="363" y="703"/>
                  </a:lnTo>
                  <a:lnTo>
                    <a:pt x="363" y="703"/>
                  </a:lnTo>
                  <a:lnTo>
                    <a:pt x="362" y="700"/>
                  </a:lnTo>
                  <a:lnTo>
                    <a:pt x="362" y="698"/>
                  </a:lnTo>
                  <a:lnTo>
                    <a:pt x="362" y="697"/>
                  </a:lnTo>
                  <a:lnTo>
                    <a:pt x="360" y="695"/>
                  </a:lnTo>
                  <a:lnTo>
                    <a:pt x="360" y="695"/>
                  </a:lnTo>
                  <a:lnTo>
                    <a:pt x="360" y="691"/>
                  </a:lnTo>
                  <a:lnTo>
                    <a:pt x="357" y="689"/>
                  </a:lnTo>
                  <a:lnTo>
                    <a:pt x="356" y="686"/>
                  </a:lnTo>
                  <a:lnTo>
                    <a:pt x="356" y="682"/>
                  </a:lnTo>
                  <a:lnTo>
                    <a:pt x="354" y="680"/>
                  </a:lnTo>
                  <a:lnTo>
                    <a:pt x="354" y="682"/>
                  </a:lnTo>
                  <a:lnTo>
                    <a:pt x="354" y="680"/>
                  </a:lnTo>
                  <a:lnTo>
                    <a:pt x="354" y="679"/>
                  </a:lnTo>
                  <a:lnTo>
                    <a:pt x="354" y="674"/>
                  </a:lnTo>
                  <a:lnTo>
                    <a:pt x="354" y="670"/>
                  </a:lnTo>
                  <a:lnTo>
                    <a:pt x="353" y="668"/>
                  </a:lnTo>
                  <a:lnTo>
                    <a:pt x="353" y="667"/>
                  </a:lnTo>
                  <a:lnTo>
                    <a:pt x="353" y="665"/>
                  </a:lnTo>
                  <a:lnTo>
                    <a:pt x="353" y="665"/>
                  </a:lnTo>
                  <a:lnTo>
                    <a:pt x="354" y="663"/>
                  </a:lnTo>
                  <a:lnTo>
                    <a:pt x="356" y="665"/>
                  </a:lnTo>
                  <a:lnTo>
                    <a:pt x="356" y="665"/>
                  </a:lnTo>
                  <a:lnTo>
                    <a:pt x="356" y="663"/>
                  </a:lnTo>
                  <a:lnTo>
                    <a:pt x="353" y="662"/>
                  </a:lnTo>
                  <a:lnTo>
                    <a:pt x="353" y="663"/>
                  </a:lnTo>
                  <a:lnTo>
                    <a:pt x="351" y="662"/>
                  </a:lnTo>
                  <a:lnTo>
                    <a:pt x="350" y="662"/>
                  </a:lnTo>
                  <a:lnTo>
                    <a:pt x="348" y="662"/>
                  </a:lnTo>
                  <a:lnTo>
                    <a:pt x="348" y="659"/>
                  </a:lnTo>
                  <a:lnTo>
                    <a:pt x="347" y="657"/>
                  </a:lnTo>
                  <a:lnTo>
                    <a:pt x="347" y="656"/>
                  </a:lnTo>
                  <a:lnTo>
                    <a:pt x="347" y="651"/>
                  </a:lnTo>
                  <a:lnTo>
                    <a:pt x="347" y="650"/>
                  </a:lnTo>
                  <a:lnTo>
                    <a:pt x="347" y="648"/>
                  </a:lnTo>
                  <a:lnTo>
                    <a:pt x="345" y="650"/>
                  </a:lnTo>
                  <a:lnTo>
                    <a:pt x="345" y="651"/>
                  </a:lnTo>
                  <a:lnTo>
                    <a:pt x="345" y="653"/>
                  </a:lnTo>
                  <a:lnTo>
                    <a:pt x="344" y="654"/>
                  </a:lnTo>
                  <a:lnTo>
                    <a:pt x="344" y="656"/>
                  </a:lnTo>
                  <a:lnTo>
                    <a:pt x="344" y="656"/>
                  </a:lnTo>
                  <a:lnTo>
                    <a:pt x="344" y="657"/>
                  </a:lnTo>
                  <a:lnTo>
                    <a:pt x="344" y="659"/>
                  </a:lnTo>
                  <a:lnTo>
                    <a:pt x="342" y="665"/>
                  </a:lnTo>
                  <a:lnTo>
                    <a:pt x="341" y="665"/>
                  </a:lnTo>
                  <a:lnTo>
                    <a:pt x="341" y="667"/>
                  </a:lnTo>
                  <a:lnTo>
                    <a:pt x="339" y="665"/>
                  </a:lnTo>
                  <a:lnTo>
                    <a:pt x="338" y="667"/>
                  </a:lnTo>
                  <a:lnTo>
                    <a:pt x="338" y="667"/>
                  </a:lnTo>
                  <a:lnTo>
                    <a:pt x="336" y="665"/>
                  </a:lnTo>
                  <a:lnTo>
                    <a:pt x="335" y="663"/>
                  </a:lnTo>
                  <a:lnTo>
                    <a:pt x="333" y="663"/>
                  </a:lnTo>
                  <a:lnTo>
                    <a:pt x="335" y="665"/>
                  </a:lnTo>
                  <a:lnTo>
                    <a:pt x="335" y="667"/>
                  </a:lnTo>
                  <a:lnTo>
                    <a:pt x="335" y="667"/>
                  </a:lnTo>
                  <a:lnTo>
                    <a:pt x="335" y="668"/>
                  </a:lnTo>
                  <a:lnTo>
                    <a:pt x="333" y="668"/>
                  </a:lnTo>
                  <a:lnTo>
                    <a:pt x="330" y="670"/>
                  </a:lnTo>
                  <a:lnTo>
                    <a:pt x="331" y="671"/>
                  </a:lnTo>
                  <a:lnTo>
                    <a:pt x="330" y="673"/>
                  </a:lnTo>
                  <a:lnTo>
                    <a:pt x="330" y="673"/>
                  </a:lnTo>
                  <a:lnTo>
                    <a:pt x="328" y="673"/>
                  </a:lnTo>
                  <a:lnTo>
                    <a:pt x="328" y="674"/>
                  </a:lnTo>
                  <a:lnTo>
                    <a:pt x="325" y="676"/>
                  </a:lnTo>
                  <a:lnTo>
                    <a:pt x="321" y="683"/>
                  </a:lnTo>
                  <a:lnTo>
                    <a:pt x="318" y="685"/>
                  </a:lnTo>
                  <a:lnTo>
                    <a:pt x="316" y="686"/>
                  </a:lnTo>
                  <a:lnTo>
                    <a:pt x="315" y="686"/>
                  </a:lnTo>
                  <a:lnTo>
                    <a:pt x="313" y="688"/>
                  </a:lnTo>
                  <a:lnTo>
                    <a:pt x="307" y="689"/>
                  </a:lnTo>
                  <a:lnTo>
                    <a:pt x="304" y="688"/>
                  </a:lnTo>
                  <a:lnTo>
                    <a:pt x="303" y="689"/>
                  </a:lnTo>
                  <a:lnTo>
                    <a:pt x="301" y="688"/>
                  </a:lnTo>
                  <a:lnTo>
                    <a:pt x="301" y="688"/>
                  </a:lnTo>
                  <a:lnTo>
                    <a:pt x="301" y="686"/>
                  </a:lnTo>
                  <a:lnTo>
                    <a:pt x="301" y="686"/>
                  </a:lnTo>
                  <a:lnTo>
                    <a:pt x="301" y="686"/>
                  </a:lnTo>
                  <a:lnTo>
                    <a:pt x="300" y="686"/>
                  </a:lnTo>
                  <a:lnTo>
                    <a:pt x="300" y="686"/>
                  </a:lnTo>
                  <a:lnTo>
                    <a:pt x="300" y="688"/>
                  </a:lnTo>
                  <a:lnTo>
                    <a:pt x="298" y="688"/>
                  </a:lnTo>
                  <a:lnTo>
                    <a:pt x="297" y="688"/>
                  </a:lnTo>
                  <a:lnTo>
                    <a:pt x="297" y="686"/>
                  </a:lnTo>
                  <a:lnTo>
                    <a:pt x="297" y="685"/>
                  </a:lnTo>
                  <a:lnTo>
                    <a:pt x="298" y="685"/>
                  </a:lnTo>
                  <a:lnTo>
                    <a:pt x="298" y="685"/>
                  </a:lnTo>
                  <a:lnTo>
                    <a:pt x="298" y="683"/>
                  </a:lnTo>
                  <a:lnTo>
                    <a:pt x="297" y="683"/>
                  </a:lnTo>
                  <a:lnTo>
                    <a:pt x="295" y="683"/>
                  </a:lnTo>
                  <a:lnTo>
                    <a:pt x="295" y="683"/>
                  </a:lnTo>
                  <a:lnTo>
                    <a:pt x="290" y="680"/>
                  </a:lnTo>
                  <a:lnTo>
                    <a:pt x="289" y="680"/>
                  </a:lnTo>
                  <a:lnTo>
                    <a:pt x="286" y="677"/>
                  </a:lnTo>
                  <a:lnTo>
                    <a:pt x="284" y="676"/>
                  </a:lnTo>
                  <a:lnTo>
                    <a:pt x="284" y="673"/>
                  </a:lnTo>
                  <a:lnTo>
                    <a:pt x="284" y="671"/>
                  </a:lnTo>
                  <a:lnTo>
                    <a:pt x="284" y="667"/>
                  </a:lnTo>
                  <a:lnTo>
                    <a:pt x="284" y="667"/>
                  </a:lnTo>
                  <a:lnTo>
                    <a:pt x="287" y="667"/>
                  </a:lnTo>
                  <a:lnTo>
                    <a:pt x="290" y="670"/>
                  </a:lnTo>
                  <a:lnTo>
                    <a:pt x="292" y="670"/>
                  </a:lnTo>
                  <a:lnTo>
                    <a:pt x="292" y="668"/>
                  </a:lnTo>
                  <a:lnTo>
                    <a:pt x="293" y="667"/>
                  </a:lnTo>
                  <a:lnTo>
                    <a:pt x="293" y="665"/>
                  </a:lnTo>
                  <a:lnTo>
                    <a:pt x="290" y="667"/>
                  </a:lnTo>
                  <a:lnTo>
                    <a:pt x="290" y="667"/>
                  </a:lnTo>
                  <a:lnTo>
                    <a:pt x="289" y="665"/>
                  </a:lnTo>
                  <a:lnTo>
                    <a:pt x="289" y="663"/>
                  </a:lnTo>
                  <a:lnTo>
                    <a:pt x="289" y="663"/>
                  </a:lnTo>
                  <a:lnTo>
                    <a:pt x="289" y="662"/>
                  </a:lnTo>
                  <a:lnTo>
                    <a:pt x="289" y="660"/>
                  </a:lnTo>
                  <a:lnTo>
                    <a:pt x="289" y="659"/>
                  </a:lnTo>
                  <a:lnTo>
                    <a:pt x="290" y="657"/>
                  </a:lnTo>
                  <a:lnTo>
                    <a:pt x="292" y="656"/>
                  </a:lnTo>
                  <a:lnTo>
                    <a:pt x="293" y="654"/>
                  </a:lnTo>
                  <a:lnTo>
                    <a:pt x="295" y="653"/>
                  </a:lnTo>
                  <a:lnTo>
                    <a:pt x="295" y="653"/>
                  </a:lnTo>
                  <a:lnTo>
                    <a:pt x="293" y="653"/>
                  </a:lnTo>
                  <a:lnTo>
                    <a:pt x="292" y="654"/>
                  </a:lnTo>
                  <a:lnTo>
                    <a:pt x="290" y="656"/>
                  </a:lnTo>
                  <a:lnTo>
                    <a:pt x="287" y="657"/>
                  </a:lnTo>
                  <a:lnTo>
                    <a:pt x="286" y="659"/>
                  </a:lnTo>
                  <a:lnTo>
                    <a:pt x="286" y="659"/>
                  </a:lnTo>
                  <a:lnTo>
                    <a:pt x="284" y="659"/>
                  </a:lnTo>
                  <a:lnTo>
                    <a:pt x="283" y="662"/>
                  </a:lnTo>
                  <a:lnTo>
                    <a:pt x="281" y="662"/>
                  </a:lnTo>
                  <a:lnTo>
                    <a:pt x="280" y="662"/>
                  </a:lnTo>
                  <a:lnTo>
                    <a:pt x="278" y="660"/>
                  </a:lnTo>
                  <a:lnTo>
                    <a:pt x="280" y="656"/>
                  </a:lnTo>
                  <a:lnTo>
                    <a:pt x="280" y="653"/>
                  </a:lnTo>
                  <a:lnTo>
                    <a:pt x="281" y="651"/>
                  </a:lnTo>
                  <a:lnTo>
                    <a:pt x="283" y="650"/>
                  </a:lnTo>
                  <a:lnTo>
                    <a:pt x="283" y="648"/>
                  </a:lnTo>
                  <a:lnTo>
                    <a:pt x="284" y="648"/>
                  </a:lnTo>
                  <a:lnTo>
                    <a:pt x="284" y="650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9" y="648"/>
                  </a:lnTo>
                  <a:lnTo>
                    <a:pt x="292" y="647"/>
                  </a:lnTo>
                  <a:lnTo>
                    <a:pt x="292" y="647"/>
                  </a:lnTo>
                  <a:lnTo>
                    <a:pt x="290" y="647"/>
                  </a:lnTo>
                  <a:lnTo>
                    <a:pt x="289" y="647"/>
                  </a:lnTo>
                  <a:lnTo>
                    <a:pt x="287" y="647"/>
                  </a:lnTo>
                  <a:lnTo>
                    <a:pt x="287" y="647"/>
                  </a:lnTo>
                  <a:lnTo>
                    <a:pt x="286" y="645"/>
                  </a:lnTo>
                  <a:lnTo>
                    <a:pt x="287" y="644"/>
                  </a:lnTo>
                  <a:lnTo>
                    <a:pt x="289" y="641"/>
                  </a:lnTo>
                  <a:lnTo>
                    <a:pt x="290" y="639"/>
                  </a:lnTo>
                  <a:lnTo>
                    <a:pt x="290" y="639"/>
                  </a:lnTo>
                  <a:lnTo>
                    <a:pt x="290" y="638"/>
                  </a:lnTo>
                  <a:lnTo>
                    <a:pt x="292" y="636"/>
                  </a:lnTo>
                  <a:lnTo>
                    <a:pt x="293" y="633"/>
                  </a:lnTo>
                  <a:lnTo>
                    <a:pt x="297" y="632"/>
                  </a:lnTo>
                  <a:lnTo>
                    <a:pt x="297" y="633"/>
                  </a:lnTo>
                  <a:lnTo>
                    <a:pt x="297" y="636"/>
                  </a:lnTo>
                  <a:lnTo>
                    <a:pt x="297" y="638"/>
                  </a:lnTo>
                  <a:lnTo>
                    <a:pt x="298" y="633"/>
                  </a:lnTo>
                  <a:lnTo>
                    <a:pt x="298" y="632"/>
                  </a:lnTo>
                  <a:lnTo>
                    <a:pt x="300" y="630"/>
                  </a:lnTo>
                  <a:lnTo>
                    <a:pt x="301" y="630"/>
                  </a:lnTo>
                  <a:lnTo>
                    <a:pt x="303" y="629"/>
                  </a:lnTo>
                  <a:lnTo>
                    <a:pt x="300" y="630"/>
                  </a:lnTo>
                  <a:lnTo>
                    <a:pt x="293" y="632"/>
                  </a:lnTo>
                  <a:lnTo>
                    <a:pt x="292" y="633"/>
                  </a:lnTo>
                  <a:lnTo>
                    <a:pt x="290" y="635"/>
                  </a:lnTo>
                  <a:lnTo>
                    <a:pt x="289" y="636"/>
                  </a:lnTo>
                  <a:lnTo>
                    <a:pt x="289" y="638"/>
                  </a:lnTo>
                  <a:lnTo>
                    <a:pt x="287" y="641"/>
                  </a:lnTo>
                  <a:lnTo>
                    <a:pt x="287" y="641"/>
                  </a:lnTo>
                  <a:lnTo>
                    <a:pt x="286" y="642"/>
                  </a:lnTo>
                  <a:lnTo>
                    <a:pt x="284" y="644"/>
                  </a:lnTo>
                  <a:lnTo>
                    <a:pt x="283" y="647"/>
                  </a:lnTo>
                  <a:lnTo>
                    <a:pt x="281" y="648"/>
                  </a:lnTo>
                  <a:lnTo>
                    <a:pt x="281" y="648"/>
                  </a:lnTo>
                  <a:lnTo>
                    <a:pt x="280" y="650"/>
                  </a:lnTo>
                  <a:lnTo>
                    <a:pt x="280" y="651"/>
                  </a:lnTo>
                  <a:lnTo>
                    <a:pt x="280" y="651"/>
                  </a:lnTo>
                  <a:lnTo>
                    <a:pt x="278" y="650"/>
                  </a:lnTo>
                  <a:lnTo>
                    <a:pt x="278" y="648"/>
                  </a:lnTo>
                  <a:lnTo>
                    <a:pt x="278" y="645"/>
                  </a:lnTo>
                  <a:lnTo>
                    <a:pt x="280" y="644"/>
                  </a:lnTo>
                  <a:lnTo>
                    <a:pt x="280" y="642"/>
                  </a:lnTo>
                  <a:lnTo>
                    <a:pt x="280" y="641"/>
                  </a:lnTo>
                  <a:lnTo>
                    <a:pt x="280" y="639"/>
                  </a:lnTo>
                  <a:lnTo>
                    <a:pt x="281" y="639"/>
                  </a:lnTo>
                  <a:lnTo>
                    <a:pt x="281" y="641"/>
                  </a:lnTo>
                  <a:lnTo>
                    <a:pt x="283" y="641"/>
                  </a:lnTo>
                  <a:lnTo>
                    <a:pt x="286" y="639"/>
                  </a:lnTo>
                  <a:lnTo>
                    <a:pt x="286" y="638"/>
                  </a:lnTo>
                  <a:lnTo>
                    <a:pt x="284" y="638"/>
                  </a:lnTo>
                  <a:lnTo>
                    <a:pt x="283" y="638"/>
                  </a:lnTo>
                  <a:lnTo>
                    <a:pt x="281" y="636"/>
                  </a:lnTo>
                  <a:lnTo>
                    <a:pt x="280" y="635"/>
                  </a:lnTo>
                  <a:lnTo>
                    <a:pt x="278" y="632"/>
                  </a:lnTo>
                  <a:lnTo>
                    <a:pt x="280" y="630"/>
                  </a:lnTo>
                  <a:lnTo>
                    <a:pt x="284" y="627"/>
                  </a:lnTo>
                  <a:lnTo>
                    <a:pt x="286" y="625"/>
                  </a:lnTo>
                  <a:lnTo>
                    <a:pt x="284" y="624"/>
                  </a:lnTo>
                  <a:lnTo>
                    <a:pt x="283" y="627"/>
                  </a:lnTo>
                  <a:lnTo>
                    <a:pt x="280" y="629"/>
                  </a:lnTo>
                  <a:lnTo>
                    <a:pt x="278" y="625"/>
                  </a:lnTo>
                  <a:lnTo>
                    <a:pt x="278" y="624"/>
                  </a:lnTo>
                  <a:lnTo>
                    <a:pt x="277" y="621"/>
                  </a:lnTo>
                  <a:lnTo>
                    <a:pt x="278" y="618"/>
                  </a:lnTo>
                  <a:lnTo>
                    <a:pt x="277" y="616"/>
                  </a:lnTo>
                  <a:lnTo>
                    <a:pt x="278" y="615"/>
                  </a:lnTo>
                  <a:lnTo>
                    <a:pt x="280" y="616"/>
                  </a:lnTo>
                  <a:lnTo>
                    <a:pt x="281" y="616"/>
                  </a:lnTo>
                  <a:lnTo>
                    <a:pt x="283" y="615"/>
                  </a:lnTo>
                  <a:lnTo>
                    <a:pt x="289" y="613"/>
                  </a:lnTo>
                  <a:lnTo>
                    <a:pt x="293" y="615"/>
                  </a:lnTo>
                  <a:lnTo>
                    <a:pt x="295" y="615"/>
                  </a:lnTo>
                  <a:lnTo>
                    <a:pt x="297" y="613"/>
                  </a:lnTo>
                  <a:lnTo>
                    <a:pt x="300" y="613"/>
                  </a:lnTo>
                  <a:lnTo>
                    <a:pt x="301" y="615"/>
                  </a:lnTo>
                  <a:lnTo>
                    <a:pt x="301" y="615"/>
                  </a:lnTo>
                  <a:lnTo>
                    <a:pt x="301" y="618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3" y="616"/>
                  </a:lnTo>
                  <a:lnTo>
                    <a:pt x="303" y="615"/>
                  </a:lnTo>
                  <a:lnTo>
                    <a:pt x="309" y="612"/>
                  </a:lnTo>
                  <a:lnTo>
                    <a:pt x="309" y="612"/>
                  </a:lnTo>
                  <a:lnTo>
                    <a:pt x="307" y="612"/>
                  </a:lnTo>
                  <a:lnTo>
                    <a:pt x="306" y="609"/>
                  </a:lnTo>
                  <a:lnTo>
                    <a:pt x="307" y="606"/>
                  </a:lnTo>
                  <a:lnTo>
                    <a:pt x="307" y="606"/>
                  </a:lnTo>
                  <a:lnTo>
                    <a:pt x="306" y="607"/>
                  </a:lnTo>
                  <a:lnTo>
                    <a:pt x="306" y="610"/>
                  </a:lnTo>
                  <a:lnTo>
                    <a:pt x="306" y="612"/>
                  </a:lnTo>
                  <a:lnTo>
                    <a:pt x="306" y="612"/>
                  </a:lnTo>
                  <a:lnTo>
                    <a:pt x="304" y="613"/>
                  </a:lnTo>
                  <a:lnTo>
                    <a:pt x="301" y="613"/>
                  </a:lnTo>
                  <a:lnTo>
                    <a:pt x="300" y="612"/>
                  </a:lnTo>
                  <a:lnTo>
                    <a:pt x="298" y="612"/>
                  </a:lnTo>
                  <a:lnTo>
                    <a:pt x="297" y="612"/>
                  </a:lnTo>
                  <a:lnTo>
                    <a:pt x="298" y="610"/>
                  </a:lnTo>
                  <a:lnTo>
                    <a:pt x="297" y="610"/>
                  </a:lnTo>
                  <a:lnTo>
                    <a:pt x="297" y="610"/>
                  </a:lnTo>
                  <a:lnTo>
                    <a:pt x="295" y="613"/>
                  </a:lnTo>
                  <a:lnTo>
                    <a:pt x="295" y="613"/>
                  </a:lnTo>
                  <a:lnTo>
                    <a:pt x="290" y="613"/>
                  </a:lnTo>
                  <a:lnTo>
                    <a:pt x="286" y="613"/>
                  </a:lnTo>
                  <a:lnTo>
                    <a:pt x="283" y="615"/>
                  </a:lnTo>
                  <a:lnTo>
                    <a:pt x="281" y="615"/>
                  </a:lnTo>
                  <a:lnTo>
                    <a:pt x="278" y="612"/>
                  </a:lnTo>
                  <a:lnTo>
                    <a:pt x="278" y="610"/>
                  </a:lnTo>
                  <a:lnTo>
                    <a:pt x="277" y="607"/>
                  </a:lnTo>
                  <a:lnTo>
                    <a:pt x="277" y="606"/>
                  </a:lnTo>
                  <a:lnTo>
                    <a:pt x="280" y="606"/>
                  </a:lnTo>
                  <a:lnTo>
                    <a:pt x="280" y="606"/>
                  </a:lnTo>
                  <a:lnTo>
                    <a:pt x="281" y="605"/>
                  </a:lnTo>
                  <a:lnTo>
                    <a:pt x="281" y="605"/>
                  </a:lnTo>
                  <a:lnTo>
                    <a:pt x="280" y="603"/>
                  </a:lnTo>
                  <a:lnTo>
                    <a:pt x="278" y="602"/>
                  </a:lnTo>
                  <a:lnTo>
                    <a:pt x="277" y="602"/>
                  </a:lnTo>
                  <a:lnTo>
                    <a:pt x="277" y="599"/>
                  </a:lnTo>
                  <a:lnTo>
                    <a:pt x="277" y="597"/>
                  </a:lnTo>
                  <a:lnTo>
                    <a:pt x="277" y="596"/>
                  </a:lnTo>
                  <a:lnTo>
                    <a:pt x="277" y="594"/>
                  </a:lnTo>
                  <a:lnTo>
                    <a:pt x="278" y="594"/>
                  </a:lnTo>
                  <a:lnTo>
                    <a:pt x="283" y="594"/>
                  </a:lnTo>
                  <a:lnTo>
                    <a:pt x="287" y="596"/>
                  </a:lnTo>
                  <a:lnTo>
                    <a:pt x="290" y="597"/>
                  </a:lnTo>
                  <a:lnTo>
                    <a:pt x="295" y="597"/>
                  </a:lnTo>
                  <a:lnTo>
                    <a:pt x="298" y="596"/>
                  </a:lnTo>
                  <a:lnTo>
                    <a:pt x="298" y="594"/>
                  </a:lnTo>
                  <a:lnTo>
                    <a:pt x="295" y="596"/>
                  </a:lnTo>
                  <a:lnTo>
                    <a:pt x="292" y="596"/>
                  </a:lnTo>
                  <a:lnTo>
                    <a:pt x="286" y="594"/>
                  </a:lnTo>
                  <a:lnTo>
                    <a:pt x="283" y="593"/>
                  </a:lnTo>
                  <a:lnTo>
                    <a:pt x="281" y="594"/>
                  </a:lnTo>
                  <a:lnTo>
                    <a:pt x="280" y="593"/>
                  </a:lnTo>
                  <a:lnTo>
                    <a:pt x="278" y="590"/>
                  </a:lnTo>
                  <a:lnTo>
                    <a:pt x="280" y="587"/>
                  </a:lnTo>
                  <a:lnTo>
                    <a:pt x="280" y="587"/>
                  </a:lnTo>
                  <a:lnTo>
                    <a:pt x="281" y="587"/>
                  </a:lnTo>
                  <a:lnTo>
                    <a:pt x="281" y="587"/>
                  </a:lnTo>
                  <a:lnTo>
                    <a:pt x="283" y="587"/>
                  </a:lnTo>
                  <a:lnTo>
                    <a:pt x="283" y="584"/>
                  </a:lnTo>
                  <a:lnTo>
                    <a:pt x="284" y="584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9" y="581"/>
                  </a:lnTo>
                  <a:lnTo>
                    <a:pt x="289" y="581"/>
                  </a:lnTo>
                  <a:lnTo>
                    <a:pt x="290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7" y="581"/>
                  </a:lnTo>
                  <a:lnTo>
                    <a:pt x="297" y="581"/>
                  </a:lnTo>
                  <a:lnTo>
                    <a:pt x="298" y="578"/>
                  </a:lnTo>
                  <a:lnTo>
                    <a:pt x="295" y="581"/>
                  </a:lnTo>
                  <a:lnTo>
                    <a:pt x="293" y="581"/>
                  </a:lnTo>
                  <a:lnTo>
                    <a:pt x="292" y="581"/>
                  </a:lnTo>
                  <a:lnTo>
                    <a:pt x="290" y="581"/>
                  </a:lnTo>
                  <a:lnTo>
                    <a:pt x="292" y="578"/>
                  </a:lnTo>
                  <a:lnTo>
                    <a:pt x="292" y="578"/>
                  </a:lnTo>
                  <a:lnTo>
                    <a:pt x="293" y="576"/>
                  </a:lnTo>
                  <a:lnTo>
                    <a:pt x="293" y="576"/>
                  </a:lnTo>
                  <a:lnTo>
                    <a:pt x="295" y="576"/>
                  </a:lnTo>
                  <a:lnTo>
                    <a:pt x="297" y="576"/>
                  </a:lnTo>
                  <a:lnTo>
                    <a:pt x="298" y="575"/>
                  </a:lnTo>
                  <a:lnTo>
                    <a:pt x="301" y="576"/>
                  </a:lnTo>
                  <a:lnTo>
                    <a:pt x="306" y="576"/>
                  </a:lnTo>
                  <a:lnTo>
                    <a:pt x="309" y="578"/>
                  </a:lnTo>
                  <a:lnTo>
                    <a:pt x="309" y="578"/>
                  </a:lnTo>
                  <a:lnTo>
                    <a:pt x="310" y="578"/>
                  </a:lnTo>
                  <a:lnTo>
                    <a:pt x="310" y="576"/>
                  </a:lnTo>
                  <a:lnTo>
                    <a:pt x="309" y="576"/>
                  </a:lnTo>
                  <a:lnTo>
                    <a:pt x="309" y="575"/>
                  </a:lnTo>
                  <a:lnTo>
                    <a:pt x="309" y="575"/>
                  </a:lnTo>
                  <a:lnTo>
                    <a:pt x="312" y="573"/>
                  </a:lnTo>
                  <a:lnTo>
                    <a:pt x="315" y="573"/>
                  </a:lnTo>
                  <a:lnTo>
                    <a:pt x="315" y="572"/>
                  </a:lnTo>
                  <a:lnTo>
                    <a:pt x="307" y="573"/>
                  </a:lnTo>
                  <a:lnTo>
                    <a:pt x="304" y="572"/>
                  </a:lnTo>
                  <a:lnTo>
                    <a:pt x="303" y="572"/>
                  </a:lnTo>
                  <a:lnTo>
                    <a:pt x="303" y="573"/>
                  </a:lnTo>
                  <a:lnTo>
                    <a:pt x="300" y="573"/>
                  </a:lnTo>
                  <a:lnTo>
                    <a:pt x="298" y="573"/>
                  </a:lnTo>
                  <a:lnTo>
                    <a:pt x="300" y="572"/>
                  </a:lnTo>
                  <a:lnTo>
                    <a:pt x="301" y="569"/>
                  </a:lnTo>
                  <a:lnTo>
                    <a:pt x="301" y="567"/>
                  </a:lnTo>
                  <a:lnTo>
                    <a:pt x="303" y="567"/>
                  </a:lnTo>
                  <a:lnTo>
                    <a:pt x="307" y="566"/>
                  </a:lnTo>
                  <a:lnTo>
                    <a:pt x="309" y="563"/>
                  </a:lnTo>
                  <a:lnTo>
                    <a:pt x="310" y="563"/>
                  </a:lnTo>
                  <a:lnTo>
                    <a:pt x="310" y="563"/>
                  </a:lnTo>
                  <a:lnTo>
                    <a:pt x="312" y="563"/>
                  </a:lnTo>
                  <a:lnTo>
                    <a:pt x="315" y="563"/>
                  </a:lnTo>
                  <a:lnTo>
                    <a:pt x="316" y="566"/>
                  </a:lnTo>
                  <a:lnTo>
                    <a:pt x="318" y="567"/>
                  </a:lnTo>
                  <a:lnTo>
                    <a:pt x="322" y="570"/>
                  </a:lnTo>
                  <a:lnTo>
                    <a:pt x="322" y="569"/>
                  </a:lnTo>
                  <a:lnTo>
                    <a:pt x="318" y="564"/>
                  </a:lnTo>
                  <a:lnTo>
                    <a:pt x="318" y="564"/>
                  </a:lnTo>
                  <a:lnTo>
                    <a:pt x="316" y="561"/>
                  </a:lnTo>
                  <a:lnTo>
                    <a:pt x="316" y="560"/>
                  </a:lnTo>
                  <a:lnTo>
                    <a:pt x="318" y="558"/>
                  </a:lnTo>
                  <a:lnTo>
                    <a:pt x="321" y="557"/>
                  </a:lnTo>
                  <a:lnTo>
                    <a:pt x="322" y="557"/>
                  </a:lnTo>
                  <a:lnTo>
                    <a:pt x="322" y="555"/>
                  </a:lnTo>
                  <a:lnTo>
                    <a:pt x="321" y="552"/>
                  </a:lnTo>
                  <a:lnTo>
                    <a:pt x="319" y="552"/>
                  </a:lnTo>
                  <a:lnTo>
                    <a:pt x="319" y="552"/>
                  </a:lnTo>
                  <a:lnTo>
                    <a:pt x="319" y="552"/>
                  </a:lnTo>
                  <a:lnTo>
                    <a:pt x="319" y="549"/>
                  </a:lnTo>
                  <a:lnTo>
                    <a:pt x="321" y="549"/>
                  </a:lnTo>
                  <a:lnTo>
                    <a:pt x="322" y="549"/>
                  </a:lnTo>
                  <a:lnTo>
                    <a:pt x="324" y="547"/>
                  </a:lnTo>
                  <a:lnTo>
                    <a:pt x="328" y="549"/>
                  </a:lnTo>
                  <a:lnTo>
                    <a:pt x="328" y="549"/>
                  </a:lnTo>
                  <a:lnTo>
                    <a:pt x="327" y="552"/>
                  </a:lnTo>
                  <a:lnTo>
                    <a:pt x="327" y="552"/>
                  </a:lnTo>
                  <a:lnTo>
                    <a:pt x="328" y="552"/>
                  </a:lnTo>
                  <a:lnTo>
                    <a:pt x="330" y="549"/>
                  </a:lnTo>
                  <a:lnTo>
                    <a:pt x="333" y="549"/>
                  </a:lnTo>
                  <a:lnTo>
                    <a:pt x="335" y="549"/>
                  </a:lnTo>
                  <a:lnTo>
                    <a:pt x="335" y="549"/>
                  </a:lnTo>
                  <a:lnTo>
                    <a:pt x="336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9" y="555"/>
                  </a:lnTo>
                  <a:lnTo>
                    <a:pt x="339" y="555"/>
                  </a:lnTo>
                  <a:lnTo>
                    <a:pt x="339" y="552"/>
                  </a:lnTo>
                  <a:lnTo>
                    <a:pt x="341" y="552"/>
                  </a:lnTo>
                  <a:lnTo>
                    <a:pt x="344" y="552"/>
                  </a:lnTo>
                  <a:lnTo>
                    <a:pt x="347" y="552"/>
                  </a:lnTo>
                  <a:lnTo>
                    <a:pt x="347" y="552"/>
                  </a:lnTo>
                  <a:lnTo>
                    <a:pt x="348" y="552"/>
                  </a:lnTo>
                  <a:lnTo>
                    <a:pt x="347" y="549"/>
                  </a:lnTo>
                  <a:lnTo>
                    <a:pt x="347" y="549"/>
                  </a:lnTo>
                  <a:lnTo>
                    <a:pt x="348" y="549"/>
                  </a:lnTo>
                  <a:lnTo>
                    <a:pt x="348" y="547"/>
                  </a:lnTo>
                  <a:lnTo>
                    <a:pt x="350" y="546"/>
                  </a:lnTo>
                  <a:lnTo>
                    <a:pt x="353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6" y="543"/>
                  </a:lnTo>
                  <a:lnTo>
                    <a:pt x="354" y="541"/>
                  </a:lnTo>
                  <a:lnTo>
                    <a:pt x="354" y="541"/>
                  </a:lnTo>
                  <a:lnTo>
                    <a:pt x="353" y="541"/>
                  </a:lnTo>
                  <a:lnTo>
                    <a:pt x="354" y="540"/>
                  </a:lnTo>
                  <a:lnTo>
                    <a:pt x="357" y="538"/>
                  </a:lnTo>
                  <a:lnTo>
                    <a:pt x="356" y="537"/>
                  </a:lnTo>
                  <a:lnTo>
                    <a:pt x="354" y="537"/>
                  </a:lnTo>
                  <a:lnTo>
                    <a:pt x="354" y="537"/>
                  </a:lnTo>
                  <a:lnTo>
                    <a:pt x="351" y="538"/>
                  </a:lnTo>
                  <a:lnTo>
                    <a:pt x="350" y="540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0" y="544"/>
                  </a:lnTo>
                  <a:lnTo>
                    <a:pt x="344" y="549"/>
                  </a:lnTo>
                  <a:lnTo>
                    <a:pt x="339" y="552"/>
                  </a:lnTo>
                  <a:lnTo>
                    <a:pt x="338" y="552"/>
                  </a:lnTo>
                  <a:lnTo>
                    <a:pt x="338" y="549"/>
                  </a:lnTo>
                  <a:lnTo>
                    <a:pt x="336" y="549"/>
                  </a:lnTo>
                  <a:lnTo>
                    <a:pt x="336" y="546"/>
                  </a:lnTo>
                  <a:lnTo>
                    <a:pt x="335" y="546"/>
                  </a:lnTo>
                  <a:lnTo>
                    <a:pt x="333" y="547"/>
                  </a:lnTo>
                  <a:lnTo>
                    <a:pt x="333" y="546"/>
                  </a:lnTo>
                  <a:lnTo>
                    <a:pt x="335" y="544"/>
                  </a:lnTo>
                  <a:lnTo>
                    <a:pt x="335" y="541"/>
                  </a:lnTo>
                  <a:lnTo>
                    <a:pt x="338" y="540"/>
                  </a:lnTo>
                  <a:lnTo>
                    <a:pt x="338" y="538"/>
                  </a:lnTo>
                  <a:lnTo>
                    <a:pt x="339" y="535"/>
                  </a:lnTo>
                  <a:lnTo>
                    <a:pt x="342" y="534"/>
                  </a:lnTo>
                  <a:lnTo>
                    <a:pt x="345" y="526"/>
                  </a:lnTo>
                  <a:lnTo>
                    <a:pt x="348" y="525"/>
                  </a:lnTo>
                  <a:lnTo>
                    <a:pt x="350" y="522"/>
                  </a:lnTo>
                  <a:lnTo>
                    <a:pt x="353" y="520"/>
                  </a:lnTo>
                  <a:lnTo>
                    <a:pt x="354" y="517"/>
                  </a:lnTo>
                  <a:lnTo>
                    <a:pt x="356" y="517"/>
                  </a:lnTo>
                  <a:lnTo>
                    <a:pt x="357" y="517"/>
                  </a:lnTo>
                  <a:lnTo>
                    <a:pt x="359" y="515"/>
                  </a:lnTo>
                  <a:lnTo>
                    <a:pt x="357" y="515"/>
                  </a:lnTo>
                  <a:lnTo>
                    <a:pt x="356" y="515"/>
                  </a:lnTo>
                  <a:lnTo>
                    <a:pt x="354" y="517"/>
                  </a:lnTo>
                  <a:lnTo>
                    <a:pt x="354" y="514"/>
                  </a:lnTo>
                  <a:lnTo>
                    <a:pt x="356" y="512"/>
                  </a:lnTo>
                  <a:lnTo>
                    <a:pt x="357" y="511"/>
                  </a:lnTo>
                  <a:lnTo>
                    <a:pt x="365" y="505"/>
                  </a:lnTo>
                  <a:lnTo>
                    <a:pt x="366" y="505"/>
                  </a:lnTo>
                  <a:lnTo>
                    <a:pt x="366" y="506"/>
                  </a:lnTo>
                  <a:lnTo>
                    <a:pt x="369" y="506"/>
                  </a:lnTo>
                  <a:lnTo>
                    <a:pt x="372" y="503"/>
                  </a:lnTo>
                  <a:lnTo>
                    <a:pt x="374" y="500"/>
                  </a:lnTo>
                  <a:lnTo>
                    <a:pt x="374" y="500"/>
                  </a:lnTo>
                  <a:lnTo>
                    <a:pt x="372" y="502"/>
                  </a:lnTo>
                  <a:lnTo>
                    <a:pt x="369" y="503"/>
                  </a:lnTo>
                  <a:lnTo>
                    <a:pt x="368" y="505"/>
                  </a:lnTo>
                  <a:lnTo>
                    <a:pt x="368" y="503"/>
                  </a:lnTo>
                  <a:lnTo>
                    <a:pt x="368" y="503"/>
                  </a:lnTo>
                  <a:lnTo>
                    <a:pt x="366" y="502"/>
                  </a:lnTo>
                  <a:lnTo>
                    <a:pt x="366" y="502"/>
                  </a:lnTo>
                  <a:lnTo>
                    <a:pt x="365" y="502"/>
                  </a:lnTo>
                  <a:lnTo>
                    <a:pt x="365" y="499"/>
                  </a:lnTo>
                  <a:lnTo>
                    <a:pt x="366" y="496"/>
                  </a:lnTo>
                  <a:lnTo>
                    <a:pt x="366" y="493"/>
                  </a:lnTo>
                  <a:lnTo>
                    <a:pt x="368" y="491"/>
                  </a:lnTo>
                  <a:lnTo>
                    <a:pt x="371" y="485"/>
                  </a:lnTo>
                  <a:lnTo>
                    <a:pt x="371" y="484"/>
                  </a:lnTo>
                  <a:lnTo>
                    <a:pt x="374" y="482"/>
                  </a:lnTo>
                  <a:lnTo>
                    <a:pt x="376" y="482"/>
                  </a:lnTo>
                  <a:lnTo>
                    <a:pt x="376" y="482"/>
                  </a:lnTo>
                  <a:lnTo>
                    <a:pt x="376" y="479"/>
                  </a:lnTo>
                  <a:lnTo>
                    <a:pt x="372" y="477"/>
                  </a:lnTo>
                  <a:lnTo>
                    <a:pt x="372" y="477"/>
                  </a:lnTo>
                  <a:lnTo>
                    <a:pt x="380" y="474"/>
                  </a:lnTo>
                  <a:lnTo>
                    <a:pt x="383" y="474"/>
                  </a:lnTo>
                  <a:lnTo>
                    <a:pt x="385" y="473"/>
                  </a:lnTo>
                  <a:lnTo>
                    <a:pt x="386" y="473"/>
                  </a:lnTo>
                  <a:lnTo>
                    <a:pt x="388" y="471"/>
                  </a:lnTo>
                  <a:lnTo>
                    <a:pt x="388" y="470"/>
                  </a:lnTo>
                  <a:lnTo>
                    <a:pt x="383" y="471"/>
                  </a:lnTo>
                  <a:lnTo>
                    <a:pt x="382" y="473"/>
                  </a:lnTo>
                  <a:lnTo>
                    <a:pt x="380" y="473"/>
                  </a:lnTo>
                  <a:lnTo>
                    <a:pt x="380" y="473"/>
                  </a:lnTo>
                  <a:lnTo>
                    <a:pt x="377" y="473"/>
                  </a:lnTo>
                  <a:lnTo>
                    <a:pt x="377" y="467"/>
                  </a:lnTo>
                  <a:lnTo>
                    <a:pt x="377" y="464"/>
                  </a:lnTo>
                  <a:lnTo>
                    <a:pt x="379" y="464"/>
                  </a:lnTo>
                  <a:lnTo>
                    <a:pt x="379" y="461"/>
                  </a:lnTo>
                  <a:lnTo>
                    <a:pt x="380" y="459"/>
                  </a:lnTo>
                  <a:lnTo>
                    <a:pt x="382" y="458"/>
                  </a:lnTo>
                  <a:lnTo>
                    <a:pt x="382" y="458"/>
                  </a:lnTo>
                  <a:lnTo>
                    <a:pt x="383" y="456"/>
                  </a:lnTo>
                  <a:lnTo>
                    <a:pt x="385" y="456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3" y="452"/>
                  </a:lnTo>
                  <a:lnTo>
                    <a:pt x="385" y="452"/>
                  </a:lnTo>
                  <a:lnTo>
                    <a:pt x="386" y="450"/>
                  </a:lnTo>
                  <a:lnTo>
                    <a:pt x="386" y="450"/>
                  </a:lnTo>
                  <a:lnTo>
                    <a:pt x="388" y="447"/>
                  </a:lnTo>
                  <a:lnTo>
                    <a:pt x="389" y="446"/>
                  </a:lnTo>
                  <a:lnTo>
                    <a:pt x="391" y="446"/>
                  </a:lnTo>
                  <a:lnTo>
                    <a:pt x="392" y="444"/>
                  </a:lnTo>
                  <a:lnTo>
                    <a:pt x="394" y="444"/>
                  </a:lnTo>
                  <a:lnTo>
                    <a:pt x="395" y="444"/>
                  </a:lnTo>
                  <a:lnTo>
                    <a:pt x="397" y="442"/>
                  </a:lnTo>
                  <a:lnTo>
                    <a:pt x="406" y="442"/>
                  </a:lnTo>
                  <a:lnTo>
                    <a:pt x="406" y="441"/>
                  </a:lnTo>
                  <a:lnTo>
                    <a:pt x="404" y="441"/>
                  </a:lnTo>
                  <a:lnTo>
                    <a:pt x="398" y="441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1"/>
                  </a:lnTo>
                  <a:lnTo>
                    <a:pt x="394" y="439"/>
                  </a:lnTo>
                  <a:lnTo>
                    <a:pt x="394" y="438"/>
                  </a:lnTo>
                  <a:lnTo>
                    <a:pt x="395" y="436"/>
                  </a:lnTo>
                  <a:lnTo>
                    <a:pt x="397" y="433"/>
                  </a:lnTo>
                  <a:lnTo>
                    <a:pt x="400" y="430"/>
                  </a:lnTo>
                  <a:lnTo>
                    <a:pt x="401" y="432"/>
                  </a:lnTo>
                  <a:lnTo>
                    <a:pt x="403" y="433"/>
                  </a:lnTo>
                  <a:lnTo>
                    <a:pt x="404" y="433"/>
                  </a:lnTo>
                  <a:lnTo>
                    <a:pt x="406" y="435"/>
                  </a:lnTo>
                  <a:lnTo>
                    <a:pt x="407" y="438"/>
                  </a:lnTo>
                  <a:lnTo>
                    <a:pt x="407" y="438"/>
                  </a:lnTo>
                  <a:lnTo>
                    <a:pt x="407" y="435"/>
                  </a:lnTo>
                  <a:lnTo>
                    <a:pt x="409" y="432"/>
                  </a:lnTo>
                  <a:lnTo>
                    <a:pt x="407" y="432"/>
                  </a:lnTo>
                  <a:lnTo>
                    <a:pt x="406" y="433"/>
                  </a:lnTo>
                  <a:lnTo>
                    <a:pt x="404" y="432"/>
                  </a:lnTo>
                  <a:lnTo>
                    <a:pt x="403" y="430"/>
                  </a:lnTo>
                  <a:lnTo>
                    <a:pt x="403" y="429"/>
                  </a:lnTo>
                  <a:lnTo>
                    <a:pt x="403" y="427"/>
                  </a:lnTo>
                  <a:lnTo>
                    <a:pt x="404" y="426"/>
                  </a:lnTo>
                  <a:lnTo>
                    <a:pt x="404" y="424"/>
                  </a:lnTo>
                  <a:lnTo>
                    <a:pt x="400" y="427"/>
                  </a:lnTo>
                  <a:lnTo>
                    <a:pt x="398" y="427"/>
                  </a:lnTo>
                  <a:lnTo>
                    <a:pt x="397" y="427"/>
                  </a:lnTo>
                  <a:lnTo>
                    <a:pt x="398" y="426"/>
                  </a:lnTo>
                  <a:lnTo>
                    <a:pt x="398" y="423"/>
                  </a:lnTo>
                  <a:lnTo>
                    <a:pt x="401" y="418"/>
                  </a:lnTo>
                  <a:lnTo>
                    <a:pt x="401" y="418"/>
                  </a:lnTo>
                  <a:lnTo>
                    <a:pt x="403" y="418"/>
                  </a:lnTo>
                  <a:lnTo>
                    <a:pt x="404" y="420"/>
                  </a:lnTo>
                  <a:lnTo>
                    <a:pt x="406" y="420"/>
                  </a:lnTo>
                  <a:lnTo>
                    <a:pt x="407" y="418"/>
                  </a:lnTo>
                  <a:lnTo>
                    <a:pt x="407" y="418"/>
                  </a:lnTo>
                  <a:lnTo>
                    <a:pt x="404" y="417"/>
                  </a:lnTo>
                  <a:lnTo>
                    <a:pt x="404" y="415"/>
                  </a:lnTo>
                  <a:lnTo>
                    <a:pt x="404" y="415"/>
                  </a:lnTo>
                  <a:lnTo>
                    <a:pt x="406" y="414"/>
                  </a:lnTo>
                  <a:lnTo>
                    <a:pt x="407" y="412"/>
                  </a:lnTo>
                  <a:lnTo>
                    <a:pt x="410" y="411"/>
                  </a:lnTo>
                  <a:lnTo>
                    <a:pt x="412" y="409"/>
                  </a:lnTo>
                  <a:lnTo>
                    <a:pt x="414" y="411"/>
                  </a:lnTo>
                  <a:lnTo>
                    <a:pt x="414" y="411"/>
                  </a:lnTo>
                  <a:lnTo>
                    <a:pt x="414" y="417"/>
                  </a:lnTo>
                  <a:lnTo>
                    <a:pt x="415" y="421"/>
                  </a:lnTo>
                  <a:lnTo>
                    <a:pt x="417" y="421"/>
                  </a:lnTo>
                  <a:lnTo>
                    <a:pt x="415" y="417"/>
                  </a:lnTo>
                  <a:lnTo>
                    <a:pt x="417" y="417"/>
                  </a:lnTo>
                  <a:lnTo>
                    <a:pt x="417" y="415"/>
                  </a:lnTo>
                  <a:lnTo>
                    <a:pt x="417" y="414"/>
                  </a:lnTo>
                  <a:lnTo>
                    <a:pt x="417" y="414"/>
                  </a:lnTo>
                  <a:lnTo>
                    <a:pt x="415" y="412"/>
                  </a:lnTo>
                  <a:lnTo>
                    <a:pt x="415" y="407"/>
                  </a:lnTo>
                  <a:lnTo>
                    <a:pt x="415" y="406"/>
                  </a:lnTo>
                  <a:lnTo>
                    <a:pt x="417" y="404"/>
                  </a:lnTo>
                  <a:lnTo>
                    <a:pt x="420" y="403"/>
                  </a:lnTo>
                  <a:lnTo>
                    <a:pt x="423" y="406"/>
                  </a:lnTo>
                  <a:lnTo>
                    <a:pt x="424" y="406"/>
                  </a:lnTo>
                  <a:lnTo>
                    <a:pt x="426" y="404"/>
                  </a:lnTo>
                  <a:lnTo>
                    <a:pt x="429" y="403"/>
                  </a:lnTo>
                  <a:lnTo>
                    <a:pt x="430" y="403"/>
                  </a:lnTo>
                  <a:lnTo>
                    <a:pt x="432" y="403"/>
                  </a:lnTo>
                  <a:lnTo>
                    <a:pt x="432" y="403"/>
                  </a:lnTo>
                  <a:lnTo>
                    <a:pt x="430" y="401"/>
                  </a:lnTo>
                  <a:lnTo>
                    <a:pt x="430" y="401"/>
                  </a:lnTo>
                  <a:lnTo>
                    <a:pt x="430" y="401"/>
                  </a:lnTo>
                  <a:lnTo>
                    <a:pt x="427" y="401"/>
                  </a:lnTo>
                  <a:lnTo>
                    <a:pt x="420" y="401"/>
                  </a:lnTo>
                  <a:lnTo>
                    <a:pt x="418" y="401"/>
                  </a:lnTo>
                  <a:lnTo>
                    <a:pt x="418" y="400"/>
                  </a:lnTo>
                  <a:lnTo>
                    <a:pt x="420" y="397"/>
                  </a:lnTo>
                  <a:lnTo>
                    <a:pt x="420" y="397"/>
                  </a:lnTo>
                  <a:lnTo>
                    <a:pt x="423" y="394"/>
                  </a:lnTo>
                  <a:lnTo>
                    <a:pt x="426" y="394"/>
                  </a:lnTo>
                  <a:lnTo>
                    <a:pt x="429" y="391"/>
                  </a:lnTo>
                  <a:lnTo>
                    <a:pt x="430" y="388"/>
                  </a:lnTo>
                  <a:lnTo>
                    <a:pt x="432" y="383"/>
                  </a:lnTo>
                  <a:lnTo>
                    <a:pt x="433" y="380"/>
                  </a:lnTo>
                  <a:lnTo>
                    <a:pt x="438" y="379"/>
                  </a:lnTo>
                  <a:lnTo>
                    <a:pt x="438" y="377"/>
                  </a:lnTo>
                  <a:lnTo>
                    <a:pt x="438" y="376"/>
                  </a:lnTo>
                  <a:lnTo>
                    <a:pt x="438" y="373"/>
                  </a:lnTo>
                  <a:lnTo>
                    <a:pt x="439" y="368"/>
                  </a:lnTo>
                  <a:lnTo>
                    <a:pt x="439" y="368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2" y="371"/>
                  </a:lnTo>
                  <a:lnTo>
                    <a:pt x="445" y="373"/>
                  </a:lnTo>
                  <a:lnTo>
                    <a:pt x="447" y="373"/>
                  </a:lnTo>
                  <a:lnTo>
                    <a:pt x="448" y="373"/>
                  </a:lnTo>
                  <a:lnTo>
                    <a:pt x="445" y="371"/>
                  </a:lnTo>
                  <a:lnTo>
                    <a:pt x="444" y="368"/>
                  </a:lnTo>
                  <a:lnTo>
                    <a:pt x="444" y="366"/>
                  </a:lnTo>
                  <a:lnTo>
                    <a:pt x="445" y="365"/>
                  </a:lnTo>
                  <a:lnTo>
                    <a:pt x="447" y="365"/>
                  </a:lnTo>
                  <a:lnTo>
                    <a:pt x="447" y="365"/>
                  </a:lnTo>
                  <a:lnTo>
                    <a:pt x="448" y="363"/>
                  </a:lnTo>
                  <a:lnTo>
                    <a:pt x="450" y="363"/>
                  </a:lnTo>
                  <a:lnTo>
                    <a:pt x="450" y="362"/>
                  </a:lnTo>
                  <a:lnTo>
                    <a:pt x="450" y="360"/>
                  </a:lnTo>
                  <a:lnTo>
                    <a:pt x="453" y="357"/>
                  </a:lnTo>
                  <a:lnTo>
                    <a:pt x="459" y="356"/>
                  </a:lnTo>
                  <a:lnTo>
                    <a:pt x="459" y="356"/>
                  </a:lnTo>
                  <a:lnTo>
                    <a:pt x="459" y="362"/>
                  </a:lnTo>
                  <a:lnTo>
                    <a:pt x="459" y="366"/>
                  </a:lnTo>
                  <a:lnTo>
                    <a:pt x="459" y="369"/>
                  </a:lnTo>
                  <a:lnTo>
                    <a:pt x="459" y="366"/>
                  </a:lnTo>
                  <a:lnTo>
                    <a:pt x="459" y="359"/>
                  </a:lnTo>
                  <a:lnTo>
                    <a:pt x="462" y="354"/>
                  </a:lnTo>
                  <a:lnTo>
                    <a:pt x="462" y="353"/>
                  </a:lnTo>
                  <a:lnTo>
                    <a:pt x="465" y="353"/>
                  </a:lnTo>
                  <a:lnTo>
                    <a:pt x="465" y="351"/>
                  </a:lnTo>
                  <a:lnTo>
                    <a:pt x="465" y="350"/>
                  </a:lnTo>
                  <a:lnTo>
                    <a:pt x="465" y="351"/>
                  </a:lnTo>
                  <a:lnTo>
                    <a:pt x="468" y="353"/>
                  </a:lnTo>
                  <a:lnTo>
                    <a:pt x="465" y="360"/>
                  </a:lnTo>
                  <a:lnTo>
                    <a:pt x="465" y="362"/>
                  </a:lnTo>
                  <a:lnTo>
                    <a:pt x="465" y="365"/>
                  </a:lnTo>
                  <a:lnTo>
                    <a:pt x="462" y="371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5" y="371"/>
                  </a:lnTo>
                  <a:lnTo>
                    <a:pt x="468" y="365"/>
                  </a:lnTo>
                  <a:lnTo>
                    <a:pt x="471" y="365"/>
                  </a:lnTo>
                  <a:lnTo>
                    <a:pt x="471" y="365"/>
                  </a:lnTo>
                  <a:lnTo>
                    <a:pt x="471" y="363"/>
                  </a:lnTo>
                  <a:lnTo>
                    <a:pt x="468" y="362"/>
                  </a:lnTo>
                  <a:lnTo>
                    <a:pt x="468" y="359"/>
                  </a:lnTo>
                  <a:lnTo>
                    <a:pt x="468" y="354"/>
                  </a:lnTo>
                  <a:lnTo>
                    <a:pt x="471" y="351"/>
                  </a:lnTo>
                  <a:lnTo>
                    <a:pt x="471" y="351"/>
                  </a:lnTo>
                  <a:lnTo>
                    <a:pt x="474" y="351"/>
                  </a:lnTo>
                  <a:lnTo>
                    <a:pt x="474" y="353"/>
                  </a:lnTo>
                  <a:lnTo>
                    <a:pt x="477" y="353"/>
                  </a:lnTo>
                  <a:lnTo>
                    <a:pt x="477" y="348"/>
                  </a:lnTo>
                  <a:lnTo>
                    <a:pt x="480" y="348"/>
                  </a:lnTo>
                  <a:lnTo>
                    <a:pt x="481" y="351"/>
                  </a:lnTo>
                  <a:lnTo>
                    <a:pt x="484" y="353"/>
                  </a:lnTo>
                  <a:lnTo>
                    <a:pt x="486" y="356"/>
                  </a:lnTo>
                  <a:lnTo>
                    <a:pt x="486" y="354"/>
                  </a:lnTo>
                  <a:lnTo>
                    <a:pt x="486" y="348"/>
                  </a:lnTo>
                  <a:lnTo>
                    <a:pt x="484" y="347"/>
                  </a:lnTo>
                  <a:lnTo>
                    <a:pt x="483" y="345"/>
                  </a:lnTo>
                  <a:lnTo>
                    <a:pt x="480" y="342"/>
                  </a:lnTo>
                  <a:lnTo>
                    <a:pt x="477" y="341"/>
                  </a:lnTo>
                  <a:lnTo>
                    <a:pt x="477" y="341"/>
                  </a:lnTo>
                  <a:lnTo>
                    <a:pt x="481" y="339"/>
                  </a:lnTo>
                  <a:lnTo>
                    <a:pt x="484" y="341"/>
                  </a:lnTo>
                  <a:lnTo>
                    <a:pt x="487" y="338"/>
                  </a:lnTo>
                  <a:lnTo>
                    <a:pt x="487" y="339"/>
                  </a:lnTo>
                  <a:lnTo>
                    <a:pt x="489" y="338"/>
                  </a:lnTo>
                  <a:lnTo>
                    <a:pt x="490" y="339"/>
                  </a:lnTo>
                  <a:lnTo>
                    <a:pt x="492" y="339"/>
                  </a:lnTo>
                  <a:lnTo>
                    <a:pt x="492" y="336"/>
                  </a:lnTo>
                  <a:lnTo>
                    <a:pt x="495" y="335"/>
                  </a:lnTo>
                  <a:lnTo>
                    <a:pt x="498" y="336"/>
                  </a:lnTo>
                  <a:lnTo>
                    <a:pt x="498" y="338"/>
                  </a:lnTo>
                  <a:lnTo>
                    <a:pt x="499" y="341"/>
                  </a:lnTo>
                  <a:lnTo>
                    <a:pt x="499" y="345"/>
                  </a:lnTo>
                  <a:lnTo>
                    <a:pt x="501" y="347"/>
                  </a:lnTo>
                  <a:lnTo>
                    <a:pt x="502" y="348"/>
                  </a:lnTo>
                  <a:lnTo>
                    <a:pt x="504" y="350"/>
                  </a:lnTo>
                  <a:lnTo>
                    <a:pt x="504" y="348"/>
                  </a:lnTo>
                  <a:lnTo>
                    <a:pt x="502" y="347"/>
                  </a:lnTo>
                  <a:lnTo>
                    <a:pt x="502" y="345"/>
                  </a:lnTo>
                  <a:lnTo>
                    <a:pt x="502" y="341"/>
                  </a:lnTo>
                  <a:lnTo>
                    <a:pt x="504" y="339"/>
                  </a:lnTo>
                  <a:lnTo>
                    <a:pt x="507" y="335"/>
                  </a:lnTo>
                  <a:lnTo>
                    <a:pt x="510" y="331"/>
                  </a:lnTo>
                  <a:lnTo>
                    <a:pt x="511" y="331"/>
                  </a:lnTo>
                  <a:lnTo>
                    <a:pt x="514" y="324"/>
                  </a:lnTo>
                  <a:lnTo>
                    <a:pt x="516" y="322"/>
                  </a:lnTo>
                  <a:lnTo>
                    <a:pt x="516" y="322"/>
                  </a:lnTo>
                  <a:lnTo>
                    <a:pt x="516" y="321"/>
                  </a:lnTo>
                  <a:lnTo>
                    <a:pt x="514" y="321"/>
                  </a:lnTo>
                  <a:lnTo>
                    <a:pt x="514" y="318"/>
                  </a:lnTo>
                  <a:lnTo>
                    <a:pt x="516" y="316"/>
                  </a:lnTo>
                  <a:lnTo>
                    <a:pt x="519" y="312"/>
                  </a:lnTo>
                  <a:lnTo>
                    <a:pt x="520" y="312"/>
                  </a:lnTo>
                  <a:lnTo>
                    <a:pt x="522" y="313"/>
                  </a:lnTo>
                  <a:lnTo>
                    <a:pt x="523" y="315"/>
                  </a:lnTo>
                  <a:lnTo>
                    <a:pt x="525" y="316"/>
                  </a:lnTo>
                  <a:lnTo>
                    <a:pt x="526" y="318"/>
                  </a:lnTo>
                  <a:lnTo>
                    <a:pt x="528" y="318"/>
                  </a:lnTo>
                  <a:lnTo>
                    <a:pt x="528" y="316"/>
                  </a:lnTo>
                  <a:lnTo>
                    <a:pt x="528" y="315"/>
                  </a:lnTo>
                  <a:lnTo>
                    <a:pt x="532" y="315"/>
                  </a:lnTo>
                  <a:lnTo>
                    <a:pt x="532" y="316"/>
                  </a:lnTo>
                  <a:lnTo>
                    <a:pt x="533" y="316"/>
                  </a:lnTo>
                  <a:lnTo>
                    <a:pt x="533" y="318"/>
                  </a:lnTo>
                  <a:lnTo>
                    <a:pt x="533" y="318"/>
                  </a:lnTo>
                  <a:lnTo>
                    <a:pt x="532" y="319"/>
                  </a:lnTo>
                  <a:lnTo>
                    <a:pt x="530" y="324"/>
                  </a:lnTo>
                  <a:lnTo>
                    <a:pt x="526" y="328"/>
                  </a:lnTo>
                  <a:lnTo>
                    <a:pt x="526" y="330"/>
                  </a:lnTo>
                  <a:lnTo>
                    <a:pt x="525" y="336"/>
                  </a:lnTo>
                  <a:lnTo>
                    <a:pt x="523" y="341"/>
                  </a:lnTo>
                  <a:lnTo>
                    <a:pt x="523" y="344"/>
                  </a:lnTo>
                  <a:lnTo>
                    <a:pt x="523" y="345"/>
                  </a:lnTo>
                  <a:lnTo>
                    <a:pt x="526" y="344"/>
                  </a:lnTo>
                  <a:lnTo>
                    <a:pt x="528" y="341"/>
                  </a:lnTo>
                  <a:lnTo>
                    <a:pt x="530" y="336"/>
                  </a:lnTo>
                  <a:lnTo>
                    <a:pt x="536" y="325"/>
                  </a:lnTo>
                  <a:lnTo>
                    <a:pt x="539" y="319"/>
                  </a:lnTo>
                  <a:lnTo>
                    <a:pt x="542" y="315"/>
                  </a:lnTo>
                  <a:lnTo>
                    <a:pt x="544" y="313"/>
                  </a:lnTo>
                  <a:lnTo>
                    <a:pt x="545" y="318"/>
                  </a:lnTo>
                  <a:lnTo>
                    <a:pt x="544" y="321"/>
                  </a:lnTo>
                  <a:lnTo>
                    <a:pt x="544" y="324"/>
                  </a:lnTo>
                  <a:lnTo>
                    <a:pt x="544" y="325"/>
                  </a:lnTo>
                  <a:lnTo>
                    <a:pt x="544" y="328"/>
                  </a:lnTo>
                  <a:lnTo>
                    <a:pt x="544" y="330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4" y="333"/>
                  </a:lnTo>
                  <a:lnTo>
                    <a:pt x="548" y="330"/>
                  </a:lnTo>
                  <a:lnTo>
                    <a:pt x="550" y="327"/>
                  </a:lnTo>
                  <a:lnTo>
                    <a:pt x="550" y="324"/>
                  </a:lnTo>
                  <a:lnTo>
                    <a:pt x="551" y="321"/>
                  </a:lnTo>
                  <a:lnTo>
                    <a:pt x="553" y="319"/>
                  </a:lnTo>
                  <a:lnTo>
                    <a:pt x="554" y="319"/>
                  </a:lnTo>
                  <a:lnTo>
                    <a:pt x="556" y="318"/>
                  </a:lnTo>
                  <a:lnTo>
                    <a:pt x="551" y="315"/>
                  </a:lnTo>
                  <a:lnTo>
                    <a:pt x="551" y="313"/>
                  </a:lnTo>
                  <a:lnTo>
                    <a:pt x="553" y="312"/>
                  </a:lnTo>
                  <a:lnTo>
                    <a:pt x="556" y="309"/>
                  </a:lnTo>
                  <a:lnTo>
                    <a:pt x="557" y="309"/>
                  </a:lnTo>
                  <a:lnTo>
                    <a:pt x="559" y="309"/>
                  </a:lnTo>
                  <a:lnTo>
                    <a:pt x="562" y="310"/>
                  </a:lnTo>
                  <a:lnTo>
                    <a:pt x="565" y="313"/>
                  </a:lnTo>
                  <a:lnTo>
                    <a:pt x="565" y="316"/>
                  </a:lnTo>
                  <a:lnTo>
                    <a:pt x="565" y="318"/>
                  </a:lnTo>
                  <a:lnTo>
                    <a:pt x="563" y="319"/>
                  </a:lnTo>
                  <a:lnTo>
                    <a:pt x="560" y="322"/>
                  </a:lnTo>
                  <a:lnTo>
                    <a:pt x="559" y="324"/>
                  </a:lnTo>
                  <a:lnTo>
                    <a:pt x="560" y="324"/>
                  </a:lnTo>
                  <a:lnTo>
                    <a:pt x="563" y="322"/>
                  </a:lnTo>
                  <a:lnTo>
                    <a:pt x="563" y="324"/>
                  </a:lnTo>
                  <a:lnTo>
                    <a:pt x="563" y="327"/>
                  </a:lnTo>
                  <a:lnTo>
                    <a:pt x="563" y="333"/>
                  </a:lnTo>
                  <a:lnTo>
                    <a:pt x="562" y="336"/>
                  </a:lnTo>
                  <a:lnTo>
                    <a:pt x="562" y="338"/>
                  </a:lnTo>
                  <a:lnTo>
                    <a:pt x="563" y="339"/>
                  </a:lnTo>
                  <a:lnTo>
                    <a:pt x="563" y="335"/>
                  </a:lnTo>
                  <a:lnTo>
                    <a:pt x="565" y="333"/>
                  </a:lnTo>
                  <a:lnTo>
                    <a:pt x="566" y="330"/>
                  </a:lnTo>
                  <a:lnTo>
                    <a:pt x="566" y="325"/>
                  </a:lnTo>
                  <a:lnTo>
                    <a:pt x="568" y="321"/>
                  </a:lnTo>
                  <a:lnTo>
                    <a:pt x="569" y="318"/>
                  </a:lnTo>
                  <a:lnTo>
                    <a:pt x="571" y="316"/>
                  </a:lnTo>
                  <a:lnTo>
                    <a:pt x="574" y="316"/>
                  </a:lnTo>
                  <a:lnTo>
                    <a:pt x="576" y="318"/>
                  </a:lnTo>
                  <a:lnTo>
                    <a:pt x="577" y="321"/>
                  </a:lnTo>
                  <a:lnTo>
                    <a:pt x="577" y="322"/>
                  </a:lnTo>
                  <a:lnTo>
                    <a:pt x="580" y="322"/>
                  </a:lnTo>
                  <a:lnTo>
                    <a:pt x="582" y="324"/>
                  </a:lnTo>
                  <a:lnTo>
                    <a:pt x="582" y="325"/>
                  </a:lnTo>
                  <a:lnTo>
                    <a:pt x="583" y="325"/>
                  </a:lnTo>
                  <a:lnTo>
                    <a:pt x="585" y="322"/>
                  </a:lnTo>
                  <a:lnTo>
                    <a:pt x="586" y="322"/>
                  </a:lnTo>
                  <a:lnTo>
                    <a:pt x="588" y="325"/>
                  </a:lnTo>
                  <a:lnTo>
                    <a:pt x="588" y="328"/>
                  </a:lnTo>
                  <a:lnTo>
                    <a:pt x="588" y="328"/>
                  </a:lnTo>
                  <a:lnTo>
                    <a:pt x="591" y="328"/>
                  </a:lnTo>
                  <a:lnTo>
                    <a:pt x="592" y="330"/>
                  </a:lnTo>
                  <a:lnTo>
                    <a:pt x="597" y="335"/>
                  </a:lnTo>
                  <a:lnTo>
                    <a:pt x="597" y="336"/>
                  </a:lnTo>
                  <a:lnTo>
                    <a:pt x="597" y="339"/>
                  </a:lnTo>
                  <a:lnTo>
                    <a:pt x="591" y="341"/>
                  </a:lnTo>
                  <a:lnTo>
                    <a:pt x="588" y="344"/>
                  </a:lnTo>
                  <a:lnTo>
                    <a:pt x="585" y="345"/>
                  </a:lnTo>
                  <a:lnTo>
                    <a:pt x="569" y="344"/>
                  </a:lnTo>
                  <a:lnTo>
                    <a:pt x="571" y="345"/>
                  </a:lnTo>
                  <a:lnTo>
                    <a:pt x="580" y="350"/>
                  </a:lnTo>
                  <a:lnTo>
                    <a:pt x="580" y="351"/>
                  </a:lnTo>
                  <a:lnTo>
                    <a:pt x="580" y="353"/>
                  </a:lnTo>
                  <a:lnTo>
                    <a:pt x="580" y="354"/>
                  </a:lnTo>
                  <a:lnTo>
                    <a:pt x="580" y="356"/>
                  </a:lnTo>
                  <a:lnTo>
                    <a:pt x="582" y="357"/>
                  </a:lnTo>
                  <a:lnTo>
                    <a:pt x="583" y="359"/>
                  </a:lnTo>
                  <a:lnTo>
                    <a:pt x="585" y="357"/>
                  </a:lnTo>
                  <a:lnTo>
                    <a:pt x="586" y="359"/>
                  </a:lnTo>
                  <a:lnTo>
                    <a:pt x="588" y="357"/>
                  </a:lnTo>
                  <a:lnTo>
                    <a:pt x="588" y="354"/>
                  </a:lnTo>
                  <a:lnTo>
                    <a:pt x="588" y="353"/>
                  </a:lnTo>
                  <a:lnTo>
                    <a:pt x="589" y="354"/>
                  </a:lnTo>
                  <a:lnTo>
                    <a:pt x="591" y="357"/>
                  </a:lnTo>
                  <a:lnTo>
                    <a:pt x="591" y="359"/>
                  </a:lnTo>
                  <a:lnTo>
                    <a:pt x="591" y="356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5" y="356"/>
                  </a:lnTo>
                  <a:lnTo>
                    <a:pt x="598" y="357"/>
                  </a:lnTo>
                  <a:lnTo>
                    <a:pt x="603" y="359"/>
                  </a:lnTo>
                  <a:lnTo>
                    <a:pt x="604" y="359"/>
                  </a:lnTo>
                  <a:lnTo>
                    <a:pt x="606" y="359"/>
                  </a:lnTo>
                  <a:lnTo>
                    <a:pt x="607" y="356"/>
                  </a:lnTo>
                  <a:lnTo>
                    <a:pt x="607" y="354"/>
                  </a:lnTo>
                  <a:lnTo>
                    <a:pt x="609" y="356"/>
                  </a:lnTo>
                  <a:lnTo>
                    <a:pt x="611" y="354"/>
                  </a:lnTo>
                  <a:lnTo>
                    <a:pt x="609" y="351"/>
                  </a:lnTo>
                  <a:lnTo>
                    <a:pt x="609" y="350"/>
                  </a:lnTo>
                  <a:lnTo>
                    <a:pt x="615" y="353"/>
                  </a:lnTo>
                  <a:lnTo>
                    <a:pt x="617" y="356"/>
                  </a:lnTo>
                  <a:lnTo>
                    <a:pt x="621" y="357"/>
                  </a:lnTo>
                  <a:lnTo>
                    <a:pt x="623" y="359"/>
                  </a:lnTo>
                  <a:lnTo>
                    <a:pt x="623" y="360"/>
                  </a:lnTo>
                  <a:lnTo>
                    <a:pt x="621" y="362"/>
                  </a:lnTo>
                  <a:lnTo>
                    <a:pt x="621" y="362"/>
                  </a:lnTo>
                  <a:lnTo>
                    <a:pt x="620" y="362"/>
                  </a:lnTo>
                  <a:lnTo>
                    <a:pt x="612" y="360"/>
                  </a:lnTo>
                  <a:lnTo>
                    <a:pt x="611" y="362"/>
                  </a:lnTo>
                  <a:lnTo>
                    <a:pt x="612" y="363"/>
                  </a:lnTo>
                  <a:lnTo>
                    <a:pt x="614" y="365"/>
                  </a:lnTo>
                  <a:lnTo>
                    <a:pt x="614" y="366"/>
                  </a:lnTo>
                  <a:lnTo>
                    <a:pt x="618" y="366"/>
                  </a:lnTo>
                  <a:lnTo>
                    <a:pt x="621" y="368"/>
                  </a:lnTo>
                  <a:lnTo>
                    <a:pt x="623" y="368"/>
                  </a:lnTo>
                  <a:lnTo>
                    <a:pt x="623" y="368"/>
                  </a:lnTo>
                  <a:lnTo>
                    <a:pt x="621" y="371"/>
                  </a:lnTo>
                  <a:lnTo>
                    <a:pt x="621" y="371"/>
                  </a:lnTo>
                  <a:lnTo>
                    <a:pt x="626" y="369"/>
                  </a:lnTo>
                  <a:lnTo>
                    <a:pt x="627" y="368"/>
                  </a:lnTo>
                  <a:lnTo>
                    <a:pt x="627" y="368"/>
                  </a:lnTo>
                  <a:lnTo>
                    <a:pt x="627" y="371"/>
                  </a:lnTo>
                  <a:lnTo>
                    <a:pt x="627" y="373"/>
                  </a:lnTo>
                  <a:lnTo>
                    <a:pt x="627" y="374"/>
                  </a:lnTo>
                  <a:lnTo>
                    <a:pt x="626" y="379"/>
                  </a:lnTo>
                  <a:lnTo>
                    <a:pt x="624" y="380"/>
                  </a:lnTo>
                  <a:lnTo>
                    <a:pt x="624" y="382"/>
                  </a:lnTo>
                  <a:lnTo>
                    <a:pt x="626" y="380"/>
                  </a:lnTo>
                  <a:lnTo>
                    <a:pt x="627" y="379"/>
                  </a:lnTo>
                  <a:lnTo>
                    <a:pt x="630" y="374"/>
                  </a:lnTo>
                  <a:lnTo>
                    <a:pt x="630" y="373"/>
                  </a:lnTo>
                  <a:lnTo>
                    <a:pt x="636" y="373"/>
                  </a:lnTo>
                  <a:lnTo>
                    <a:pt x="638" y="373"/>
                  </a:lnTo>
                  <a:lnTo>
                    <a:pt x="645" y="376"/>
                  </a:lnTo>
                  <a:lnTo>
                    <a:pt x="647" y="376"/>
                  </a:lnTo>
                  <a:lnTo>
                    <a:pt x="649" y="376"/>
                  </a:lnTo>
                  <a:lnTo>
                    <a:pt x="650" y="374"/>
                  </a:lnTo>
                  <a:lnTo>
                    <a:pt x="650" y="374"/>
                  </a:lnTo>
                  <a:lnTo>
                    <a:pt x="658" y="377"/>
                  </a:lnTo>
                  <a:lnTo>
                    <a:pt x="667" y="383"/>
                  </a:lnTo>
                  <a:lnTo>
                    <a:pt x="680" y="394"/>
                  </a:lnTo>
                  <a:lnTo>
                    <a:pt x="688" y="403"/>
                  </a:lnTo>
                  <a:lnTo>
                    <a:pt x="688" y="406"/>
                  </a:lnTo>
                  <a:lnTo>
                    <a:pt x="691" y="406"/>
                  </a:lnTo>
                  <a:lnTo>
                    <a:pt x="693" y="406"/>
                  </a:lnTo>
                  <a:lnTo>
                    <a:pt x="694" y="406"/>
                  </a:lnTo>
                  <a:lnTo>
                    <a:pt x="703" y="415"/>
                  </a:lnTo>
                  <a:lnTo>
                    <a:pt x="706" y="415"/>
                  </a:lnTo>
                  <a:lnTo>
                    <a:pt x="705" y="414"/>
                  </a:lnTo>
                  <a:lnTo>
                    <a:pt x="705" y="412"/>
                  </a:lnTo>
                  <a:lnTo>
                    <a:pt x="706" y="412"/>
                  </a:lnTo>
                  <a:lnTo>
                    <a:pt x="706" y="414"/>
                  </a:lnTo>
                  <a:lnTo>
                    <a:pt x="708" y="417"/>
                  </a:lnTo>
                  <a:lnTo>
                    <a:pt x="711" y="420"/>
                  </a:lnTo>
                  <a:lnTo>
                    <a:pt x="712" y="423"/>
                  </a:lnTo>
                  <a:lnTo>
                    <a:pt x="714" y="424"/>
                  </a:lnTo>
                  <a:lnTo>
                    <a:pt x="715" y="424"/>
                  </a:lnTo>
                  <a:lnTo>
                    <a:pt x="717" y="426"/>
                  </a:lnTo>
                  <a:lnTo>
                    <a:pt x="720" y="426"/>
                  </a:lnTo>
                  <a:lnTo>
                    <a:pt x="721" y="435"/>
                  </a:lnTo>
                  <a:lnTo>
                    <a:pt x="721" y="436"/>
                  </a:lnTo>
                  <a:lnTo>
                    <a:pt x="721" y="441"/>
                  </a:lnTo>
                  <a:lnTo>
                    <a:pt x="723" y="442"/>
                  </a:lnTo>
                  <a:lnTo>
                    <a:pt x="724" y="442"/>
                  </a:lnTo>
                  <a:lnTo>
                    <a:pt x="724" y="446"/>
                  </a:lnTo>
                  <a:lnTo>
                    <a:pt x="723" y="452"/>
                  </a:lnTo>
                  <a:lnTo>
                    <a:pt x="723" y="455"/>
                  </a:lnTo>
                  <a:lnTo>
                    <a:pt x="714" y="467"/>
                  </a:lnTo>
                  <a:lnTo>
                    <a:pt x="709" y="471"/>
                  </a:lnTo>
                  <a:lnTo>
                    <a:pt x="699" y="476"/>
                  </a:lnTo>
                  <a:lnTo>
                    <a:pt x="691" y="477"/>
                  </a:lnTo>
                  <a:lnTo>
                    <a:pt x="688" y="477"/>
                  </a:lnTo>
                  <a:lnTo>
                    <a:pt x="682" y="477"/>
                  </a:lnTo>
                  <a:lnTo>
                    <a:pt x="679" y="476"/>
                  </a:lnTo>
                  <a:lnTo>
                    <a:pt x="674" y="473"/>
                  </a:lnTo>
                  <a:lnTo>
                    <a:pt x="671" y="471"/>
                  </a:lnTo>
                  <a:lnTo>
                    <a:pt x="668" y="471"/>
                  </a:lnTo>
                  <a:lnTo>
                    <a:pt x="664" y="471"/>
                  </a:lnTo>
                  <a:lnTo>
                    <a:pt x="653" y="468"/>
                  </a:lnTo>
                  <a:lnTo>
                    <a:pt x="652" y="467"/>
                  </a:lnTo>
                  <a:lnTo>
                    <a:pt x="644" y="461"/>
                  </a:lnTo>
                  <a:lnTo>
                    <a:pt x="642" y="462"/>
                  </a:lnTo>
                  <a:lnTo>
                    <a:pt x="641" y="464"/>
                  </a:lnTo>
                  <a:lnTo>
                    <a:pt x="639" y="461"/>
                  </a:lnTo>
                  <a:lnTo>
                    <a:pt x="639" y="461"/>
                  </a:lnTo>
                  <a:lnTo>
                    <a:pt x="639" y="461"/>
                  </a:lnTo>
                  <a:lnTo>
                    <a:pt x="636" y="458"/>
                  </a:lnTo>
                  <a:lnTo>
                    <a:pt x="633" y="458"/>
                  </a:lnTo>
                  <a:lnTo>
                    <a:pt x="632" y="458"/>
                  </a:lnTo>
                  <a:lnTo>
                    <a:pt x="629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4" y="455"/>
                  </a:lnTo>
                  <a:lnTo>
                    <a:pt x="623" y="452"/>
                  </a:lnTo>
                  <a:lnTo>
                    <a:pt x="620" y="449"/>
                  </a:lnTo>
                  <a:lnTo>
                    <a:pt x="621" y="447"/>
                  </a:lnTo>
                  <a:lnTo>
                    <a:pt x="621" y="447"/>
                  </a:lnTo>
                  <a:lnTo>
                    <a:pt x="615" y="444"/>
                  </a:lnTo>
                  <a:lnTo>
                    <a:pt x="609" y="444"/>
                  </a:lnTo>
                  <a:lnTo>
                    <a:pt x="609" y="446"/>
                  </a:lnTo>
                  <a:lnTo>
                    <a:pt x="612" y="446"/>
                  </a:lnTo>
                  <a:lnTo>
                    <a:pt x="614" y="447"/>
                  </a:lnTo>
                  <a:lnTo>
                    <a:pt x="615" y="449"/>
                  </a:lnTo>
                  <a:lnTo>
                    <a:pt x="615" y="452"/>
                  </a:lnTo>
                  <a:lnTo>
                    <a:pt x="618" y="455"/>
                  </a:lnTo>
                  <a:lnTo>
                    <a:pt x="620" y="458"/>
                  </a:lnTo>
                  <a:lnTo>
                    <a:pt x="620" y="458"/>
                  </a:lnTo>
                  <a:lnTo>
                    <a:pt x="621" y="458"/>
                  </a:lnTo>
                  <a:lnTo>
                    <a:pt x="624" y="459"/>
                  </a:lnTo>
                  <a:lnTo>
                    <a:pt x="624" y="462"/>
                  </a:lnTo>
                  <a:lnTo>
                    <a:pt x="624" y="462"/>
                  </a:lnTo>
                  <a:lnTo>
                    <a:pt x="624" y="464"/>
                  </a:lnTo>
                  <a:lnTo>
                    <a:pt x="627" y="465"/>
                  </a:lnTo>
                  <a:lnTo>
                    <a:pt x="629" y="465"/>
                  </a:lnTo>
                  <a:lnTo>
                    <a:pt x="630" y="467"/>
                  </a:lnTo>
                  <a:lnTo>
                    <a:pt x="629" y="468"/>
                  </a:lnTo>
                  <a:lnTo>
                    <a:pt x="627" y="470"/>
                  </a:lnTo>
                  <a:lnTo>
                    <a:pt x="626" y="470"/>
                  </a:lnTo>
                  <a:lnTo>
                    <a:pt x="627" y="470"/>
                  </a:lnTo>
                  <a:lnTo>
                    <a:pt x="629" y="470"/>
                  </a:lnTo>
                  <a:lnTo>
                    <a:pt x="636" y="473"/>
                  </a:lnTo>
                  <a:lnTo>
                    <a:pt x="639" y="476"/>
                  </a:lnTo>
                  <a:lnTo>
                    <a:pt x="642" y="482"/>
                  </a:lnTo>
                  <a:lnTo>
                    <a:pt x="644" y="484"/>
                  </a:lnTo>
                  <a:lnTo>
                    <a:pt x="644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2" y="490"/>
                  </a:lnTo>
                  <a:lnTo>
                    <a:pt x="642" y="494"/>
                  </a:lnTo>
                  <a:lnTo>
                    <a:pt x="641" y="496"/>
                  </a:lnTo>
                  <a:lnTo>
                    <a:pt x="639" y="499"/>
                  </a:lnTo>
                  <a:lnTo>
                    <a:pt x="641" y="502"/>
                  </a:lnTo>
                  <a:lnTo>
                    <a:pt x="642" y="505"/>
                  </a:lnTo>
                  <a:lnTo>
                    <a:pt x="644" y="509"/>
                  </a:lnTo>
                  <a:lnTo>
                    <a:pt x="644" y="512"/>
                  </a:lnTo>
                  <a:lnTo>
                    <a:pt x="644" y="515"/>
                  </a:lnTo>
                  <a:lnTo>
                    <a:pt x="645" y="517"/>
                  </a:lnTo>
                  <a:lnTo>
                    <a:pt x="645" y="517"/>
                  </a:lnTo>
                  <a:lnTo>
                    <a:pt x="645" y="517"/>
                  </a:lnTo>
                  <a:lnTo>
                    <a:pt x="645" y="522"/>
                  </a:lnTo>
                  <a:lnTo>
                    <a:pt x="647" y="526"/>
                  </a:lnTo>
                  <a:lnTo>
                    <a:pt x="650" y="528"/>
                  </a:lnTo>
                  <a:lnTo>
                    <a:pt x="652" y="528"/>
                  </a:lnTo>
                  <a:lnTo>
                    <a:pt x="655" y="528"/>
                  </a:lnTo>
                  <a:lnTo>
                    <a:pt x="656" y="529"/>
                  </a:lnTo>
                  <a:lnTo>
                    <a:pt x="661" y="532"/>
                  </a:lnTo>
                  <a:lnTo>
                    <a:pt x="662" y="537"/>
                  </a:lnTo>
                  <a:lnTo>
                    <a:pt x="664" y="538"/>
                  </a:lnTo>
                  <a:lnTo>
                    <a:pt x="668" y="540"/>
                  </a:lnTo>
                  <a:lnTo>
                    <a:pt x="671" y="541"/>
                  </a:lnTo>
                  <a:lnTo>
                    <a:pt x="676" y="543"/>
                  </a:lnTo>
                  <a:lnTo>
                    <a:pt x="676" y="543"/>
                  </a:lnTo>
                  <a:lnTo>
                    <a:pt x="679" y="541"/>
                  </a:lnTo>
                  <a:lnTo>
                    <a:pt x="683" y="540"/>
                  </a:lnTo>
                  <a:lnTo>
                    <a:pt x="683" y="537"/>
                  </a:lnTo>
                  <a:lnTo>
                    <a:pt x="683" y="535"/>
                  </a:lnTo>
                  <a:lnTo>
                    <a:pt x="683" y="532"/>
                  </a:lnTo>
                  <a:lnTo>
                    <a:pt x="683" y="529"/>
                  </a:lnTo>
                  <a:lnTo>
                    <a:pt x="682" y="528"/>
                  </a:lnTo>
                  <a:lnTo>
                    <a:pt x="680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3" y="526"/>
                  </a:lnTo>
                  <a:lnTo>
                    <a:pt x="671" y="525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5" y="515"/>
                  </a:lnTo>
                  <a:lnTo>
                    <a:pt x="665" y="514"/>
                  </a:lnTo>
                  <a:lnTo>
                    <a:pt x="665" y="511"/>
                  </a:lnTo>
                  <a:lnTo>
                    <a:pt x="667" y="511"/>
                  </a:lnTo>
                  <a:lnTo>
                    <a:pt x="668" y="509"/>
                  </a:lnTo>
                  <a:lnTo>
                    <a:pt x="670" y="505"/>
                  </a:lnTo>
                  <a:lnTo>
                    <a:pt x="671" y="503"/>
                  </a:lnTo>
                  <a:lnTo>
                    <a:pt x="673" y="503"/>
                  </a:lnTo>
                  <a:lnTo>
                    <a:pt x="677" y="506"/>
                  </a:lnTo>
                  <a:lnTo>
                    <a:pt x="683" y="512"/>
                  </a:lnTo>
                  <a:lnTo>
                    <a:pt x="685" y="514"/>
                  </a:lnTo>
                  <a:lnTo>
                    <a:pt x="686" y="514"/>
                  </a:lnTo>
                  <a:lnTo>
                    <a:pt x="688" y="514"/>
                  </a:lnTo>
                  <a:lnTo>
                    <a:pt x="688" y="514"/>
                  </a:lnTo>
                  <a:lnTo>
                    <a:pt x="690" y="515"/>
                  </a:lnTo>
                  <a:lnTo>
                    <a:pt x="691" y="515"/>
                  </a:lnTo>
                  <a:lnTo>
                    <a:pt x="696" y="517"/>
                  </a:lnTo>
                  <a:lnTo>
                    <a:pt x="703" y="522"/>
                  </a:lnTo>
                  <a:lnTo>
                    <a:pt x="705" y="522"/>
                  </a:lnTo>
                  <a:lnTo>
                    <a:pt x="706" y="520"/>
                  </a:lnTo>
                  <a:lnTo>
                    <a:pt x="706" y="517"/>
                  </a:lnTo>
                  <a:lnTo>
                    <a:pt x="709" y="515"/>
                  </a:lnTo>
                  <a:lnTo>
                    <a:pt x="711" y="515"/>
                  </a:lnTo>
                  <a:lnTo>
                    <a:pt x="712" y="517"/>
                  </a:lnTo>
                  <a:lnTo>
                    <a:pt x="714" y="515"/>
                  </a:lnTo>
                  <a:lnTo>
                    <a:pt x="712" y="512"/>
                  </a:lnTo>
                  <a:lnTo>
                    <a:pt x="711" y="509"/>
                  </a:lnTo>
                  <a:lnTo>
                    <a:pt x="709" y="508"/>
                  </a:lnTo>
                  <a:lnTo>
                    <a:pt x="706" y="502"/>
                  </a:lnTo>
                  <a:lnTo>
                    <a:pt x="705" y="499"/>
                  </a:lnTo>
                  <a:lnTo>
                    <a:pt x="705" y="496"/>
                  </a:lnTo>
                  <a:lnTo>
                    <a:pt x="705" y="494"/>
                  </a:lnTo>
                  <a:lnTo>
                    <a:pt x="706" y="493"/>
                  </a:lnTo>
                  <a:lnTo>
                    <a:pt x="712" y="488"/>
                  </a:lnTo>
                  <a:lnTo>
                    <a:pt x="714" y="485"/>
                  </a:lnTo>
                  <a:lnTo>
                    <a:pt x="717" y="480"/>
                  </a:lnTo>
                  <a:lnTo>
                    <a:pt x="717" y="480"/>
                  </a:lnTo>
                  <a:lnTo>
                    <a:pt x="721" y="479"/>
                  </a:lnTo>
                  <a:lnTo>
                    <a:pt x="726" y="476"/>
                  </a:lnTo>
                  <a:lnTo>
                    <a:pt x="729" y="471"/>
                  </a:lnTo>
                  <a:lnTo>
                    <a:pt x="734" y="465"/>
                  </a:lnTo>
                  <a:lnTo>
                    <a:pt x="735" y="464"/>
                  </a:lnTo>
                  <a:lnTo>
                    <a:pt x="737" y="464"/>
                  </a:lnTo>
                  <a:lnTo>
                    <a:pt x="738" y="465"/>
                  </a:lnTo>
                  <a:lnTo>
                    <a:pt x="740" y="467"/>
                  </a:lnTo>
                  <a:lnTo>
                    <a:pt x="743" y="467"/>
                  </a:lnTo>
                  <a:lnTo>
                    <a:pt x="744" y="467"/>
                  </a:lnTo>
                  <a:lnTo>
                    <a:pt x="747" y="467"/>
                  </a:lnTo>
                  <a:lnTo>
                    <a:pt x="752" y="470"/>
                  </a:lnTo>
                  <a:lnTo>
                    <a:pt x="752" y="471"/>
                  </a:lnTo>
                  <a:lnTo>
                    <a:pt x="753" y="473"/>
                  </a:lnTo>
                  <a:lnTo>
                    <a:pt x="752" y="474"/>
                  </a:lnTo>
                  <a:lnTo>
                    <a:pt x="752" y="476"/>
                  </a:lnTo>
                  <a:lnTo>
                    <a:pt x="752" y="476"/>
                  </a:lnTo>
                  <a:lnTo>
                    <a:pt x="753" y="474"/>
                  </a:lnTo>
                  <a:lnTo>
                    <a:pt x="755" y="476"/>
                  </a:lnTo>
                  <a:lnTo>
                    <a:pt x="756" y="477"/>
                  </a:lnTo>
                  <a:lnTo>
                    <a:pt x="756" y="479"/>
                  </a:lnTo>
                  <a:lnTo>
                    <a:pt x="758" y="479"/>
                  </a:lnTo>
                  <a:lnTo>
                    <a:pt x="758" y="477"/>
                  </a:lnTo>
                  <a:lnTo>
                    <a:pt x="759" y="476"/>
                  </a:lnTo>
                  <a:lnTo>
                    <a:pt x="758" y="473"/>
                  </a:lnTo>
                  <a:lnTo>
                    <a:pt x="759" y="467"/>
                  </a:lnTo>
                  <a:lnTo>
                    <a:pt x="761" y="465"/>
                  </a:lnTo>
                  <a:lnTo>
                    <a:pt x="762" y="459"/>
                  </a:lnTo>
                  <a:lnTo>
                    <a:pt x="762" y="456"/>
                  </a:lnTo>
                  <a:lnTo>
                    <a:pt x="762" y="452"/>
                  </a:lnTo>
                  <a:lnTo>
                    <a:pt x="762" y="449"/>
                  </a:lnTo>
                  <a:lnTo>
                    <a:pt x="761" y="446"/>
                  </a:lnTo>
                  <a:lnTo>
                    <a:pt x="758" y="444"/>
                  </a:lnTo>
                  <a:lnTo>
                    <a:pt x="755" y="442"/>
                  </a:lnTo>
                  <a:lnTo>
                    <a:pt x="755" y="441"/>
                  </a:lnTo>
                  <a:lnTo>
                    <a:pt x="755" y="439"/>
                  </a:lnTo>
                  <a:lnTo>
                    <a:pt x="755" y="435"/>
                  </a:lnTo>
                  <a:lnTo>
                    <a:pt x="758" y="427"/>
                  </a:lnTo>
                  <a:lnTo>
                    <a:pt x="759" y="417"/>
                  </a:lnTo>
                  <a:lnTo>
                    <a:pt x="759" y="415"/>
                  </a:lnTo>
                  <a:lnTo>
                    <a:pt x="759" y="414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59" y="406"/>
                  </a:lnTo>
                  <a:lnTo>
                    <a:pt x="750" y="397"/>
                  </a:lnTo>
                  <a:lnTo>
                    <a:pt x="749" y="395"/>
                  </a:lnTo>
                  <a:lnTo>
                    <a:pt x="749" y="395"/>
                  </a:lnTo>
                  <a:lnTo>
                    <a:pt x="750" y="394"/>
                  </a:lnTo>
                  <a:lnTo>
                    <a:pt x="750" y="394"/>
                  </a:lnTo>
                  <a:lnTo>
                    <a:pt x="758" y="398"/>
                  </a:lnTo>
                  <a:lnTo>
                    <a:pt x="759" y="398"/>
                  </a:lnTo>
                  <a:lnTo>
                    <a:pt x="770" y="398"/>
                  </a:lnTo>
                  <a:lnTo>
                    <a:pt x="776" y="398"/>
                  </a:lnTo>
                  <a:lnTo>
                    <a:pt x="781" y="401"/>
                  </a:lnTo>
                  <a:lnTo>
                    <a:pt x="784" y="407"/>
                  </a:lnTo>
                  <a:lnTo>
                    <a:pt x="787" y="414"/>
                  </a:lnTo>
                  <a:lnTo>
                    <a:pt x="790" y="418"/>
                  </a:lnTo>
                  <a:lnTo>
                    <a:pt x="790" y="423"/>
                  </a:lnTo>
                  <a:lnTo>
                    <a:pt x="787" y="423"/>
                  </a:lnTo>
                  <a:lnTo>
                    <a:pt x="784" y="423"/>
                  </a:lnTo>
                  <a:lnTo>
                    <a:pt x="776" y="424"/>
                  </a:lnTo>
                  <a:lnTo>
                    <a:pt x="773" y="427"/>
                  </a:lnTo>
                  <a:lnTo>
                    <a:pt x="769" y="433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72" y="439"/>
                  </a:lnTo>
                  <a:lnTo>
                    <a:pt x="776" y="444"/>
                  </a:lnTo>
                  <a:lnTo>
                    <a:pt x="779" y="450"/>
                  </a:lnTo>
                  <a:lnTo>
                    <a:pt x="781" y="453"/>
                  </a:lnTo>
                  <a:lnTo>
                    <a:pt x="781" y="453"/>
                  </a:lnTo>
                  <a:lnTo>
                    <a:pt x="782" y="455"/>
                  </a:lnTo>
                  <a:lnTo>
                    <a:pt x="785" y="455"/>
                  </a:lnTo>
                  <a:lnTo>
                    <a:pt x="787" y="455"/>
                  </a:lnTo>
                  <a:lnTo>
                    <a:pt x="787" y="456"/>
                  </a:lnTo>
                  <a:lnTo>
                    <a:pt x="788" y="455"/>
                  </a:lnTo>
                  <a:lnTo>
                    <a:pt x="790" y="455"/>
                  </a:lnTo>
                  <a:lnTo>
                    <a:pt x="800" y="452"/>
                  </a:lnTo>
                  <a:lnTo>
                    <a:pt x="802" y="450"/>
                  </a:lnTo>
                  <a:lnTo>
                    <a:pt x="802" y="447"/>
                  </a:lnTo>
                  <a:lnTo>
                    <a:pt x="803" y="441"/>
                  </a:lnTo>
                  <a:lnTo>
                    <a:pt x="803" y="438"/>
                  </a:lnTo>
                  <a:lnTo>
                    <a:pt x="805" y="435"/>
                  </a:lnTo>
                  <a:lnTo>
                    <a:pt x="805" y="433"/>
                  </a:lnTo>
                  <a:lnTo>
                    <a:pt x="805" y="430"/>
                  </a:lnTo>
                  <a:lnTo>
                    <a:pt x="810" y="429"/>
                  </a:lnTo>
                  <a:lnTo>
                    <a:pt x="814" y="427"/>
                  </a:lnTo>
                  <a:lnTo>
                    <a:pt x="816" y="427"/>
                  </a:lnTo>
                  <a:lnTo>
                    <a:pt x="817" y="426"/>
                  </a:lnTo>
                  <a:lnTo>
                    <a:pt x="816" y="423"/>
                  </a:lnTo>
                  <a:lnTo>
                    <a:pt x="814" y="421"/>
                  </a:lnTo>
                  <a:lnTo>
                    <a:pt x="816" y="421"/>
                  </a:lnTo>
                  <a:lnTo>
                    <a:pt x="816" y="421"/>
                  </a:lnTo>
                  <a:lnTo>
                    <a:pt x="817" y="421"/>
                  </a:lnTo>
                  <a:lnTo>
                    <a:pt x="820" y="421"/>
                  </a:lnTo>
                  <a:lnTo>
                    <a:pt x="829" y="415"/>
                  </a:lnTo>
                  <a:lnTo>
                    <a:pt x="834" y="411"/>
                  </a:lnTo>
                  <a:lnTo>
                    <a:pt x="835" y="411"/>
                  </a:lnTo>
                  <a:lnTo>
                    <a:pt x="838" y="406"/>
                  </a:lnTo>
                  <a:lnTo>
                    <a:pt x="841" y="406"/>
                  </a:lnTo>
                  <a:lnTo>
                    <a:pt x="845" y="404"/>
                  </a:lnTo>
                  <a:lnTo>
                    <a:pt x="848" y="404"/>
                  </a:lnTo>
                  <a:lnTo>
                    <a:pt x="851" y="401"/>
                  </a:lnTo>
                  <a:lnTo>
                    <a:pt x="855" y="400"/>
                  </a:lnTo>
                  <a:lnTo>
                    <a:pt x="855" y="398"/>
                  </a:lnTo>
                  <a:lnTo>
                    <a:pt x="857" y="400"/>
                  </a:lnTo>
                  <a:lnTo>
                    <a:pt x="858" y="401"/>
                  </a:lnTo>
                  <a:lnTo>
                    <a:pt x="858" y="403"/>
                  </a:lnTo>
                  <a:lnTo>
                    <a:pt x="857" y="404"/>
                  </a:lnTo>
                  <a:lnTo>
                    <a:pt x="858" y="406"/>
                  </a:lnTo>
                  <a:lnTo>
                    <a:pt x="860" y="406"/>
                  </a:lnTo>
                  <a:lnTo>
                    <a:pt x="860" y="406"/>
                  </a:lnTo>
                  <a:lnTo>
                    <a:pt x="861" y="404"/>
                  </a:lnTo>
                  <a:lnTo>
                    <a:pt x="863" y="403"/>
                  </a:lnTo>
                  <a:lnTo>
                    <a:pt x="864" y="401"/>
                  </a:lnTo>
                  <a:lnTo>
                    <a:pt x="863" y="400"/>
                  </a:lnTo>
                  <a:lnTo>
                    <a:pt x="861" y="397"/>
                  </a:lnTo>
                  <a:lnTo>
                    <a:pt x="861" y="397"/>
                  </a:lnTo>
                  <a:lnTo>
                    <a:pt x="860" y="397"/>
                  </a:lnTo>
                  <a:lnTo>
                    <a:pt x="863" y="392"/>
                  </a:lnTo>
                  <a:lnTo>
                    <a:pt x="872" y="386"/>
                  </a:lnTo>
                  <a:lnTo>
                    <a:pt x="878" y="383"/>
                  </a:lnTo>
                  <a:lnTo>
                    <a:pt x="882" y="383"/>
                  </a:lnTo>
                  <a:lnTo>
                    <a:pt x="886" y="383"/>
                  </a:lnTo>
                  <a:lnTo>
                    <a:pt x="884" y="385"/>
                  </a:lnTo>
                  <a:lnTo>
                    <a:pt x="878" y="386"/>
                  </a:lnTo>
                  <a:lnTo>
                    <a:pt x="878" y="386"/>
                  </a:lnTo>
                  <a:lnTo>
                    <a:pt x="878" y="388"/>
                  </a:lnTo>
                  <a:lnTo>
                    <a:pt x="878" y="388"/>
                  </a:lnTo>
                  <a:lnTo>
                    <a:pt x="879" y="389"/>
                  </a:lnTo>
                  <a:lnTo>
                    <a:pt x="879" y="389"/>
                  </a:lnTo>
                  <a:lnTo>
                    <a:pt x="878" y="391"/>
                  </a:lnTo>
                  <a:lnTo>
                    <a:pt x="878" y="394"/>
                  </a:lnTo>
                  <a:lnTo>
                    <a:pt x="876" y="395"/>
                  </a:lnTo>
                  <a:lnTo>
                    <a:pt x="878" y="400"/>
                  </a:lnTo>
                  <a:lnTo>
                    <a:pt x="879" y="403"/>
                  </a:lnTo>
                  <a:lnTo>
                    <a:pt x="878" y="404"/>
                  </a:lnTo>
                  <a:lnTo>
                    <a:pt x="876" y="404"/>
                  </a:lnTo>
                  <a:lnTo>
                    <a:pt x="875" y="404"/>
                  </a:lnTo>
                  <a:lnTo>
                    <a:pt x="872" y="406"/>
                  </a:lnTo>
                  <a:lnTo>
                    <a:pt x="870" y="407"/>
                  </a:lnTo>
                  <a:lnTo>
                    <a:pt x="870" y="407"/>
                  </a:lnTo>
                  <a:lnTo>
                    <a:pt x="872" y="409"/>
                  </a:lnTo>
                  <a:lnTo>
                    <a:pt x="873" y="409"/>
                  </a:lnTo>
                  <a:lnTo>
                    <a:pt x="878" y="409"/>
                  </a:lnTo>
                  <a:lnTo>
                    <a:pt x="879" y="409"/>
                  </a:lnTo>
                  <a:lnTo>
                    <a:pt x="881" y="409"/>
                  </a:lnTo>
                  <a:lnTo>
                    <a:pt x="882" y="409"/>
                  </a:lnTo>
                  <a:lnTo>
                    <a:pt x="884" y="407"/>
                  </a:lnTo>
                  <a:lnTo>
                    <a:pt x="886" y="407"/>
                  </a:lnTo>
                  <a:lnTo>
                    <a:pt x="887" y="407"/>
                  </a:lnTo>
                  <a:lnTo>
                    <a:pt x="889" y="411"/>
                  </a:lnTo>
                  <a:lnTo>
                    <a:pt x="890" y="411"/>
                  </a:lnTo>
                  <a:lnTo>
                    <a:pt x="892" y="404"/>
                  </a:lnTo>
                  <a:lnTo>
                    <a:pt x="893" y="401"/>
                  </a:lnTo>
                  <a:lnTo>
                    <a:pt x="898" y="398"/>
                  </a:lnTo>
                  <a:lnTo>
                    <a:pt x="901" y="398"/>
                  </a:lnTo>
                  <a:lnTo>
                    <a:pt x="904" y="395"/>
                  </a:lnTo>
                  <a:lnTo>
                    <a:pt x="905" y="395"/>
                  </a:lnTo>
                  <a:lnTo>
                    <a:pt x="908" y="397"/>
                  </a:lnTo>
                  <a:lnTo>
                    <a:pt x="911" y="397"/>
                  </a:lnTo>
                  <a:lnTo>
                    <a:pt x="916" y="398"/>
                  </a:lnTo>
                  <a:lnTo>
                    <a:pt x="917" y="398"/>
                  </a:lnTo>
                  <a:lnTo>
                    <a:pt x="922" y="395"/>
                  </a:lnTo>
                  <a:lnTo>
                    <a:pt x="931" y="388"/>
                  </a:lnTo>
                  <a:lnTo>
                    <a:pt x="931" y="389"/>
                  </a:lnTo>
                  <a:lnTo>
                    <a:pt x="933" y="386"/>
                  </a:lnTo>
                  <a:lnTo>
                    <a:pt x="940" y="383"/>
                  </a:lnTo>
                  <a:lnTo>
                    <a:pt x="942" y="383"/>
                  </a:lnTo>
                  <a:lnTo>
                    <a:pt x="942" y="385"/>
                  </a:lnTo>
                  <a:lnTo>
                    <a:pt x="942" y="388"/>
                  </a:lnTo>
                  <a:lnTo>
                    <a:pt x="943" y="389"/>
                  </a:lnTo>
                  <a:lnTo>
                    <a:pt x="946" y="392"/>
                  </a:lnTo>
                  <a:lnTo>
                    <a:pt x="945" y="394"/>
                  </a:lnTo>
                  <a:lnTo>
                    <a:pt x="943" y="394"/>
                  </a:lnTo>
                  <a:lnTo>
                    <a:pt x="942" y="397"/>
                  </a:lnTo>
                  <a:lnTo>
                    <a:pt x="942" y="403"/>
                  </a:lnTo>
                  <a:lnTo>
                    <a:pt x="945" y="404"/>
                  </a:lnTo>
                  <a:lnTo>
                    <a:pt x="948" y="406"/>
                  </a:lnTo>
                  <a:lnTo>
                    <a:pt x="949" y="406"/>
                  </a:lnTo>
                  <a:lnTo>
                    <a:pt x="951" y="404"/>
                  </a:lnTo>
                  <a:lnTo>
                    <a:pt x="951" y="404"/>
                  </a:lnTo>
                  <a:lnTo>
                    <a:pt x="952" y="403"/>
                  </a:lnTo>
                  <a:lnTo>
                    <a:pt x="952" y="401"/>
                  </a:lnTo>
                  <a:lnTo>
                    <a:pt x="952" y="400"/>
                  </a:lnTo>
                  <a:lnTo>
                    <a:pt x="952" y="397"/>
                  </a:lnTo>
                  <a:lnTo>
                    <a:pt x="952" y="394"/>
                  </a:lnTo>
                  <a:lnTo>
                    <a:pt x="955" y="394"/>
                  </a:lnTo>
                  <a:lnTo>
                    <a:pt x="960" y="392"/>
                  </a:lnTo>
                  <a:lnTo>
                    <a:pt x="962" y="391"/>
                  </a:lnTo>
                  <a:lnTo>
                    <a:pt x="963" y="388"/>
                  </a:lnTo>
                  <a:lnTo>
                    <a:pt x="965" y="385"/>
                  </a:lnTo>
                  <a:lnTo>
                    <a:pt x="965" y="379"/>
                  </a:lnTo>
                  <a:lnTo>
                    <a:pt x="962" y="380"/>
                  </a:lnTo>
                  <a:lnTo>
                    <a:pt x="957" y="368"/>
                  </a:lnTo>
                  <a:lnTo>
                    <a:pt x="955" y="363"/>
                  </a:lnTo>
                  <a:lnTo>
                    <a:pt x="957" y="360"/>
                  </a:lnTo>
                  <a:lnTo>
                    <a:pt x="960" y="359"/>
                  </a:lnTo>
                  <a:lnTo>
                    <a:pt x="963" y="354"/>
                  </a:lnTo>
                  <a:lnTo>
                    <a:pt x="965" y="354"/>
                  </a:lnTo>
                  <a:lnTo>
                    <a:pt x="966" y="354"/>
                  </a:lnTo>
                  <a:lnTo>
                    <a:pt x="975" y="357"/>
                  </a:lnTo>
                  <a:lnTo>
                    <a:pt x="986" y="357"/>
                  </a:lnTo>
                  <a:lnTo>
                    <a:pt x="995" y="360"/>
                  </a:lnTo>
                  <a:lnTo>
                    <a:pt x="1004" y="365"/>
                  </a:lnTo>
                  <a:lnTo>
                    <a:pt x="1010" y="368"/>
                  </a:lnTo>
                  <a:lnTo>
                    <a:pt x="1013" y="373"/>
                  </a:lnTo>
                  <a:lnTo>
                    <a:pt x="1013" y="376"/>
                  </a:lnTo>
                  <a:lnTo>
                    <a:pt x="1015" y="374"/>
                  </a:lnTo>
                  <a:lnTo>
                    <a:pt x="1019" y="377"/>
                  </a:lnTo>
                  <a:lnTo>
                    <a:pt x="1021" y="377"/>
                  </a:lnTo>
                  <a:lnTo>
                    <a:pt x="1024" y="379"/>
                  </a:lnTo>
                  <a:lnTo>
                    <a:pt x="1025" y="382"/>
                  </a:lnTo>
                  <a:lnTo>
                    <a:pt x="1028" y="382"/>
                  </a:lnTo>
                  <a:lnTo>
                    <a:pt x="1031" y="385"/>
                  </a:lnTo>
                  <a:lnTo>
                    <a:pt x="1036" y="388"/>
                  </a:lnTo>
                  <a:lnTo>
                    <a:pt x="1039" y="388"/>
                  </a:lnTo>
                  <a:lnTo>
                    <a:pt x="1041" y="392"/>
                  </a:lnTo>
                  <a:lnTo>
                    <a:pt x="1047" y="398"/>
                  </a:lnTo>
                  <a:lnTo>
                    <a:pt x="1048" y="400"/>
                  </a:lnTo>
                  <a:lnTo>
                    <a:pt x="1053" y="403"/>
                  </a:lnTo>
                  <a:lnTo>
                    <a:pt x="1056" y="406"/>
                  </a:lnTo>
                  <a:lnTo>
                    <a:pt x="1057" y="406"/>
                  </a:lnTo>
                  <a:lnTo>
                    <a:pt x="1062" y="398"/>
                  </a:lnTo>
                  <a:lnTo>
                    <a:pt x="1063" y="389"/>
                  </a:lnTo>
                  <a:lnTo>
                    <a:pt x="1065" y="385"/>
                  </a:lnTo>
                  <a:lnTo>
                    <a:pt x="1063" y="385"/>
                  </a:lnTo>
                  <a:lnTo>
                    <a:pt x="1060" y="386"/>
                  </a:lnTo>
                  <a:lnTo>
                    <a:pt x="1060" y="386"/>
                  </a:lnTo>
                  <a:lnTo>
                    <a:pt x="1059" y="385"/>
                  </a:lnTo>
                  <a:lnTo>
                    <a:pt x="1056" y="382"/>
                  </a:lnTo>
                  <a:lnTo>
                    <a:pt x="1053" y="376"/>
                  </a:lnTo>
                  <a:lnTo>
                    <a:pt x="1053" y="369"/>
                  </a:lnTo>
                  <a:lnTo>
                    <a:pt x="1051" y="366"/>
                  </a:lnTo>
                  <a:lnTo>
                    <a:pt x="1048" y="365"/>
                  </a:lnTo>
                  <a:lnTo>
                    <a:pt x="1047" y="363"/>
                  </a:lnTo>
                  <a:lnTo>
                    <a:pt x="1041" y="359"/>
                  </a:lnTo>
                  <a:lnTo>
                    <a:pt x="1039" y="360"/>
                  </a:lnTo>
                  <a:lnTo>
                    <a:pt x="1039" y="363"/>
                  </a:lnTo>
                  <a:lnTo>
                    <a:pt x="1037" y="365"/>
                  </a:lnTo>
                  <a:lnTo>
                    <a:pt x="1037" y="362"/>
                  </a:lnTo>
                  <a:lnTo>
                    <a:pt x="1037" y="360"/>
                  </a:lnTo>
                  <a:lnTo>
                    <a:pt x="1037" y="357"/>
                  </a:lnTo>
                  <a:lnTo>
                    <a:pt x="1037" y="354"/>
                  </a:lnTo>
                  <a:lnTo>
                    <a:pt x="1039" y="348"/>
                  </a:lnTo>
                  <a:lnTo>
                    <a:pt x="1041" y="348"/>
                  </a:lnTo>
                  <a:lnTo>
                    <a:pt x="1041" y="347"/>
                  </a:lnTo>
                  <a:lnTo>
                    <a:pt x="1042" y="345"/>
                  </a:lnTo>
                  <a:lnTo>
                    <a:pt x="1042" y="342"/>
                  </a:lnTo>
                  <a:lnTo>
                    <a:pt x="1041" y="341"/>
                  </a:lnTo>
                  <a:lnTo>
                    <a:pt x="1041" y="338"/>
                  </a:lnTo>
                  <a:lnTo>
                    <a:pt x="1042" y="330"/>
                  </a:lnTo>
                  <a:lnTo>
                    <a:pt x="1042" y="321"/>
                  </a:lnTo>
                  <a:lnTo>
                    <a:pt x="1042" y="319"/>
                  </a:lnTo>
                  <a:lnTo>
                    <a:pt x="1041" y="318"/>
                  </a:lnTo>
                  <a:lnTo>
                    <a:pt x="1037" y="319"/>
                  </a:lnTo>
                  <a:lnTo>
                    <a:pt x="1036" y="318"/>
                  </a:lnTo>
                  <a:lnTo>
                    <a:pt x="1036" y="316"/>
                  </a:lnTo>
                  <a:lnTo>
                    <a:pt x="1034" y="315"/>
                  </a:lnTo>
                  <a:lnTo>
                    <a:pt x="1036" y="313"/>
                  </a:lnTo>
                  <a:lnTo>
                    <a:pt x="1037" y="309"/>
                  </a:lnTo>
                  <a:lnTo>
                    <a:pt x="1036" y="310"/>
                  </a:lnTo>
                  <a:lnTo>
                    <a:pt x="1034" y="309"/>
                  </a:lnTo>
                  <a:lnTo>
                    <a:pt x="1036" y="306"/>
                  </a:lnTo>
                  <a:lnTo>
                    <a:pt x="1037" y="301"/>
                  </a:lnTo>
                  <a:lnTo>
                    <a:pt x="1042" y="298"/>
                  </a:lnTo>
                  <a:lnTo>
                    <a:pt x="1047" y="296"/>
                  </a:lnTo>
                  <a:lnTo>
                    <a:pt x="1051" y="290"/>
                  </a:lnTo>
                  <a:lnTo>
                    <a:pt x="1054" y="286"/>
                  </a:lnTo>
                  <a:lnTo>
                    <a:pt x="1057" y="278"/>
                  </a:lnTo>
                  <a:lnTo>
                    <a:pt x="1059" y="272"/>
                  </a:lnTo>
                  <a:lnTo>
                    <a:pt x="1062" y="257"/>
                  </a:lnTo>
                  <a:lnTo>
                    <a:pt x="1065" y="246"/>
                  </a:lnTo>
                  <a:lnTo>
                    <a:pt x="1068" y="234"/>
                  </a:lnTo>
                  <a:lnTo>
                    <a:pt x="1071" y="233"/>
                  </a:lnTo>
                  <a:lnTo>
                    <a:pt x="1072" y="233"/>
                  </a:lnTo>
                  <a:lnTo>
                    <a:pt x="1072" y="234"/>
                  </a:lnTo>
                  <a:lnTo>
                    <a:pt x="1072" y="236"/>
                  </a:lnTo>
                  <a:lnTo>
                    <a:pt x="1071" y="236"/>
                  </a:lnTo>
                  <a:lnTo>
                    <a:pt x="1072" y="237"/>
                  </a:lnTo>
                  <a:lnTo>
                    <a:pt x="1074" y="237"/>
                  </a:lnTo>
                  <a:lnTo>
                    <a:pt x="1078" y="236"/>
                  </a:lnTo>
                  <a:lnTo>
                    <a:pt x="1085" y="237"/>
                  </a:lnTo>
                  <a:lnTo>
                    <a:pt x="1094" y="236"/>
                  </a:lnTo>
                  <a:lnTo>
                    <a:pt x="1095" y="236"/>
                  </a:lnTo>
                  <a:lnTo>
                    <a:pt x="1100" y="240"/>
                  </a:lnTo>
                  <a:lnTo>
                    <a:pt x="1101" y="239"/>
                  </a:lnTo>
                  <a:lnTo>
                    <a:pt x="1106" y="240"/>
                  </a:lnTo>
                  <a:lnTo>
                    <a:pt x="1109" y="243"/>
                  </a:lnTo>
                  <a:lnTo>
                    <a:pt x="1110" y="245"/>
                  </a:lnTo>
                  <a:lnTo>
                    <a:pt x="1110" y="254"/>
                  </a:lnTo>
                  <a:lnTo>
                    <a:pt x="1110" y="258"/>
                  </a:lnTo>
                  <a:lnTo>
                    <a:pt x="1109" y="269"/>
                  </a:lnTo>
                  <a:lnTo>
                    <a:pt x="1107" y="272"/>
                  </a:lnTo>
                  <a:lnTo>
                    <a:pt x="1106" y="280"/>
                  </a:lnTo>
                  <a:lnTo>
                    <a:pt x="1104" y="284"/>
                  </a:lnTo>
                  <a:lnTo>
                    <a:pt x="1103" y="289"/>
                  </a:lnTo>
                  <a:lnTo>
                    <a:pt x="1100" y="290"/>
                  </a:lnTo>
                  <a:lnTo>
                    <a:pt x="1100" y="292"/>
                  </a:lnTo>
                  <a:lnTo>
                    <a:pt x="1098" y="293"/>
                  </a:lnTo>
                  <a:lnTo>
                    <a:pt x="1101" y="300"/>
                  </a:lnTo>
                  <a:lnTo>
                    <a:pt x="1107" y="306"/>
                  </a:lnTo>
                  <a:lnTo>
                    <a:pt x="1109" y="313"/>
                  </a:lnTo>
                  <a:lnTo>
                    <a:pt x="1109" y="318"/>
                  </a:lnTo>
                  <a:lnTo>
                    <a:pt x="1109" y="331"/>
                  </a:lnTo>
                  <a:lnTo>
                    <a:pt x="1109" y="335"/>
                  </a:lnTo>
                  <a:lnTo>
                    <a:pt x="1107" y="336"/>
                  </a:lnTo>
                  <a:lnTo>
                    <a:pt x="1106" y="339"/>
                  </a:lnTo>
                  <a:lnTo>
                    <a:pt x="1107" y="342"/>
                  </a:lnTo>
                  <a:lnTo>
                    <a:pt x="1107" y="356"/>
                  </a:lnTo>
                  <a:lnTo>
                    <a:pt x="1107" y="366"/>
                  </a:lnTo>
                  <a:lnTo>
                    <a:pt x="1107" y="371"/>
                  </a:lnTo>
                  <a:lnTo>
                    <a:pt x="1107" y="379"/>
                  </a:lnTo>
                  <a:lnTo>
                    <a:pt x="1107" y="380"/>
                  </a:lnTo>
                  <a:lnTo>
                    <a:pt x="1107" y="385"/>
                  </a:lnTo>
                  <a:lnTo>
                    <a:pt x="1109" y="388"/>
                  </a:lnTo>
                  <a:lnTo>
                    <a:pt x="1110" y="389"/>
                  </a:lnTo>
                  <a:lnTo>
                    <a:pt x="1115" y="394"/>
                  </a:lnTo>
                  <a:lnTo>
                    <a:pt x="1120" y="398"/>
                  </a:lnTo>
                  <a:lnTo>
                    <a:pt x="1120" y="400"/>
                  </a:lnTo>
                  <a:lnTo>
                    <a:pt x="1120" y="401"/>
                  </a:lnTo>
                  <a:lnTo>
                    <a:pt x="1118" y="403"/>
                  </a:lnTo>
                  <a:lnTo>
                    <a:pt x="1116" y="407"/>
                  </a:lnTo>
                  <a:lnTo>
                    <a:pt x="1115" y="411"/>
                  </a:lnTo>
                  <a:lnTo>
                    <a:pt x="1115" y="414"/>
                  </a:lnTo>
                  <a:lnTo>
                    <a:pt x="1115" y="418"/>
                  </a:lnTo>
                  <a:lnTo>
                    <a:pt x="1115" y="421"/>
                  </a:lnTo>
                  <a:lnTo>
                    <a:pt x="1113" y="424"/>
                  </a:lnTo>
                  <a:lnTo>
                    <a:pt x="1112" y="427"/>
                  </a:lnTo>
                  <a:lnTo>
                    <a:pt x="1107" y="430"/>
                  </a:lnTo>
                  <a:lnTo>
                    <a:pt x="1098" y="449"/>
                  </a:lnTo>
                  <a:lnTo>
                    <a:pt x="1097" y="452"/>
                  </a:lnTo>
                  <a:lnTo>
                    <a:pt x="1092" y="450"/>
                  </a:lnTo>
                  <a:lnTo>
                    <a:pt x="1094" y="453"/>
                  </a:lnTo>
                  <a:lnTo>
                    <a:pt x="1095" y="456"/>
                  </a:lnTo>
                  <a:lnTo>
                    <a:pt x="1095" y="459"/>
                  </a:lnTo>
                  <a:lnTo>
                    <a:pt x="1092" y="459"/>
                  </a:lnTo>
                  <a:lnTo>
                    <a:pt x="1089" y="461"/>
                  </a:lnTo>
                  <a:lnTo>
                    <a:pt x="1088" y="464"/>
                  </a:lnTo>
                  <a:lnTo>
                    <a:pt x="1085" y="464"/>
                  </a:lnTo>
                  <a:lnTo>
                    <a:pt x="1083" y="464"/>
                  </a:lnTo>
                  <a:lnTo>
                    <a:pt x="1080" y="462"/>
                  </a:lnTo>
                  <a:lnTo>
                    <a:pt x="1082" y="461"/>
                  </a:lnTo>
                  <a:lnTo>
                    <a:pt x="1082" y="459"/>
                  </a:lnTo>
                  <a:lnTo>
                    <a:pt x="1083" y="459"/>
                  </a:lnTo>
                  <a:lnTo>
                    <a:pt x="1085" y="458"/>
                  </a:lnTo>
                  <a:lnTo>
                    <a:pt x="1083" y="456"/>
                  </a:lnTo>
                  <a:lnTo>
                    <a:pt x="1083" y="456"/>
                  </a:lnTo>
                  <a:lnTo>
                    <a:pt x="1082" y="459"/>
                  </a:lnTo>
                  <a:lnTo>
                    <a:pt x="1080" y="459"/>
                  </a:lnTo>
                  <a:lnTo>
                    <a:pt x="1077" y="456"/>
                  </a:lnTo>
                  <a:lnTo>
                    <a:pt x="1075" y="455"/>
                  </a:lnTo>
                  <a:lnTo>
                    <a:pt x="1074" y="455"/>
                  </a:lnTo>
                  <a:lnTo>
                    <a:pt x="1072" y="455"/>
                  </a:lnTo>
                  <a:lnTo>
                    <a:pt x="1066" y="455"/>
                  </a:lnTo>
                  <a:lnTo>
                    <a:pt x="1065" y="455"/>
                  </a:lnTo>
                  <a:lnTo>
                    <a:pt x="1063" y="456"/>
                  </a:lnTo>
                  <a:lnTo>
                    <a:pt x="1065" y="456"/>
                  </a:lnTo>
                  <a:lnTo>
                    <a:pt x="1065" y="458"/>
                  </a:lnTo>
                  <a:lnTo>
                    <a:pt x="1065" y="461"/>
                  </a:lnTo>
                  <a:lnTo>
                    <a:pt x="1066" y="462"/>
                  </a:lnTo>
                  <a:lnTo>
                    <a:pt x="1069" y="464"/>
                  </a:lnTo>
                  <a:lnTo>
                    <a:pt x="1072" y="465"/>
                  </a:lnTo>
                  <a:lnTo>
                    <a:pt x="1075" y="468"/>
                  </a:lnTo>
                  <a:lnTo>
                    <a:pt x="1080" y="470"/>
                  </a:lnTo>
                  <a:lnTo>
                    <a:pt x="1091" y="468"/>
                  </a:lnTo>
                  <a:lnTo>
                    <a:pt x="1092" y="468"/>
                  </a:lnTo>
                  <a:lnTo>
                    <a:pt x="1095" y="470"/>
                  </a:lnTo>
                  <a:lnTo>
                    <a:pt x="1100" y="473"/>
                  </a:lnTo>
                  <a:lnTo>
                    <a:pt x="1101" y="473"/>
                  </a:lnTo>
                  <a:lnTo>
                    <a:pt x="1104" y="470"/>
                  </a:lnTo>
                  <a:lnTo>
                    <a:pt x="1106" y="464"/>
                  </a:lnTo>
                  <a:lnTo>
                    <a:pt x="1106" y="462"/>
                  </a:lnTo>
                  <a:lnTo>
                    <a:pt x="1116" y="455"/>
                  </a:lnTo>
                  <a:lnTo>
                    <a:pt x="1120" y="453"/>
                  </a:lnTo>
                  <a:lnTo>
                    <a:pt x="1123" y="449"/>
                  </a:lnTo>
                  <a:lnTo>
                    <a:pt x="1124" y="447"/>
                  </a:lnTo>
                  <a:lnTo>
                    <a:pt x="1126" y="439"/>
                  </a:lnTo>
                  <a:lnTo>
                    <a:pt x="1126" y="436"/>
                  </a:lnTo>
                  <a:lnTo>
                    <a:pt x="1133" y="427"/>
                  </a:lnTo>
                  <a:lnTo>
                    <a:pt x="1135" y="424"/>
                  </a:lnTo>
                  <a:lnTo>
                    <a:pt x="1135" y="420"/>
                  </a:lnTo>
                  <a:lnTo>
                    <a:pt x="1135" y="418"/>
                  </a:lnTo>
                  <a:lnTo>
                    <a:pt x="1135" y="415"/>
                  </a:lnTo>
                  <a:lnTo>
                    <a:pt x="1133" y="411"/>
                  </a:lnTo>
                  <a:lnTo>
                    <a:pt x="1132" y="407"/>
                  </a:lnTo>
                  <a:lnTo>
                    <a:pt x="1130" y="403"/>
                  </a:lnTo>
                  <a:lnTo>
                    <a:pt x="1132" y="395"/>
                  </a:lnTo>
                  <a:lnTo>
                    <a:pt x="1132" y="392"/>
                  </a:lnTo>
                  <a:lnTo>
                    <a:pt x="1139" y="388"/>
                  </a:lnTo>
                  <a:lnTo>
                    <a:pt x="1145" y="386"/>
                  </a:lnTo>
                  <a:lnTo>
                    <a:pt x="1151" y="385"/>
                  </a:lnTo>
                  <a:lnTo>
                    <a:pt x="1153" y="383"/>
                  </a:lnTo>
                  <a:lnTo>
                    <a:pt x="1156" y="385"/>
                  </a:lnTo>
                  <a:lnTo>
                    <a:pt x="1158" y="388"/>
                  </a:lnTo>
                  <a:lnTo>
                    <a:pt x="1159" y="391"/>
                  </a:lnTo>
                  <a:lnTo>
                    <a:pt x="1164" y="397"/>
                  </a:lnTo>
                  <a:lnTo>
                    <a:pt x="1165" y="401"/>
                  </a:lnTo>
                  <a:lnTo>
                    <a:pt x="1165" y="406"/>
                  </a:lnTo>
                  <a:lnTo>
                    <a:pt x="1165" y="420"/>
                  </a:lnTo>
                  <a:lnTo>
                    <a:pt x="1164" y="424"/>
                  </a:lnTo>
                  <a:lnTo>
                    <a:pt x="1167" y="426"/>
                  </a:lnTo>
                  <a:lnTo>
                    <a:pt x="1167" y="427"/>
                  </a:lnTo>
                  <a:lnTo>
                    <a:pt x="1170" y="429"/>
                  </a:lnTo>
                  <a:lnTo>
                    <a:pt x="1170" y="430"/>
                  </a:lnTo>
                  <a:lnTo>
                    <a:pt x="1171" y="430"/>
                  </a:lnTo>
                  <a:lnTo>
                    <a:pt x="1174" y="432"/>
                  </a:lnTo>
                  <a:lnTo>
                    <a:pt x="1182" y="430"/>
                  </a:lnTo>
                  <a:lnTo>
                    <a:pt x="1185" y="430"/>
                  </a:lnTo>
                  <a:lnTo>
                    <a:pt x="1185" y="430"/>
                  </a:lnTo>
                  <a:lnTo>
                    <a:pt x="1185" y="429"/>
                  </a:lnTo>
                  <a:lnTo>
                    <a:pt x="1180" y="429"/>
                  </a:lnTo>
                  <a:lnTo>
                    <a:pt x="1176" y="427"/>
                  </a:lnTo>
                  <a:lnTo>
                    <a:pt x="1170" y="426"/>
                  </a:lnTo>
                  <a:lnTo>
                    <a:pt x="1168" y="420"/>
                  </a:lnTo>
                  <a:lnTo>
                    <a:pt x="1168" y="417"/>
                  </a:lnTo>
                  <a:lnTo>
                    <a:pt x="1170" y="411"/>
                  </a:lnTo>
                  <a:lnTo>
                    <a:pt x="1171" y="409"/>
                  </a:lnTo>
                  <a:lnTo>
                    <a:pt x="1173" y="409"/>
                  </a:lnTo>
                  <a:lnTo>
                    <a:pt x="1174" y="409"/>
                  </a:lnTo>
                  <a:lnTo>
                    <a:pt x="1174" y="404"/>
                  </a:lnTo>
                  <a:lnTo>
                    <a:pt x="1173" y="401"/>
                  </a:lnTo>
                  <a:lnTo>
                    <a:pt x="1171" y="395"/>
                  </a:lnTo>
                  <a:lnTo>
                    <a:pt x="1170" y="386"/>
                  </a:lnTo>
                  <a:lnTo>
                    <a:pt x="1168" y="386"/>
                  </a:lnTo>
                  <a:lnTo>
                    <a:pt x="1167" y="385"/>
                  </a:lnTo>
                  <a:lnTo>
                    <a:pt x="1158" y="380"/>
                  </a:lnTo>
                  <a:lnTo>
                    <a:pt x="1150" y="376"/>
                  </a:lnTo>
                  <a:lnTo>
                    <a:pt x="1144" y="376"/>
                  </a:lnTo>
                  <a:lnTo>
                    <a:pt x="1142" y="376"/>
                  </a:lnTo>
                  <a:lnTo>
                    <a:pt x="1138" y="380"/>
                  </a:lnTo>
                  <a:lnTo>
                    <a:pt x="1135" y="380"/>
                  </a:lnTo>
                  <a:lnTo>
                    <a:pt x="1130" y="379"/>
                  </a:lnTo>
                  <a:lnTo>
                    <a:pt x="1124" y="380"/>
                  </a:lnTo>
                  <a:lnTo>
                    <a:pt x="1123" y="379"/>
                  </a:lnTo>
                  <a:lnTo>
                    <a:pt x="1123" y="377"/>
                  </a:lnTo>
                  <a:lnTo>
                    <a:pt x="1124" y="369"/>
                  </a:lnTo>
                  <a:lnTo>
                    <a:pt x="1123" y="366"/>
                  </a:lnTo>
                  <a:lnTo>
                    <a:pt x="1121" y="362"/>
                  </a:lnTo>
                  <a:lnTo>
                    <a:pt x="1120" y="359"/>
                  </a:lnTo>
                  <a:lnTo>
                    <a:pt x="1120" y="356"/>
                  </a:lnTo>
                  <a:lnTo>
                    <a:pt x="1123" y="342"/>
                  </a:lnTo>
                  <a:lnTo>
                    <a:pt x="1124" y="339"/>
                  </a:lnTo>
                  <a:lnTo>
                    <a:pt x="1127" y="333"/>
                  </a:lnTo>
                  <a:lnTo>
                    <a:pt x="1129" y="327"/>
                  </a:lnTo>
                  <a:lnTo>
                    <a:pt x="1129" y="324"/>
                  </a:lnTo>
                  <a:lnTo>
                    <a:pt x="1123" y="309"/>
                  </a:lnTo>
                  <a:lnTo>
                    <a:pt x="1120" y="304"/>
                  </a:lnTo>
                  <a:lnTo>
                    <a:pt x="1120" y="301"/>
                  </a:lnTo>
                  <a:lnTo>
                    <a:pt x="1118" y="300"/>
                  </a:lnTo>
                  <a:lnTo>
                    <a:pt x="1115" y="296"/>
                  </a:lnTo>
                  <a:lnTo>
                    <a:pt x="1113" y="295"/>
                  </a:lnTo>
                  <a:lnTo>
                    <a:pt x="1121" y="280"/>
                  </a:lnTo>
                  <a:lnTo>
                    <a:pt x="1124" y="277"/>
                  </a:lnTo>
                  <a:lnTo>
                    <a:pt x="1129" y="275"/>
                  </a:lnTo>
                  <a:lnTo>
                    <a:pt x="1132" y="274"/>
                  </a:lnTo>
                  <a:lnTo>
                    <a:pt x="1135" y="269"/>
                  </a:lnTo>
                  <a:lnTo>
                    <a:pt x="1138" y="268"/>
                  </a:lnTo>
                  <a:lnTo>
                    <a:pt x="1138" y="265"/>
                  </a:lnTo>
                  <a:lnTo>
                    <a:pt x="1138" y="263"/>
                  </a:lnTo>
                  <a:lnTo>
                    <a:pt x="1139" y="255"/>
                  </a:lnTo>
                  <a:lnTo>
                    <a:pt x="1138" y="251"/>
                  </a:lnTo>
                  <a:lnTo>
                    <a:pt x="1138" y="248"/>
                  </a:lnTo>
                  <a:lnTo>
                    <a:pt x="1136" y="245"/>
                  </a:lnTo>
                  <a:lnTo>
                    <a:pt x="1135" y="240"/>
                  </a:lnTo>
                  <a:lnTo>
                    <a:pt x="1136" y="239"/>
                  </a:lnTo>
                  <a:lnTo>
                    <a:pt x="1136" y="239"/>
                  </a:lnTo>
                  <a:lnTo>
                    <a:pt x="1139" y="239"/>
                  </a:lnTo>
                  <a:lnTo>
                    <a:pt x="1142" y="240"/>
                  </a:lnTo>
                  <a:lnTo>
                    <a:pt x="1144" y="245"/>
                  </a:lnTo>
                  <a:lnTo>
                    <a:pt x="1145" y="249"/>
                  </a:lnTo>
                  <a:lnTo>
                    <a:pt x="1145" y="252"/>
                  </a:lnTo>
                  <a:lnTo>
                    <a:pt x="1145" y="254"/>
                  </a:lnTo>
                  <a:lnTo>
                    <a:pt x="1145" y="257"/>
                  </a:lnTo>
                  <a:lnTo>
                    <a:pt x="1145" y="258"/>
                  </a:lnTo>
                  <a:lnTo>
                    <a:pt x="1147" y="262"/>
                  </a:lnTo>
                  <a:lnTo>
                    <a:pt x="1145" y="263"/>
                  </a:lnTo>
                  <a:lnTo>
                    <a:pt x="1145" y="263"/>
                  </a:lnTo>
                  <a:lnTo>
                    <a:pt x="1144" y="266"/>
                  </a:lnTo>
                  <a:lnTo>
                    <a:pt x="1142" y="274"/>
                  </a:lnTo>
                  <a:lnTo>
                    <a:pt x="1141" y="275"/>
                  </a:lnTo>
                  <a:lnTo>
                    <a:pt x="1141" y="280"/>
                  </a:lnTo>
                  <a:lnTo>
                    <a:pt x="1144" y="286"/>
                  </a:lnTo>
                  <a:lnTo>
                    <a:pt x="1144" y="292"/>
                  </a:lnTo>
                  <a:lnTo>
                    <a:pt x="1142" y="293"/>
                  </a:lnTo>
                  <a:lnTo>
                    <a:pt x="1141" y="295"/>
                  </a:lnTo>
                  <a:lnTo>
                    <a:pt x="1141" y="296"/>
                  </a:lnTo>
                  <a:lnTo>
                    <a:pt x="1141" y="298"/>
                  </a:lnTo>
                  <a:lnTo>
                    <a:pt x="1147" y="301"/>
                  </a:lnTo>
                  <a:lnTo>
                    <a:pt x="1151" y="304"/>
                  </a:lnTo>
                  <a:lnTo>
                    <a:pt x="1159" y="304"/>
                  </a:lnTo>
                  <a:lnTo>
                    <a:pt x="1161" y="307"/>
                  </a:lnTo>
                  <a:lnTo>
                    <a:pt x="1162" y="304"/>
                  </a:lnTo>
                  <a:lnTo>
                    <a:pt x="1170" y="306"/>
                  </a:lnTo>
                  <a:lnTo>
                    <a:pt x="1176" y="312"/>
                  </a:lnTo>
                  <a:lnTo>
                    <a:pt x="1179" y="315"/>
                  </a:lnTo>
                  <a:lnTo>
                    <a:pt x="1180" y="315"/>
                  </a:lnTo>
                  <a:lnTo>
                    <a:pt x="1186" y="315"/>
                  </a:lnTo>
                  <a:lnTo>
                    <a:pt x="1186" y="313"/>
                  </a:lnTo>
                  <a:lnTo>
                    <a:pt x="1188" y="312"/>
                  </a:lnTo>
                  <a:lnTo>
                    <a:pt x="1185" y="312"/>
                  </a:lnTo>
                  <a:lnTo>
                    <a:pt x="1183" y="313"/>
                  </a:lnTo>
                  <a:lnTo>
                    <a:pt x="1183" y="313"/>
                  </a:lnTo>
                  <a:lnTo>
                    <a:pt x="1182" y="312"/>
                  </a:lnTo>
                  <a:lnTo>
                    <a:pt x="1180" y="310"/>
                  </a:lnTo>
                  <a:lnTo>
                    <a:pt x="1179" y="309"/>
                  </a:lnTo>
                  <a:lnTo>
                    <a:pt x="1177" y="301"/>
                  </a:lnTo>
                  <a:lnTo>
                    <a:pt x="1173" y="300"/>
                  </a:lnTo>
                  <a:lnTo>
                    <a:pt x="1171" y="300"/>
                  </a:lnTo>
                  <a:lnTo>
                    <a:pt x="1168" y="300"/>
                  </a:lnTo>
                  <a:lnTo>
                    <a:pt x="1164" y="296"/>
                  </a:lnTo>
                  <a:lnTo>
                    <a:pt x="1161" y="295"/>
                  </a:lnTo>
                  <a:lnTo>
                    <a:pt x="1154" y="290"/>
                  </a:lnTo>
                  <a:lnTo>
                    <a:pt x="1153" y="289"/>
                  </a:lnTo>
                  <a:lnTo>
                    <a:pt x="1153" y="286"/>
                  </a:lnTo>
                  <a:lnTo>
                    <a:pt x="1151" y="280"/>
                  </a:lnTo>
                  <a:lnTo>
                    <a:pt x="1150" y="277"/>
                  </a:lnTo>
                  <a:lnTo>
                    <a:pt x="1151" y="275"/>
                  </a:lnTo>
                  <a:lnTo>
                    <a:pt x="1154" y="272"/>
                  </a:lnTo>
                  <a:lnTo>
                    <a:pt x="1161" y="272"/>
                  </a:lnTo>
                  <a:lnTo>
                    <a:pt x="1162" y="272"/>
                  </a:lnTo>
                  <a:lnTo>
                    <a:pt x="1168" y="280"/>
                  </a:lnTo>
                  <a:lnTo>
                    <a:pt x="1171" y="280"/>
                  </a:lnTo>
                  <a:lnTo>
                    <a:pt x="1176" y="277"/>
                  </a:lnTo>
                  <a:lnTo>
                    <a:pt x="1177" y="275"/>
                  </a:lnTo>
                  <a:lnTo>
                    <a:pt x="1176" y="271"/>
                  </a:lnTo>
                  <a:lnTo>
                    <a:pt x="1174" y="269"/>
                  </a:lnTo>
                  <a:lnTo>
                    <a:pt x="1171" y="269"/>
                  </a:lnTo>
                  <a:lnTo>
                    <a:pt x="1168" y="271"/>
                  </a:lnTo>
                  <a:lnTo>
                    <a:pt x="1167" y="269"/>
                  </a:lnTo>
                  <a:lnTo>
                    <a:pt x="1167" y="266"/>
                  </a:lnTo>
                  <a:lnTo>
                    <a:pt x="1168" y="265"/>
                  </a:lnTo>
                  <a:lnTo>
                    <a:pt x="1170" y="265"/>
                  </a:lnTo>
                  <a:lnTo>
                    <a:pt x="1171" y="263"/>
                  </a:lnTo>
                  <a:lnTo>
                    <a:pt x="1174" y="260"/>
                  </a:lnTo>
                  <a:lnTo>
                    <a:pt x="1177" y="258"/>
                  </a:lnTo>
                  <a:lnTo>
                    <a:pt x="1180" y="257"/>
                  </a:lnTo>
                  <a:lnTo>
                    <a:pt x="1191" y="257"/>
                  </a:lnTo>
                  <a:lnTo>
                    <a:pt x="1199" y="265"/>
                  </a:lnTo>
                  <a:lnTo>
                    <a:pt x="1205" y="266"/>
                  </a:lnTo>
                  <a:lnTo>
                    <a:pt x="1208" y="269"/>
                  </a:lnTo>
                  <a:lnTo>
                    <a:pt x="1208" y="269"/>
                  </a:lnTo>
                  <a:lnTo>
                    <a:pt x="1209" y="271"/>
                  </a:lnTo>
                  <a:lnTo>
                    <a:pt x="1209" y="274"/>
                  </a:lnTo>
                  <a:lnTo>
                    <a:pt x="1217" y="283"/>
                  </a:lnTo>
                  <a:lnTo>
                    <a:pt x="1220" y="284"/>
                  </a:lnTo>
                  <a:lnTo>
                    <a:pt x="1224" y="284"/>
                  </a:lnTo>
                  <a:lnTo>
                    <a:pt x="1230" y="283"/>
                  </a:lnTo>
                  <a:lnTo>
                    <a:pt x="1232" y="283"/>
                  </a:lnTo>
                  <a:lnTo>
                    <a:pt x="1235" y="283"/>
                  </a:lnTo>
                  <a:lnTo>
                    <a:pt x="1237" y="284"/>
                  </a:lnTo>
                  <a:lnTo>
                    <a:pt x="1238" y="286"/>
                  </a:lnTo>
                  <a:lnTo>
                    <a:pt x="1238" y="289"/>
                  </a:lnTo>
                  <a:lnTo>
                    <a:pt x="1237" y="290"/>
                  </a:lnTo>
                  <a:lnTo>
                    <a:pt x="1235" y="295"/>
                  </a:lnTo>
                  <a:lnTo>
                    <a:pt x="1235" y="295"/>
                  </a:lnTo>
                  <a:lnTo>
                    <a:pt x="1229" y="301"/>
                  </a:lnTo>
                  <a:lnTo>
                    <a:pt x="1227" y="301"/>
                  </a:lnTo>
                  <a:lnTo>
                    <a:pt x="1227" y="309"/>
                  </a:lnTo>
                  <a:lnTo>
                    <a:pt x="1226" y="310"/>
                  </a:lnTo>
                  <a:lnTo>
                    <a:pt x="1226" y="312"/>
                  </a:lnTo>
                  <a:lnTo>
                    <a:pt x="1227" y="316"/>
                  </a:lnTo>
                  <a:lnTo>
                    <a:pt x="1227" y="319"/>
                  </a:lnTo>
                  <a:lnTo>
                    <a:pt x="1226" y="322"/>
                  </a:lnTo>
                  <a:lnTo>
                    <a:pt x="1226" y="327"/>
                  </a:lnTo>
                  <a:lnTo>
                    <a:pt x="1226" y="330"/>
                  </a:lnTo>
                  <a:lnTo>
                    <a:pt x="1226" y="335"/>
                  </a:lnTo>
                  <a:lnTo>
                    <a:pt x="1226" y="333"/>
                  </a:lnTo>
                  <a:lnTo>
                    <a:pt x="1226" y="331"/>
                  </a:lnTo>
                  <a:lnTo>
                    <a:pt x="1226" y="328"/>
                  </a:lnTo>
                  <a:lnTo>
                    <a:pt x="1229" y="324"/>
                  </a:lnTo>
                  <a:lnTo>
                    <a:pt x="1230" y="316"/>
                  </a:lnTo>
                  <a:lnTo>
                    <a:pt x="1232" y="313"/>
                  </a:lnTo>
                  <a:lnTo>
                    <a:pt x="1233" y="313"/>
                  </a:lnTo>
                  <a:lnTo>
                    <a:pt x="1235" y="316"/>
                  </a:lnTo>
                  <a:lnTo>
                    <a:pt x="1237" y="319"/>
                  </a:lnTo>
                  <a:lnTo>
                    <a:pt x="1237" y="322"/>
                  </a:lnTo>
                  <a:lnTo>
                    <a:pt x="1237" y="327"/>
                  </a:lnTo>
                  <a:lnTo>
                    <a:pt x="1235" y="333"/>
                  </a:lnTo>
                  <a:lnTo>
                    <a:pt x="1232" y="338"/>
                  </a:lnTo>
                  <a:lnTo>
                    <a:pt x="1232" y="341"/>
                  </a:lnTo>
                  <a:lnTo>
                    <a:pt x="1232" y="344"/>
                  </a:lnTo>
                  <a:lnTo>
                    <a:pt x="1233" y="345"/>
                  </a:lnTo>
                  <a:lnTo>
                    <a:pt x="1235" y="345"/>
                  </a:lnTo>
                  <a:lnTo>
                    <a:pt x="1237" y="345"/>
                  </a:lnTo>
                  <a:lnTo>
                    <a:pt x="1237" y="345"/>
                  </a:lnTo>
                  <a:lnTo>
                    <a:pt x="1237" y="342"/>
                  </a:lnTo>
                  <a:lnTo>
                    <a:pt x="1237" y="341"/>
                  </a:lnTo>
                  <a:lnTo>
                    <a:pt x="1237" y="339"/>
                  </a:lnTo>
                  <a:lnTo>
                    <a:pt x="1240" y="338"/>
                  </a:lnTo>
                  <a:lnTo>
                    <a:pt x="1241" y="336"/>
                  </a:lnTo>
                  <a:lnTo>
                    <a:pt x="1244" y="333"/>
                  </a:lnTo>
                  <a:lnTo>
                    <a:pt x="1244" y="331"/>
                  </a:lnTo>
                  <a:lnTo>
                    <a:pt x="1244" y="328"/>
                  </a:lnTo>
                  <a:lnTo>
                    <a:pt x="1244" y="324"/>
                  </a:lnTo>
                  <a:lnTo>
                    <a:pt x="1243" y="321"/>
                  </a:lnTo>
                  <a:lnTo>
                    <a:pt x="1240" y="312"/>
                  </a:lnTo>
                  <a:lnTo>
                    <a:pt x="1238" y="307"/>
                  </a:lnTo>
                  <a:lnTo>
                    <a:pt x="1240" y="301"/>
                  </a:lnTo>
                  <a:lnTo>
                    <a:pt x="1241" y="293"/>
                  </a:lnTo>
                  <a:lnTo>
                    <a:pt x="1243" y="292"/>
                  </a:lnTo>
                  <a:lnTo>
                    <a:pt x="1243" y="290"/>
                  </a:lnTo>
                  <a:lnTo>
                    <a:pt x="1243" y="289"/>
                  </a:lnTo>
                  <a:lnTo>
                    <a:pt x="1243" y="287"/>
                  </a:lnTo>
                  <a:lnTo>
                    <a:pt x="1243" y="286"/>
                  </a:lnTo>
                  <a:lnTo>
                    <a:pt x="1240" y="280"/>
                  </a:lnTo>
                  <a:lnTo>
                    <a:pt x="1238" y="278"/>
                  </a:lnTo>
                  <a:lnTo>
                    <a:pt x="1232" y="277"/>
                  </a:lnTo>
                  <a:lnTo>
                    <a:pt x="1232" y="275"/>
                  </a:lnTo>
                  <a:lnTo>
                    <a:pt x="1227" y="271"/>
                  </a:lnTo>
                  <a:lnTo>
                    <a:pt x="1227" y="269"/>
                  </a:lnTo>
                  <a:lnTo>
                    <a:pt x="1226" y="265"/>
                  </a:lnTo>
                  <a:lnTo>
                    <a:pt x="1226" y="263"/>
                  </a:lnTo>
                  <a:lnTo>
                    <a:pt x="1224" y="263"/>
                  </a:lnTo>
                  <a:lnTo>
                    <a:pt x="1221" y="260"/>
                  </a:lnTo>
                  <a:lnTo>
                    <a:pt x="1218" y="258"/>
                  </a:lnTo>
                  <a:lnTo>
                    <a:pt x="1214" y="258"/>
                  </a:lnTo>
                  <a:lnTo>
                    <a:pt x="1212" y="257"/>
                  </a:lnTo>
                  <a:lnTo>
                    <a:pt x="1209" y="254"/>
                  </a:lnTo>
                  <a:lnTo>
                    <a:pt x="1209" y="252"/>
                  </a:lnTo>
                  <a:lnTo>
                    <a:pt x="1208" y="246"/>
                  </a:lnTo>
                  <a:lnTo>
                    <a:pt x="1206" y="245"/>
                  </a:lnTo>
                  <a:lnTo>
                    <a:pt x="1208" y="242"/>
                  </a:lnTo>
                  <a:lnTo>
                    <a:pt x="1208" y="237"/>
                  </a:lnTo>
                  <a:lnTo>
                    <a:pt x="1209" y="234"/>
                  </a:lnTo>
                  <a:lnTo>
                    <a:pt x="1208" y="231"/>
                  </a:lnTo>
                  <a:lnTo>
                    <a:pt x="1206" y="230"/>
                  </a:lnTo>
                  <a:lnTo>
                    <a:pt x="1205" y="228"/>
                  </a:lnTo>
                  <a:lnTo>
                    <a:pt x="1205" y="225"/>
                  </a:lnTo>
                  <a:lnTo>
                    <a:pt x="1205" y="222"/>
                  </a:lnTo>
                  <a:lnTo>
                    <a:pt x="1205" y="220"/>
                  </a:lnTo>
                  <a:lnTo>
                    <a:pt x="1203" y="217"/>
                  </a:lnTo>
                  <a:lnTo>
                    <a:pt x="1205" y="214"/>
                  </a:lnTo>
                  <a:lnTo>
                    <a:pt x="1206" y="211"/>
                  </a:lnTo>
                  <a:lnTo>
                    <a:pt x="1206" y="210"/>
                  </a:lnTo>
                  <a:lnTo>
                    <a:pt x="1206" y="208"/>
                  </a:lnTo>
                  <a:lnTo>
                    <a:pt x="1217" y="205"/>
                  </a:lnTo>
                  <a:lnTo>
                    <a:pt x="1221" y="204"/>
                  </a:lnTo>
                  <a:lnTo>
                    <a:pt x="1243" y="204"/>
                  </a:lnTo>
                  <a:lnTo>
                    <a:pt x="1244" y="202"/>
                  </a:lnTo>
                  <a:lnTo>
                    <a:pt x="1253" y="201"/>
                  </a:lnTo>
                  <a:lnTo>
                    <a:pt x="1256" y="199"/>
                  </a:lnTo>
                  <a:lnTo>
                    <a:pt x="1261" y="201"/>
                  </a:lnTo>
                  <a:lnTo>
                    <a:pt x="1262" y="201"/>
                  </a:lnTo>
                  <a:lnTo>
                    <a:pt x="1265" y="201"/>
                  </a:lnTo>
                  <a:lnTo>
                    <a:pt x="1267" y="196"/>
                  </a:lnTo>
                  <a:lnTo>
                    <a:pt x="1271" y="195"/>
                  </a:lnTo>
                  <a:lnTo>
                    <a:pt x="1279" y="193"/>
                  </a:lnTo>
                  <a:lnTo>
                    <a:pt x="1284" y="193"/>
                  </a:lnTo>
                  <a:lnTo>
                    <a:pt x="1284" y="195"/>
                  </a:lnTo>
                  <a:lnTo>
                    <a:pt x="1285" y="196"/>
                  </a:lnTo>
                  <a:lnTo>
                    <a:pt x="1281" y="201"/>
                  </a:lnTo>
                  <a:lnTo>
                    <a:pt x="1278" y="205"/>
                  </a:lnTo>
                  <a:lnTo>
                    <a:pt x="1273" y="207"/>
                  </a:lnTo>
                  <a:lnTo>
                    <a:pt x="1270" y="211"/>
                  </a:lnTo>
                  <a:lnTo>
                    <a:pt x="1270" y="213"/>
                  </a:lnTo>
                  <a:lnTo>
                    <a:pt x="1270" y="213"/>
                  </a:lnTo>
                  <a:lnTo>
                    <a:pt x="1270" y="216"/>
                  </a:lnTo>
                  <a:lnTo>
                    <a:pt x="1270" y="219"/>
                  </a:lnTo>
                  <a:lnTo>
                    <a:pt x="1273" y="220"/>
                  </a:lnTo>
                  <a:lnTo>
                    <a:pt x="1276" y="224"/>
                  </a:lnTo>
                  <a:lnTo>
                    <a:pt x="1279" y="227"/>
                  </a:lnTo>
                  <a:lnTo>
                    <a:pt x="1281" y="228"/>
                  </a:lnTo>
                  <a:lnTo>
                    <a:pt x="1281" y="227"/>
                  </a:lnTo>
                  <a:lnTo>
                    <a:pt x="1274" y="219"/>
                  </a:lnTo>
                  <a:lnTo>
                    <a:pt x="1271" y="217"/>
                  </a:lnTo>
                  <a:lnTo>
                    <a:pt x="1271" y="216"/>
                  </a:lnTo>
                  <a:lnTo>
                    <a:pt x="1271" y="213"/>
                  </a:lnTo>
                  <a:lnTo>
                    <a:pt x="1273" y="211"/>
                  </a:lnTo>
                  <a:lnTo>
                    <a:pt x="1273" y="210"/>
                  </a:lnTo>
                  <a:lnTo>
                    <a:pt x="1274" y="210"/>
                  </a:lnTo>
                  <a:lnTo>
                    <a:pt x="1278" y="208"/>
                  </a:lnTo>
                  <a:lnTo>
                    <a:pt x="1287" y="205"/>
                  </a:lnTo>
                  <a:lnTo>
                    <a:pt x="1288" y="202"/>
                  </a:lnTo>
                  <a:lnTo>
                    <a:pt x="1290" y="199"/>
                  </a:lnTo>
                  <a:lnTo>
                    <a:pt x="1291" y="198"/>
                  </a:lnTo>
                  <a:lnTo>
                    <a:pt x="1291" y="196"/>
                  </a:lnTo>
                  <a:lnTo>
                    <a:pt x="1288" y="196"/>
                  </a:lnTo>
                  <a:lnTo>
                    <a:pt x="1287" y="195"/>
                  </a:lnTo>
                  <a:lnTo>
                    <a:pt x="1281" y="179"/>
                  </a:lnTo>
                  <a:lnTo>
                    <a:pt x="1279" y="178"/>
                  </a:lnTo>
                  <a:lnTo>
                    <a:pt x="1274" y="176"/>
                  </a:lnTo>
                  <a:lnTo>
                    <a:pt x="1273" y="175"/>
                  </a:lnTo>
                  <a:lnTo>
                    <a:pt x="1274" y="170"/>
                  </a:lnTo>
                  <a:lnTo>
                    <a:pt x="1278" y="169"/>
                  </a:lnTo>
                  <a:lnTo>
                    <a:pt x="1279" y="169"/>
                  </a:lnTo>
                  <a:lnTo>
                    <a:pt x="1281" y="170"/>
                  </a:lnTo>
                  <a:lnTo>
                    <a:pt x="1284" y="175"/>
                  </a:lnTo>
                  <a:lnTo>
                    <a:pt x="1288" y="172"/>
                  </a:lnTo>
                  <a:lnTo>
                    <a:pt x="1287" y="170"/>
                  </a:lnTo>
                  <a:lnTo>
                    <a:pt x="1284" y="169"/>
                  </a:lnTo>
                  <a:lnTo>
                    <a:pt x="1281" y="166"/>
                  </a:lnTo>
                  <a:lnTo>
                    <a:pt x="1278" y="163"/>
                  </a:lnTo>
                  <a:lnTo>
                    <a:pt x="1274" y="160"/>
                  </a:lnTo>
                  <a:lnTo>
                    <a:pt x="1270" y="160"/>
                  </a:lnTo>
                  <a:lnTo>
                    <a:pt x="1271" y="155"/>
                  </a:lnTo>
                  <a:lnTo>
                    <a:pt x="1273" y="155"/>
                  </a:lnTo>
                  <a:lnTo>
                    <a:pt x="1274" y="154"/>
                  </a:lnTo>
                  <a:lnTo>
                    <a:pt x="1274" y="152"/>
                  </a:lnTo>
                  <a:lnTo>
                    <a:pt x="1281" y="158"/>
                  </a:lnTo>
                  <a:lnTo>
                    <a:pt x="1284" y="157"/>
                  </a:lnTo>
                  <a:lnTo>
                    <a:pt x="1285" y="154"/>
                  </a:lnTo>
                  <a:lnTo>
                    <a:pt x="1290" y="146"/>
                  </a:lnTo>
                  <a:lnTo>
                    <a:pt x="1290" y="143"/>
                  </a:lnTo>
                  <a:lnTo>
                    <a:pt x="1288" y="140"/>
                  </a:lnTo>
                  <a:lnTo>
                    <a:pt x="1287" y="140"/>
                  </a:lnTo>
                  <a:lnTo>
                    <a:pt x="1284" y="140"/>
                  </a:lnTo>
                  <a:lnTo>
                    <a:pt x="1284" y="137"/>
                  </a:lnTo>
                  <a:lnTo>
                    <a:pt x="1285" y="135"/>
                  </a:lnTo>
                  <a:lnTo>
                    <a:pt x="1287" y="134"/>
                  </a:lnTo>
                  <a:lnTo>
                    <a:pt x="1293" y="137"/>
                  </a:lnTo>
                  <a:lnTo>
                    <a:pt x="1303" y="129"/>
                  </a:lnTo>
                  <a:lnTo>
                    <a:pt x="1306" y="125"/>
                  </a:lnTo>
                  <a:lnTo>
                    <a:pt x="1312" y="120"/>
                  </a:lnTo>
                  <a:lnTo>
                    <a:pt x="1317" y="120"/>
                  </a:lnTo>
                  <a:lnTo>
                    <a:pt x="1323" y="114"/>
                  </a:lnTo>
                  <a:lnTo>
                    <a:pt x="1334" y="111"/>
                  </a:lnTo>
                  <a:lnTo>
                    <a:pt x="1340" y="111"/>
                  </a:lnTo>
                  <a:lnTo>
                    <a:pt x="1344" y="108"/>
                  </a:lnTo>
                  <a:lnTo>
                    <a:pt x="1350" y="106"/>
                  </a:lnTo>
                  <a:lnTo>
                    <a:pt x="1354" y="105"/>
                  </a:lnTo>
                  <a:lnTo>
                    <a:pt x="1366" y="102"/>
                  </a:lnTo>
                  <a:lnTo>
                    <a:pt x="1372" y="99"/>
                  </a:lnTo>
                  <a:lnTo>
                    <a:pt x="1372" y="96"/>
                  </a:lnTo>
                  <a:lnTo>
                    <a:pt x="1367" y="97"/>
                  </a:lnTo>
                  <a:lnTo>
                    <a:pt x="1366" y="96"/>
                  </a:lnTo>
                  <a:lnTo>
                    <a:pt x="1364" y="97"/>
                  </a:lnTo>
                  <a:lnTo>
                    <a:pt x="1363" y="99"/>
                  </a:lnTo>
                  <a:lnTo>
                    <a:pt x="1361" y="96"/>
                  </a:lnTo>
                  <a:lnTo>
                    <a:pt x="1360" y="97"/>
                  </a:lnTo>
                  <a:lnTo>
                    <a:pt x="1360" y="99"/>
                  </a:lnTo>
                  <a:lnTo>
                    <a:pt x="1358" y="99"/>
                  </a:lnTo>
                  <a:lnTo>
                    <a:pt x="1357" y="99"/>
                  </a:lnTo>
                  <a:lnTo>
                    <a:pt x="1357" y="94"/>
                  </a:lnTo>
                  <a:lnTo>
                    <a:pt x="1358" y="90"/>
                  </a:lnTo>
                  <a:lnTo>
                    <a:pt x="1360" y="93"/>
                  </a:lnTo>
                  <a:lnTo>
                    <a:pt x="1361" y="88"/>
                  </a:lnTo>
                  <a:lnTo>
                    <a:pt x="1363" y="88"/>
                  </a:lnTo>
                  <a:lnTo>
                    <a:pt x="1366" y="91"/>
                  </a:lnTo>
                  <a:lnTo>
                    <a:pt x="1369" y="88"/>
                  </a:lnTo>
                  <a:lnTo>
                    <a:pt x="1372" y="88"/>
                  </a:lnTo>
                  <a:lnTo>
                    <a:pt x="1375" y="88"/>
                  </a:lnTo>
                  <a:lnTo>
                    <a:pt x="1376" y="88"/>
                  </a:lnTo>
                  <a:lnTo>
                    <a:pt x="1378" y="87"/>
                  </a:lnTo>
                  <a:lnTo>
                    <a:pt x="1384" y="88"/>
                  </a:lnTo>
                  <a:lnTo>
                    <a:pt x="1387" y="87"/>
                  </a:lnTo>
                  <a:lnTo>
                    <a:pt x="1390" y="87"/>
                  </a:lnTo>
                  <a:lnTo>
                    <a:pt x="1395" y="88"/>
                  </a:lnTo>
                  <a:lnTo>
                    <a:pt x="1396" y="90"/>
                  </a:lnTo>
                  <a:lnTo>
                    <a:pt x="1395" y="93"/>
                  </a:lnTo>
                  <a:lnTo>
                    <a:pt x="1391" y="99"/>
                  </a:lnTo>
                  <a:lnTo>
                    <a:pt x="1391" y="100"/>
                  </a:lnTo>
                  <a:lnTo>
                    <a:pt x="1395" y="97"/>
                  </a:lnTo>
                  <a:lnTo>
                    <a:pt x="1401" y="94"/>
                  </a:lnTo>
                  <a:lnTo>
                    <a:pt x="1402" y="94"/>
                  </a:lnTo>
                  <a:lnTo>
                    <a:pt x="1402" y="97"/>
                  </a:lnTo>
                  <a:lnTo>
                    <a:pt x="1401" y="99"/>
                  </a:lnTo>
                  <a:lnTo>
                    <a:pt x="1405" y="97"/>
                  </a:lnTo>
                  <a:lnTo>
                    <a:pt x="1410" y="93"/>
                  </a:lnTo>
                  <a:lnTo>
                    <a:pt x="1411" y="93"/>
                  </a:lnTo>
                  <a:lnTo>
                    <a:pt x="1413" y="94"/>
                  </a:lnTo>
                  <a:lnTo>
                    <a:pt x="1416" y="93"/>
                  </a:lnTo>
                  <a:lnTo>
                    <a:pt x="1416" y="90"/>
                  </a:lnTo>
                  <a:lnTo>
                    <a:pt x="1419" y="90"/>
                  </a:lnTo>
                  <a:lnTo>
                    <a:pt x="1420" y="87"/>
                  </a:lnTo>
                  <a:lnTo>
                    <a:pt x="1422" y="85"/>
                  </a:lnTo>
                  <a:lnTo>
                    <a:pt x="1423" y="85"/>
                  </a:lnTo>
                  <a:lnTo>
                    <a:pt x="1428" y="82"/>
                  </a:lnTo>
                  <a:lnTo>
                    <a:pt x="1429" y="82"/>
                  </a:lnTo>
                  <a:lnTo>
                    <a:pt x="1431" y="84"/>
                  </a:lnTo>
                  <a:lnTo>
                    <a:pt x="1434" y="85"/>
                  </a:lnTo>
                  <a:lnTo>
                    <a:pt x="1439" y="88"/>
                  </a:lnTo>
                  <a:lnTo>
                    <a:pt x="1440" y="90"/>
                  </a:lnTo>
                  <a:lnTo>
                    <a:pt x="1440" y="90"/>
                  </a:lnTo>
                  <a:lnTo>
                    <a:pt x="1442" y="93"/>
                  </a:lnTo>
                  <a:lnTo>
                    <a:pt x="1440" y="96"/>
                  </a:lnTo>
                  <a:lnTo>
                    <a:pt x="1439" y="102"/>
                  </a:lnTo>
                  <a:lnTo>
                    <a:pt x="1437" y="103"/>
                  </a:lnTo>
                  <a:lnTo>
                    <a:pt x="1439" y="103"/>
                  </a:lnTo>
                  <a:lnTo>
                    <a:pt x="1440" y="103"/>
                  </a:lnTo>
                  <a:lnTo>
                    <a:pt x="1442" y="100"/>
                  </a:lnTo>
                  <a:lnTo>
                    <a:pt x="1442" y="97"/>
                  </a:lnTo>
                  <a:lnTo>
                    <a:pt x="1442" y="87"/>
                  </a:lnTo>
                  <a:lnTo>
                    <a:pt x="1440" y="82"/>
                  </a:lnTo>
                  <a:lnTo>
                    <a:pt x="1437" y="79"/>
                  </a:lnTo>
                  <a:lnTo>
                    <a:pt x="1433" y="74"/>
                  </a:lnTo>
                  <a:lnTo>
                    <a:pt x="1431" y="71"/>
                  </a:lnTo>
                  <a:lnTo>
                    <a:pt x="1429" y="68"/>
                  </a:lnTo>
                  <a:lnTo>
                    <a:pt x="1431" y="67"/>
                  </a:lnTo>
                  <a:lnTo>
                    <a:pt x="1439" y="70"/>
                  </a:lnTo>
                  <a:lnTo>
                    <a:pt x="1443" y="68"/>
                  </a:lnTo>
                  <a:lnTo>
                    <a:pt x="1448" y="68"/>
                  </a:lnTo>
                  <a:lnTo>
                    <a:pt x="1454" y="67"/>
                  </a:lnTo>
                  <a:lnTo>
                    <a:pt x="1457" y="68"/>
                  </a:lnTo>
                  <a:lnTo>
                    <a:pt x="1460" y="68"/>
                  </a:lnTo>
                  <a:lnTo>
                    <a:pt x="1464" y="71"/>
                  </a:lnTo>
                  <a:lnTo>
                    <a:pt x="1464" y="68"/>
                  </a:lnTo>
                  <a:lnTo>
                    <a:pt x="1458" y="65"/>
                  </a:lnTo>
                  <a:lnTo>
                    <a:pt x="1457" y="67"/>
                  </a:lnTo>
                  <a:lnTo>
                    <a:pt x="1455" y="65"/>
                  </a:lnTo>
                  <a:lnTo>
                    <a:pt x="1457" y="62"/>
                  </a:lnTo>
                  <a:lnTo>
                    <a:pt x="1458" y="58"/>
                  </a:lnTo>
                  <a:lnTo>
                    <a:pt x="1457" y="53"/>
                  </a:lnTo>
                  <a:lnTo>
                    <a:pt x="1455" y="50"/>
                  </a:lnTo>
                  <a:lnTo>
                    <a:pt x="1455" y="47"/>
                  </a:lnTo>
                  <a:lnTo>
                    <a:pt x="1457" y="41"/>
                  </a:lnTo>
                  <a:lnTo>
                    <a:pt x="1458" y="40"/>
                  </a:lnTo>
                  <a:lnTo>
                    <a:pt x="1460" y="35"/>
                  </a:lnTo>
                  <a:lnTo>
                    <a:pt x="1463" y="30"/>
                  </a:lnTo>
                  <a:lnTo>
                    <a:pt x="1477" y="12"/>
                  </a:lnTo>
                  <a:lnTo>
                    <a:pt x="1483" y="6"/>
                  </a:lnTo>
                  <a:lnTo>
                    <a:pt x="1486" y="5"/>
                  </a:lnTo>
                  <a:lnTo>
                    <a:pt x="1487" y="6"/>
                  </a:lnTo>
                  <a:lnTo>
                    <a:pt x="1493" y="0"/>
                  </a:lnTo>
                </a:path>
              </a:pathLst>
            </a:cu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76" name="Freeform 22720"/>
            <p:cNvSpPr>
              <a:spLocks noChangeAspect="1"/>
            </p:cNvSpPr>
            <p:nvPr/>
          </p:nvSpPr>
          <p:spPr bwMode="auto">
            <a:xfrm>
              <a:off x="2900713" y="1036424"/>
              <a:ext cx="645806" cy="947296"/>
            </a:xfrm>
            <a:custGeom>
              <a:avLst/>
              <a:gdLst>
                <a:gd name="T0" fmla="*/ 601 w 754"/>
                <a:gd name="T1" fmla="*/ 74 h 1106"/>
                <a:gd name="T2" fmla="*/ 610 w 754"/>
                <a:gd name="T3" fmla="*/ 155 h 1106"/>
                <a:gd name="T4" fmla="*/ 658 w 754"/>
                <a:gd name="T5" fmla="*/ 188 h 1106"/>
                <a:gd name="T6" fmla="*/ 733 w 754"/>
                <a:gd name="T7" fmla="*/ 232 h 1106"/>
                <a:gd name="T8" fmla="*/ 655 w 754"/>
                <a:gd name="T9" fmla="*/ 296 h 1106"/>
                <a:gd name="T10" fmla="*/ 651 w 754"/>
                <a:gd name="T11" fmla="*/ 381 h 1106"/>
                <a:gd name="T12" fmla="*/ 657 w 754"/>
                <a:gd name="T13" fmla="*/ 468 h 1106"/>
                <a:gd name="T14" fmla="*/ 643 w 754"/>
                <a:gd name="T15" fmla="*/ 505 h 1106"/>
                <a:gd name="T16" fmla="*/ 654 w 754"/>
                <a:gd name="T17" fmla="*/ 565 h 1106"/>
                <a:gd name="T18" fmla="*/ 637 w 754"/>
                <a:gd name="T19" fmla="*/ 599 h 1106"/>
                <a:gd name="T20" fmla="*/ 630 w 754"/>
                <a:gd name="T21" fmla="*/ 639 h 1106"/>
                <a:gd name="T22" fmla="*/ 622 w 754"/>
                <a:gd name="T23" fmla="*/ 678 h 1106"/>
                <a:gd name="T24" fmla="*/ 560 w 754"/>
                <a:gd name="T25" fmla="*/ 671 h 1106"/>
                <a:gd name="T26" fmla="*/ 613 w 754"/>
                <a:gd name="T27" fmla="*/ 686 h 1106"/>
                <a:gd name="T28" fmla="*/ 579 w 754"/>
                <a:gd name="T29" fmla="*/ 698 h 1106"/>
                <a:gd name="T30" fmla="*/ 617 w 754"/>
                <a:gd name="T31" fmla="*/ 750 h 1106"/>
                <a:gd name="T32" fmla="*/ 616 w 754"/>
                <a:gd name="T33" fmla="*/ 791 h 1106"/>
                <a:gd name="T34" fmla="*/ 575 w 754"/>
                <a:gd name="T35" fmla="*/ 767 h 1106"/>
                <a:gd name="T36" fmla="*/ 567 w 754"/>
                <a:gd name="T37" fmla="*/ 794 h 1106"/>
                <a:gd name="T38" fmla="*/ 611 w 754"/>
                <a:gd name="T39" fmla="*/ 814 h 1106"/>
                <a:gd name="T40" fmla="*/ 573 w 754"/>
                <a:gd name="T41" fmla="*/ 849 h 1106"/>
                <a:gd name="T42" fmla="*/ 497 w 754"/>
                <a:gd name="T43" fmla="*/ 861 h 1106"/>
                <a:gd name="T44" fmla="*/ 473 w 754"/>
                <a:gd name="T45" fmla="*/ 919 h 1106"/>
                <a:gd name="T46" fmla="*/ 443 w 754"/>
                <a:gd name="T47" fmla="*/ 945 h 1106"/>
                <a:gd name="T48" fmla="*/ 421 w 754"/>
                <a:gd name="T49" fmla="*/ 937 h 1106"/>
                <a:gd name="T50" fmla="*/ 400 w 754"/>
                <a:gd name="T51" fmla="*/ 984 h 1106"/>
                <a:gd name="T52" fmla="*/ 379 w 754"/>
                <a:gd name="T53" fmla="*/ 1019 h 1106"/>
                <a:gd name="T54" fmla="*/ 376 w 754"/>
                <a:gd name="T55" fmla="*/ 1056 h 1106"/>
                <a:gd name="T56" fmla="*/ 355 w 754"/>
                <a:gd name="T57" fmla="*/ 1100 h 1106"/>
                <a:gd name="T58" fmla="*/ 344 w 754"/>
                <a:gd name="T59" fmla="*/ 1088 h 1106"/>
                <a:gd name="T60" fmla="*/ 312 w 754"/>
                <a:gd name="T61" fmla="*/ 1080 h 1106"/>
                <a:gd name="T62" fmla="*/ 291 w 754"/>
                <a:gd name="T63" fmla="*/ 1059 h 1106"/>
                <a:gd name="T64" fmla="*/ 277 w 754"/>
                <a:gd name="T65" fmla="*/ 1031 h 1106"/>
                <a:gd name="T66" fmla="*/ 274 w 754"/>
                <a:gd name="T67" fmla="*/ 987 h 1106"/>
                <a:gd name="T68" fmla="*/ 273 w 754"/>
                <a:gd name="T69" fmla="*/ 970 h 1106"/>
                <a:gd name="T70" fmla="*/ 253 w 754"/>
                <a:gd name="T71" fmla="*/ 963 h 1106"/>
                <a:gd name="T72" fmla="*/ 239 w 754"/>
                <a:gd name="T73" fmla="*/ 937 h 1106"/>
                <a:gd name="T74" fmla="*/ 238 w 754"/>
                <a:gd name="T75" fmla="*/ 920 h 1106"/>
                <a:gd name="T76" fmla="*/ 266 w 754"/>
                <a:gd name="T77" fmla="*/ 887 h 1106"/>
                <a:gd name="T78" fmla="*/ 250 w 754"/>
                <a:gd name="T79" fmla="*/ 870 h 1106"/>
                <a:gd name="T80" fmla="*/ 248 w 754"/>
                <a:gd name="T81" fmla="*/ 852 h 1106"/>
                <a:gd name="T82" fmla="*/ 274 w 754"/>
                <a:gd name="T83" fmla="*/ 815 h 1106"/>
                <a:gd name="T84" fmla="*/ 230 w 754"/>
                <a:gd name="T85" fmla="*/ 776 h 1106"/>
                <a:gd name="T86" fmla="*/ 266 w 754"/>
                <a:gd name="T87" fmla="*/ 771 h 1106"/>
                <a:gd name="T88" fmla="*/ 238 w 754"/>
                <a:gd name="T89" fmla="*/ 747 h 1106"/>
                <a:gd name="T90" fmla="*/ 235 w 754"/>
                <a:gd name="T91" fmla="*/ 742 h 1106"/>
                <a:gd name="T92" fmla="*/ 212 w 754"/>
                <a:gd name="T93" fmla="*/ 720 h 1106"/>
                <a:gd name="T94" fmla="*/ 213 w 754"/>
                <a:gd name="T95" fmla="*/ 683 h 1106"/>
                <a:gd name="T96" fmla="*/ 195 w 754"/>
                <a:gd name="T97" fmla="*/ 641 h 1106"/>
                <a:gd name="T98" fmla="*/ 177 w 754"/>
                <a:gd name="T99" fmla="*/ 572 h 1106"/>
                <a:gd name="T100" fmla="*/ 91 w 754"/>
                <a:gd name="T101" fmla="*/ 546 h 1106"/>
                <a:gd name="T102" fmla="*/ 56 w 754"/>
                <a:gd name="T103" fmla="*/ 521 h 1106"/>
                <a:gd name="T104" fmla="*/ 50 w 754"/>
                <a:gd name="T105" fmla="*/ 483 h 1106"/>
                <a:gd name="T106" fmla="*/ 35 w 754"/>
                <a:gd name="T107" fmla="*/ 470 h 1106"/>
                <a:gd name="T108" fmla="*/ 13 w 754"/>
                <a:gd name="T109" fmla="*/ 406 h 1106"/>
                <a:gd name="T110" fmla="*/ 97 w 754"/>
                <a:gd name="T111" fmla="*/ 316 h 1106"/>
                <a:gd name="T112" fmla="*/ 88 w 754"/>
                <a:gd name="T113" fmla="*/ 264 h 1106"/>
                <a:gd name="T114" fmla="*/ 147 w 754"/>
                <a:gd name="T115" fmla="*/ 169 h 1106"/>
                <a:gd name="T116" fmla="*/ 222 w 754"/>
                <a:gd name="T117" fmla="*/ 124 h 1106"/>
                <a:gd name="T118" fmla="*/ 268 w 754"/>
                <a:gd name="T119" fmla="*/ 115 h 1106"/>
                <a:gd name="T120" fmla="*/ 385 w 754"/>
                <a:gd name="T121" fmla="*/ 85 h 1106"/>
                <a:gd name="T122" fmla="*/ 426 w 754"/>
                <a:gd name="T123" fmla="*/ 62 h 1106"/>
                <a:gd name="T124" fmla="*/ 484 w 754"/>
                <a:gd name="T125" fmla="*/ 1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4" h="1106">
                  <a:moveTo>
                    <a:pt x="490" y="0"/>
                  </a:moveTo>
                  <a:lnTo>
                    <a:pt x="517" y="0"/>
                  </a:lnTo>
                  <a:lnTo>
                    <a:pt x="526" y="3"/>
                  </a:lnTo>
                  <a:lnTo>
                    <a:pt x="538" y="9"/>
                  </a:lnTo>
                  <a:lnTo>
                    <a:pt x="545" y="16"/>
                  </a:lnTo>
                  <a:lnTo>
                    <a:pt x="546" y="16"/>
                  </a:lnTo>
                  <a:lnTo>
                    <a:pt x="554" y="20"/>
                  </a:lnTo>
                  <a:lnTo>
                    <a:pt x="563" y="24"/>
                  </a:lnTo>
                  <a:lnTo>
                    <a:pt x="575" y="33"/>
                  </a:lnTo>
                  <a:lnTo>
                    <a:pt x="578" y="36"/>
                  </a:lnTo>
                  <a:lnTo>
                    <a:pt x="576" y="38"/>
                  </a:lnTo>
                  <a:lnTo>
                    <a:pt x="573" y="39"/>
                  </a:lnTo>
                  <a:lnTo>
                    <a:pt x="555" y="42"/>
                  </a:lnTo>
                  <a:lnTo>
                    <a:pt x="525" y="47"/>
                  </a:lnTo>
                  <a:lnTo>
                    <a:pt x="507" y="53"/>
                  </a:lnTo>
                  <a:lnTo>
                    <a:pt x="502" y="55"/>
                  </a:lnTo>
                  <a:lnTo>
                    <a:pt x="500" y="64"/>
                  </a:lnTo>
                  <a:lnTo>
                    <a:pt x="504" y="65"/>
                  </a:lnTo>
                  <a:lnTo>
                    <a:pt x="507" y="64"/>
                  </a:lnTo>
                  <a:lnTo>
                    <a:pt x="522" y="53"/>
                  </a:lnTo>
                  <a:lnTo>
                    <a:pt x="526" y="51"/>
                  </a:lnTo>
                  <a:lnTo>
                    <a:pt x="535" y="51"/>
                  </a:lnTo>
                  <a:lnTo>
                    <a:pt x="549" y="56"/>
                  </a:lnTo>
                  <a:lnTo>
                    <a:pt x="554" y="55"/>
                  </a:lnTo>
                  <a:lnTo>
                    <a:pt x="563" y="56"/>
                  </a:lnTo>
                  <a:lnTo>
                    <a:pt x="573" y="53"/>
                  </a:lnTo>
                  <a:lnTo>
                    <a:pt x="586" y="45"/>
                  </a:lnTo>
                  <a:lnTo>
                    <a:pt x="589" y="61"/>
                  </a:lnTo>
                  <a:lnTo>
                    <a:pt x="593" y="74"/>
                  </a:lnTo>
                  <a:lnTo>
                    <a:pt x="598" y="73"/>
                  </a:lnTo>
                  <a:lnTo>
                    <a:pt x="601" y="74"/>
                  </a:lnTo>
                  <a:lnTo>
                    <a:pt x="602" y="79"/>
                  </a:lnTo>
                  <a:lnTo>
                    <a:pt x="604" y="80"/>
                  </a:lnTo>
                  <a:lnTo>
                    <a:pt x="607" y="79"/>
                  </a:lnTo>
                  <a:lnTo>
                    <a:pt x="617" y="83"/>
                  </a:lnTo>
                  <a:lnTo>
                    <a:pt x="625" y="91"/>
                  </a:lnTo>
                  <a:lnTo>
                    <a:pt x="628" y="94"/>
                  </a:lnTo>
                  <a:lnTo>
                    <a:pt x="630" y="99"/>
                  </a:lnTo>
                  <a:lnTo>
                    <a:pt x="630" y="102"/>
                  </a:lnTo>
                  <a:lnTo>
                    <a:pt x="628" y="106"/>
                  </a:lnTo>
                  <a:lnTo>
                    <a:pt x="624" y="115"/>
                  </a:lnTo>
                  <a:lnTo>
                    <a:pt x="617" y="121"/>
                  </a:lnTo>
                  <a:lnTo>
                    <a:pt x="610" y="127"/>
                  </a:lnTo>
                  <a:lnTo>
                    <a:pt x="601" y="131"/>
                  </a:lnTo>
                  <a:lnTo>
                    <a:pt x="531" y="143"/>
                  </a:lnTo>
                  <a:lnTo>
                    <a:pt x="529" y="144"/>
                  </a:lnTo>
                  <a:lnTo>
                    <a:pt x="528" y="152"/>
                  </a:lnTo>
                  <a:lnTo>
                    <a:pt x="528" y="161"/>
                  </a:lnTo>
                  <a:lnTo>
                    <a:pt x="531" y="162"/>
                  </a:lnTo>
                  <a:lnTo>
                    <a:pt x="538" y="156"/>
                  </a:lnTo>
                  <a:lnTo>
                    <a:pt x="552" y="152"/>
                  </a:lnTo>
                  <a:lnTo>
                    <a:pt x="563" y="152"/>
                  </a:lnTo>
                  <a:lnTo>
                    <a:pt x="586" y="156"/>
                  </a:lnTo>
                  <a:lnTo>
                    <a:pt x="592" y="167"/>
                  </a:lnTo>
                  <a:lnTo>
                    <a:pt x="596" y="182"/>
                  </a:lnTo>
                  <a:lnTo>
                    <a:pt x="604" y="179"/>
                  </a:lnTo>
                  <a:lnTo>
                    <a:pt x="605" y="176"/>
                  </a:lnTo>
                  <a:lnTo>
                    <a:pt x="607" y="172"/>
                  </a:lnTo>
                  <a:lnTo>
                    <a:pt x="608" y="167"/>
                  </a:lnTo>
                  <a:lnTo>
                    <a:pt x="608" y="161"/>
                  </a:lnTo>
                  <a:lnTo>
                    <a:pt x="610" y="158"/>
                  </a:lnTo>
                  <a:lnTo>
                    <a:pt x="610" y="155"/>
                  </a:lnTo>
                  <a:lnTo>
                    <a:pt x="613" y="153"/>
                  </a:lnTo>
                  <a:lnTo>
                    <a:pt x="617" y="152"/>
                  </a:lnTo>
                  <a:lnTo>
                    <a:pt x="630" y="150"/>
                  </a:lnTo>
                  <a:lnTo>
                    <a:pt x="633" y="150"/>
                  </a:lnTo>
                  <a:lnTo>
                    <a:pt x="634" y="158"/>
                  </a:lnTo>
                  <a:lnTo>
                    <a:pt x="634" y="162"/>
                  </a:lnTo>
                  <a:lnTo>
                    <a:pt x="634" y="169"/>
                  </a:lnTo>
                  <a:lnTo>
                    <a:pt x="634" y="175"/>
                  </a:lnTo>
                  <a:lnTo>
                    <a:pt x="634" y="184"/>
                  </a:lnTo>
                  <a:lnTo>
                    <a:pt x="634" y="191"/>
                  </a:lnTo>
                  <a:lnTo>
                    <a:pt x="630" y="205"/>
                  </a:lnTo>
                  <a:lnTo>
                    <a:pt x="628" y="213"/>
                  </a:lnTo>
                  <a:lnTo>
                    <a:pt x="625" y="217"/>
                  </a:lnTo>
                  <a:lnTo>
                    <a:pt x="619" y="229"/>
                  </a:lnTo>
                  <a:lnTo>
                    <a:pt x="617" y="232"/>
                  </a:lnTo>
                  <a:lnTo>
                    <a:pt x="611" y="246"/>
                  </a:lnTo>
                  <a:lnTo>
                    <a:pt x="610" y="252"/>
                  </a:lnTo>
                  <a:lnTo>
                    <a:pt x="610" y="257"/>
                  </a:lnTo>
                  <a:lnTo>
                    <a:pt x="610" y="257"/>
                  </a:lnTo>
                  <a:lnTo>
                    <a:pt x="611" y="252"/>
                  </a:lnTo>
                  <a:lnTo>
                    <a:pt x="613" y="249"/>
                  </a:lnTo>
                  <a:lnTo>
                    <a:pt x="614" y="246"/>
                  </a:lnTo>
                  <a:lnTo>
                    <a:pt x="624" y="238"/>
                  </a:lnTo>
                  <a:lnTo>
                    <a:pt x="625" y="235"/>
                  </a:lnTo>
                  <a:lnTo>
                    <a:pt x="631" y="226"/>
                  </a:lnTo>
                  <a:lnTo>
                    <a:pt x="634" y="222"/>
                  </a:lnTo>
                  <a:lnTo>
                    <a:pt x="637" y="217"/>
                  </a:lnTo>
                  <a:lnTo>
                    <a:pt x="639" y="214"/>
                  </a:lnTo>
                  <a:lnTo>
                    <a:pt x="648" y="194"/>
                  </a:lnTo>
                  <a:lnTo>
                    <a:pt x="652" y="188"/>
                  </a:lnTo>
                  <a:lnTo>
                    <a:pt x="658" y="188"/>
                  </a:lnTo>
                  <a:lnTo>
                    <a:pt x="658" y="199"/>
                  </a:lnTo>
                  <a:lnTo>
                    <a:pt x="665" y="200"/>
                  </a:lnTo>
                  <a:lnTo>
                    <a:pt x="668" y="199"/>
                  </a:lnTo>
                  <a:lnTo>
                    <a:pt x="672" y="202"/>
                  </a:lnTo>
                  <a:lnTo>
                    <a:pt x="674" y="205"/>
                  </a:lnTo>
                  <a:lnTo>
                    <a:pt x="677" y="205"/>
                  </a:lnTo>
                  <a:lnTo>
                    <a:pt x="680" y="208"/>
                  </a:lnTo>
                  <a:lnTo>
                    <a:pt x="683" y="205"/>
                  </a:lnTo>
                  <a:lnTo>
                    <a:pt x="683" y="204"/>
                  </a:lnTo>
                  <a:lnTo>
                    <a:pt x="686" y="196"/>
                  </a:lnTo>
                  <a:lnTo>
                    <a:pt x="690" y="188"/>
                  </a:lnTo>
                  <a:lnTo>
                    <a:pt x="693" y="181"/>
                  </a:lnTo>
                  <a:lnTo>
                    <a:pt x="695" y="178"/>
                  </a:lnTo>
                  <a:lnTo>
                    <a:pt x="696" y="176"/>
                  </a:lnTo>
                  <a:lnTo>
                    <a:pt x="698" y="175"/>
                  </a:lnTo>
                  <a:lnTo>
                    <a:pt x="703" y="172"/>
                  </a:lnTo>
                  <a:lnTo>
                    <a:pt x="704" y="172"/>
                  </a:lnTo>
                  <a:lnTo>
                    <a:pt x="707" y="172"/>
                  </a:lnTo>
                  <a:lnTo>
                    <a:pt x="719" y="173"/>
                  </a:lnTo>
                  <a:lnTo>
                    <a:pt x="725" y="175"/>
                  </a:lnTo>
                  <a:lnTo>
                    <a:pt x="734" y="181"/>
                  </a:lnTo>
                  <a:lnTo>
                    <a:pt x="742" y="184"/>
                  </a:lnTo>
                  <a:lnTo>
                    <a:pt x="745" y="187"/>
                  </a:lnTo>
                  <a:lnTo>
                    <a:pt x="748" y="193"/>
                  </a:lnTo>
                  <a:lnTo>
                    <a:pt x="753" y="199"/>
                  </a:lnTo>
                  <a:lnTo>
                    <a:pt x="754" y="200"/>
                  </a:lnTo>
                  <a:lnTo>
                    <a:pt x="754" y="204"/>
                  </a:lnTo>
                  <a:lnTo>
                    <a:pt x="753" y="205"/>
                  </a:lnTo>
                  <a:lnTo>
                    <a:pt x="744" y="216"/>
                  </a:lnTo>
                  <a:lnTo>
                    <a:pt x="741" y="222"/>
                  </a:lnTo>
                  <a:lnTo>
                    <a:pt x="733" y="232"/>
                  </a:lnTo>
                  <a:lnTo>
                    <a:pt x="728" y="237"/>
                  </a:lnTo>
                  <a:lnTo>
                    <a:pt x="725" y="238"/>
                  </a:lnTo>
                  <a:lnTo>
                    <a:pt x="719" y="238"/>
                  </a:lnTo>
                  <a:lnTo>
                    <a:pt x="716" y="240"/>
                  </a:lnTo>
                  <a:lnTo>
                    <a:pt x="716" y="242"/>
                  </a:lnTo>
                  <a:lnTo>
                    <a:pt x="718" y="246"/>
                  </a:lnTo>
                  <a:lnTo>
                    <a:pt x="719" y="251"/>
                  </a:lnTo>
                  <a:lnTo>
                    <a:pt x="719" y="252"/>
                  </a:lnTo>
                  <a:lnTo>
                    <a:pt x="716" y="257"/>
                  </a:lnTo>
                  <a:lnTo>
                    <a:pt x="716" y="258"/>
                  </a:lnTo>
                  <a:lnTo>
                    <a:pt x="707" y="261"/>
                  </a:lnTo>
                  <a:lnTo>
                    <a:pt x="703" y="267"/>
                  </a:lnTo>
                  <a:lnTo>
                    <a:pt x="698" y="267"/>
                  </a:lnTo>
                  <a:lnTo>
                    <a:pt x="693" y="267"/>
                  </a:lnTo>
                  <a:lnTo>
                    <a:pt x="689" y="272"/>
                  </a:lnTo>
                  <a:lnTo>
                    <a:pt x="690" y="277"/>
                  </a:lnTo>
                  <a:lnTo>
                    <a:pt x="692" y="280"/>
                  </a:lnTo>
                  <a:lnTo>
                    <a:pt x="698" y="284"/>
                  </a:lnTo>
                  <a:lnTo>
                    <a:pt x="698" y="286"/>
                  </a:lnTo>
                  <a:lnTo>
                    <a:pt x="695" y="290"/>
                  </a:lnTo>
                  <a:lnTo>
                    <a:pt x="692" y="296"/>
                  </a:lnTo>
                  <a:lnTo>
                    <a:pt x="687" y="301"/>
                  </a:lnTo>
                  <a:lnTo>
                    <a:pt x="686" y="301"/>
                  </a:lnTo>
                  <a:lnTo>
                    <a:pt x="683" y="299"/>
                  </a:lnTo>
                  <a:lnTo>
                    <a:pt x="681" y="299"/>
                  </a:lnTo>
                  <a:lnTo>
                    <a:pt x="677" y="302"/>
                  </a:lnTo>
                  <a:lnTo>
                    <a:pt x="672" y="302"/>
                  </a:lnTo>
                  <a:lnTo>
                    <a:pt x="665" y="299"/>
                  </a:lnTo>
                  <a:lnTo>
                    <a:pt x="660" y="296"/>
                  </a:lnTo>
                  <a:lnTo>
                    <a:pt x="658" y="296"/>
                  </a:lnTo>
                  <a:lnTo>
                    <a:pt x="655" y="296"/>
                  </a:lnTo>
                  <a:lnTo>
                    <a:pt x="654" y="296"/>
                  </a:lnTo>
                  <a:lnTo>
                    <a:pt x="651" y="304"/>
                  </a:lnTo>
                  <a:lnTo>
                    <a:pt x="648" y="308"/>
                  </a:lnTo>
                  <a:lnTo>
                    <a:pt x="646" y="313"/>
                  </a:lnTo>
                  <a:lnTo>
                    <a:pt x="646" y="319"/>
                  </a:lnTo>
                  <a:lnTo>
                    <a:pt x="646" y="324"/>
                  </a:lnTo>
                  <a:lnTo>
                    <a:pt x="646" y="328"/>
                  </a:lnTo>
                  <a:lnTo>
                    <a:pt x="648" y="330"/>
                  </a:lnTo>
                  <a:lnTo>
                    <a:pt x="649" y="331"/>
                  </a:lnTo>
                  <a:lnTo>
                    <a:pt x="651" y="331"/>
                  </a:lnTo>
                  <a:lnTo>
                    <a:pt x="654" y="331"/>
                  </a:lnTo>
                  <a:lnTo>
                    <a:pt x="655" y="331"/>
                  </a:lnTo>
                  <a:lnTo>
                    <a:pt x="657" y="333"/>
                  </a:lnTo>
                  <a:lnTo>
                    <a:pt x="657" y="336"/>
                  </a:lnTo>
                  <a:lnTo>
                    <a:pt x="657" y="340"/>
                  </a:lnTo>
                  <a:lnTo>
                    <a:pt x="657" y="345"/>
                  </a:lnTo>
                  <a:lnTo>
                    <a:pt x="655" y="349"/>
                  </a:lnTo>
                  <a:lnTo>
                    <a:pt x="655" y="356"/>
                  </a:lnTo>
                  <a:lnTo>
                    <a:pt x="655" y="359"/>
                  </a:lnTo>
                  <a:lnTo>
                    <a:pt x="657" y="360"/>
                  </a:lnTo>
                  <a:lnTo>
                    <a:pt x="658" y="360"/>
                  </a:lnTo>
                  <a:lnTo>
                    <a:pt x="658" y="360"/>
                  </a:lnTo>
                  <a:lnTo>
                    <a:pt x="660" y="363"/>
                  </a:lnTo>
                  <a:lnTo>
                    <a:pt x="660" y="365"/>
                  </a:lnTo>
                  <a:lnTo>
                    <a:pt x="662" y="368"/>
                  </a:lnTo>
                  <a:lnTo>
                    <a:pt x="662" y="371"/>
                  </a:lnTo>
                  <a:lnTo>
                    <a:pt x="660" y="372"/>
                  </a:lnTo>
                  <a:lnTo>
                    <a:pt x="657" y="374"/>
                  </a:lnTo>
                  <a:lnTo>
                    <a:pt x="652" y="377"/>
                  </a:lnTo>
                  <a:lnTo>
                    <a:pt x="651" y="378"/>
                  </a:lnTo>
                  <a:lnTo>
                    <a:pt x="651" y="381"/>
                  </a:lnTo>
                  <a:lnTo>
                    <a:pt x="651" y="384"/>
                  </a:lnTo>
                  <a:lnTo>
                    <a:pt x="649" y="388"/>
                  </a:lnTo>
                  <a:lnTo>
                    <a:pt x="649" y="391"/>
                  </a:lnTo>
                  <a:lnTo>
                    <a:pt x="648" y="392"/>
                  </a:lnTo>
                  <a:lnTo>
                    <a:pt x="646" y="392"/>
                  </a:lnTo>
                  <a:lnTo>
                    <a:pt x="643" y="392"/>
                  </a:lnTo>
                  <a:lnTo>
                    <a:pt x="640" y="394"/>
                  </a:lnTo>
                  <a:lnTo>
                    <a:pt x="634" y="403"/>
                  </a:lnTo>
                  <a:lnTo>
                    <a:pt x="634" y="404"/>
                  </a:lnTo>
                  <a:lnTo>
                    <a:pt x="637" y="407"/>
                  </a:lnTo>
                  <a:lnTo>
                    <a:pt x="637" y="410"/>
                  </a:lnTo>
                  <a:lnTo>
                    <a:pt x="634" y="421"/>
                  </a:lnTo>
                  <a:lnTo>
                    <a:pt x="633" y="426"/>
                  </a:lnTo>
                  <a:lnTo>
                    <a:pt x="633" y="433"/>
                  </a:lnTo>
                  <a:lnTo>
                    <a:pt x="631" y="439"/>
                  </a:lnTo>
                  <a:lnTo>
                    <a:pt x="630" y="444"/>
                  </a:lnTo>
                  <a:lnTo>
                    <a:pt x="628" y="450"/>
                  </a:lnTo>
                  <a:lnTo>
                    <a:pt x="627" y="456"/>
                  </a:lnTo>
                  <a:lnTo>
                    <a:pt x="627" y="460"/>
                  </a:lnTo>
                  <a:lnTo>
                    <a:pt x="630" y="464"/>
                  </a:lnTo>
                  <a:lnTo>
                    <a:pt x="631" y="460"/>
                  </a:lnTo>
                  <a:lnTo>
                    <a:pt x="634" y="453"/>
                  </a:lnTo>
                  <a:lnTo>
                    <a:pt x="637" y="448"/>
                  </a:lnTo>
                  <a:lnTo>
                    <a:pt x="642" y="450"/>
                  </a:lnTo>
                  <a:lnTo>
                    <a:pt x="645" y="451"/>
                  </a:lnTo>
                  <a:lnTo>
                    <a:pt x="649" y="454"/>
                  </a:lnTo>
                  <a:lnTo>
                    <a:pt x="652" y="457"/>
                  </a:lnTo>
                  <a:lnTo>
                    <a:pt x="655" y="460"/>
                  </a:lnTo>
                  <a:lnTo>
                    <a:pt x="655" y="462"/>
                  </a:lnTo>
                  <a:lnTo>
                    <a:pt x="657" y="465"/>
                  </a:lnTo>
                  <a:lnTo>
                    <a:pt x="657" y="468"/>
                  </a:lnTo>
                  <a:lnTo>
                    <a:pt x="655" y="468"/>
                  </a:lnTo>
                  <a:lnTo>
                    <a:pt x="654" y="468"/>
                  </a:lnTo>
                  <a:lnTo>
                    <a:pt x="649" y="464"/>
                  </a:lnTo>
                  <a:lnTo>
                    <a:pt x="646" y="462"/>
                  </a:lnTo>
                  <a:lnTo>
                    <a:pt x="643" y="464"/>
                  </a:lnTo>
                  <a:lnTo>
                    <a:pt x="640" y="465"/>
                  </a:lnTo>
                  <a:lnTo>
                    <a:pt x="643" y="476"/>
                  </a:lnTo>
                  <a:lnTo>
                    <a:pt x="646" y="480"/>
                  </a:lnTo>
                  <a:lnTo>
                    <a:pt x="651" y="482"/>
                  </a:lnTo>
                  <a:lnTo>
                    <a:pt x="654" y="483"/>
                  </a:lnTo>
                  <a:lnTo>
                    <a:pt x="655" y="486"/>
                  </a:lnTo>
                  <a:lnTo>
                    <a:pt x="657" y="488"/>
                  </a:lnTo>
                  <a:lnTo>
                    <a:pt x="658" y="488"/>
                  </a:lnTo>
                  <a:lnTo>
                    <a:pt x="662" y="485"/>
                  </a:lnTo>
                  <a:lnTo>
                    <a:pt x="666" y="485"/>
                  </a:lnTo>
                  <a:lnTo>
                    <a:pt x="668" y="486"/>
                  </a:lnTo>
                  <a:lnTo>
                    <a:pt x="669" y="488"/>
                  </a:lnTo>
                  <a:lnTo>
                    <a:pt x="669" y="492"/>
                  </a:lnTo>
                  <a:lnTo>
                    <a:pt x="669" y="500"/>
                  </a:lnTo>
                  <a:lnTo>
                    <a:pt x="669" y="505"/>
                  </a:lnTo>
                  <a:lnTo>
                    <a:pt x="668" y="508"/>
                  </a:lnTo>
                  <a:lnTo>
                    <a:pt x="666" y="512"/>
                  </a:lnTo>
                  <a:lnTo>
                    <a:pt x="666" y="514"/>
                  </a:lnTo>
                  <a:lnTo>
                    <a:pt x="665" y="512"/>
                  </a:lnTo>
                  <a:lnTo>
                    <a:pt x="663" y="512"/>
                  </a:lnTo>
                  <a:lnTo>
                    <a:pt x="662" y="511"/>
                  </a:lnTo>
                  <a:lnTo>
                    <a:pt x="658" y="509"/>
                  </a:lnTo>
                  <a:lnTo>
                    <a:pt x="654" y="508"/>
                  </a:lnTo>
                  <a:lnTo>
                    <a:pt x="651" y="505"/>
                  </a:lnTo>
                  <a:lnTo>
                    <a:pt x="648" y="505"/>
                  </a:lnTo>
                  <a:lnTo>
                    <a:pt x="643" y="505"/>
                  </a:lnTo>
                  <a:lnTo>
                    <a:pt x="637" y="506"/>
                  </a:lnTo>
                  <a:lnTo>
                    <a:pt x="637" y="509"/>
                  </a:lnTo>
                  <a:lnTo>
                    <a:pt x="628" y="517"/>
                  </a:lnTo>
                  <a:lnTo>
                    <a:pt x="627" y="517"/>
                  </a:lnTo>
                  <a:lnTo>
                    <a:pt x="625" y="514"/>
                  </a:lnTo>
                  <a:lnTo>
                    <a:pt x="622" y="511"/>
                  </a:lnTo>
                  <a:lnTo>
                    <a:pt x="621" y="511"/>
                  </a:lnTo>
                  <a:lnTo>
                    <a:pt x="617" y="515"/>
                  </a:lnTo>
                  <a:lnTo>
                    <a:pt x="616" y="517"/>
                  </a:lnTo>
                  <a:lnTo>
                    <a:pt x="616" y="517"/>
                  </a:lnTo>
                  <a:lnTo>
                    <a:pt x="619" y="520"/>
                  </a:lnTo>
                  <a:lnTo>
                    <a:pt x="619" y="521"/>
                  </a:lnTo>
                  <a:lnTo>
                    <a:pt x="621" y="521"/>
                  </a:lnTo>
                  <a:lnTo>
                    <a:pt x="624" y="523"/>
                  </a:lnTo>
                  <a:lnTo>
                    <a:pt x="625" y="523"/>
                  </a:lnTo>
                  <a:lnTo>
                    <a:pt x="627" y="532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31" y="540"/>
                  </a:lnTo>
                  <a:lnTo>
                    <a:pt x="634" y="540"/>
                  </a:lnTo>
                  <a:lnTo>
                    <a:pt x="637" y="537"/>
                  </a:lnTo>
                  <a:lnTo>
                    <a:pt x="639" y="538"/>
                  </a:lnTo>
                  <a:lnTo>
                    <a:pt x="642" y="541"/>
                  </a:lnTo>
                  <a:lnTo>
                    <a:pt x="643" y="541"/>
                  </a:lnTo>
                  <a:lnTo>
                    <a:pt x="645" y="541"/>
                  </a:lnTo>
                  <a:lnTo>
                    <a:pt x="648" y="541"/>
                  </a:lnTo>
                  <a:lnTo>
                    <a:pt x="651" y="547"/>
                  </a:lnTo>
                  <a:lnTo>
                    <a:pt x="649" y="553"/>
                  </a:lnTo>
                  <a:lnTo>
                    <a:pt x="651" y="558"/>
                  </a:lnTo>
                  <a:lnTo>
                    <a:pt x="654" y="562"/>
                  </a:lnTo>
                  <a:lnTo>
                    <a:pt x="654" y="565"/>
                  </a:lnTo>
                  <a:lnTo>
                    <a:pt x="655" y="568"/>
                  </a:lnTo>
                  <a:lnTo>
                    <a:pt x="655" y="570"/>
                  </a:lnTo>
                  <a:lnTo>
                    <a:pt x="655" y="573"/>
                  </a:lnTo>
                  <a:lnTo>
                    <a:pt x="655" y="575"/>
                  </a:lnTo>
                  <a:lnTo>
                    <a:pt x="655" y="578"/>
                  </a:lnTo>
                  <a:lnTo>
                    <a:pt x="657" y="584"/>
                  </a:lnTo>
                  <a:lnTo>
                    <a:pt x="657" y="588"/>
                  </a:lnTo>
                  <a:lnTo>
                    <a:pt x="655" y="591"/>
                  </a:lnTo>
                  <a:lnTo>
                    <a:pt x="654" y="593"/>
                  </a:lnTo>
                  <a:lnTo>
                    <a:pt x="652" y="594"/>
                  </a:lnTo>
                  <a:lnTo>
                    <a:pt x="651" y="594"/>
                  </a:lnTo>
                  <a:lnTo>
                    <a:pt x="649" y="593"/>
                  </a:lnTo>
                  <a:lnTo>
                    <a:pt x="648" y="590"/>
                  </a:lnTo>
                  <a:lnTo>
                    <a:pt x="646" y="587"/>
                  </a:lnTo>
                  <a:lnTo>
                    <a:pt x="643" y="587"/>
                  </a:lnTo>
                  <a:lnTo>
                    <a:pt x="637" y="594"/>
                  </a:lnTo>
                  <a:lnTo>
                    <a:pt x="636" y="594"/>
                  </a:lnTo>
                  <a:lnTo>
                    <a:pt x="633" y="596"/>
                  </a:lnTo>
                  <a:lnTo>
                    <a:pt x="631" y="599"/>
                  </a:lnTo>
                  <a:lnTo>
                    <a:pt x="628" y="599"/>
                  </a:lnTo>
                  <a:lnTo>
                    <a:pt x="625" y="599"/>
                  </a:lnTo>
                  <a:lnTo>
                    <a:pt x="621" y="596"/>
                  </a:lnTo>
                  <a:lnTo>
                    <a:pt x="624" y="599"/>
                  </a:lnTo>
                  <a:lnTo>
                    <a:pt x="625" y="602"/>
                  </a:lnTo>
                  <a:lnTo>
                    <a:pt x="627" y="602"/>
                  </a:lnTo>
                  <a:lnTo>
                    <a:pt x="628" y="602"/>
                  </a:lnTo>
                  <a:lnTo>
                    <a:pt x="630" y="602"/>
                  </a:lnTo>
                  <a:lnTo>
                    <a:pt x="631" y="602"/>
                  </a:lnTo>
                  <a:lnTo>
                    <a:pt x="634" y="599"/>
                  </a:lnTo>
                  <a:lnTo>
                    <a:pt x="636" y="597"/>
                  </a:lnTo>
                  <a:lnTo>
                    <a:pt x="637" y="599"/>
                  </a:lnTo>
                  <a:lnTo>
                    <a:pt x="637" y="599"/>
                  </a:lnTo>
                  <a:lnTo>
                    <a:pt x="639" y="602"/>
                  </a:lnTo>
                  <a:lnTo>
                    <a:pt x="639" y="605"/>
                  </a:lnTo>
                  <a:lnTo>
                    <a:pt x="639" y="611"/>
                  </a:lnTo>
                  <a:lnTo>
                    <a:pt x="637" y="614"/>
                  </a:lnTo>
                  <a:lnTo>
                    <a:pt x="637" y="617"/>
                  </a:lnTo>
                  <a:lnTo>
                    <a:pt x="636" y="617"/>
                  </a:lnTo>
                  <a:lnTo>
                    <a:pt x="636" y="619"/>
                  </a:lnTo>
                  <a:lnTo>
                    <a:pt x="639" y="619"/>
                  </a:lnTo>
                  <a:lnTo>
                    <a:pt x="642" y="614"/>
                  </a:lnTo>
                  <a:lnTo>
                    <a:pt x="642" y="610"/>
                  </a:lnTo>
                  <a:lnTo>
                    <a:pt x="643" y="602"/>
                  </a:lnTo>
                  <a:lnTo>
                    <a:pt x="646" y="599"/>
                  </a:lnTo>
                  <a:lnTo>
                    <a:pt x="649" y="602"/>
                  </a:lnTo>
                  <a:lnTo>
                    <a:pt x="651" y="610"/>
                  </a:lnTo>
                  <a:lnTo>
                    <a:pt x="654" y="620"/>
                  </a:lnTo>
                  <a:lnTo>
                    <a:pt x="655" y="620"/>
                  </a:lnTo>
                  <a:lnTo>
                    <a:pt x="657" y="623"/>
                  </a:lnTo>
                  <a:lnTo>
                    <a:pt x="658" y="626"/>
                  </a:lnTo>
                  <a:lnTo>
                    <a:pt x="658" y="629"/>
                  </a:lnTo>
                  <a:lnTo>
                    <a:pt x="657" y="632"/>
                  </a:lnTo>
                  <a:lnTo>
                    <a:pt x="657" y="633"/>
                  </a:lnTo>
                  <a:lnTo>
                    <a:pt x="657" y="635"/>
                  </a:lnTo>
                  <a:lnTo>
                    <a:pt x="655" y="635"/>
                  </a:lnTo>
                  <a:lnTo>
                    <a:pt x="652" y="636"/>
                  </a:lnTo>
                  <a:lnTo>
                    <a:pt x="648" y="635"/>
                  </a:lnTo>
                  <a:lnTo>
                    <a:pt x="645" y="635"/>
                  </a:lnTo>
                  <a:lnTo>
                    <a:pt x="646" y="638"/>
                  </a:lnTo>
                  <a:lnTo>
                    <a:pt x="640" y="641"/>
                  </a:lnTo>
                  <a:lnTo>
                    <a:pt x="634" y="642"/>
                  </a:lnTo>
                  <a:lnTo>
                    <a:pt x="630" y="639"/>
                  </a:lnTo>
                  <a:lnTo>
                    <a:pt x="625" y="636"/>
                  </a:lnTo>
                  <a:lnTo>
                    <a:pt x="627" y="632"/>
                  </a:lnTo>
                  <a:lnTo>
                    <a:pt x="627" y="626"/>
                  </a:lnTo>
                  <a:lnTo>
                    <a:pt x="625" y="622"/>
                  </a:lnTo>
                  <a:lnTo>
                    <a:pt x="624" y="622"/>
                  </a:lnTo>
                  <a:lnTo>
                    <a:pt x="625" y="627"/>
                  </a:lnTo>
                  <a:lnTo>
                    <a:pt x="625" y="630"/>
                  </a:lnTo>
                  <a:lnTo>
                    <a:pt x="622" y="632"/>
                  </a:lnTo>
                  <a:lnTo>
                    <a:pt x="621" y="633"/>
                  </a:lnTo>
                  <a:lnTo>
                    <a:pt x="621" y="635"/>
                  </a:lnTo>
                  <a:lnTo>
                    <a:pt x="621" y="635"/>
                  </a:lnTo>
                  <a:lnTo>
                    <a:pt x="622" y="636"/>
                  </a:lnTo>
                  <a:lnTo>
                    <a:pt x="622" y="638"/>
                  </a:lnTo>
                  <a:lnTo>
                    <a:pt x="622" y="639"/>
                  </a:lnTo>
                  <a:lnTo>
                    <a:pt x="621" y="642"/>
                  </a:lnTo>
                  <a:lnTo>
                    <a:pt x="621" y="644"/>
                  </a:lnTo>
                  <a:lnTo>
                    <a:pt x="621" y="644"/>
                  </a:lnTo>
                  <a:lnTo>
                    <a:pt x="621" y="645"/>
                  </a:lnTo>
                  <a:lnTo>
                    <a:pt x="622" y="647"/>
                  </a:lnTo>
                  <a:lnTo>
                    <a:pt x="624" y="648"/>
                  </a:lnTo>
                  <a:lnTo>
                    <a:pt x="633" y="648"/>
                  </a:lnTo>
                  <a:lnTo>
                    <a:pt x="636" y="650"/>
                  </a:lnTo>
                  <a:lnTo>
                    <a:pt x="645" y="654"/>
                  </a:lnTo>
                  <a:lnTo>
                    <a:pt x="645" y="654"/>
                  </a:lnTo>
                  <a:lnTo>
                    <a:pt x="643" y="662"/>
                  </a:lnTo>
                  <a:lnTo>
                    <a:pt x="642" y="669"/>
                  </a:lnTo>
                  <a:lnTo>
                    <a:pt x="640" y="671"/>
                  </a:lnTo>
                  <a:lnTo>
                    <a:pt x="633" y="671"/>
                  </a:lnTo>
                  <a:lnTo>
                    <a:pt x="630" y="672"/>
                  </a:lnTo>
                  <a:lnTo>
                    <a:pt x="625" y="675"/>
                  </a:lnTo>
                  <a:lnTo>
                    <a:pt x="622" y="678"/>
                  </a:lnTo>
                  <a:lnTo>
                    <a:pt x="621" y="678"/>
                  </a:lnTo>
                  <a:lnTo>
                    <a:pt x="611" y="675"/>
                  </a:lnTo>
                  <a:lnTo>
                    <a:pt x="608" y="674"/>
                  </a:lnTo>
                  <a:lnTo>
                    <a:pt x="602" y="666"/>
                  </a:lnTo>
                  <a:lnTo>
                    <a:pt x="598" y="657"/>
                  </a:lnTo>
                  <a:lnTo>
                    <a:pt x="595" y="662"/>
                  </a:lnTo>
                  <a:lnTo>
                    <a:pt x="595" y="663"/>
                  </a:lnTo>
                  <a:lnTo>
                    <a:pt x="593" y="665"/>
                  </a:lnTo>
                  <a:lnTo>
                    <a:pt x="592" y="665"/>
                  </a:lnTo>
                  <a:lnTo>
                    <a:pt x="590" y="663"/>
                  </a:lnTo>
                  <a:lnTo>
                    <a:pt x="589" y="662"/>
                  </a:lnTo>
                  <a:lnTo>
                    <a:pt x="586" y="659"/>
                  </a:lnTo>
                  <a:lnTo>
                    <a:pt x="583" y="656"/>
                  </a:lnTo>
                  <a:lnTo>
                    <a:pt x="581" y="654"/>
                  </a:lnTo>
                  <a:lnTo>
                    <a:pt x="581" y="654"/>
                  </a:lnTo>
                  <a:lnTo>
                    <a:pt x="583" y="656"/>
                  </a:lnTo>
                  <a:lnTo>
                    <a:pt x="584" y="659"/>
                  </a:lnTo>
                  <a:lnTo>
                    <a:pt x="589" y="665"/>
                  </a:lnTo>
                  <a:lnTo>
                    <a:pt x="590" y="666"/>
                  </a:lnTo>
                  <a:lnTo>
                    <a:pt x="590" y="668"/>
                  </a:lnTo>
                  <a:lnTo>
                    <a:pt x="587" y="669"/>
                  </a:lnTo>
                  <a:lnTo>
                    <a:pt x="584" y="672"/>
                  </a:lnTo>
                  <a:lnTo>
                    <a:pt x="581" y="674"/>
                  </a:lnTo>
                  <a:lnTo>
                    <a:pt x="579" y="677"/>
                  </a:lnTo>
                  <a:lnTo>
                    <a:pt x="578" y="678"/>
                  </a:lnTo>
                  <a:lnTo>
                    <a:pt x="575" y="680"/>
                  </a:lnTo>
                  <a:lnTo>
                    <a:pt x="573" y="678"/>
                  </a:lnTo>
                  <a:lnTo>
                    <a:pt x="570" y="677"/>
                  </a:lnTo>
                  <a:lnTo>
                    <a:pt x="566" y="675"/>
                  </a:lnTo>
                  <a:lnTo>
                    <a:pt x="563" y="674"/>
                  </a:lnTo>
                  <a:lnTo>
                    <a:pt x="560" y="671"/>
                  </a:lnTo>
                  <a:lnTo>
                    <a:pt x="561" y="674"/>
                  </a:lnTo>
                  <a:lnTo>
                    <a:pt x="567" y="678"/>
                  </a:lnTo>
                  <a:lnTo>
                    <a:pt x="569" y="680"/>
                  </a:lnTo>
                  <a:lnTo>
                    <a:pt x="567" y="682"/>
                  </a:lnTo>
                  <a:lnTo>
                    <a:pt x="566" y="683"/>
                  </a:lnTo>
                  <a:lnTo>
                    <a:pt x="564" y="683"/>
                  </a:lnTo>
                  <a:lnTo>
                    <a:pt x="561" y="683"/>
                  </a:lnTo>
                  <a:lnTo>
                    <a:pt x="560" y="683"/>
                  </a:lnTo>
                  <a:lnTo>
                    <a:pt x="557" y="683"/>
                  </a:lnTo>
                  <a:lnTo>
                    <a:pt x="555" y="685"/>
                  </a:lnTo>
                  <a:lnTo>
                    <a:pt x="557" y="686"/>
                  </a:lnTo>
                  <a:lnTo>
                    <a:pt x="557" y="686"/>
                  </a:lnTo>
                  <a:lnTo>
                    <a:pt x="558" y="688"/>
                  </a:lnTo>
                  <a:lnTo>
                    <a:pt x="558" y="688"/>
                  </a:lnTo>
                  <a:lnTo>
                    <a:pt x="560" y="685"/>
                  </a:lnTo>
                  <a:lnTo>
                    <a:pt x="561" y="685"/>
                  </a:lnTo>
                  <a:lnTo>
                    <a:pt x="566" y="685"/>
                  </a:lnTo>
                  <a:lnTo>
                    <a:pt x="570" y="683"/>
                  </a:lnTo>
                  <a:lnTo>
                    <a:pt x="572" y="682"/>
                  </a:lnTo>
                  <a:lnTo>
                    <a:pt x="575" y="682"/>
                  </a:lnTo>
                  <a:lnTo>
                    <a:pt x="583" y="678"/>
                  </a:lnTo>
                  <a:lnTo>
                    <a:pt x="584" y="675"/>
                  </a:lnTo>
                  <a:lnTo>
                    <a:pt x="587" y="674"/>
                  </a:lnTo>
                  <a:lnTo>
                    <a:pt x="592" y="672"/>
                  </a:lnTo>
                  <a:lnTo>
                    <a:pt x="598" y="672"/>
                  </a:lnTo>
                  <a:lnTo>
                    <a:pt x="601" y="674"/>
                  </a:lnTo>
                  <a:lnTo>
                    <a:pt x="602" y="677"/>
                  </a:lnTo>
                  <a:lnTo>
                    <a:pt x="607" y="678"/>
                  </a:lnTo>
                  <a:lnTo>
                    <a:pt x="608" y="682"/>
                  </a:lnTo>
                  <a:lnTo>
                    <a:pt x="611" y="683"/>
                  </a:lnTo>
                  <a:lnTo>
                    <a:pt x="613" y="686"/>
                  </a:lnTo>
                  <a:lnTo>
                    <a:pt x="619" y="691"/>
                  </a:lnTo>
                  <a:lnTo>
                    <a:pt x="622" y="692"/>
                  </a:lnTo>
                  <a:lnTo>
                    <a:pt x="624" y="694"/>
                  </a:lnTo>
                  <a:lnTo>
                    <a:pt x="624" y="701"/>
                  </a:lnTo>
                  <a:lnTo>
                    <a:pt x="624" y="706"/>
                  </a:lnTo>
                  <a:lnTo>
                    <a:pt x="624" y="715"/>
                  </a:lnTo>
                  <a:lnTo>
                    <a:pt x="621" y="716"/>
                  </a:lnTo>
                  <a:lnTo>
                    <a:pt x="621" y="723"/>
                  </a:lnTo>
                  <a:lnTo>
                    <a:pt x="621" y="726"/>
                  </a:lnTo>
                  <a:lnTo>
                    <a:pt x="617" y="724"/>
                  </a:lnTo>
                  <a:lnTo>
                    <a:pt x="616" y="723"/>
                  </a:lnTo>
                  <a:lnTo>
                    <a:pt x="610" y="718"/>
                  </a:lnTo>
                  <a:lnTo>
                    <a:pt x="604" y="715"/>
                  </a:lnTo>
                  <a:lnTo>
                    <a:pt x="601" y="713"/>
                  </a:lnTo>
                  <a:lnTo>
                    <a:pt x="599" y="710"/>
                  </a:lnTo>
                  <a:lnTo>
                    <a:pt x="595" y="703"/>
                  </a:lnTo>
                  <a:lnTo>
                    <a:pt x="593" y="694"/>
                  </a:lnTo>
                  <a:lnTo>
                    <a:pt x="592" y="689"/>
                  </a:lnTo>
                  <a:lnTo>
                    <a:pt x="590" y="688"/>
                  </a:lnTo>
                  <a:lnTo>
                    <a:pt x="587" y="689"/>
                  </a:lnTo>
                  <a:lnTo>
                    <a:pt x="586" y="691"/>
                  </a:lnTo>
                  <a:lnTo>
                    <a:pt x="584" y="694"/>
                  </a:lnTo>
                  <a:lnTo>
                    <a:pt x="576" y="697"/>
                  </a:lnTo>
                  <a:lnTo>
                    <a:pt x="573" y="698"/>
                  </a:lnTo>
                  <a:lnTo>
                    <a:pt x="572" y="698"/>
                  </a:lnTo>
                  <a:lnTo>
                    <a:pt x="567" y="701"/>
                  </a:lnTo>
                  <a:lnTo>
                    <a:pt x="569" y="703"/>
                  </a:lnTo>
                  <a:lnTo>
                    <a:pt x="570" y="704"/>
                  </a:lnTo>
                  <a:lnTo>
                    <a:pt x="572" y="703"/>
                  </a:lnTo>
                  <a:lnTo>
                    <a:pt x="573" y="701"/>
                  </a:lnTo>
                  <a:lnTo>
                    <a:pt x="579" y="698"/>
                  </a:lnTo>
                  <a:lnTo>
                    <a:pt x="583" y="698"/>
                  </a:lnTo>
                  <a:lnTo>
                    <a:pt x="584" y="697"/>
                  </a:lnTo>
                  <a:lnTo>
                    <a:pt x="587" y="695"/>
                  </a:lnTo>
                  <a:lnTo>
                    <a:pt x="590" y="694"/>
                  </a:lnTo>
                  <a:lnTo>
                    <a:pt x="590" y="695"/>
                  </a:lnTo>
                  <a:lnTo>
                    <a:pt x="590" y="695"/>
                  </a:lnTo>
                  <a:lnTo>
                    <a:pt x="592" y="707"/>
                  </a:lnTo>
                  <a:lnTo>
                    <a:pt x="592" y="710"/>
                  </a:lnTo>
                  <a:lnTo>
                    <a:pt x="589" y="712"/>
                  </a:lnTo>
                  <a:lnTo>
                    <a:pt x="586" y="713"/>
                  </a:lnTo>
                  <a:lnTo>
                    <a:pt x="584" y="715"/>
                  </a:lnTo>
                  <a:lnTo>
                    <a:pt x="586" y="716"/>
                  </a:lnTo>
                  <a:lnTo>
                    <a:pt x="589" y="715"/>
                  </a:lnTo>
                  <a:lnTo>
                    <a:pt x="592" y="713"/>
                  </a:lnTo>
                  <a:lnTo>
                    <a:pt x="593" y="713"/>
                  </a:lnTo>
                  <a:lnTo>
                    <a:pt x="595" y="716"/>
                  </a:lnTo>
                  <a:lnTo>
                    <a:pt x="596" y="718"/>
                  </a:lnTo>
                  <a:lnTo>
                    <a:pt x="602" y="723"/>
                  </a:lnTo>
                  <a:lnTo>
                    <a:pt x="604" y="726"/>
                  </a:lnTo>
                  <a:lnTo>
                    <a:pt x="608" y="727"/>
                  </a:lnTo>
                  <a:lnTo>
                    <a:pt x="613" y="732"/>
                  </a:lnTo>
                  <a:lnTo>
                    <a:pt x="613" y="732"/>
                  </a:lnTo>
                  <a:lnTo>
                    <a:pt x="617" y="733"/>
                  </a:lnTo>
                  <a:lnTo>
                    <a:pt x="617" y="735"/>
                  </a:lnTo>
                  <a:lnTo>
                    <a:pt x="619" y="739"/>
                  </a:lnTo>
                  <a:lnTo>
                    <a:pt x="621" y="741"/>
                  </a:lnTo>
                  <a:lnTo>
                    <a:pt x="625" y="741"/>
                  </a:lnTo>
                  <a:lnTo>
                    <a:pt x="624" y="744"/>
                  </a:lnTo>
                  <a:lnTo>
                    <a:pt x="621" y="748"/>
                  </a:lnTo>
                  <a:lnTo>
                    <a:pt x="619" y="750"/>
                  </a:lnTo>
                  <a:lnTo>
                    <a:pt x="617" y="750"/>
                  </a:lnTo>
                  <a:lnTo>
                    <a:pt x="617" y="753"/>
                  </a:lnTo>
                  <a:lnTo>
                    <a:pt x="617" y="754"/>
                  </a:lnTo>
                  <a:lnTo>
                    <a:pt x="619" y="761"/>
                  </a:lnTo>
                  <a:lnTo>
                    <a:pt x="619" y="756"/>
                  </a:lnTo>
                  <a:lnTo>
                    <a:pt x="621" y="753"/>
                  </a:lnTo>
                  <a:lnTo>
                    <a:pt x="621" y="753"/>
                  </a:lnTo>
                  <a:lnTo>
                    <a:pt x="622" y="753"/>
                  </a:lnTo>
                  <a:lnTo>
                    <a:pt x="625" y="750"/>
                  </a:lnTo>
                  <a:lnTo>
                    <a:pt x="627" y="751"/>
                  </a:lnTo>
                  <a:lnTo>
                    <a:pt x="628" y="758"/>
                  </a:lnTo>
                  <a:lnTo>
                    <a:pt x="628" y="762"/>
                  </a:lnTo>
                  <a:lnTo>
                    <a:pt x="628" y="767"/>
                  </a:lnTo>
                  <a:lnTo>
                    <a:pt x="628" y="773"/>
                  </a:lnTo>
                  <a:lnTo>
                    <a:pt x="628" y="776"/>
                  </a:lnTo>
                  <a:lnTo>
                    <a:pt x="628" y="777"/>
                  </a:lnTo>
                  <a:lnTo>
                    <a:pt x="630" y="785"/>
                  </a:lnTo>
                  <a:lnTo>
                    <a:pt x="630" y="788"/>
                  </a:lnTo>
                  <a:lnTo>
                    <a:pt x="628" y="789"/>
                  </a:lnTo>
                  <a:lnTo>
                    <a:pt x="625" y="791"/>
                  </a:lnTo>
                  <a:lnTo>
                    <a:pt x="624" y="789"/>
                  </a:lnTo>
                  <a:lnTo>
                    <a:pt x="619" y="789"/>
                  </a:lnTo>
                  <a:lnTo>
                    <a:pt x="619" y="788"/>
                  </a:lnTo>
                  <a:lnTo>
                    <a:pt x="619" y="785"/>
                  </a:lnTo>
                  <a:lnTo>
                    <a:pt x="619" y="785"/>
                  </a:lnTo>
                  <a:lnTo>
                    <a:pt x="619" y="783"/>
                  </a:lnTo>
                  <a:lnTo>
                    <a:pt x="619" y="774"/>
                  </a:lnTo>
                  <a:lnTo>
                    <a:pt x="617" y="777"/>
                  </a:lnTo>
                  <a:lnTo>
                    <a:pt x="617" y="779"/>
                  </a:lnTo>
                  <a:lnTo>
                    <a:pt x="617" y="780"/>
                  </a:lnTo>
                  <a:lnTo>
                    <a:pt x="616" y="788"/>
                  </a:lnTo>
                  <a:lnTo>
                    <a:pt x="616" y="791"/>
                  </a:lnTo>
                  <a:lnTo>
                    <a:pt x="613" y="789"/>
                  </a:lnTo>
                  <a:lnTo>
                    <a:pt x="610" y="791"/>
                  </a:lnTo>
                  <a:lnTo>
                    <a:pt x="608" y="789"/>
                  </a:lnTo>
                  <a:lnTo>
                    <a:pt x="602" y="786"/>
                  </a:lnTo>
                  <a:lnTo>
                    <a:pt x="599" y="783"/>
                  </a:lnTo>
                  <a:lnTo>
                    <a:pt x="598" y="777"/>
                  </a:lnTo>
                  <a:lnTo>
                    <a:pt x="596" y="773"/>
                  </a:lnTo>
                  <a:lnTo>
                    <a:pt x="596" y="768"/>
                  </a:lnTo>
                  <a:lnTo>
                    <a:pt x="595" y="764"/>
                  </a:lnTo>
                  <a:lnTo>
                    <a:pt x="593" y="761"/>
                  </a:lnTo>
                  <a:lnTo>
                    <a:pt x="590" y="759"/>
                  </a:lnTo>
                  <a:lnTo>
                    <a:pt x="587" y="758"/>
                  </a:lnTo>
                  <a:lnTo>
                    <a:pt x="584" y="754"/>
                  </a:lnTo>
                  <a:lnTo>
                    <a:pt x="581" y="751"/>
                  </a:lnTo>
                  <a:lnTo>
                    <a:pt x="579" y="750"/>
                  </a:lnTo>
                  <a:lnTo>
                    <a:pt x="576" y="748"/>
                  </a:lnTo>
                  <a:lnTo>
                    <a:pt x="572" y="747"/>
                  </a:lnTo>
                  <a:lnTo>
                    <a:pt x="566" y="747"/>
                  </a:lnTo>
                  <a:lnTo>
                    <a:pt x="563" y="745"/>
                  </a:lnTo>
                  <a:lnTo>
                    <a:pt x="561" y="745"/>
                  </a:lnTo>
                  <a:lnTo>
                    <a:pt x="561" y="747"/>
                  </a:lnTo>
                  <a:lnTo>
                    <a:pt x="561" y="750"/>
                  </a:lnTo>
                  <a:lnTo>
                    <a:pt x="566" y="750"/>
                  </a:lnTo>
                  <a:lnTo>
                    <a:pt x="569" y="751"/>
                  </a:lnTo>
                  <a:lnTo>
                    <a:pt x="573" y="750"/>
                  </a:lnTo>
                  <a:lnTo>
                    <a:pt x="576" y="751"/>
                  </a:lnTo>
                  <a:lnTo>
                    <a:pt x="578" y="753"/>
                  </a:lnTo>
                  <a:lnTo>
                    <a:pt x="578" y="756"/>
                  </a:lnTo>
                  <a:lnTo>
                    <a:pt x="579" y="759"/>
                  </a:lnTo>
                  <a:lnTo>
                    <a:pt x="578" y="762"/>
                  </a:lnTo>
                  <a:lnTo>
                    <a:pt x="575" y="767"/>
                  </a:lnTo>
                  <a:lnTo>
                    <a:pt x="573" y="768"/>
                  </a:lnTo>
                  <a:lnTo>
                    <a:pt x="567" y="771"/>
                  </a:lnTo>
                  <a:lnTo>
                    <a:pt x="566" y="771"/>
                  </a:lnTo>
                  <a:lnTo>
                    <a:pt x="561" y="771"/>
                  </a:lnTo>
                  <a:lnTo>
                    <a:pt x="558" y="771"/>
                  </a:lnTo>
                  <a:lnTo>
                    <a:pt x="554" y="770"/>
                  </a:lnTo>
                  <a:lnTo>
                    <a:pt x="552" y="770"/>
                  </a:lnTo>
                  <a:lnTo>
                    <a:pt x="546" y="770"/>
                  </a:lnTo>
                  <a:lnTo>
                    <a:pt x="546" y="770"/>
                  </a:lnTo>
                  <a:lnTo>
                    <a:pt x="548" y="771"/>
                  </a:lnTo>
                  <a:lnTo>
                    <a:pt x="549" y="773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1" y="779"/>
                  </a:lnTo>
                  <a:lnTo>
                    <a:pt x="549" y="780"/>
                  </a:lnTo>
                  <a:lnTo>
                    <a:pt x="549" y="782"/>
                  </a:lnTo>
                  <a:lnTo>
                    <a:pt x="545" y="785"/>
                  </a:lnTo>
                  <a:lnTo>
                    <a:pt x="545" y="786"/>
                  </a:lnTo>
                  <a:lnTo>
                    <a:pt x="537" y="789"/>
                  </a:lnTo>
                  <a:lnTo>
                    <a:pt x="537" y="791"/>
                  </a:lnTo>
                  <a:lnTo>
                    <a:pt x="538" y="789"/>
                  </a:lnTo>
                  <a:lnTo>
                    <a:pt x="543" y="789"/>
                  </a:lnTo>
                  <a:lnTo>
                    <a:pt x="543" y="789"/>
                  </a:lnTo>
                  <a:lnTo>
                    <a:pt x="551" y="793"/>
                  </a:lnTo>
                  <a:lnTo>
                    <a:pt x="555" y="791"/>
                  </a:lnTo>
                  <a:lnTo>
                    <a:pt x="566" y="789"/>
                  </a:lnTo>
                  <a:lnTo>
                    <a:pt x="567" y="789"/>
                  </a:lnTo>
                  <a:lnTo>
                    <a:pt x="567" y="789"/>
                  </a:lnTo>
                  <a:lnTo>
                    <a:pt x="567" y="791"/>
                  </a:lnTo>
                  <a:lnTo>
                    <a:pt x="569" y="793"/>
                  </a:lnTo>
                  <a:lnTo>
                    <a:pt x="567" y="794"/>
                  </a:lnTo>
                  <a:lnTo>
                    <a:pt x="566" y="796"/>
                  </a:lnTo>
                  <a:lnTo>
                    <a:pt x="561" y="796"/>
                  </a:lnTo>
                  <a:lnTo>
                    <a:pt x="560" y="797"/>
                  </a:lnTo>
                  <a:lnTo>
                    <a:pt x="558" y="799"/>
                  </a:lnTo>
                  <a:lnTo>
                    <a:pt x="555" y="802"/>
                  </a:lnTo>
                  <a:lnTo>
                    <a:pt x="555" y="806"/>
                  </a:lnTo>
                  <a:lnTo>
                    <a:pt x="558" y="806"/>
                  </a:lnTo>
                  <a:lnTo>
                    <a:pt x="560" y="805"/>
                  </a:lnTo>
                  <a:lnTo>
                    <a:pt x="561" y="802"/>
                  </a:lnTo>
                  <a:lnTo>
                    <a:pt x="563" y="799"/>
                  </a:lnTo>
                  <a:lnTo>
                    <a:pt x="566" y="797"/>
                  </a:lnTo>
                  <a:lnTo>
                    <a:pt x="570" y="799"/>
                  </a:lnTo>
                  <a:lnTo>
                    <a:pt x="573" y="797"/>
                  </a:lnTo>
                  <a:lnTo>
                    <a:pt x="579" y="794"/>
                  </a:lnTo>
                  <a:lnTo>
                    <a:pt x="581" y="794"/>
                  </a:lnTo>
                  <a:lnTo>
                    <a:pt x="590" y="796"/>
                  </a:lnTo>
                  <a:lnTo>
                    <a:pt x="599" y="800"/>
                  </a:lnTo>
                  <a:lnTo>
                    <a:pt x="604" y="802"/>
                  </a:lnTo>
                  <a:lnTo>
                    <a:pt x="610" y="802"/>
                  </a:lnTo>
                  <a:lnTo>
                    <a:pt x="621" y="802"/>
                  </a:lnTo>
                  <a:lnTo>
                    <a:pt x="622" y="803"/>
                  </a:lnTo>
                  <a:lnTo>
                    <a:pt x="621" y="805"/>
                  </a:lnTo>
                  <a:lnTo>
                    <a:pt x="621" y="805"/>
                  </a:lnTo>
                  <a:lnTo>
                    <a:pt x="619" y="808"/>
                  </a:lnTo>
                  <a:lnTo>
                    <a:pt x="616" y="808"/>
                  </a:lnTo>
                  <a:lnTo>
                    <a:pt x="614" y="808"/>
                  </a:lnTo>
                  <a:lnTo>
                    <a:pt x="614" y="809"/>
                  </a:lnTo>
                  <a:lnTo>
                    <a:pt x="611" y="811"/>
                  </a:lnTo>
                  <a:lnTo>
                    <a:pt x="611" y="811"/>
                  </a:lnTo>
                  <a:lnTo>
                    <a:pt x="611" y="814"/>
                  </a:lnTo>
                  <a:lnTo>
                    <a:pt x="611" y="814"/>
                  </a:lnTo>
                  <a:lnTo>
                    <a:pt x="608" y="814"/>
                  </a:lnTo>
                  <a:lnTo>
                    <a:pt x="605" y="815"/>
                  </a:lnTo>
                  <a:lnTo>
                    <a:pt x="602" y="815"/>
                  </a:lnTo>
                  <a:lnTo>
                    <a:pt x="601" y="815"/>
                  </a:lnTo>
                  <a:lnTo>
                    <a:pt x="602" y="817"/>
                  </a:lnTo>
                  <a:lnTo>
                    <a:pt x="602" y="818"/>
                  </a:lnTo>
                  <a:lnTo>
                    <a:pt x="604" y="820"/>
                  </a:lnTo>
                  <a:lnTo>
                    <a:pt x="602" y="821"/>
                  </a:lnTo>
                  <a:lnTo>
                    <a:pt x="601" y="821"/>
                  </a:lnTo>
                  <a:lnTo>
                    <a:pt x="601" y="821"/>
                  </a:lnTo>
                  <a:lnTo>
                    <a:pt x="596" y="821"/>
                  </a:lnTo>
                  <a:lnTo>
                    <a:pt x="596" y="821"/>
                  </a:lnTo>
                  <a:lnTo>
                    <a:pt x="596" y="821"/>
                  </a:lnTo>
                  <a:lnTo>
                    <a:pt x="596" y="823"/>
                  </a:lnTo>
                  <a:lnTo>
                    <a:pt x="596" y="824"/>
                  </a:lnTo>
                  <a:lnTo>
                    <a:pt x="596" y="826"/>
                  </a:lnTo>
                  <a:lnTo>
                    <a:pt x="595" y="827"/>
                  </a:lnTo>
                  <a:lnTo>
                    <a:pt x="590" y="831"/>
                  </a:lnTo>
                  <a:lnTo>
                    <a:pt x="589" y="832"/>
                  </a:lnTo>
                  <a:lnTo>
                    <a:pt x="586" y="832"/>
                  </a:lnTo>
                  <a:lnTo>
                    <a:pt x="586" y="832"/>
                  </a:lnTo>
                  <a:lnTo>
                    <a:pt x="586" y="835"/>
                  </a:lnTo>
                  <a:lnTo>
                    <a:pt x="586" y="835"/>
                  </a:lnTo>
                  <a:lnTo>
                    <a:pt x="584" y="838"/>
                  </a:lnTo>
                  <a:lnTo>
                    <a:pt x="581" y="840"/>
                  </a:lnTo>
                  <a:lnTo>
                    <a:pt x="579" y="841"/>
                  </a:lnTo>
                  <a:lnTo>
                    <a:pt x="579" y="843"/>
                  </a:lnTo>
                  <a:lnTo>
                    <a:pt x="579" y="844"/>
                  </a:lnTo>
                  <a:lnTo>
                    <a:pt x="578" y="846"/>
                  </a:lnTo>
                  <a:lnTo>
                    <a:pt x="575" y="847"/>
                  </a:lnTo>
                  <a:lnTo>
                    <a:pt x="573" y="849"/>
                  </a:lnTo>
                  <a:lnTo>
                    <a:pt x="572" y="850"/>
                  </a:lnTo>
                  <a:lnTo>
                    <a:pt x="570" y="852"/>
                  </a:lnTo>
                  <a:lnTo>
                    <a:pt x="569" y="852"/>
                  </a:lnTo>
                  <a:lnTo>
                    <a:pt x="567" y="853"/>
                  </a:lnTo>
                  <a:lnTo>
                    <a:pt x="564" y="853"/>
                  </a:lnTo>
                  <a:lnTo>
                    <a:pt x="561" y="855"/>
                  </a:lnTo>
                  <a:lnTo>
                    <a:pt x="560" y="856"/>
                  </a:lnTo>
                  <a:lnTo>
                    <a:pt x="552" y="859"/>
                  </a:lnTo>
                  <a:lnTo>
                    <a:pt x="549" y="859"/>
                  </a:lnTo>
                  <a:lnTo>
                    <a:pt x="546" y="861"/>
                  </a:lnTo>
                  <a:lnTo>
                    <a:pt x="540" y="862"/>
                  </a:lnTo>
                  <a:lnTo>
                    <a:pt x="537" y="864"/>
                  </a:lnTo>
                  <a:lnTo>
                    <a:pt x="535" y="865"/>
                  </a:lnTo>
                  <a:lnTo>
                    <a:pt x="532" y="865"/>
                  </a:lnTo>
                  <a:lnTo>
                    <a:pt x="529" y="865"/>
                  </a:lnTo>
                  <a:lnTo>
                    <a:pt x="528" y="865"/>
                  </a:lnTo>
                  <a:lnTo>
                    <a:pt x="526" y="865"/>
                  </a:lnTo>
                  <a:lnTo>
                    <a:pt x="525" y="865"/>
                  </a:lnTo>
                  <a:lnTo>
                    <a:pt x="523" y="869"/>
                  </a:lnTo>
                  <a:lnTo>
                    <a:pt x="522" y="869"/>
                  </a:lnTo>
                  <a:lnTo>
                    <a:pt x="517" y="867"/>
                  </a:lnTo>
                  <a:lnTo>
                    <a:pt x="517" y="867"/>
                  </a:lnTo>
                  <a:lnTo>
                    <a:pt x="519" y="870"/>
                  </a:lnTo>
                  <a:lnTo>
                    <a:pt x="519" y="872"/>
                  </a:lnTo>
                  <a:lnTo>
                    <a:pt x="516" y="873"/>
                  </a:lnTo>
                  <a:lnTo>
                    <a:pt x="514" y="873"/>
                  </a:lnTo>
                  <a:lnTo>
                    <a:pt x="511" y="873"/>
                  </a:lnTo>
                  <a:lnTo>
                    <a:pt x="508" y="872"/>
                  </a:lnTo>
                  <a:lnTo>
                    <a:pt x="505" y="867"/>
                  </a:lnTo>
                  <a:lnTo>
                    <a:pt x="499" y="862"/>
                  </a:lnTo>
                  <a:lnTo>
                    <a:pt x="497" y="861"/>
                  </a:lnTo>
                  <a:lnTo>
                    <a:pt x="497" y="862"/>
                  </a:lnTo>
                  <a:lnTo>
                    <a:pt x="497" y="864"/>
                  </a:lnTo>
                  <a:lnTo>
                    <a:pt x="499" y="865"/>
                  </a:lnTo>
                  <a:lnTo>
                    <a:pt x="499" y="867"/>
                  </a:lnTo>
                  <a:lnTo>
                    <a:pt x="499" y="867"/>
                  </a:lnTo>
                  <a:lnTo>
                    <a:pt x="497" y="867"/>
                  </a:lnTo>
                  <a:lnTo>
                    <a:pt x="497" y="867"/>
                  </a:lnTo>
                  <a:lnTo>
                    <a:pt x="497" y="869"/>
                  </a:lnTo>
                  <a:lnTo>
                    <a:pt x="499" y="870"/>
                  </a:lnTo>
                  <a:lnTo>
                    <a:pt x="499" y="873"/>
                  </a:lnTo>
                  <a:lnTo>
                    <a:pt x="499" y="875"/>
                  </a:lnTo>
                  <a:lnTo>
                    <a:pt x="497" y="878"/>
                  </a:lnTo>
                  <a:lnTo>
                    <a:pt x="497" y="879"/>
                  </a:lnTo>
                  <a:lnTo>
                    <a:pt x="496" y="879"/>
                  </a:lnTo>
                  <a:lnTo>
                    <a:pt x="490" y="885"/>
                  </a:lnTo>
                  <a:lnTo>
                    <a:pt x="488" y="885"/>
                  </a:lnTo>
                  <a:lnTo>
                    <a:pt x="488" y="887"/>
                  </a:lnTo>
                  <a:lnTo>
                    <a:pt x="487" y="887"/>
                  </a:lnTo>
                  <a:lnTo>
                    <a:pt x="485" y="891"/>
                  </a:lnTo>
                  <a:lnTo>
                    <a:pt x="485" y="893"/>
                  </a:lnTo>
                  <a:lnTo>
                    <a:pt x="484" y="894"/>
                  </a:lnTo>
                  <a:lnTo>
                    <a:pt x="482" y="896"/>
                  </a:lnTo>
                  <a:lnTo>
                    <a:pt x="482" y="896"/>
                  </a:lnTo>
                  <a:lnTo>
                    <a:pt x="482" y="897"/>
                  </a:lnTo>
                  <a:lnTo>
                    <a:pt x="482" y="899"/>
                  </a:lnTo>
                  <a:lnTo>
                    <a:pt x="482" y="902"/>
                  </a:lnTo>
                  <a:lnTo>
                    <a:pt x="478" y="910"/>
                  </a:lnTo>
                  <a:lnTo>
                    <a:pt x="476" y="916"/>
                  </a:lnTo>
                  <a:lnTo>
                    <a:pt x="475" y="917"/>
                  </a:lnTo>
                  <a:lnTo>
                    <a:pt x="473" y="919"/>
                  </a:lnTo>
                  <a:lnTo>
                    <a:pt x="473" y="919"/>
                  </a:lnTo>
                  <a:lnTo>
                    <a:pt x="472" y="919"/>
                  </a:lnTo>
                  <a:lnTo>
                    <a:pt x="472" y="920"/>
                  </a:lnTo>
                  <a:lnTo>
                    <a:pt x="470" y="922"/>
                  </a:lnTo>
                  <a:lnTo>
                    <a:pt x="470" y="923"/>
                  </a:lnTo>
                  <a:lnTo>
                    <a:pt x="469" y="925"/>
                  </a:lnTo>
                  <a:lnTo>
                    <a:pt x="464" y="929"/>
                  </a:lnTo>
                  <a:lnTo>
                    <a:pt x="462" y="931"/>
                  </a:lnTo>
                  <a:lnTo>
                    <a:pt x="461" y="929"/>
                  </a:lnTo>
                  <a:lnTo>
                    <a:pt x="459" y="929"/>
                  </a:lnTo>
                  <a:lnTo>
                    <a:pt x="456" y="928"/>
                  </a:lnTo>
                  <a:lnTo>
                    <a:pt x="456" y="926"/>
                  </a:lnTo>
                  <a:lnTo>
                    <a:pt x="453" y="925"/>
                  </a:lnTo>
                  <a:lnTo>
                    <a:pt x="453" y="926"/>
                  </a:lnTo>
                  <a:lnTo>
                    <a:pt x="455" y="926"/>
                  </a:lnTo>
                  <a:lnTo>
                    <a:pt x="455" y="926"/>
                  </a:lnTo>
                  <a:lnTo>
                    <a:pt x="455" y="928"/>
                  </a:lnTo>
                  <a:lnTo>
                    <a:pt x="456" y="934"/>
                  </a:lnTo>
                  <a:lnTo>
                    <a:pt x="455" y="935"/>
                  </a:lnTo>
                  <a:lnTo>
                    <a:pt x="455" y="935"/>
                  </a:lnTo>
                  <a:lnTo>
                    <a:pt x="452" y="938"/>
                  </a:lnTo>
                  <a:lnTo>
                    <a:pt x="449" y="942"/>
                  </a:lnTo>
                  <a:lnTo>
                    <a:pt x="447" y="943"/>
                  </a:lnTo>
                  <a:lnTo>
                    <a:pt x="447" y="940"/>
                  </a:lnTo>
                  <a:lnTo>
                    <a:pt x="447" y="938"/>
                  </a:lnTo>
                  <a:lnTo>
                    <a:pt x="446" y="937"/>
                  </a:lnTo>
                  <a:lnTo>
                    <a:pt x="446" y="938"/>
                  </a:lnTo>
                  <a:lnTo>
                    <a:pt x="446" y="940"/>
                  </a:lnTo>
                  <a:lnTo>
                    <a:pt x="444" y="943"/>
                  </a:lnTo>
                  <a:lnTo>
                    <a:pt x="444" y="945"/>
                  </a:lnTo>
                  <a:lnTo>
                    <a:pt x="443" y="945"/>
                  </a:lnTo>
                  <a:lnTo>
                    <a:pt x="443" y="945"/>
                  </a:lnTo>
                  <a:lnTo>
                    <a:pt x="441" y="945"/>
                  </a:lnTo>
                  <a:lnTo>
                    <a:pt x="440" y="943"/>
                  </a:lnTo>
                  <a:lnTo>
                    <a:pt x="440" y="942"/>
                  </a:lnTo>
                  <a:lnTo>
                    <a:pt x="437" y="945"/>
                  </a:lnTo>
                  <a:lnTo>
                    <a:pt x="437" y="945"/>
                  </a:lnTo>
                  <a:lnTo>
                    <a:pt x="435" y="946"/>
                  </a:lnTo>
                  <a:lnTo>
                    <a:pt x="435" y="948"/>
                  </a:lnTo>
                  <a:lnTo>
                    <a:pt x="434" y="949"/>
                  </a:lnTo>
                  <a:lnTo>
                    <a:pt x="432" y="949"/>
                  </a:lnTo>
                  <a:lnTo>
                    <a:pt x="431" y="951"/>
                  </a:lnTo>
                  <a:lnTo>
                    <a:pt x="428" y="949"/>
                  </a:lnTo>
                  <a:lnTo>
                    <a:pt x="428" y="946"/>
                  </a:lnTo>
                  <a:lnTo>
                    <a:pt x="429" y="943"/>
                  </a:lnTo>
                  <a:lnTo>
                    <a:pt x="431" y="942"/>
                  </a:lnTo>
                  <a:lnTo>
                    <a:pt x="429" y="940"/>
                  </a:lnTo>
                  <a:lnTo>
                    <a:pt x="431" y="938"/>
                  </a:lnTo>
                  <a:lnTo>
                    <a:pt x="434" y="932"/>
                  </a:lnTo>
                  <a:lnTo>
                    <a:pt x="437" y="929"/>
                  </a:lnTo>
                  <a:lnTo>
                    <a:pt x="437" y="928"/>
                  </a:lnTo>
                  <a:lnTo>
                    <a:pt x="434" y="928"/>
                  </a:lnTo>
                  <a:lnTo>
                    <a:pt x="431" y="926"/>
                  </a:lnTo>
                  <a:lnTo>
                    <a:pt x="428" y="926"/>
                  </a:lnTo>
                  <a:lnTo>
                    <a:pt x="426" y="926"/>
                  </a:lnTo>
                  <a:lnTo>
                    <a:pt x="428" y="928"/>
                  </a:lnTo>
                  <a:lnTo>
                    <a:pt x="431" y="929"/>
                  </a:lnTo>
                  <a:lnTo>
                    <a:pt x="429" y="932"/>
                  </a:lnTo>
                  <a:lnTo>
                    <a:pt x="428" y="934"/>
                  </a:lnTo>
                  <a:lnTo>
                    <a:pt x="426" y="938"/>
                  </a:lnTo>
                  <a:lnTo>
                    <a:pt x="426" y="942"/>
                  </a:lnTo>
                  <a:lnTo>
                    <a:pt x="423" y="938"/>
                  </a:lnTo>
                  <a:lnTo>
                    <a:pt x="421" y="937"/>
                  </a:lnTo>
                  <a:lnTo>
                    <a:pt x="423" y="940"/>
                  </a:lnTo>
                  <a:lnTo>
                    <a:pt x="425" y="943"/>
                  </a:lnTo>
                  <a:lnTo>
                    <a:pt x="425" y="943"/>
                  </a:lnTo>
                  <a:lnTo>
                    <a:pt x="425" y="946"/>
                  </a:lnTo>
                  <a:lnTo>
                    <a:pt x="420" y="949"/>
                  </a:lnTo>
                  <a:lnTo>
                    <a:pt x="414" y="949"/>
                  </a:lnTo>
                  <a:lnTo>
                    <a:pt x="411" y="951"/>
                  </a:lnTo>
                  <a:lnTo>
                    <a:pt x="403" y="951"/>
                  </a:lnTo>
                  <a:lnTo>
                    <a:pt x="402" y="951"/>
                  </a:lnTo>
                  <a:lnTo>
                    <a:pt x="400" y="952"/>
                  </a:lnTo>
                  <a:lnTo>
                    <a:pt x="408" y="957"/>
                  </a:lnTo>
                  <a:lnTo>
                    <a:pt x="408" y="958"/>
                  </a:lnTo>
                  <a:lnTo>
                    <a:pt x="408" y="960"/>
                  </a:lnTo>
                  <a:lnTo>
                    <a:pt x="406" y="960"/>
                  </a:lnTo>
                  <a:lnTo>
                    <a:pt x="403" y="963"/>
                  </a:lnTo>
                  <a:lnTo>
                    <a:pt x="403" y="964"/>
                  </a:lnTo>
                  <a:lnTo>
                    <a:pt x="400" y="966"/>
                  </a:lnTo>
                  <a:lnTo>
                    <a:pt x="396" y="964"/>
                  </a:lnTo>
                  <a:lnTo>
                    <a:pt x="393" y="966"/>
                  </a:lnTo>
                  <a:lnTo>
                    <a:pt x="390" y="964"/>
                  </a:lnTo>
                  <a:lnTo>
                    <a:pt x="390" y="966"/>
                  </a:lnTo>
                  <a:lnTo>
                    <a:pt x="391" y="967"/>
                  </a:lnTo>
                  <a:lnTo>
                    <a:pt x="391" y="972"/>
                  </a:lnTo>
                  <a:lnTo>
                    <a:pt x="393" y="970"/>
                  </a:lnTo>
                  <a:lnTo>
                    <a:pt x="396" y="970"/>
                  </a:lnTo>
                  <a:lnTo>
                    <a:pt x="397" y="972"/>
                  </a:lnTo>
                  <a:lnTo>
                    <a:pt x="397" y="976"/>
                  </a:lnTo>
                  <a:lnTo>
                    <a:pt x="400" y="980"/>
                  </a:lnTo>
                  <a:lnTo>
                    <a:pt x="400" y="981"/>
                  </a:lnTo>
                  <a:lnTo>
                    <a:pt x="400" y="983"/>
                  </a:lnTo>
                  <a:lnTo>
                    <a:pt x="400" y="984"/>
                  </a:lnTo>
                  <a:lnTo>
                    <a:pt x="397" y="987"/>
                  </a:lnTo>
                  <a:lnTo>
                    <a:pt x="394" y="987"/>
                  </a:lnTo>
                  <a:lnTo>
                    <a:pt x="394" y="989"/>
                  </a:lnTo>
                  <a:lnTo>
                    <a:pt x="394" y="990"/>
                  </a:lnTo>
                  <a:lnTo>
                    <a:pt x="391" y="990"/>
                  </a:lnTo>
                  <a:lnTo>
                    <a:pt x="390" y="989"/>
                  </a:lnTo>
                  <a:lnTo>
                    <a:pt x="388" y="989"/>
                  </a:lnTo>
                  <a:lnTo>
                    <a:pt x="383" y="987"/>
                  </a:lnTo>
                  <a:lnTo>
                    <a:pt x="388" y="992"/>
                  </a:lnTo>
                  <a:lnTo>
                    <a:pt x="391" y="993"/>
                  </a:lnTo>
                  <a:lnTo>
                    <a:pt x="391" y="992"/>
                  </a:lnTo>
                  <a:lnTo>
                    <a:pt x="393" y="992"/>
                  </a:lnTo>
                  <a:lnTo>
                    <a:pt x="396" y="992"/>
                  </a:lnTo>
                  <a:lnTo>
                    <a:pt x="396" y="998"/>
                  </a:lnTo>
                  <a:lnTo>
                    <a:pt x="396" y="1002"/>
                  </a:lnTo>
                  <a:lnTo>
                    <a:pt x="396" y="1004"/>
                  </a:lnTo>
                  <a:lnTo>
                    <a:pt x="394" y="1007"/>
                  </a:lnTo>
                  <a:lnTo>
                    <a:pt x="394" y="1008"/>
                  </a:lnTo>
                  <a:lnTo>
                    <a:pt x="393" y="1010"/>
                  </a:lnTo>
                  <a:lnTo>
                    <a:pt x="390" y="1010"/>
                  </a:lnTo>
                  <a:lnTo>
                    <a:pt x="390" y="1013"/>
                  </a:lnTo>
                  <a:lnTo>
                    <a:pt x="390" y="1015"/>
                  </a:lnTo>
                  <a:lnTo>
                    <a:pt x="390" y="1015"/>
                  </a:lnTo>
                  <a:lnTo>
                    <a:pt x="390" y="1016"/>
                  </a:lnTo>
                  <a:lnTo>
                    <a:pt x="388" y="1018"/>
                  </a:lnTo>
                  <a:lnTo>
                    <a:pt x="388" y="1021"/>
                  </a:lnTo>
                  <a:lnTo>
                    <a:pt x="387" y="1022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0" y="1022"/>
                  </a:lnTo>
                  <a:lnTo>
                    <a:pt x="379" y="1019"/>
                  </a:lnTo>
                  <a:lnTo>
                    <a:pt x="377" y="1019"/>
                  </a:lnTo>
                  <a:lnTo>
                    <a:pt x="376" y="1018"/>
                  </a:lnTo>
                  <a:lnTo>
                    <a:pt x="377" y="1019"/>
                  </a:lnTo>
                  <a:lnTo>
                    <a:pt x="377" y="1021"/>
                  </a:lnTo>
                  <a:lnTo>
                    <a:pt x="379" y="1022"/>
                  </a:lnTo>
                  <a:lnTo>
                    <a:pt x="383" y="1024"/>
                  </a:lnTo>
                  <a:lnTo>
                    <a:pt x="383" y="1025"/>
                  </a:lnTo>
                  <a:lnTo>
                    <a:pt x="382" y="1027"/>
                  </a:lnTo>
                  <a:lnTo>
                    <a:pt x="380" y="1031"/>
                  </a:lnTo>
                  <a:lnTo>
                    <a:pt x="379" y="1031"/>
                  </a:lnTo>
                  <a:lnTo>
                    <a:pt x="377" y="1031"/>
                  </a:lnTo>
                  <a:lnTo>
                    <a:pt x="374" y="1031"/>
                  </a:lnTo>
                  <a:lnTo>
                    <a:pt x="373" y="1031"/>
                  </a:lnTo>
                  <a:lnTo>
                    <a:pt x="370" y="1031"/>
                  </a:lnTo>
                  <a:lnTo>
                    <a:pt x="368" y="1031"/>
                  </a:lnTo>
                  <a:lnTo>
                    <a:pt x="367" y="1031"/>
                  </a:lnTo>
                  <a:lnTo>
                    <a:pt x="368" y="1033"/>
                  </a:lnTo>
                  <a:lnTo>
                    <a:pt x="370" y="1033"/>
                  </a:lnTo>
                  <a:lnTo>
                    <a:pt x="373" y="1034"/>
                  </a:lnTo>
                  <a:lnTo>
                    <a:pt x="377" y="1036"/>
                  </a:lnTo>
                  <a:lnTo>
                    <a:pt x="376" y="1037"/>
                  </a:lnTo>
                  <a:lnTo>
                    <a:pt x="376" y="1037"/>
                  </a:lnTo>
                  <a:lnTo>
                    <a:pt x="376" y="1040"/>
                  </a:lnTo>
                  <a:lnTo>
                    <a:pt x="376" y="1040"/>
                  </a:lnTo>
                  <a:lnTo>
                    <a:pt x="376" y="1042"/>
                  </a:lnTo>
                  <a:lnTo>
                    <a:pt x="374" y="1046"/>
                  </a:lnTo>
                  <a:lnTo>
                    <a:pt x="376" y="1048"/>
                  </a:lnTo>
                  <a:lnTo>
                    <a:pt x="377" y="1049"/>
                  </a:lnTo>
                  <a:lnTo>
                    <a:pt x="377" y="1051"/>
                  </a:lnTo>
                  <a:lnTo>
                    <a:pt x="377" y="1054"/>
                  </a:lnTo>
                  <a:lnTo>
                    <a:pt x="376" y="1056"/>
                  </a:lnTo>
                  <a:lnTo>
                    <a:pt x="374" y="1056"/>
                  </a:lnTo>
                  <a:lnTo>
                    <a:pt x="371" y="1057"/>
                  </a:lnTo>
                  <a:lnTo>
                    <a:pt x="371" y="1057"/>
                  </a:lnTo>
                  <a:lnTo>
                    <a:pt x="374" y="1059"/>
                  </a:lnTo>
                  <a:lnTo>
                    <a:pt x="374" y="1060"/>
                  </a:lnTo>
                  <a:lnTo>
                    <a:pt x="373" y="1062"/>
                  </a:lnTo>
                  <a:lnTo>
                    <a:pt x="373" y="1066"/>
                  </a:lnTo>
                  <a:lnTo>
                    <a:pt x="371" y="1074"/>
                  </a:lnTo>
                  <a:lnTo>
                    <a:pt x="370" y="1081"/>
                  </a:lnTo>
                  <a:lnTo>
                    <a:pt x="365" y="1088"/>
                  </a:lnTo>
                  <a:lnTo>
                    <a:pt x="364" y="1088"/>
                  </a:lnTo>
                  <a:lnTo>
                    <a:pt x="364" y="1089"/>
                  </a:lnTo>
                  <a:lnTo>
                    <a:pt x="362" y="1088"/>
                  </a:lnTo>
                  <a:lnTo>
                    <a:pt x="359" y="1086"/>
                  </a:lnTo>
                  <a:lnTo>
                    <a:pt x="356" y="1086"/>
                  </a:lnTo>
                  <a:lnTo>
                    <a:pt x="355" y="1086"/>
                  </a:lnTo>
                  <a:lnTo>
                    <a:pt x="355" y="1088"/>
                  </a:lnTo>
                  <a:lnTo>
                    <a:pt x="356" y="1088"/>
                  </a:lnTo>
                  <a:lnTo>
                    <a:pt x="358" y="1089"/>
                  </a:lnTo>
                  <a:lnTo>
                    <a:pt x="359" y="1089"/>
                  </a:lnTo>
                  <a:lnTo>
                    <a:pt x="362" y="1091"/>
                  </a:lnTo>
                  <a:lnTo>
                    <a:pt x="364" y="1091"/>
                  </a:lnTo>
                  <a:lnTo>
                    <a:pt x="364" y="1092"/>
                  </a:lnTo>
                  <a:lnTo>
                    <a:pt x="364" y="1094"/>
                  </a:lnTo>
                  <a:lnTo>
                    <a:pt x="364" y="1095"/>
                  </a:lnTo>
                  <a:lnTo>
                    <a:pt x="365" y="1100"/>
                  </a:lnTo>
                  <a:lnTo>
                    <a:pt x="364" y="1101"/>
                  </a:lnTo>
                  <a:lnTo>
                    <a:pt x="362" y="1103"/>
                  </a:lnTo>
                  <a:lnTo>
                    <a:pt x="359" y="1103"/>
                  </a:lnTo>
                  <a:lnTo>
                    <a:pt x="358" y="1101"/>
                  </a:lnTo>
                  <a:lnTo>
                    <a:pt x="355" y="1100"/>
                  </a:lnTo>
                  <a:lnTo>
                    <a:pt x="355" y="1101"/>
                  </a:lnTo>
                  <a:lnTo>
                    <a:pt x="358" y="1103"/>
                  </a:lnTo>
                  <a:lnTo>
                    <a:pt x="358" y="1104"/>
                  </a:lnTo>
                  <a:lnTo>
                    <a:pt x="358" y="1104"/>
                  </a:lnTo>
                  <a:lnTo>
                    <a:pt x="356" y="1104"/>
                  </a:lnTo>
                  <a:lnTo>
                    <a:pt x="355" y="1106"/>
                  </a:lnTo>
                  <a:lnTo>
                    <a:pt x="353" y="1106"/>
                  </a:lnTo>
                  <a:lnTo>
                    <a:pt x="353" y="1104"/>
                  </a:lnTo>
                  <a:lnTo>
                    <a:pt x="353" y="1103"/>
                  </a:lnTo>
                  <a:lnTo>
                    <a:pt x="352" y="1103"/>
                  </a:lnTo>
                  <a:lnTo>
                    <a:pt x="350" y="1104"/>
                  </a:lnTo>
                  <a:lnTo>
                    <a:pt x="350" y="1103"/>
                  </a:lnTo>
                  <a:lnTo>
                    <a:pt x="350" y="1103"/>
                  </a:lnTo>
                  <a:lnTo>
                    <a:pt x="349" y="1103"/>
                  </a:lnTo>
                  <a:lnTo>
                    <a:pt x="349" y="1101"/>
                  </a:lnTo>
                  <a:lnTo>
                    <a:pt x="349" y="1100"/>
                  </a:lnTo>
                  <a:lnTo>
                    <a:pt x="352" y="1097"/>
                  </a:lnTo>
                  <a:lnTo>
                    <a:pt x="352" y="1095"/>
                  </a:lnTo>
                  <a:lnTo>
                    <a:pt x="352" y="1094"/>
                  </a:lnTo>
                  <a:lnTo>
                    <a:pt x="350" y="1095"/>
                  </a:lnTo>
                  <a:lnTo>
                    <a:pt x="349" y="1098"/>
                  </a:lnTo>
                  <a:lnTo>
                    <a:pt x="347" y="1100"/>
                  </a:lnTo>
                  <a:lnTo>
                    <a:pt x="347" y="1101"/>
                  </a:lnTo>
                  <a:lnTo>
                    <a:pt x="344" y="1100"/>
                  </a:lnTo>
                  <a:lnTo>
                    <a:pt x="336" y="1097"/>
                  </a:lnTo>
                  <a:lnTo>
                    <a:pt x="338" y="1094"/>
                  </a:lnTo>
                  <a:lnTo>
                    <a:pt x="338" y="1092"/>
                  </a:lnTo>
                  <a:lnTo>
                    <a:pt x="339" y="1092"/>
                  </a:lnTo>
                  <a:lnTo>
                    <a:pt x="341" y="1091"/>
                  </a:lnTo>
                  <a:lnTo>
                    <a:pt x="342" y="1089"/>
                  </a:lnTo>
                  <a:lnTo>
                    <a:pt x="344" y="1088"/>
                  </a:lnTo>
                  <a:lnTo>
                    <a:pt x="345" y="1084"/>
                  </a:lnTo>
                  <a:lnTo>
                    <a:pt x="345" y="1084"/>
                  </a:lnTo>
                  <a:lnTo>
                    <a:pt x="341" y="1089"/>
                  </a:lnTo>
                  <a:lnTo>
                    <a:pt x="338" y="1089"/>
                  </a:lnTo>
                  <a:lnTo>
                    <a:pt x="336" y="1091"/>
                  </a:lnTo>
                  <a:lnTo>
                    <a:pt x="336" y="1089"/>
                  </a:lnTo>
                  <a:lnTo>
                    <a:pt x="335" y="1088"/>
                  </a:lnTo>
                  <a:lnTo>
                    <a:pt x="333" y="1088"/>
                  </a:lnTo>
                  <a:lnTo>
                    <a:pt x="330" y="1086"/>
                  </a:lnTo>
                  <a:lnTo>
                    <a:pt x="330" y="1086"/>
                  </a:lnTo>
                  <a:lnTo>
                    <a:pt x="329" y="1086"/>
                  </a:lnTo>
                  <a:lnTo>
                    <a:pt x="327" y="1081"/>
                  </a:lnTo>
                  <a:lnTo>
                    <a:pt x="329" y="1077"/>
                  </a:lnTo>
                  <a:lnTo>
                    <a:pt x="330" y="1075"/>
                  </a:lnTo>
                  <a:lnTo>
                    <a:pt x="330" y="1074"/>
                  </a:lnTo>
                  <a:lnTo>
                    <a:pt x="332" y="1071"/>
                  </a:lnTo>
                  <a:lnTo>
                    <a:pt x="332" y="1071"/>
                  </a:lnTo>
                  <a:lnTo>
                    <a:pt x="330" y="1071"/>
                  </a:lnTo>
                  <a:lnTo>
                    <a:pt x="330" y="1071"/>
                  </a:lnTo>
                  <a:lnTo>
                    <a:pt x="330" y="1072"/>
                  </a:lnTo>
                  <a:lnTo>
                    <a:pt x="329" y="1074"/>
                  </a:lnTo>
                  <a:lnTo>
                    <a:pt x="326" y="1075"/>
                  </a:lnTo>
                  <a:lnTo>
                    <a:pt x="323" y="1077"/>
                  </a:lnTo>
                  <a:lnTo>
                    <a:pt x="321" y="1078"/>
                  </a:lnTo>
                  <a:lnTo>
                    <a:pt x="320" y="1080"/>
                  </a:lnTo>
                  <a:lnTo>
                    <a:pt x="318" y="1080"/>
                  </a:lnTo>
                  <a:lnTo>
                    <a:pt x="318" y="1080"/>
                  </a:lnTo>
                  <a:lnTo>
                    <a:pt x="315" y="1081"/>
                  </a:lnTo>
                  <a:lnTo>
                    <a:pt x="315" y="1081"/>
                  </a:lnTo>
                  <a:lnTo>
                    <a:pt x="312" y="1081"/>
                  </a:lnTo>
                  <a:lnTo>
                    <a:pt x="312" y="1080"/>
                  </a:lnTo>
                  <a:lnTo>
                    <a:pt x="311" y="1080"/>
                  </a:lnTo>
                  <a:lnTo>
                    <a:pt x="309" y="1080"/>
                  </a:lnTo>
                  <a:lnTo>
                    <a:pt x="308" y="1080"/>
                  </a:lnTo>
                  <a:lnTo>
                    <a:pt x="308" y="1081"/>
                  </a:lnTo>
                  <a:lnTo>
                    <a:pt x="309" y="1083"/>
                  </a:lnTo>
                  <a:lnTo>
                    <a:pt x="308" y="1083"/>
                  </a:lnTo>
                  <a:lnTo>
                    <a:pt x="304" y="1083"/>
                  </a:lnTo>
                  <a:lnTo>
                    <a:pt x="303" y="1083"/>
                  </a:lnTo>
                  <a:lnTo>
                    <a:pt x="303" y="1081"/>
                  </a:lnTo>
                  <a:lnTo>
                    <a:pt x="301" y="1081"/>
                  </a:lnTo>
                  <a:lnTo>
                    <a:pt x="303" y="1080"/>
                  </a:lnTo>
                  <a:lnTo>
                    <a:pt x="306" y="1077"/>
                  </a:lnTo>
                  <a:lnTo>
                    <a:pt x="308" y="1075"/>
                  </a:lnTo>
                  <a:lnTo>
                    <a:pt x="306" y="1075"/>
                  </a:lnTo>
                  <a:lnTo>
                    <a:pt x="303" y="1075"/>
                  </a:lnTo>
                  <a:lnTo>
                    <a:pt x="303" y="1075"/>
                  </a:lnTo>
                  <a:lnTo>
                    <a:pt x="300" y="1075"/>
                  </a:lnTo>
                  <a:lnTo>
                    <a:pt x="300" y="1072"/>
                  </a:lnTo>
                  <a:lnTo>
                    <a:pt x="300" y="1072"/>
                  </a:lnTo>
                  <a:lnTo>
                    <a:pt x="300" y="1071"/>
                  </a:lnTo>
                  <a:lnTo>
                    <a:pt x="298" y="1071"/>
                  </a:lnTo>
                  <a:lnTo>
                    <a:pt x="298" y="1071"/>
                  </a:lnTo>
                  <a:lnTo>
                    <a:pt x="297" y="1069"/>
                  </a:lnTo>
                  <a:lnTo>
                    <a:pt x="294" y="1069"/>
                  </a:lnTo>
                  <a:lnTo>
                    <a:pt x="294" y="1068"/>
                  </a:lnTo>
                  <a:lnTo>
                    <a:pt x="292" y="1065"/>
                  </a:lnTo>
                  <a:lnTo>
                    <a:pt x="292" y="1063"/>
                  </a:lnTo>
                  <a:lnTo>
                    <a:pt x="291" y="1062"/>
                  </a:lnTo>
                  <a:lnTo>
                    <a:pt x="289" y="1060"/>
                  </a:lnTo>
                  <a:lnTo>
                    <a:pt x="289" y="1060"/>
                  </a:lnTo>
                  <a:lnTo>
                    <a:pt x="291" y="1059"/>
                  </a:lnTo>
                  <a:lnTo>
                    <a:pt x="289" y="1057"/>
                  </a:lnTo>
                  <a:lnTo>
                    <a:pt x="289" y="1057"/>
                  </a:lnTo>
                  <a:lnTo>
                    <a:pt x="289" y="1056"/>
                  </a:lnTo>
                  <a:lnTo>
                    <a:pt x="288" y="1054"/>
                  </a:lnTo>
                  <a:lnTo>
                    <a:pt x="288" y="1053"/>
                  </a:lnTo>
                  <a:lnTo>
                    <a:pt x="289" y="1053"/>
                  </a:lnTo>
                  <a:lnTo>
                    <a:pt x="291" y="1051"/>
                  </a:lnTo>
                  <a:lnTo>
                    <a:pt x="292" y="1049"/>
                  </a:lnTo>
                  <a:lnTo>
                    <a:pt x="292" y="1049"/>
                  </a:lnTo>
                  <a:lnTo>
                    <a:pt x="295" y="1048"/>
                  </a:lnTo>
                  <a:lnTo>
                    <a:pt x="292" y="1048"/>
                  </a:lnTo>
                  <a:lnTo>
                    <a:pt x="291" y="1048"/>
                  </a:lnTo>
                  <a:lnTo>
                    <a:pt x="291" y="1048"/>
                  </a:lnTo>
                  <a:lnTo>
                    <a:pt x="289" y="1049"/>
                  </a:lnTo>
                  <a:lnTo>
                    <a:pt x="288" y="1049"/>
                  </a:lnTo>
                  <a:lnTo>
                    <a:pt x="285" y="1051"/>
                  </a:lnTo>
                  <a:lnTo>
                    <a:pt x="285" y="1049"/>
                  </a:lnTo>
                  <a:lnTo>
                    <a:pt x="285" y="1048"/>
                  </a:lnTo>
                  <a:lnTo>
                    <a:pt x="285" y="1046"/>
                  </a:lnTo>
                  <a:lnTo>
                    <a:pt x="286" y="1043"/>
                  </a:lnTo>
                  <a:lnTo>
                    <a:pt x="285" y="1043"/>
                  </a:lnTo>
                  <a:lnTo>
                    <a:pt x="283" y="1043"/>
                  </a:lnTo>
                  <a:lnTo>
                    <a:pt x="282" y="1042"/>
                  </a:lnTo>
                  <a:lnTo>
                    <a:pt x="280" y="1040"/>
                  </a:lnTo>
                  <a:lnTo>
                    <a:pt x="279" y="1039"/>
                  </a:lnTo>
                  <a:lnTo>
                    <a:pt x="277" y="1037"/>
                  </a:lnTo>
                  <a:lnTo>
                    <a:pt x="277" y="1037"/>
                  </a:lnTo>
                  <a:lnTo>
                    <a:pt x="277" y="1036"/>
                  </a:lnTo>
                  <a:lnTo>
                    <a:pt x="277" y="1034"/>
                  </a:lnTo>
                  <a:lnTo>
                    <a:pt x="277" y="1033"/>
                  </a:lnTo>
                  <a:lnTo>
                    <a:pt x="277" y="1031"/>
                  </a:lnTo>
                  <a:lnTo>
                    <a:pt x="279" y="1028"/>
                  </a:lnTo>
                  <a:lnTo>
                    <a:pt x="280" y="1027"/>
                  </a:lnTo>
                  <a:lnTo>
                    <a:pt x="283" y="1022"/>
                  </a:lnTo>
                  <a:lnTo>
                    <a:pt x="279" y="1024"/>
                  </a:lnTo>
                  <a:lnTo>
                    <a:pt x="276" y="1028"/>
                  </a:lnTo>
                  <a:lnTo>
                    <a:pt x="276" y="1028"/>
                  </a:lnTo>
                  <a:lnTo>
                    <a:pt x="276" y="1028"/>
                  </a:lnTo>
                  <a:lnTo>
                    <a:pt x="274" y="1025"/>
                  </a:lnTo>
                  <a:lnTo>
                    <a:pt x="274" y="1025"/>
                  </a:lnTo>
                  <a:lnTo>
                    <a:pt x="273" y="1024"/>
                  </a:lnTo>
                  <a:lnTo>
                    <a:pt x="271" y="1022"/>
                  </a:lnTo>
                  <a:lnTo>
                    <a:pt x="271" y="1021"/>
                  </a:lnTo>
                  <a:lnTo>
                    <a:pt x="270" y="1019"/>
                  </a:lnTo>
                  <a:lnTo>
                    <a:pt x="268" y="1016"/>
                  </a:lnTo>
                  <a:lnTo>
                    <a:pt x="266" y="1011"/>
                  </a:lnTo>
                  <a:lnTo>
                    <a:pt x="262" y="1005"/>
                  </a:lnTo>
                  <a:lnTo>
                    <a:pt x="262" y="1002"/>
                  </a:lnTo>
                  <a:lnTo>
                    <a:pt x="262" y="999"/>
                  </a:lnTo>
                  <a:lnTo>
                    <a:pt x="262" y="996"/>
                  </a:lnTo>
                  <a:lnTo>
                    <a:pt x="265" y="995"/>
                  </a:lnTo>
                  <a:lnTo>
                    <a:pt x="270" y="993"/>
                  </a:lnTo>
                  <a:lnTo>
                    <a:pt x="273" y="992"/>
                  </a:lnTo>
                  <a:lnTo>
                    <a:pt x="273" y="992"/>
                  </a:lnTo>
                  <a:lnTo>
                    <a:pt x="276" y="992"/>
                  </a:lnTo>
                  <a:lnTo>
                    <a:pt x="277" y="990"/>
                  </a:lnTo>
                  <a:lnTo>
                    <a:pt x="276" y="990"/>
                  </a:lnTo>
                  <a:lnTo>
                    <a:pt x="274" y="990"/>
                  </a:lnTo>
                  <a:lnTo>
                    <a:pt x="274" y="990"/>
                  </a:lnTo>
                  <a:lnTo>
                    <a:pt x="274" y="989"/>
                  </a:lnTo>
                  <a:lnTo>
                    <a:pt x="276" y="987"/>
                  </a:lnTo>
                  <a:lnTo>
                    <a:pt x="274" y="987"/>
                  </a:lnTo>
                  <a:lnTo>
                    <a:pt x="271" y="990"/>
                  </a:lnTo>
                  <a:lnTo>
                    <a:pt x="266" y="992"/>
                  </a:lnTo>
                  <a:lnTo>
                    <a:pt x="263" y="993"/>
                  </a:lnTo>
                  <a:lnTo>
                    <a:pt x="263" y="993"/>
                  </a:lnTo>
                  <a:lnTo>
                    <a:pt x="262" y="993"/>
                  </a:lnTo>
                  <a:lnTo>
                    <a:pt x="262" y="993"/>
                  </a:lnTo>
                  <a:lnTo>
                    <a:pt x="260" y="993"/>
                  </a:lnTo>
                  <a:lnTo>
                    <a:pt x="260" y="992"/>
                  </a:lnTo>
                  <a:lnTo>
                    <a:pt x="259" y="990"/>
                  </a:lnTo>
                  <a:lnTo>
                    <a:pt x="262" y="987"/>
                  </a:lnTo>
                  <a:lnTo>
                    <a:pt x="263" y="983"/>
                  </a:lnTo>
                  <a:lnTo>
                    <a:pt x="265" y="980"/>
                  </a:lnTo>
                  <a:lnTo>
                    <a:pt x="266" y="980"/>
                  </a:lnTo>
                  <a:lnTo>
                    <a:pt x="270" y="980"/>
                  </a:lnTo>
                  <a:lnTo>
                    <a:pt x="270" y="980"/>
                  </a:lnTo>
                  <a:lnTo>
                    <a:pt x="270" y="978"/>
                  </a:lnTo>
                  <a:lnTo>
                    <a:pt x="270" y="978"/>
                  </a:lnTo>
                  <a:lnTo>
                    <a:pt x="273" y="976"/>
                  </a:lnTo>
                  <a:lnTo>
                    <a:pt x="274" y="976"/>
                  </a:lnTo>
                  <a:lnTo>
                    <a:pt x="276" y="976"/>
                  </a:lnTo>
                  <a:lnTo>
                    <a:pt x="277" y="978"/>
                  </a:lnTo>
                  <a:lnTo>
                    <a:pt x="279" y="983"/>
                  </a:lnTo>
                  <a:lnTo>
                    <a:pt x="280" y="984"/>
                  </a:lnTo>
                  <a:lnTo>
                    <a:pt x="280" y="981"/>
                  </a:lnTo>
                  <a:lnTo>
                    <a:pt x="279" y="980"/>
                  </a:lnTo>
                  <a:lnTo>
                    <a:pt x="279" y="976"/>
                  </a:lnTo>
                  <a:lnTo>
                    <a:pt x="277" y="975"/>
                  </a:lnTo>
                  <a:lnTo>
                    <a:pt x="277" y="973"/>
                  </a:lnTo>
                  <a:lnTo>
                    <a:pt x="274" y="975"/>
                  </a:lnTo>
                  <a:lnTo>
                    <a:pt x="273" y="972"/>
                  </a:lnTo>
                  <a:lnTo>
                    <a:pt x="273" y="970"/>
                  </a:lnTo>
                  <a:lnTo>
                    <a:pt x="273" y="970"/>
                  </a:lnTo>
                  <a:lnTo>
                    <a:pt x="271" y="966"/>
                  </a:lnTo>
                  <a:lnTo>
                    <a:pt x="270" y="964"/>
                  </a:lnTo>
                  <a:lnTo>
                    <a:pt x="270" y="961"/>
                  </a:lnTo>
                  <a:lnTo>
                    <a:pt x="268" y="961"/>
                  </a:lnTo>
                  <a:lnTo>
                    <a:pt x="270" y="964"/>
                  </a:lnTo>
                  <a:lnTo>
                    <a:pt x="270" y="967"/>
                  </a:lnTo>
                  <a:lnTo>
                    <a:pt x="271" y="972"/>
                  </a:lnTo>
                  <a:lnTo>
                    <a:pt x="271" y="973"/>
                  </a:lnTo>
                  <a:lnTo>
                    <a:pt x="271" y="975"/>
                  </a:lnTo>
                  <a:lnTo>
                    <a:pt x="270" y="976"/>
                  </a:lnTo>
                  <a:lnTo>
                    <a:pt x="268" y="976"/>
                  </a:lnTo>
                  <a:lnTo>
                    <a:pt x="265" y="978"/>
                  </a:lnTo>
                  <a:lnTo>
                    <a:pt x="266" y="976"/>
                  </a:lnTo>
                  <a:lnTo>
                    <a:pt x="266" y="973"/>
                  </a:lnTo>
                  <a:lnTo>
                    <a:pt x="265" y="975"/>
                  </a:lnTo>
                  <a:lnTo>
                    <a:pt x="263" y="976"/>
                  </a:lnTo>
                  <a:lnTo>
                    <a:pt x="263" y="978"/>
                  </a:lnTo>
                  <a:lnTo>
                    <a:pt x="262" y="981"/>
                  </a:lnTo>
                  <a:lnTo>
                    <a:pt x="260" y="986"/>
                  </a:lnTo>
                  <a:lnTo>
                    <a:pt x="259" y="989"/>
                  </a:lnTo>
                  <a:lnTo>
                    <a:pt x="257" y="990"/>
                  </a:lnTo>
                  <a:lnTo>
                    <a:pt x="257" y="990"/>
                  </a:lnTo>
                  <a:lnTo>
                    <a:pt x="256" y="989"/>
                  </a:lnTo>
                  <a:lnTo>
                    <a:pt x="254" y="986"/>
                  </a:lnTo>
                  <a:lnTo>
                    <a:pt x="254" y="984"/>
                  </a:lnTo>
                  <a:lnTo>
                    <a:pt x="254" y="980"/>
                  </a:lnTo>
                  <a:lnTo>
                    <a:pt x="254" y="976"/>
                  </a:lnTo>
                  <a:lnTo>
                    <a:pt x="254" y="973"/>
                  </a:lnTo>
                  <a:lnTo>
                    <a:pt x="253" y="966"/>
                  </a:lnTo>
                  <a:lnTo>
                    <a:pt x="253" y="963"/>
                  </a:lnTo>
                  <a:lnTo>
                    <a:pt x="250" y="961"/>
                  </a:lnTo>
                  <a:lnTo>
                    <a:pt x="250" y="961"/>
                  </a:lnTo>
                  <a:lnTo>
                    <a:pt x="250" y="960"/>
                  </a:lnTo>
                  <a:lnTo>
                    <a:pt x="250" y="958"/>
                  </a:lnTo>
                  <a:lnTo>
                    <a:pt x="250" y="957"/>
                  </a:lnTo>
                  <a:lnTo>
                    <a:pt x="250" y="957"/>
                  </a:lnTo>
                  <a:lnTo>
                    <a:pt x="254" y="955"/>
                  </a:lnTo>
                  <a:lnTo>
                    <a:pt x="256" y="952"/>
                  </a:lnTo>
                  <a:lnTo>
                    <a:pt x="259" y="948"/>
                  </a:lnTo>
                  <a:lnTo>
                    <a:pt x="260" y="946"/>
                  </a:lnTo>
                  <a:lnTo>
                    <a:pt x="265" y="946"/>
                  </a:lnTo>
                  <a:lnTo>
                    <a:pt x="266" y="946"/>
                  </a:lnTo>
                  <a:lnTo>
                    <a:pt x="266" y="945"/>
                  </a:lnTo>
                  <a:lnTo>
                    <a:pt x="266" y="945"/>
                  </a:lnTo>
                  <a:lnTo>
                    <a:pt x="263" y="945"/>
                  </a:lnTo>
                  <a:lnTo>
                    <a:pt x="259" y="946"/>
                  </a:lnTo>
                  <a:lnTo>
                    <a:pt x="259" y="948"/>
                  </a:lnTo>
                  <a:lnTo>
                    <a:pt x="257" y="949"/>
                  </a:lnTo>
                  <a:lnTo>
                    <a:pt x="256" y="951"/>
                  </a:lnTo>
                  <a:lnTo>
                    <a:pt x="251" y="954"/>
                  </a:lnTo>
                  <a:lnTo>
                    <a:pt x="250" y="954"/>
                  </a:lnTo>
                  <a:lnTo>
                    <a:pt x="247" y="951"/>
                  </a:lnTo>
                  <a:lnTo>
                    <a:pt x="244" y="951"/>
                  </a:lnTo>
                  <a:lnTo>
                    <a:pt x="242" y="951"/>
                  </a:lnTo>
                  <a:lnTo>
                    <a:pt x="241" y="951"/>
                  </a:lnTo>
                  <a:lnTo>
                    <a:pt x="241" y="945"/>
                  </a:lnTo>
                  <a:lnTo>
                    <a:pt x="242" y="938"/>
                  </a:lnTo>
                  <a:lnTo>
                    <a:pt x="241" y="938"/>
                  </a:lnTo>
                  <a:lnTo>
                    <a:pt x="241" y="938"/>
                  </a:lnTo>
                  <a:lnTo>
                    <a:pt x="239" y="937"/>
                  </a:lnTo>
                  <a:lnTo>
                    <a:pt x="239" y="937"/>
                  </a:lnTo>
                  <a:lnTo>
                    <a:pt x="239" y="935"/>
                  </a:lnTo>
                  <a:lnTo>
                    <a:pt x="244" y="932"/>
                  </a:lnTo>
                  <a:lnTo>
                    <a:pt x="250" y="926"/>
                  </a:lnTo>
                  <a:lnTo>
                    <a:pt x="253" y="925"/>
                  </a:lnTo>
                  <a:lnTo>
                    <a:pt x="254" y="923"/>
                  </a:lnTo>
                  <a:lnTo>
                    <a:pt x="256" y="922"/>
                  </a:lnTo>
                  <a:lnTo>
                    <a:pt x="257" y="920"/>
                  </a:lnTo>
                  <a:lnTo>
                    <a:pt x="257" y="919"/>
                  </a:lnTo>
                  <a:lnTo>
                    <a:pt x="257" y="919"/>
                  </a:lnTo>
                  <a:lnTo>
                    <a:pt x="260" y="917"/>
                  </a:lnTo>
                  <a:lnTo>
                    <a:pt x="262" y="916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11"/>
                  </a:lnTo>
                  <a:lnTo>
                    <a:pt x="263" y="911"/>
                  </a:lnTo>
                  <a:lnTo>
                    <a:pt x="260" y="914"/>
                  </a:lnTo>
                  <a:lnTo>
                    <a:pt x="257" y="917"/>
                  </a:lnTo>
                  <a:lnTo>
                    <a:pt x="251" y="925"/>
                  </a:lnTo>
                  <a:lnTo>
                    <a:pt x="248" y="928"/>
                  </a:lnTo>
                  <a:lnTo>
                    <a:pt x="245" y="929"/>
                  </a:lnTo>
                  <a:lnTo>
                    <a:pt x="245" y="931"/>
                  </a:lnTo>
                  <a:lnTo>
                    <a:pt x="244" y="932"/>
                  </a:lnTo>
                  <a:lnTo>
                    <a:pt x="242" y="932"/>
                  </a:lnTo>
                  <a:lnTo>
                    <a:pt x="239" y="932"/>
                  </a:lnTo>
                  <a:lnTo>
                    <a:pt x="238" y="934"/>
                  </a:lnTo>
                  <a:lnTo>
                    <a:pt x="236" y="934"/>
                  </a:lnTo>
                  <a:lnTo>
                    <a:pt x="236" y="929"/>
                  </a:lnTo>
                  <a:lnTo>
                    <a:pt x="236" y="928"/>
                  </a:lnTo>
                  <a:lnTo>
                    <a:pt x="236" y="925"/>
                  </a:lnTo>
                  <a:lnTo>
                    <a:pt x="236" y="922"/>
                  </a:lnTo>
                  <a:lnTo>
                    <a:pt x="238" y="920"/>
                  </a:lnTo>
                  <a:lnTo>
                    <a:pt x="238" y="919"/>
                  </a:lnTo>
                  <a:lnTo>
                    <a:pt x="239" y="919"/>
                  </a:lnTo>
                  <a:lnTo>
                    <a:pt x="241" y="916"/>
                  </a:lnTo>
                  <a:lnTo>
                    <a:pt x="242" y="914"/>
                  </a:lnTo>
                  <a:lnTo>
                    <a:pt x="244" y="913"/>
                  </a:lnTo>
                  <a:lnTo>
                    <a:pt x="248" y="911"/>
                  </a:lnTo>
                  <a:lnTo>
                    <a:pt x="250" y="911"/>
                  </a:lnTo>
                  <a:lnTo>
                    <a:pt x="251" y="911"/>
                  </a:lnTo>
                  <a:lnTo>
                    <a:pt x="251" y="911"/>
                  </a:lnTo>
                  <a:lnTo>
                    <a:pt x="251" y="911"/>
                  </a:lnTo>
                  <a:lnTo>
                    <a:pt x="248" y="910"/>
                  </a:lnTo>
                  <a:lnTo>
                    <a:pt x="245" y="910"/>
                  </a:lnTo>
                  <a:lnTo>
                    <a:pt x="241" y="910"/>
                  </a:lnTo>
                  <a:lnTo>
                    <a:pt x="239" y="910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5" y="908"/>
                  </a:lnTo>
                  <a:lnTo>
                    <a:pt x="233" y="904"/>
                  </a:lnTo>
                  <a:lnTo>
                    <a:pt x="233" y="897"/>
                  </a:lnTo>
                  <a:lnTo>
                    <a:pt x="233" y="894"/>
                  </a:lnTo>
                  <a:lnTo>
                    <a:pt x="236" y="891"/>
                  </a:lnTo>
                  <a:lnTo>
                    <a:pt x="239" y="890"/>
                  </a:lnTo>
                  <a:lnTo>
                    <a:pt x="241" y="888"/>
                  </a:lnTo>
                  <a:lnTo>
                    <a:pt x="244" y="885"/>
                  </a:lnTo>
                  <a:lnTo>
                    <a:pt x="248" y="884"/>
                  </a:lnTo>
                  <a:lnTo>
                    <a:pt x="250" y="882"/>
                  </a:lnTo>
                  <a:lnTo>
                    <a:pt x="251" y="884"/>
                  </a:lnTo>
                  <a:lnTo>
                    <a:pt x="257" y="885"/>
                  </a:lnTo>
                  <a:lnTo>
                    <a:pt x="260" y="887"/>
                  </a:lnTo>
                  <a:lnTo>
                    <a:pt x="262" y="885"/>
                  </a:lnTo>
                  <a:lnTo>
                    <a:pt x="266" y="887"/>
                  </a:lnTo>
                  <a:lnTo>
                    <a:pt x="271" y="891"/>
                  </a:lnTo>
                  <a:lnTo>
                    <a:pt x="273" y="890"/>
                  </a:lnTo>
                  <a:lnTo>
                    <a:pt x="273" y="890"/>
                  </a:lnTo>
                  <a:lnTo>
                    <a:pt x="266" y="885"/>
                  </a:lnTo>
                  <a:lnTo>
                    <a:pt x="266" y="884"/>
                  </a:lnTo>
                  <a:lnTo>
                    <a:pt x="268" y="884"/>
                  </a:lnTo>
                  <a:lnTo>
                    <a:pt x="270" y="882"/>
                  </a:lnTo>
                  <a:lnTo>
                    <a:pt x="268" y="881"/>
                  </a:lnTo>
                  <a:lnTo>
                    <a:pt x="263" y="882"/>
                  </a:lnTo>
                  <a:lnTo>
                    <a:pt x="263" y="884"/>
                  </a:lnTo>
                  <a:lnTo>
                    <a:pt x="259" y="884"/>
                  </a:lnTo>
                  <a:lnTo>
                    <a:pt x="256" y="882"/>
                  </a:lnTo>
                  <a:lnTo>
                    <a:pt x="254" y="882"/>
                  </a:lnTo>
                  <a:lnTo>
                    <a:pt x="251" y="881"/>
                  </a:lnTo>
                  <a:lnTo>
                    <a:pt x="250" y="881"/>
                  </a:lnTo>
                  <a:lnTo>
                    <a:pt x="248" y="882"/>
                  </a:lnTo>
                  <a:lnTo>
                    <a:pt x="245" y="882"/>
                  </a:lnTo>
                  <a:lnTo>
                    <a:pt x="244" y="882"/>
                  </a:lnTo>
                  <a:lnTo>
                    <a:pt x="239" y="888"/>
                  </a:lnTo>
                  <a:lnTo>
                    <a:pt x="236" y="890"/>
                  </a:lnTo>
                  <a:lnTo>
                    <a:pt x="235" y="890"/>
                  </a:lnTo>
                  <a:lnTo>
                    <a:pt x="236" y="885"/>
                  </a:lnTo>
                  <a:lnTo>
                    <a:pt x="236" y="884"/>
                  </a:lnTo>
                  <a:lnTo>
                    <a:pt x="236" y="882"/>
                  </a:lnTo>
                  <a:lnTo>
                    <a:pt x="236" y="881"/>
                  </a:lnTo>
                  <a:lnTo>
                    <a:pt x="239" y="876"/>
                  </a:lnTo>
                  <a:lnTo>
                    <a:pt x="241" y="872"/>
                  </a:lnTo>
                  <a:lnTo>
                    <a:pt x="242" y="869"/>
                  </a:lnTo>
                  <a:lnTo>
                    <a:pt x="244" y="869"/>
                  </a:lnTo>
                  <a:lnTo>
                    <a:pt x="245" y="869"/>
                  </a:lnTo>
                  <a:lnTo>
                    <a:pt x="250" y="870"/>
                  </a:lnTo>
                  <a:lnTo>
                    <a:pt x="256" y="873"/>
                  </a:lnTo>
                  <a:lnTo>
                    <a:pt x="259" y="873"/>
                  </a:lnTo>
                  <a:lnTo>
                    <a:pt x="260" y="873"/>
                  </a:lnTo>
                  <a:lnTo>
                    <a:pt x="262" y="873"/>
                  </a:lnTo>
                  <a:lnTo>
                    <a:pt x="262" y="872"/>
                  </a:lnTo>
                  <a:lnTo>
                    <a:pt x="263" y="870"/>
                  </a:lnTo>
                  <a:lnTo>
                    <a:pt x="263" y="869"/>
                  </a:lnTo>
                  <a:lnTo>
                    <a:pt x="263" y="869"/>
                  </a:lnTo>
                  <a:lnTo>
                    <a:pt x="263" y="867"/>
                  </a:lnTo>
                  <a:lnTo>
                    <a:pt x="265" y="864"/>
                  </a:lnTo>
                  <a:lnTo>
                    <a:pt x="266" y="862"/>
                  </a:lnTo>
                  <a:lnTo>
                    <a:pt x="265" y="861"/>
                  </a:lnTo>
                  <a:lnTo>
                    <a:pt x="265" y="861"/>
                  </a:lnTo>
                  <a:lnTo>
                    <a:pt x="262" y="862"/>
                  </a:lnTo>
                  <a:lnTo>
                    <a:pt x="262" y="862"/>
                  </a:lnTo>
                  <a:lnTo>
                    <a:pt x="262" y="862"/>
                  </a:lnTo>
                  <a:lnTo>
                    <a:pt x="260" y="865"/>
                  </a:lnTo>
                  <a:lnTo>
                    <a:pt x="259" y="867"/>
                  </a:lnTo>
                  <a:lnTo>
                    <a:pt x="253" y="867"/>
                  </a:lnTo>
                  <a:lnTo>
                    <a:pt x="251" y="869"/>
                  </a:lnTo>
                  <a:lnTo>
                    <a:pt x="247" y="867"/>
                  </a:lnTo>
                  <a:lnTo>
                    <a:pt x="247" y="865"/>
                  </a:lnTo>
                  <a:lnTo>
                    <a:pt x="247" y="865"/>
                  </a:lnTo>
                  <a:lnTo>
                    <a:pt x="242" y="865"/>
                  </a:lnTo>
                  <a:lnTo>
                    <a:pt x="241" y="865"/>
                  </a:lnTo>
                  <a:lnTo>
                    <a:pt x="239" y="865"/>
                  </a:lnTo>
                  <a:lnTo>
                    <a:pt x="239" y="864"/>
                  </a:lnTo>
                  <a:lnTo>
                    <a:pt x="241" y="861"/>
                  </a:lnTo>
                  <a:lnTo>
                    <a:pt x="244" y="855"/>
                  </a:lnTo>
                  <a:lnTo>
                    <a:pt x="245" y="853"/>
                  </a:lnTo>
                  <a:lnTo>
                    <a:pt x="248" y="852"/>
                  </a:lnTo>
                  <a:lnTo>
                    <a:pt x="253" y="852"/>
                  </a:lnTo>
                  <a:lnTo>
                    <a:pt x="259" y="856"/>
                  </a:lnTo>
                  <a:lnTo>
                    <a:pt x="260" y="858"/>
                  </a:lnTo>
                  <a:lnTo>
                    <a:pt x="262" y="856"/>
                  </a:lnTo>
                  <a:lnTo>
                    <a:pt x="266" y="855"/>
                  </a:lnTo>
                  <a:lnTo>
                    <a:pt x="268" y="855"/>
                  </a:lnTo>
                  <a:lnTo>
                    <a:pt x="270" y="852"/>
                  </a:lnTo>
                  <a:lnTo>
                    <a:pt x="271" y="849"/>
                  </a:lnTo>
                  <a:lnTo>
                    <a:pt x="271" y="847"/>
                  </a:lnTo>
                  <a:lnTo>
                    <a:pt x="268" y="850"/>
                  </a:lnTo>
                  <a:lnTo>
                    <a:pt x="266" y="850"/>
                  </a:lnTo>
                  <a:lnTo>
                    <a:pt x="265" y="850"/>
                  </a:lnTo>
                  <a:lnTo>
                    <a:pt x="266" y="844"/>
                  </a:lnTo>
                  <a:lnTo>
                    <a:pt x="266" y="838"/>
                  </a:lnTo>
                  <a:lnTo>
                    <a:pt x="266" y="837"/>
                  </a:lnTo>
                  <a:lnTo>
                    <a:pt x="271" y="838"/>
                  </a:lnTo>
                  <a:lnTo>
                    <a:pt x="276" y="837"/>
                  </a:lnTo>
                  <a:lnTo>
                    <a:pt x="277" y="835"/>
                  </a:lnTo>
                  <a:lnTo>
                    <a:pt x="277" y="835"/>
                  </a:lnTo>
                  <a:lnTo>
                    <a:pt x="274" y="835"/>
                  </a:lnTo>
                  <a:lnTo>
                    <a:pt x="274" y="834"/>
                  </a:lnTo>
                  <a:lnTo>
                    <a:pt x="273" y="834"/>
                  </a:lnTo>
                  <a:lnTo>
                    <a:pt x="270" y="835"/>
                  </a:lnTo>
                  <a:lnTo>
                    <a:pt x="266" y="834"/>
                  </a:lnTo>
                  <a:lnTo>
                    <a:pt x="268" y="832"/>
                  </a:lnTo>
                  <a:lnTo>
                    <a:pt x="270" y="827"/>
                  </a:lnTo>
                  <a:lnTo>
                    <a:pt x="270" y="824"/>
                  </a:lnTo>
                  <a:lnTo>
                    <a:pt x="271" y="821"/>
                  </a:lnTo>
                  <a:lnTo>
                    <a:pt x="271" y="818"/>
                  </a:lnTo>
                  <a:lnTo>
                    <a:pt x="271" y="817"/>
                  </a:lnTo>
                  <a:lnTo>
                    <a:pt x="274" y="815"/>
                  </a:lnTo>
                  <a:lnTo>
                    <a:pt x="276" y="814"/>
                  </a:lnTo>
                  <a:lnTo>
                    <a:pt x="276" y="812"/>
                  </a:lnTo>
                  <a:lnTo>
                    <a:pt x="274" y="809"/>
                  </a:lnTo>
                  <a:lnTo>
                    <a:pt x="274" y="808"/>
                  </a:lnTo>
                  <a:lnTo>
                    <a:pt x="276" y="806"/>
                  </a:lnTo>
                  <a:lnTo>
                    <a:pt x="277" y="806"/>
                  </a:lnTo>
                  <a:lnTo>
                    <a:pt x="277" y="806"/>
                  </a:lnTo>
                  <a:lnTo>
                    <a:pt x="276" y="805"/>
                  </a:lnTo>
                  <a:lnTo>
                    <a:pt x="273" y="806"/>
                  </a:lnTo>
                  <a:lnTo>
                    <a:pt x="271" y="806"/>
                  </a:lnTo>
                  <a:lnTo>
                    <a:pt x="268" y="805"/>
                  </a:lnTo>
                  <a:lnTo>
                    <a:pt x="266" y="805"/>
                  </a:lnTo>
                  <a:lnTo>
                    <a:pt x="266" y="805"/>
                  </a:lnTo>
                  <a:lnTo>
                    <a:pt x="263" y="806"/>
                  </a:lnTo>
                  <a:lnTo>
                    <a:pt x="262" y="806"/>
                  </a:lnTo>
                  <a:lnTo>
                    <a:pt x="260" y="806"/>
                  </a:lnTo>
                  <a:lnTo>
                    <a:pt x="253" y="805"/>
                  </a:lnTo>
                  <a:lnTo>
                    <a:pt x="251" y="803"/>
                  </a:lnTo>
                  <a:lnTo>
                    <a:pt x="248" y="800"/>
                  </a:lnTo>
                  <a:lnTo>
                    <a:pt x="247" y="799"/>
                  </a:lnTo>
                  <a:lnTo>
                    <a:pt x="244" y="796"/>
                  </a:lnTo>
                  <a:lnTo>
                    <a:pt x="239" y="794"/>
                  </a:lnTo>
                  <a:lnTo>
                    <a:pt x="235" y="793"/>
                  </a:lnTo>
                  <a:lnTo>
                    <a:pt x="232" y="791"/>
                  </a:lnTo>
                  <a:lnTo>
                    <a:pt x="230" y="789"/>
                  </a:lnTo>
                  <a:lnTo>
                    <a:pt x="227" y="785"/>
                  </a:lnTo>
                  <a:lnTo>
                    <a:pt x="225" y="782"/>
                  </a:lnTo>
                  <a:lnTo>
                    <a:pt x="225" y="780"/>
                  </a:lnTo>
                  <a:lnTo>
                    <a:pt x="225" y="779"/>
                  </a:lnTo>
                  <a:lnTo>
                    <a:pt x="227" y="777"/>
                  </a:lnTo>
                  <a:lnTo>
                    <a:pt x="230" y="776"/>
                  </a:lnTo>
                  <a:lnTo>
                    <a:pt x="233" y="777"/>
                  </a:lnTo>
                  <a:lnTo>
                    <a:pt x="235" y="777"/>
                  </a:lnTo>
                  <a:lnTo>
                    <a:pt x="238" y="779"/>
                  </a:lnTo>
                  <a:lnTo>
                    <a:pt x="239" y="779"/>
                  </a:lnTo>
                  <a:lnTo>
                    <a:pt x="242" y="779"/>
                  </a:lnTo>
                  <a:lnTo>
                    <a:pt x="247" y="779"/>
                  </a:lnTo>
                  <a:lnTo>
                    <a:pt x="248" y="780"/>
                  </a:lnTo>
                  <a:lnTo>
                    <a:pt x="251" y="782"/>
                  </a:lnTo>
                  <a:lnTo>
                    <a:pt x="259" y="788"/>
                  </a:lnTo>
                  <a:lnTo>
                    <a:pt x="262" y="791"/>
                  </a:lnTo>
                  <a:lnTo>
                    <a:pt x="263" y="791"/>
                  </a:lnTo>
                  <a:lnTo>
                    <a:pt x="270" y="794"/>
                  </a:lnTo>
                  <a:lnTo>
                    <a:pt x="270" y="793"/>
                  </a:lnTo>
                  <a:lnTo>
                    <a:pt x="273" y="793"/>
                  </a:lnTo>
                  <a:lnTo>
                    <a:pt x="273" y="791"/>
                  </a:lnTo>
                  <a:lnTo>
                    <a:pt x="271" y="791"/>
                  </a:lnTo>
                  <a:lnTo>
                    <a:pt x="270" y="789"/>
                  </a:lnTo>
                  <a:lnTo>
                    <a:pt x="266" y="788"/>
                  </a:lnTo>
                  <a:lnTo>
                    <a:pt x="263" y="785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6"/>
                  </a:lnTo>
                  <a:lnTo>
                    <a:pt x="263" y="773"/>
                  </a:lnTo>
                  <a:lnTo>
                    <a:pt x="262" y="773"/>
                  </a:lnTo>
                  <a:lnTo>
                    <a:pt x="259" y="770"/>
                  </a:lnTo>
                  <a:lnTo>
                    <a:pt x="259" y="770"/>
                  </a:lnTo>
                  <a:lnTo>
                    <a:pt x="260" y="768"/>
                  </a:lnTo>
                  <a:lnTo>
                    <a:pt x="262" y="770"/>
                  </a:lnTo>
                  <a:lnTo>
                    <a:pt x="265" y="771"/>
                  </a:lnTo>
                  <a:lnTo>
                    <a:pt x="266" y="771"/>
                  </a:lnTo>
                  <a:lnTo>
                    <a:pt x="268" y="770"/>
                  </a:lnTo>
                  <a:lnTo>
                    <a:pt x="268" y="770"/>
                  </a:lnTo>
                  <a:lnTo>
                    <a:pt x="266" y="768"/>
                  </a:lnTo>
                  <a:lnTo>
                    <a:pt x="263" y="765"/>
                  </a:lnTo>
                  <a:lnTo>
                    <a:pt x="259" y="765"/>
                  </a:lnTo>
                  <a:lnTo>
                    <a:pt x="256" y="765"/>
                  </a:lnTo>
                  <a:lnTo>
                    <a:pt x="253" y="764"/>
                  </a:lnTo>
                  <a:lnTo>
                    <a:pt x="251" y="762"/>
                  </a:lnTo>
                  <a:lnTo>
                    <a:pt x="250" y="762"/>
                  </a:lnTo>
                  <a:lnTo>
                    <a:pt x="247" y="764"/>
                  </a:lnTo>
                  <a:lnTo>
                    <a:pt x="245" y="764"/>
                  </a:lnTo>
                  <a:lnTo>
                    <a:pt x="244" y="762"/>
                  </a:lnTo>
                  <a:lnTo>
                    <a:pt x="242" y="758"/>
                  </a:lnTo>
                  <a:lnTo>
                    <a:pt x="242" y="756"/>
                  </a:lnTo>
                  <a:lnTo>
                    <a:pt x="244" y="756"/>
                  </a:lnTo>
                  <a:lnTo>
                    <a:pt x="244" y="754"/>
                  </a:lnTo>
                  <a:lnTo>
                    <a:pt x="245" y="751"/>
                  </a:lnTo>
                  <a:lnTo>
                    <a:pt x="247" y="750"/>
                  </a:lnTo>
                  <a:lnTo>
                    <a:pt x="256" y="747"/>
                  </a:lnTo>
                  <a:lnTo>
                    <a:pt x="259" y="744"/>
                  </a:lnTo>
                  <a:lnTo>
                    <a:pt x="259" y="744"/>
                  </a:lnTo>
                  <a:lnTo>
                    <a:pt x="257" y="744"/>
                  </a:lnTo>
                  <a:lnTo>
                    <a:pt x="254" y="745"/>
                  </a:lnTo>
                  <a:lnTo>
                    <a:pt x="253" y="745"/>
                  </a:lnTo>
                  <a:lnTo>
                    <a:pt x="248" y="744"/>
                  </a:lnTo>
                  <a:lnTo>
                    <a:pt x="247" y="744"/>
                  </a:lnTo>
                  <a:lnTo>
                    <a:pt x="245" y="747"/>
                  </a:lnTo>
                  <a:lnTo>
                    <a:pt x="242" y="748"/>
                  </a:lnTo>
                  <a:lnTo>
                    <a:pt x="241" y="748"/>
                  </a:lnTo>
                  <a:lnTo>
                    <a:pt x="238" y="747"/>
                  </a:lnTo>
                  <a:lnTo>
                    <a:pt x="238" y="747"/>
                  </a:lnTo>
                  <a:lnTo>
                    <a:pt x="238" y="745"/>
                  </a:lnTo>
                  <a:lnTo>
                    <a:pt x="239" y="744"/>
                  </a:lnTo>
                  <a:lnTo>
                    <a:pt x="241" y="742"/>
                  </a:lnTo>
                  <a:lnTo>
                    <a:pt x="242" y="739"/>
                  </a:lnTo>
                  <a:lnTo>
                    <a:pt x="242" y="739"/>
                  </a:lnTo>
                  <a:lnTo>
                    <a:pt x="239" y="739"/>
                  </a:lnTo>
                  <a:lnTo>
                    <a:pt x="239" y="738"/>
                  </a:lnTo>
                  <a:lnTo>
                    <a:pt x="239" y="736"/>
                  </a:lnTo>
                  <a:lnTo>
                    <a:pt x="239" y="733"/>
                  </a:lnTo>
                  <a:lnTo>
                    <a:pt x="239" y="732"/>
                  </a:lnTo>
                  <a:lnTo>
                    <a:pt x="236" y="727"/>
                  </a:lnTo>
                  <a:lnTo>
                    <a:pt x="236" y="726"/>
                  </a:lnTo>
                  <a:lnTo>
                    <a:pt x="235" y="724"/>
                  </a:lnTo>
                  <a:lnTo>
                    <a:pt x="233" y="720"/>
                  </a:lnTo>
                  <a:lnTo>
                    <a:pt x="235" y="718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3" y="716"/>
                  </a:lnTo>
                  <a:lnTo>
                    <a:pt x="232" y="718"/>
                  </a:lnTo>
                  <a:lnTo>
                    <a:pt x="233" y="720"/>
                  </a:lnTo>
                  <a:lnTo>
                    <a:pt x="233" y="721"/>
                  </a:lnTo>
                  <a:lnTo>
                    <a:pt x="233" y="724"/>
                  </a:lnTo>
                  <a:lnTo>
                    <a:pt x="235" y="726"/>
                  </a:lnTo>
                  <a:lnTo>
                    <a:pt x="235" y="727"/>
                  </a:lnTo>
                  <a:lnTo>
                    <a:pt x="236" y="729"/>
                  </a:lnTo>
                  <a:lnTo>
                    <a:pt x="238" y="732"/>
                  </a:lnTo>
                  <a:lnTo>
                    <a:pt x="238" y="735"/>
                  </a:lnTo>
                  <a:lnTo>
                    <a:pt x="238" y="736"/>
                  </a:lnTo>
                  <a:lnTo>
                    <a:pt x="236" y="739"/>
                  </a:lnTo>
                  <a:lnTo>
                    <a:pt x="235" y="741"/>
                  </a:lnTo>
                  <a:lnTo>
                    <a:pt x="235" y="742"/>
                  </a:lnTo>
                  <a:lnTo>
                    <a:pt x="235" y="744"/>
                  </a:lnTo>
                  <a:lnTo>
                    <a:pt x="233" y="745"/>
                  </a:lnTo>
                  <a:lnTo>
                    <a:pt x="232" y="744"/>
                  </a:lnTo>
                  <a:lnTo>
                    <a:pt x="232" y="744"/>
                  </a:lnTo>
                  <a:lnTo>
                    <a:pt x="232" y="747"/>
                  </a:lnTo>
                  <a:lnTo>
                    <a:pt x="233" y="750"/>
                  </a:lnTo>
                  <a:lnTo>
                    <a:pt x="232" y="751"/>
                  </a:lnTo>
                  <a:lnTo>
                    <a:pt x="230" y="753"/>
                  </a:lnTo>
                  <a:lnTo>
                    <a:pt x="229" y="754"/>
                  </a:lnTo>
                  <a:lnTo>
                    <a:pt x="227" y="754"/>
                  </a:lnTo>
                  <a:lnTo>
                    <a:pt x="222" y="756"/>
                  </a:lnTo>
                  <a:lnTo>
                    <a:pt x="221" y="756"/>
                  </a:lnTo>
                  <a:lnTo>
                    <a:pt x="218" y="754"/>
                  </a:lnTo>
                  <a:lnTo>
                    <a:pt x="215" y="753"/>
                  </a:lnTo>
                  <a:lnTo>
                    <a:pt x="213" y="751"/>
                  </a:lnTo>
                  <a:lnTo>
                    <a:pt x="212" y="748"/>
                  </a:lnTo>
                  <a:lnTo>
                    <a:pt x="210" y="745"/>
                  </a:lnTo>
                  <a:lnTo>
                    <a:pt x="210" y="744"/>
                  </a:lnTo>
                  <a:lnTo>
                    <a:pt x="212" y="741"/>
                  </a:lnTo>
                  <a:lnTo>
                    <a:pt x="212" y="741"/>
                  </a:lnTo>
                  <a:lnTo>
                    <a:pt x="213" y="733"/>
                  </a:lnTo>
                  <a:lnTo>
                    <a:pt x="215" y="727"/>
                  </a:lnTo>
                  <a:lnTo>
                    <a:pt x="219" y="720"/>
                  </a:lnTo>
                  <a:lnTo>
                    <a:pt x="221" y="718"/>
                  </a:lnTo>
                  <a:lnTo>
                    <a:pt x="221" y="716"/>
                  </a:lnTo>
                  <a:lnTo>
                    <a:pt x="221" y="715"/>
                  </a:lnTo>
                  <a:lnTo>
                    <a:pt x="221" y="715"/>
                  </a:lnTo>
                  <a:lnTo>
                    <a:pt x="215" y="723"/>
                  </a:lnTo>
                  <a:lnTo>
                    <a:pt x="212" y="724"/>
                  </a:lnTo>
                  <a:lnTo>
                    <a:pt x="210" y="723"/>
                  </a:lnTo>
                  <a:lnTo>
                    <a:pt x="212" y="720"/>
                  </a:lnTo>
                  <a:lnTo>
                    <a:pt x="212" y="718"/>
                  </a:lnTo>
                  <a:lnTo>
                    <a:pt x="215" y="718"/>
                  </a:lnTo>
                  <a:lnTo>
                    <a:pt x="215" y="716"/>
                  </a:lnTo>
                  <a:lnTo>
                    <a:pt x="213" y="713"/>
                  </a:lnTo>
                  <a:lnTo>
                    <a:pt x="212" y="713"/>
                  </a:lnTo>
                  <a:lnTo>
                    <a:pt x="212" y="713"/>
                  </a:lnTo>
                  <a:lnTo>
                    <a:pt x="213" y="710"/>
                  </a:lnTo>
                  <a:lnTo>
                    <a:pt x="218" y="710"/>
                  </a:lnTo>
                  <a:lnTo>
                    <a:pt x="218" y="709"/>
                  </a:lnTo>
                  <a:lnTo>
                    <a:pt x="219" y="707"/>
                  </a:lnTo>
                  <a:lnTo>
                    <a:pt x="221" y="704"/>
                  </a:lnTo>
                  <a:lnTo>
                    <a:pt x="222" y="703"/>
                  </a:lnTo>
                  <a:lnTo>
                    <a:pt x="222" y="700"/>
                  </a:lnTo>
                  <a:lnTo>
                    <a:pt x="222" y="698"/>
                  </a:lnTo>
                  <a:lnTo>
                    <a:pt x="222" y="697"/>
                  </a:lnTo>
                  <a:lnTo>
                    <a:pt x="222" y="695"/>
                  </a:lnTo>
                  <a:lnTo>
                    <a:pt x="222" y="694"/>
                  </a:lnTo>
                  <a:lnTo>
                    <a:pt x="221" y="692"/>
                  </a:lnTo>
                  <a:lnTo>
                    <a:pt x="218" y="689"/>
                  </a:lnTo>
                  <a:lnTo>
                    <a:pt x="218" y="692"/>
                  </a:lnTo>
                  <a:lnTo>
                    <a:pt x="216" y="692"/>
                  </a:lnTo>
                  <a:lnTo>
                    <a:pt x="215" y="692"/>
                  </a:lnTo>
                  <a:lnTo>
                    <a:pt x="215" y="692"/>
                  </a:lnTo>
                  <a:lnTo>
                    <a:pt x="213" y="692"/>
                  </a:lnTo>
                  <a:lnTo>
                    <a:pt x="212" y="691"/>
                  </a:lnTo>
                  <a:lnTo>
                    <a:pt x="212" y="691"/>
                  </a:lnTo>
                  <a:lnTo>
                    <a:pt x="210" y="689"/>
                  </a:lnTo>
                  <a:lnTo>
                    <a:pt x="210" y="688"/>
                  </a:lnTo>
                  <a:lnTo>
                    <a:pt x="210" y="686"/>
                  </a:lnTo>
                  <a:lnTo>
                    <a:pt x="212" y="685"/>
                  </a:lnTo>
                  <a:lnTo>
                    <a:pt x="213" y="683"/>
                  </a:lnTo>
                  <a:lnTo>
                    <a:pt x="215" y="682"/>
                  </a:lnTo>
                  <a:lnTo>
                    <a:pt x="215" y="678"/>
                  </a:lnTo>
                  <a:lnTo>
                    <a:pt x="215" y="677"/>
                  </a:lnTo>
                  <a:lnTo>
                    <a:pt x="215" y="674"/>
                  </a:lnTo>
                  <a:lnTo>
                    <a:pt x="213" y="671"/>
                  </a:lnTo>
                  <a:lnTo>
                    <a:pt x="210" y="672"/>
                  </a:lnTo>
                  <a:lnTo>
                    <a:pt x="210" y="674"/>
                  </a:lnTo>
                  <a:lnTo>
                    <a:pt x="210" y="672"/>
                  </a:lnTo>
                  <a:lnTo>
                    <a:pt x="209" y="671"/>
                  </a:lnTo>
                  <a:lnTo>
                    <a:pt x="209" y="668"/>
                  </a:lnTo>
                  <a:lnTo>
                    <a:pt x="207" y="668"/>
                  </a:lnTo>
                  <a:lnTo>
                    <a:pt x="206" y="666"/>
                  </a:lnTo>
                  <a:lnTo>
                    <a:pt x="206" y="665"/>
                  </a:lnTo>
                  <a:lnTo>
                    <a:pt x="206" y="663"/>
                  </a:lnTo>
                  <a:lnTo>
                    <a:pt x="206" y="662"/>
                  </a:lnTo>
                  <a:lnTo>
                    <a:pt x="207" y="657"/>
                  </a:lnTo>
                  <a:lnTo>
                    <a:pt x="209" y="657"/>
                  </a:lnTo>
                  <a:lnTo>
                    <a:pt x="209" y="657"/>
                  </a:lnTo>
                  <a:lnTo>
                    <a:pt x="209" y="654"/>
                  </a:lnTo>
                  <a:lnTo>
                    <a:pt x="207" y="651"/>
                  </a:lnTo>
                  <a:lnTo>
                    <a:pt x="207" y="650"/>
                  </a:lnTo>
                  <a:lnTo>
                    <a:pt x="207" y="650"/>
                  </a:lnTo>
                  <a:lnTo>
                    <a:pt x="207" y="648"/>
                  </a:lnTo>
                  <a:lnTo>
                    <a:pt x="206" y="647"/>
                  </a:lnTo>
                  <a:lnTo>
                    <a:pt x="206" y="645"/>
                  </a:lnTo>
                  <a:lnTo>
                    <a:pt x="204" y="641"/>
                  </a:lnTo>
                  <a:lnTo>
                    <a:pt x="203" y="639"/>
                  </a:lnTo>
                  <a:lnTo>
                    <a:pt x="203" y="639"/>
                  </a:lnTo>
                  <a:lnTo>
                    <a:pt x="201" y="639"/>
                  </a:lnTo>
                  <a:lnTo>
                    <a:pt x="198" y="641"/>
                  </a:lnTo>
                  <a:lnTo>
                    <a:pt x="195" y="641"/>
                  </a:lnTo>
                  <a:lnTo>
                    <a:pt x="192" y="642"/>
                  </a:lnTo>
                  <a:lnTo>
                    <a:pt x="192" y="642"/>
                  </a:lnTo>
                  <a:lnTo>
                    <a:pt x="194" y="641"/>
                  </a:lnTo>
                  <a:lnTo>
                    <a:pt x="195" y="638"/>
                  </a:lnTo>
                  <a:lnTo>
                    <a:pt x="198" y="638"/>
                  </a:lnTo>
                  <a:lnTo>
                    <a:pt x="200" y="635"/>
                  </a:lnTo>
                  <a:lnTo>
                    <a:pt x="198" y="632"/>
                  </a:lnTo>
                  <a:lnTo>
                    <a:pt x="198" y="630"/>
                  </a:lnTo>
                  <a:lnTo>
                    <a:pt x="198" y="627"/>
                  </a:lnTo>
                  <a:lnTo>
                    <a:pt x="198" y="627"/>
                  </a:lnTo>
                  <a:lnTo>
                    <a:pt x="201" y="626"/>
                  </a:lnTo>
                  <a:lnTo>
                    <a:pt x="203" y="626"/>
                  </a:lnTo>
                  <a:lnTo>
                    <a:pt x="204" y="625"/>
                  </a:lnTo>
                  <a:lnTo>
                    <a:pt x="200" y="620"/>
                  </a:lnTo>
                  <a:lnTo>
                    <a:pt x="197" y="617"/>
                  </a:lnTo>
                  <a:lnTo>
                    <a:pt x="197" y="616"/>
                  </a:lnTo>
                  <a:lnTo>
                    <a:pt x="195" y="614"/>
                  </a:lnTo>
                  <a:lnTo>
                    <a:pt x="195" y="613"/>
                  </a:lnTo>
                  <a:lnTo>
                    <a:pt x="194" y="610"/>
                  </a:lnTo>
                  <a:lnTo>
                    <a:pt x="192" y="605"/>
                  </a:lnTo>
                  <a:lnTo>
                    <a:pt x="191" y="605"/>
                  </a:lnTo>
                  <a:lnTo>
                    <a:pt x="183" y="599"/>
                  </a:lnTo>
                  <a:lnTo>
                    <a:pt x="183" y="597"/>
                  </a:lnTo>
                  <a:lnTo>
                    <a:pt x="180" y="593"/>
                  </a:lnTo>
                  <a:lnTo>
                    <a:pt x="180" y="590"/>
                  </a:lnTo>
                  <a:lnTo>
                    <a:pt x="177" y="588"/>
                  </a:lnTo>
                  <a:lnTo>
                    <a:pt x="174" y="585"/>
                  </a:lnTo>
                  <a:lnTo>
                    <a:pt x="174" y="584"/>
                  </a:lnTo>
                  <a:lnTo>
                    <a:pt x="177" y="579"/>
                  </a:lnTo>
                  <a:lnTo>
                    <a:pt x="180" y="578"/>
                  </a:lnTo>
                  <a:lnTo>
                    <a:pt x="177" y="572"/>
                  </a:lnTo>
                  <a:lnTo>
                    <a:pt x="174" y="568"/>
                  </a:lnTo>
                  <a:lnTo>
                    <a:pt x="174" y="567"/>
                  </a:lnTo>
                  <a:lnTo>
                    <a:pt x="171" y="567"/>
                  </a:lnTo>
                  <a:lnTo>
                    <a:pt x="168" y="564"/>
                  </a:lnTo>
                  <a:lnTo>
                    <a:pt x="165" y="562"/>
                  </a:lnTo>
                  <a:lnTo>
                    <a:pt x="165" y="559"/>
                  </a:lnTo>
                  <a:lnTo>
                    <a:pt x="162" y="558"/>
                  </a:lnTo>
                  <a:lnTo>
                    <a:pt x="155" y="553"/>
                  </a:lnTo>
                  <a:lnTo>
                    <a:pt x="145" y="547"/>
                  </a:lnTo>
                  <a:lnTo>
                    <a:pt x="142" y="544"/>
                  </a:lnTo>
                  <a:lnTo>
                    <a:pt x="139" y="544"/>
                  </a:lnTo>
                  <a:lnTo>
                    <a:pt x="136" y="543"/>
                  </a:lnTo>
                  <a:lnTo>
                    <a:pt x="130" y="541"/>
                  </a:lnTo>
                  <a:lnTo>
                    <a:pt x="126" y="540"/>
                  </a:lnTo>
                  <a:lnTo>
                    <a:pt x="123" y="540"/>
                  </a:lnTo>
                  <a:lnTo>
                    <a:pt x="123" y="540"/>
                  </a:lnTo>
                  <a:lnTo>
                    <a:pt x="120" y="537"/>
                  </a:lnTo>
                  <a:lnTo>
                    <a:pt x="117" y="535"/>
                  </a:lnTo>
                  <a:lnTo>
                    <a:pt x="115" y="535"/>
                  </a:lnTo>
                  <a:lnTo>
                    <a:pt x="112" y="538"/>
                  </a:lnTo>
                  <a:lnTo>
                    <a:pt x="109" y="541"/>
                  </a:lnTo>
                  <a:lnTo>
                    <a:pt x="107" y="543"/>
                  </a:lnTo>
                  <a:lnTo>
                    <a:pt x="106" y="540"/>
                  </a:lnTo>
                  <a:lnTo>
                    <a:pt x="104" y="537"/>
                  </a:lnTo>
                  <a:lnTo>
                    <a:pt x="104" y="537"/>
                  </a:lnTo>
                  <a:lnTo>
                    <a:pt x="103" y="537"/>
                  </a:lnTo>
                  <a:lnTo>
                    <a:pt x="101" y="540"/>
                  </a:lnTo>
                  <a:lnTo>
                    <a:pt x="100" y="541"/>
                  </a:lnTo>
                  <a:lnTo>
                    <a:pt x="97" y="544"/>
                  </a:lnTo>
                  <a:lnTo>
                    <a:pt x="94" y="546"/>
                  </a:lnTo>
                  <a:lnTo>
                    <a:pt x="91" y="546"/>
                  </a:lnTo>
                  <a:lnTo>
                    <a:pt x="91" y="546"/>
                  </a:lnTo>
                  <a:lnTo>
                    <a:pt x="89" y="546"/>
                  </a:lnTo>
                  <a:lnTo>
                    <a:pt x="88" y="546"/>
                  </a:lnTo>
                  <a:lnTo>
                    <a:pt x="86" y="544"/>
                  </a:lnTo>
                  <a:lnTo>
                    <a:pt x="86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2" y="541"/>
                  </a:lnTo>
                  <a:lnTo>
                    <a:pt x="79" y="544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4"/>
                  </a:lnTo>
                  <a:lnTo>
                    <a:pt x="73" y="541"/>
                  </a:lnTo>
                  <a:lnTo>
                    <a:pt x="71" y="543"/>
                  </a:lnTo>
                  <a:lnTo>
                    <a:pt x="69" y="543"/>
                  </a:lnTo>
                  <a:lnTo>
                    <a:pt x="69" y="546"/>
                  </a:lnTo>
                  <a:lnTo>
                    <a:pt x="73" y="550"/>
                  </a:lnTo>
                  <a:lnTo>
                    <a:pt x="74" y="553"/>
                  </a:lnTo>
                  <a:lnTo>
                    <a:pt x="73" y="555"/>
                  </a:lnTo>
                  <a:lnTo>
                    <a:pt x="57" y="549"/>
                  </a:lnTo>
                  <a:lnTo>
                    <a:pt x="54" y="549"/>
                  </a:lnTo>
                  <a:lnTo>
                    <a:pt x="51" y="546"/>
                  </a:lnTo>
                  <a:lnTo>
                    <a:pt x="50" y="543"/>
                  </a:lnTo>
                  <a:lnTo>
                    <a:pt x="45" y="538"/>
                  </a:lnTo>
                  <a:lnTo>
                    <a:pt x="42" y="535"/>
                  </a:lnTo>
                  <a:lnTo>
                    <a:pt x="41" y="533"/>
                  </a:lnTo>
                  <a:lnTo>
                    <a:pt x="41" y="532"/>
                  </a:lnTo>
                  <a:lnTo>
                    <a:pt x="41" y="530"/>
                  </a:lnTo>
                  <a:lnTo>
                    <a:pt x="48" y="524"/>
                  </a:lnTo>
                  <a:lnTo>
                    <a:pt x="50" y="523"/>
                  </a:lnTo>
                  <a:lnTo>
                    <a:pt x="56" y="521"/>
                  </a:lnTo>
                  <a:lnTo>
                    <a:pt x="57" y="520"/>
                  </a:lnTo>
                  <a:lnTo>
                    <a:pt x="57" y="518"/>
                  </a:lnTo>
                  <a:lnTo>
                    <a:pt x="56" y="518"/>
                  </a:lnTo>
                  <a:lnTo>
                    <a:pt x="50" y="518"/>
                  </a:lnTo>
                  <a:lnTo>
                    <a:pt x="44" y="517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6" y="512"/>
                  </a:lnTo>
                  <a:lnTo>
                    <a:pt x="36" y="509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8" y="502"/>
                  </a:lnTo>
                  <a:lnTo>
                    <a:pt x="38" y="500"/>
                  </a:lnTo>
                  <a:lnTo>
                    <a:pt x="32" y="508"/>
                  </a:lnTo>
                  <a:lnTo>
                    <a:pt x="28" y="511"/>
                  </a:lnTo>
                  <a:lnTo>
                    <a:pt x="27" y="509"/>
                  </a:lnTo>
                  <a:lnTo>
                    <a:pt x="25" y="509"/>
                  </a:lnTo>
                  <a:lnTo>
                    <a:pt x="24" y="508"/>
                  </a:lnTo>
                  <a:lnTo>
                    <a:pt x="24" y="506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1" y="502"/>
                  </a:lnTo>
                  <a:lnTo>
                    <a:pt x="19" y="499"/>
                  </a:lnTo>
                  <a:lnTo>
                    <a:pt x="19" y="495"/>
                  </a:lnTo>
                  <a:lnTo>
                    <a:pt x="21" y="494"/>
                  </a:lnTo>
                  <a:lnTo>
                    <a:pt x="22" y="492"/>
                  </a:lnTo>
                  <a:lnTo>
                    <a:pt x="24" y="491"/>
                  </a:lnTo>
                  <a:lnTo>
                    <a:pt x="27" y="489"/>
                  </a:lnTo>
                  <a:lnTo>
                    <a:pt x="38" y="488"/>
                  </a:lnTo>
                  <a:lnTo>
                    <a:pt x="47" y="489"/>
                  </a:lnTo>
                  <a:lnTo>
                    <a:pt x="50" y="483"/>
                  </a:lnTo>
                  <a:lnTo>
                    <a:pt x="51" y="482"/>
                  </a:lnTo>
                  <a:lnTo>
                    <a:pt x="57" y="479"/>
                  </a:lnTo>
                  <a:lnTo>
                    <a:pt x="65" y="479"/>
                  </a:lnTo>
                  <a:lnTo>
                    <a:pt x="71" y="480"/>
                  </a:lnTo>
                  <a:lnTo>
                    <a:pt x="74" y="482"/>
                  </a:lnTo>
                  <a:lnTo>
                    <a:pt x="79" y="485"/>
                  </a:lnTo>
                  <a:lnTo>
                    <a:pt x="79" y="483"/>
                  </a:lnTo>
                  <a:lnTo>
                    <a:pt x="77" y="480"/>
                  </a:lnTo>
                  <a:lnTo>
                    <a:pt x="77" y="479"/>
                  </a:lnTo>
                  <a:lnTo>
                    <a:pt x="79" y="474"/>
                  </a:lnTo>
                  <a:lnTo>
                    <a:pt x="80" y="471"/>
                  </a:lnTo>
                  <a:lnTo>
                    <a:pt x="79" y="468"/>
                  </a:lnTo>
                  <a:lnTo>
                    <a:pt x="77" y="465"/>
                  </a:lnTo>
                  <a:lnTo>
                    <a:pt x="74" y="462"/>
                  </a:lnTo>
                  <a:lnTo>
                    <a:pt x="73" y="462"/>
                  </a:lnTo>
                  <a:lnTo>
                    <a:pt x="71" y="462"/>
                  </a:lnTo>
                  <a:lnTo>
                    <a:pt x="69" y="465"/>
                  </a:lnTo>
                  <a:lnTo>
                    <a:pt x="65" y="470"/>
                  </a:lnTo>
                  <a:lnTo>
                    <a:pt x="62" y="471"/>
                  </a:lnTo>
                  <a:lnTo>
                    <a:pt x="59" y="471"/>
                  </a:lnTo>
                  <a:lnTo>
                    <a:pt x="57" y="471"/>
                  </a:lnTo>
                  <a:lnTo>
                    <a:pt x="54" y="470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0" y="468"/>
                  </a:lnTo>
                  <a:lnTo>
                    <a:pt x="48" y="471"/>
                  </a:lnTo>
                  <a:lnTo>
                    <a:pt x="47" y="473"/>
                  </a:lnTo>
                  <a:lnTo>
                    <a:pt x="45" y="474"/>
                  </a:lnTo>
                  <a:lnTo>
                    <a:pt x="44" y="474"/>
                  </a:lnTo>
                  <a:lnTo>
                    <a:pt x="42" y="474"/>
                  </a:lnTo>
                  <a:lnTo>
                    <a:pt x="35" y="470"/>
                  </a:lnTo>
                  <a:lnTo>
                    <a:pt x="33" y="468"/>
                  </a:lnTo>
                  <a:lnTo>
                    <a:pt x="33" y="465"/>
                  </a:lnTo>
                  <a:lnTo>
                    <a:pt x="30" y="462"/>
                  </a:lnTo>
                  <a:lnTo>
                    <a:pt x="27" y="460"/>
                  </a:lnTo>
                  <a:lnTo>
                    <a:pt x="27" y="460"/>
                  </a:lnTo>
                  <a:lnTo>
                    <a:pt x="30" y="456"/>
                  </a:lnTo>
                  <a:lnTo>
                    <a:pt x="33" y="453"/>
                  </a:lnTo>
                  <a:lnTo>
                    <a:pt x="33" y="453"/>
                  </a:lnTo>
                  <a:lnTo>
                    <a:pt x="28" y="453"/>
                  </a:lnTo>
                  <a:lnTo>
                    <a:pt x="27" y="454"/>
                  </a:lnTo>
                  <a:lnTo>
                    <a:pt x="25" y="456"/>
                  </a:lnTo>
                  <a:lnTo>
                    <a:pt x="22" y="456"/>
                  </a:lnTo>
                  <a:lnTo>
                    <a:pt x="18" y="454"/>
                  </a:lnTo>
                  <a:lnTo>
                    <a:pt x="16" y="453"/>
                  </a:lnTo>
                  <a:lnTo>
                    <a:pt x="15" y="451"/>
                  </a:lnTo>
                  <a:lnTo>
                    <a:pt x="13" y="450"/>
                  </a:lnTo>
                  <a:lnTo>
                    <a:pt x="9" y="447"/>
                  </a:lnTo>
                  <a:lnTo>
                    <a:pt x="7" y="445"/>
                  </a:lnTo>
                  <a:lnTo>
                    <a:pt x="6" y="444"/>
                  </a:lnTo>
                  <a:lnTo>
                    <a:pt x="3" y="438"/>
                  </a:lnTo>
                  <a:lnTo>
                    <a:pt x="0" y="435"/>
                  </a:lnTo>
                  <a:lnTo>
                    <a:pt x="0" y="432"/>
                  </a:lnTo>
                  <a:lnTo>
                    <a:pt x="3" y="427"/>
                  </a:lnTo>
                  <a:lnTo>
                    <a:pt x="3" y="426"/>
                  </a:lnTo>
                  <a:lnTo>
                    <a:pt x="1" y="424"/>
                  </a:lnTo>
                  <a:lnTo>
                    <a:pt x="1" y="421"/>
                  </a:lnTo>
                  <a:lnTo>
                    <a:pt x="1" y="419"/>
                  </a:lnTo>
                  <a:lnTo>
                    <a:pt x="4" y="415"/>
                  </a:lnTo>
                  <a:lnTo>
                    <a:pt x="4" y="413"/>
                  </a:lnTo>
                  <a:lnTo>
                    <a:pt x="9" y="410"/>
                  </a:lnTo>
                  <a:lnTo>
                    <a:pt x="13" y="406"/>
                  </a:lnTo>
                  <a:lnTo>
                    <a:pt x="15" y="404"/>
                  </a:lnTo>
                  <a:lnTo>
                    <a:pt x="16" y="404"/>
                  </a:lnTo>
                  <a:lnTo>
                    <a:pt x="22" y="404"/>
                  </a:lnTo>
                  <a:lnTo>
                    <a:pt x="25" y="404"/>
                  </a:lnTo>
                  <a:lnTo>
                    <a:pt x="27" y="401"/>
                  </a:lnTo>
                  <a:lnTo>
                    <a:pt x="28" y="400"/>
                  </a:lnTo>
                  <a:lnTo>
                    <a:pt x="35" y="397"/>
                  </a:lnTo>
                  <a:lnTo>
                    <a:pt x="47" y="391"/>
                  </a:lnTo>
                  <a:lnTo>
                    <a:pt x="47" y="391"/>
                  </a:lnTo>
                  <a:lnTo>
                    <a:pt x="47" y="389"/>
                  </a:lnTo>
                  <a:lnTo>
                    <a:pt x="47" y="386"/>
                  </a:lnTo>
                  <a:lnTo>
                    <a:pt x="45" y="386"/>
                  </a:lnTo>
                  <a:lnTo>
                    <a:pt x="48" y="383"/>
                  </a:lnTo>
                  <a:lnTo>
                    <a:pt x="54" y="380"/>
                  </a:lnTo>
                  <a:lnTo>
                    <a:pt x="57" y="377"/>
                  </a:lnTo>
                  <a:lnTo>
                    <a:pt x="60" y="377"/>
                  </a:lnTo>
                  <a:lnTo>
                    <a:pt x="62" y="377"/>
                  </a:lnTo>
                  <a:lnTo>
                    <a:pt x="65" y="374"/>
                  </a:lnTo>
                  <a:lnTo>
                    <a:pt x="66" y="374"/>
                  </a:lnTo>
                  <a:lnTo>
                    <a:pt x="76" y="372"/>
                  </a:lnTo>
                  <a:lnTo>
                    <a:pt x="80" y="374"/>
                  </a:lnTo>
                  <a:lnTo>
                    <a:pt x="82" y="374"/>
                  </a:lnTo>
                  <a:lnTo>
                    <a:pt x="83" y="374"/>
                  </a:lnTo>
                  <a:lnTo>
                    <a:pt x="85" y="371"/>
                  </a:lnTo>
                  <a:lnTo>
                    <a:pt x="88" y="363"/>
                  </a:lnTo>
                  <a:lnTo>
                    <a:pt x="91" y="360"/>
                  </a:lnTo>
                  <a:lnTo>
                    <a:pt x="92" y="353"/>
                  </a:lnTo>
                  <a:lnTo>
                    <a:pt x="94" y="343"/>
                  </a:lnTo>
                  <a:lnTo>
                    <a:pt x="95" y="333"/>
                  </a:lnTo>
                  <a:lnTo>
                    <a:pt x="97" y="322"/>
                  </a:lnTo>
                  <a:lnTo>
                    <a:pt x="97" y="316"/>
                  </a:lnTo>
                  <a:lnTo>
                    <a:pt x="98" y="315"/>
                  </a:lnTo>
                  <a:lnTo>
                    <a:pt x="100" y="311"/>
                  </a:lnTo>
                  <a:lnTo>
                    <a:pt x="101" y="310"/>
                  </a:lnTo>
                  <a:lnTo>
                    <a:pt x="106" y="307"/>
                  </a:lnTo>
                  <a:lnTo>
                    <a:pt x="104" y="307"/>
                  </a:lnTo>
                  <a:lnTo>
                    <a:pt x="103" y="305"/>
                  </a:lnTo>
                  <a:lnTo>
                    <a:pt x="103" y="304"/>
                  </a:lnTo>
                  <a:lnTo>
                    <a:pt x="101" y="304"/>
                  </a:lnTo>
                  <a:lnTo>
                    <a:pt x="98" y="307"/>
                  </a:lnTo>
                  <a:lnTo>
                    <a:pt x="95" y="308"/>
                  </a:lnTo>
                  <a:lnTo>
                    <a:pt x="92" y="308"/>
                  </a:lnTo>
                  <a:lnTo>
                    <a:pt x="91" y="308"/>
                  </a:lnTo>
                  <a:lnTo>
                    <a:pt x="89" y="311"/>
                  </a:lnTo>
                  <a:lnTo>
                    <a:pt x="85" y="313"/>
                  </a:lnTo>
                  <a:lnTo>
                    <a:pt x="83" y="311"/>
                  </a:lnTo>
                  <a:lnTo>
                    <a:pt x="80" y="308"/>
                  </a:lnTo>
                  <a:lnTo>
                    <a:pt x="77" y="308"/>
                  </a:lnTo>
                  <a:lnTo>
                    <a:pt x="73" y="308"/>
                  </a:lnTo>
                  <a:lnTo>
                    <a:pt x="71" y="308"/>
                  </a:lnTo>
                  <a:lnTo>
                    <a:pt x="69" y="305"/>
                  </a:lnTo>
                  <a:lnTo>
                    <a:pt x="69" y="302"/>
                  </a:lnTo>
                  <a:lnTo>
                    <a:pt x="68" y="298"/>
                  </a:lnTo>
                  <a:lnTo>
                    <a:pt x="68" y="295"/>
                  </a:lnTo>
                  <a:lnTo>
                    <a:pt x="69" y="287"/>
                  </a:lnTo>
                  <a:lnTo>
                    <a:pt x="71" y="284"/>
                  </a:lnTo>
                  <a:lnTo>
                    <a:pt x="76" y="277"/>
                  </a:lnTo>
                  <a:lnTo>
                    <a:pt x="79" y="272"/>
                  </a:lnTo>
                  <a:lnTo>
                    <a:pt x="82" y="269"/>
                  </a:lnTo>
                  <a:lnTo>
                    <a:pt x="83" y="267"/>
                  </a:lnTo>
                  <a:lnTo>
                    <a:pt x="86" y="266"/>
                  </a:lnTo>
                  <a:lnTo>
                    <a:pt x="88" y="264"/>
                  </a:lnTo>
                  <a:lnTo>
                    <a:pt x="91" y="258"/>
                  </a:lnTo>
                  <a:lnTo>
                    <a:pt x="95" y="252"/>
                  </a:lnTo>
                  <a:lnTo>
                    <a:pt x="98" y="243"/>
                  </a:lnTo>
                  <a:lnTo>
                    <a:pt x="101" y="240"/>
                  </a:lnTo>
                  <a:lnTo>
                    <a:pt x="109" y="235"/>
                  </a:lnTo>
                  <a:lnTo>
                    <a:pt x="111" y="235"/>
                  </a:lnTo>
                  <a:lnTo>
                    <a:pt x="114" y="237"/>
                  </a:lnTo>
                  <a:lnTo>
                    <a:pt x="115" y="238"/>
                  </a:lnTo>
                  <a:lnTo>
                    <a:pt x="120" y="249"/>
                  </a:lnTo>
                  <a:lnTo>
                    <a:pt x="120" y="249"/>
                  </a:lnTo>
                  <a:lnTo>
                    <a:pt x="118" y="245"/>
                  </a:lnTo>
                  <a:lnTo>
                    <a:pt x="117" y="234"/>
                  </a:lnTo>
                  <a:lnTo>
                    <a:pt x="117" y="228"/>
                  </a:lnTo>
                  <a:lnTo>
                    <a:pt x="120" y="223"/>
                  </a:lnTo>
                  <a:lnTo>
                    <a:pt x="121" y="222"/>
                  </a:lnTo>
                  <a:lnTo>
                    <a:pt x="124" y="223"/>
                  </a:lnTo>
                  <a:lnTo>
                    <a:pt x="129" y="225"/>
                  </a:lnTo>
                  <a:lnTo>
                    <a:pt x="132" y="226"/>
                  </a:lnTo>
                  <a:lnTo>
                    <a:pt x="133" y="229"/>
                  </a:lnTo>
                  <a:lnTo>
                    <a:pt x="136" y="231"/>
                  </a:lnTo>
                  <a:lnTo>
                    <a:pt x="138" y="231"/>
                  </a:lnTo>
                  <a:lnTo>
                    <a:pt x="139" y="229"/>
                  </a:lnTo>
                  <a:lnTo>
                    <a:pt x="141" y="225"/>
                  </a:lnTo>
                  <a:lnTo>
                    <a:pt x="142" y="217"/>
                  </a:lnTo>
                  <a:lnTo>
                    <a:pt x="144" y="208"/>
                  </a:lnTo>
                  <a:lnTo>
                    <a:pt x="142" y="197"/>
                  </a:lnTo>
                  <a:lnTo>
                    <a:pt x="142" y="188"/>
                  </a:lnTo>
                  <a:lnTo>
                    <a:pt x="141" y="184"/>
                  </a:lnTo>
                  <a:lnTo>
                    <a:pt x="142" y="179"/>
                  </a:lnTo>
                  <a:lnTo>
                    <a:pt x="144" y="173"/>
                  </a:lnTo>
                  <a:lnTo>
                    <a:pt x="147" y="169"/>
                  </a:lnTo>
                  <a:lnTo>
                    <a:pt x="152" y="164"/>
                  </a:lnTo>
                  <a:lnTo>
                    <a:pt x="156" y="162"/>
                  </a:lnTo>
                  <a:lnTo>
                    <a:pt x="158" y="162"/>
                  </a:lnTo>
                  <a:lnTo>
                    <a:pt x="162" y="166"/>
                  </a:lnTo>
                  <a:lnTo>
                    <a:pt x="165" y="167"/>
                  </a:lnTo>
                  <a:lnTo>
                    <a:pt x="171" y="172"/>
                  </a:lnTo>
                  <a:lnTo>
                    <a:pt x="177" y="184"/>
                  </a:lnTo>
                  <a:lnTo>
                    <a:pt x="180" y="190"/>
                  </a:lnTo>
                  <a:lnTo>
                    <a:pt x="183" y="191"/>
                  </a:lnTo>
                  <a:lnTo>
                    <a:pt x="189" y="196"/>
                  </a:lnTo>
                  <a:lnTo>
                    <a:pt x="194" y="205"/>
                  </a:lnTo>
                  <a:lnTo>
                    <a:pt x="197" y="210"/>
                  </a:lnTo>
                  <a:lnTo>
                    <a:pt x="198" y="211"/>
                  </a:lnTo>
                  <a:lnTo>
                    <a:pt x="200" y="211"/>
                  </a:lnTo>
                  <a:lnTo>
                    <a:pt x="198" y="208"/>
                  </a:lnTo>
                  <a:lnTo>
                    <a:pt x="197" y="204"/>
                  </a:lnTo>
                  <a:lnTo>
                    <a:pt x="192" y="197"/>
                  </a:lnTo>
                  <a:lnTo>
                    <a:pt x="183" y="185"/>
                  </a:lnTo>
                  <a:lnTo>
                    <a:pt x="180" y="178"/>
                  </a:lnTo>
                  <a:lnTo>
                    <a:pt x="174" y="169"/>
                  </a:lnTo>
                  <a:lnTo>
                    <a:pt x="171" y="164"/>
                  </a:lnTo>
                  <a:lnTo>
                    <a:pt x="165" y="158"/>
                  </a:lnTo>
                  <a:lnTo>
                    <a:pt x="165" y="156"/>
                  </a:lnTo>
                  <a:lnTo>
                    <a:pt x="174" y="149"/>
                  </a:lnTo>
                  <a:lnTo>
                    <a:pt x="186" y="141"/>
                  </a:lnTo>
                  <a:lnTo>
                    <a:pt x="200" y="137"/>
                  </a:lnTo>
                  <a:lnTo>
                    <a:pt x="204" y="137"/>
                  </a:lnTo>
                  <a:lnTo>
                    <a:pt x="212" y="135"/>
                  </a:lnTo>
                  <a:lnTo>
                    <a:pt x="213" y="131"/>
                  </a:lnTo>
                  <a:lnTo>
                    <a:pt x="215" y="129"/>
                  </a:lnTo>
                  <a:lnTo>
                    <a:pt x="222" y="124"/>
                  </a:lnTo>
                  <a:lnTo>
                    <a:pt x="224" y="124"/>
                  </a:lnTo>
                  <a:lnTo>
                    <a:pt x="229" y="127"/>
                  </a:lnTo>
                  <a:lnTo>
                    <a:pt x="232" y="132"/>
                  </a:lnTo>
                  <a:lnTo>
                    <a:pt x="233" y="135"/>
                  </a:lnTo>
                  <a:lnTo>
                    <a:pt x="236" y="143"/>
                  </a:lnTo>
                  <a:lnTo>
                    <a:pt x="236" y="152"/>
                  </a:lnTo>
                  <a:lnTo>
                    <a:pt x="236" y="179"/>
                  </a:lnTo>
                  <a:lnTo>
                    <a:pt x="236" y="185"/>
                  </a:lnTo>
                  <a:lnTo>
                    <a:pt x="236" y="187"/>
                  </a:lnTo>
                  <a:lnTo>
                    <a:pt x="238" y="184"/>
                  </a:lnTo>
                  <a:lnTo>
                    <a:pt x="241" y="178"/>
                  </a:lnTo>
                  <a:lnTo>
                    <a:pt x="242" y="175"/>
                  </a:lnTo>
                  <a:lnTo>
                    <a:pt x="244" y="169"/>
                  </a:lnTo>
                  <a:lnTo>
                    <a:pt x="244" y="159"/>
                  </a:lnTo>
                  <a:lnTo>
                    <a:pt x="245" y="153"/>
                  </a:lnTo>
                  <a:lnTo>
                    <a:pt x="242" y="146"/>
                  </a:lnTo>
                  <a:lnTo>
                    <a:pt x="242" y="134"/>
                  </a:lnTo>
                  <a:lnTo>
                    <a:pt x="244" y="127"/>
                  </a:lnTo>
                  <a:lnTo>
                    <a:pt x="247" y="127"/>
                  </a:lnTo>
                  <a:lnTo>
                    <a:pt x="259" y="150"/>
                  </a:lnTo>
                  <a:lnTo>
                    <a:pt x="263" y="155"/>
                  </a:lnTo>
                  <a:lnTo>
                    <a:pt x="270" y="166"/>
                  </a:lnTo>
                  <a:lnTo>
                    <a:pt x="276" y="164"/>
                  </a:lnTo>
                  <a:lnTo>
                    <a:pt x="282" y="166"/>
                  </a:lnTo>
                  <a:lnTo>
                    <a:pt x="285" y="166"/>
                  </a:lnTo>
                  <a:lnTo>
                    <a:pt x="286" y="164"/>
                  </a:lnTo>
                  <a:lnTo>
                    <a:pt x="285" y="159"/>
                  </a:lnTo>
                  <a:lnTo>
                    <a:pt x="276" y="146"/>
                  </a:lnTo>
                  <a:lnTo>
                    <a:pt x="271" y="135"/>
                  </a:lnTo>
                  <a:lnTo>
                    <a:pt x="270" y="121"/>
                  </a:lnTo>
                  <a:lnTo>
                    <a:pt x="268" y="115"/>
                  </a:lnTo>
                  <a:lnTo>
                    <a:pt x="271" y="114"/>
                  </a:lnTo>
                  <a:lnTo>
                    <a:pt x="280" y="114"/>
                  </a:lnTo>
                  <a:lnTo>
                    <a:pt x="294" y="120"/>
                  </a:lnTo>
                  <a:lnTo>
                    <a:pt x="312" y="141"/>
                  </a:lnTo>
                  <a:lnTo>
                    <a:pt x="321" y="149"/>
                  </a:lnTo>
                  <a:lnTo>
                    <a:pt x="338" y="172"/>
                  </a:lnTo>
                  <a:lnTo>
                    <a:pt x="342" y="175"/>
                  </a:lnTo>
                  <a:lnTo>
                    <a:pt x="345" y="176"/>
                  </a:lnTo>
                  <a:lnTo>
                    <a:pt x="347" y="173"/>
                  </a:lnTo>
                  <a:lnTo>
                    <a:pt x="347" y="170"/>
                  </a:lnTo>
                  <a:lnTo>
                    <a:pt x="347" y="166"/>
                  </a:lnTo>
                  <a:lnTo>
                    <a:pt x="347" y="161"/>
                  </a:lnTo>
                  <a:lnTo>
                    <a:pt x="347" y="155"/>
                  </a:lnTo>
                  <a:lnTo>
                    <a:pt x="345" y="147"/>
                  </a:lnTo>
                  <a:lnTo>
                    <a:pt x="347" y="134"/>
                  </a:lnTo>
                  <a:lnTo>
                    <a:pt x="350" y="129"/>
                  </a:lnTo>
                  <a:lnTo>
                    <a:pt x="352" y="123"/>
                  </a:lnTo>
                  <a:lnTo>
                    <a:pt x="350" y="114"/>
                  </a:lnTo>
                  <a:lnTo>
                    <a:pt x="347" y="108"/>
                  </a:lnTo>
                  <a:lnTo>
                    <a:pt x="335" y="89"/>
                  </a:lnTo>
                  <a:lnTo>
                    <a:pt x="335" y="88"/>
                  </a:lnTo>
                  <a:lnTo>
                    <a:pt x="338" y="85"/>
                  </a:lnTo>
                  <a:lnTo>
                    <a:pt x="341" y="83"/>
                  </a:lnTo>
                  <a:lnTo>
                    <a:pt x="371" y="88"/>
                  </a:lnTo>
                  <a:lnTo>
                    <a:pt x="376" y="89"/>
                  </a:lnTo>
                  <a:lnTo>
                    <a:pt x="377" y="91"/>
                  </a:lnTo>
                  <a:lnTo>
                    <a:pt x="379" y="93"/>
                  </a:lnTo>
                  <a:lnTo>
                    <a:pt x="380" y="94"/>
                  </a:lnTo>
                  <a:lnTo>
                    <a:pt x="387" y="91"/>
                  </a:lnTo>
                  <a:lnTo>
                    <a:pt x="387" y="86"/>
                  </a:lnTo>
                  <a:lnTo>
                    <a:pt x="385" y="85"/>
                  </a:lnTo>
                  <a:lnTo>
                    <a:pt x="352" y="77"/>
                  </a:lnTo>
                  <a:lnTo>
                    <a:pt x="344" y="74"/>
                  </a:lnTo>
                  <a:lnTo>
                    <a:pt x="341" y="74"/>
                  </a:lnTo>
                  <a:lnTo>
                    <a:pt x="338" y="76"/>
                  </a:lnTo>
                  <a:lnTo>
                    <a:pt x="330" y="77"/>
                  </a:lnTo>
                  <a:lnTo>
                    <a:pt x="327" y="76"/>
                  </a:lnTo>
                  <a:lnTo>
                    <a:pt x="324" y="67"/>
                  </a:lnTo>
                  <a:lnTo>
                    <a:pt x="327" y="56"/>
                  </a:lnTo>
                  <a:lnTo>
                    <a:pt x="330" y="56"/>
                  </a:lnTo>
                  <a:lnTo>
                    <a:pt x="336" y="61"/>
                  </a:lnTo>
                  <a:lnTo>
                    <a:pt x="341" y="55"/>
                  </a:lnTo>
                  <a:lnTo>
                    <a:pt x="345" y="50"/>
                  </a:lnTo>
                  <a:lnTo>
                    <a:pt x="352" y="47"/>
                  </a:lnTo>
                  <a:lnTo>
                    <a:pt x="364" y="36"/>
                  </a:lnTo>
                  <a:lnTo>
                    <a:pt x="367" y="35"/>
                  </a:lnTo>
                  <a:lnTo>
                    <a:pt x="370" y="36"/>
                  </a:lnTo>
                  <a:lnTo>
                    <a:pt x="376" y="39"/>
                  </a:lnTo>
                  <a:lnTo>
                    <a:pt x="377" y="41"/>
                  </a:lnTo>
                  <a:lnTo>
                    <a:pt x="380" y="47"/>
                  </a:lnTo>
                  <a:lnTo>
                    <a:pt x="382" y="48"/>
                  </a:lnTo>
                  <a:lnTo>
                    <a:pt x="385" y="50"/>
                  </a:lnTo>
                  <a:lnTo>
                    <a:pt x="387" y="51"/>
                  </a:lnTo>
                  <a:lnTo>
                    <a:pt x="391" y="44"/>
                  </a:lnTo>
                  <a:lnTo>
                    <a:pt x="394" y="35"/>
                  </a:lnTo>
                  <a:lnTo>
                    <a:pt x="399" y="29"/>
                  </a:lnTo>
                  <a:lnTo>
                    <a:pt x="405" y="32"/>
                  </a:lnTo>
                  <a:lnTo>
                    <a:pt x="408" y="36"/>
                  </a:lnTo>
                  <a:lnTo>
                    <a:pt x="411" y="41"/>
                  </a:lnTo>
                  <a:lnTo>
                    <a:pt x="417" y="44"/>
                  </a:lnTo>
                  <a:lnTo>
                    <a:pt x="425" y="62"/>
                  </a:lnTo>
                  <a:lnTo>
                    <a:pt x="426" y="62"/>
                  </a:lnTo>
                  <a:lnTo>
                    <a:pt x="426" y="61"/>
                  </a:lnTo>
                  <a:lnTo>
                    <a:pt x="428" y="58"/>
                  </a:lnTo>
                  <a:lnTo>
                    <a:pt x="428" y="53"/>
                  </a:lnTo>
                  <a:lnTo>
                    <a:pt x="429" y="45"/>
                  </a:lnTo>
                  <a:lnTo>
                    <a:pt x="428" y="44"/>
                  </a:lnTo>
                  <a:lnTo>
                    <a:pt x="421" y="36"/>
                  </a:lnTo>
                  <a:lnTo>
                    <a:pt x="420" y="33"/>
                  </a:lnTo>
                  <a:lnTo>
                    <a:pt x="418" y="29"/>
                  </a:lnTo>
                  <a:lnTo>
                    <a:pt x="418" y="24"/>
                  </a:lnTo>
                  <a:lnTo>
                    <a:pt x="420" y="21"/>
                  </a:lnTo>
                  <a:lnTo>
                    <a:pt x="421" y="20"/>
                  </a:lnTo>
                  <a:lnTo>
                    <a:pt x="426" y="21"/>
                  </a:lnTo>
                  <a:lnTo>
                    <a:pt x="428" y="20"/>
                  </a:lnTo>
                  <a:lnTo>
                    <a:pt x="428" y="16"/>
                  </a:lnTo>
                  <a:lnTo>
                    <a:pt x="429" y="12"/>
                  </a:lnTo>
                  <a:lnTo>
                    <a:pt x="431" y="10"/>
                  </a:lnTo>
                  <a:lnTo>
                    <a:pt x="434" y="10"/>
                  </a:lnTo>
                  <a:lnTo>
                    <a:pt x="438" y="13"/>
                  </a:lnTo>
                  <a:lnTo>
                    <a:pt x="443" y="13"/>
                  </a:lnTo>
                  <a:lnTo>
                    <a:pt x="444" y="12"/>
                  </a:lnTo>
                  <a:lnTo>
                    <a:pt x="444" y="9"/>
                  </a:lnTo>
                  <a:lnTo>
                    <a:pt x="444" y="7"/>
                  </a:lnTo>
                  <a:lnTo>
                    <a:pt x="444" y="6"/>
                  </a:lnTo>
                  <a:lnTo>
                    <a:pt x="459" y="6"/>
                  </a:lnTo>
                  <a:lnTo>
                    <a:pt x="462" y="6"/>
                  </a:lnTo>
                  <a:lnTo>
                    <a:pt x="466" y="3"/>
                  </a:lnTo>
                  <a:lnTo>
                    <a:pt x="469" y="3"/>
                  </a:lnTo>
                  <a:lnTo>
                    <a:pt x="472" y="4"/>
                  </a:lnTo>
                  <a:lnTo>
                    <a:pt x="475" y="7"/>
                  </a:lnTo>
                  <a:lnTo>
                    <a:pt x="479" y="7"/>
                  </a:lnTo>
                  <a:lnTo>
                    <a:pt x="484" y="1"/>
                  </a:lnTo>
                  <a:lnTo>
                    <a:pt x="490" y="0"/>
                  </a:lnTo>
                </a:path>
              </a:pathLst>
            </a:cu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77" name="Freeform 10398"/>
            <p:cNvSpPr>
              <a:spLocks noChangeAspect="1"/>
            </p:cNvSpPr>
            <p:nvPr/>
          </p:nvSpPr>
          <p:spPr bwMode="auto">
            <a:xfrm>
              <a:off x="6179037" y="3511245"/>
              <a:ext cx="748876" cy="559982"/>
            </a:xfrm>
            <a:custGeom>
              <a:avLst/>
              <a:gdLst>
                <a:gd name="T0" fmla="*/ 414 w 559"/>
                <a:gd name="T1" fmla="*/ 22 h 418"/>
                <a:gd name="T2" fmla="*/ 430 w 559"/>
                <a:gd name="T3" fmla="*/ 52 h 418"/>
                <a:gd name="T4" fmla="*/ 448 w 559"/>
                <a:gd name="T5" fmla="*/ 79 h 418"/>
                <a:gd name="T6" fmla="*/ 463 w 559"/>
                <a:gd name="T7" fmla="*/ 119 h 418"/>
                <a:gd name="T8" fmla="*/ 489 w 559"/>
                <a:gd name="T9" fmla="*/ 131 h 418"/>
                <a:gd name="T10" fmla="*/ 505 w 559"/>
                <a:gd name="T11" fmla="*/ 165 h 418"/>
                <a:gd name="T12" fmla="*/ 519 w 559"/>
                <a:gd name="T13" fmla="*/ 165 h 418"/>
                <a:gd name="T14" fmla="*/ 544 w 559"/>
                <a:gd name="T15" fmla="*/ 199 h 418"/>
                <a:gd name="T16" fmla="*/ 559 w 559"/>
                <a:gd name="T17" fmla="*/ 250 h 418"/>
                <a:gd name="T18" fmla="*/ 546 w 559"/>
                <a:gd name="T19" fmla="*/ 311 h 418"/>
                <a:gd name="T20" fmla="*/ 527 w 559"/>
                <a:gd name="T21" fmla="*/ 332 h 418"/>
                <a:gd name="T22" fmla="*/ 519 w 559"/>
                <a:gd name="T23" fmla="*/ 353 h 418"/>
                <a:gd name="T24" fmla="*/ 508 w 559"/>
                <a:gd name="T25" fmla="*/ 389 h 418"/>
                <a:gd name="T26" fmla="*/ 458 w 559"/>
                <a:gd name="T27" fmla="*/ 412 h 418"/>
                <a:gd name="T28" fmla="*/ 450 w 559"/>
                <a:gd name="T29" fmla="*/ 410 h 418"/>
                <a:gd name="T30" fmla="*/ 442 w 559"/>
                <a:gd name="T31" fmla="*/ 402 h 418"/>
                <a:gd name="T32" fmla="*/ 414 w 559"/>
                <a:gd name="T33" fmla="*/ 410 h 418"/>
                <a:gd name="T34" fmla="*/ 367 w 559"/>
                <a:gd name="T35" fmla="*/ 384 h 418"/>
                <a:gd name="T36" fmla="*/ 362 w 559"/>
                <a:gd name="T37" fmla="*/ 358 h 418"/>
                <a:gd name="T38" fmla="*/ 345 w 559"/>
                <a:gd name="T39" fmla="*/ 339 h 418"/>
                <a:gd name="T40" fmla="*/ 337 w 559"/>
                <a:gd name="T41" fmla="*/ 346 h 418"/>
                <a:gd name="T42" fmla="*/ 337 w 559"/>
                <a:gd name="T43" fmla="*/ 323 h 418"/>
                <a:gd name="T44" fmla="*/ 315 w 559"/>
                <a:gd name="T45" fmla="*/ 351 h 418"/>
                <a:gd name="T46" fmla="*/ 307 w 559"/>
                <a:gd name="T47" fmla="*/ 339 h 418"/>
                <a:gd name="T48" fmla="*/ 282 w 559"/>
                <a:gd name="T49" fmla="*/ 309 h 418"/>
                <a:gd name="T50" fmla="*/ 207 w 559"/>
                <a:gd name="T51" fmla="*/ 308 h 418"/>
                <a:gd name="T52" fmla="*/ 142 w 559"/>
                <a:gd name="T53" fmla="*/ 335 h 418"/>
                <a:gd name="T54" fmla="*/ 83 w 559"/>
                <a:gd name="T55" fmla="*/ 344 h 418"/>
                <a:gd name="T56" fmla="*/ 27 w 559"/>
                <a:gd name="T57" fmla="*/ 339 h 418"/>
                <a:gd name="T58" fmla="*/ 28 w 559"/>
                <a:gd name="T59" fmla="*/ 288 h 418"/>
                <a:gd name="T60" fmla="*/ 0 w 559"/>
                <a:gd name="T61" fmla="*/ 220 h 418"/>
                <a:gd name="T62" fmla="*/ 6 w 559"/>
                <a:gd name="T63" fmla="*/ 218 h 418"/>
                <a:gd name="T64" fmla="*/ 15 w 559"/>
                <a:gd name="T65" fmla="*/ 222 h 418"/>
                <a:gd name="T66" fmla="*/ 9 w 559"/>
                <a:gd name="T67" fmla="*/ 173 h 418"/>
                <a:gd name="T68" fmla="*/ 32 w 559"/>
                <a:gd name="T69" fmla="*/ 152 h 418"/>
                <a:gd name="T70" fmla="*/ 86 w 559"/>
                <a:gd name="T71" fmla="*/ 131 h 418"/>
                <a:gd name="T72" fmla="*/ 126 w 559"/>
                <a:gd name="T73" fmla="*/ 101 h 418"/>
                <a:gd name="T74" fmla="*/ 142 w 559"/>
                <a:gd name="T75" fmla="*/ 93 h 418"/>
                <a:gd name="T76" fmla="*/ 145 w 559"/>
                <a:gd name="T77" fmla="*/ 84 h 418"/>
                <a:gd name="T78" fmla="*/ 158 w 559"/>
                <a:gd name="T79" fmla="*/ 79 h 418"/>
                <a:gd name="T80" fmla="*/ 156 w 559"/>
                <a:gd name="T81" fmla="*/ 72 h 418"/>
                <a:gd name="T82" fmla="*/ 163 w 559"/>
                <a:gd name="T83" fmla="*/ 63 h 418"/>
                <a:gd name="T84" fmla="*/ 168 w 559"/>
                <a:gd name="T85" fmla="*/ 54 h 418"/>
                <a:gd name="T86" fmla="*/ 179 w 559"/>
                <a:gd name="T87" fmla="*/ 53 h 418"/>
                <a:gd name="T88" fmla="*/ 189 w 559"/>
                <a:gd name="T89" fmla="*/ 44 h 418"/>
                <a:gd name="T90" fmla="*/ 209 w 559"/>
                <a:gd name="T91" fmla="*/ 63 h 418"/>
                <a:gd name="T92" fmla="*/ 222 w 559"/>
                <a:gd name="T93" fmla="*/ 58 h 418"/>
                <a:gd name="T94" fmla="*/ 228 w 559"/>
                <a:gd name="T95" fmla="*/ 54 h 418"/>
                <a:gd name="T96" fmla="*/ 238 w 559"/>
                <a:gd name="T97" fmla="*/ 30 h 418"/>
                <a:gd name="T98" fmla="*/ 250 w 559"/>
                <a:gd name="T99" fmla="*/ 22 h 418"/>
                <a:gd name="T100" fmla="*/ 269 w 559"/>
                <a:gd name="T101" fmla="*/ 18 h 418"/>
                <a:gd name="T102" fmla="*/ 266 w 559"/>
                <a:gd name="T103" fmla="*/ 7 h 418"/>
                <a:gd name="T104" fmla="*/ 299 w 559"/>
                <a:gd name="T105" fmla="*/ 18 h 418"/>
                <a:gd name="T106" fmla="*/ 313 w 559"/>
                <a:gd name="T107" fmla="*/ 22 h 418"/>
                <a:gd name="T108" fmla="*/ 324 w 559"/>
                <a:gd name="T109" fmla="*/ 29 h 418"/>
                <a:gd name="T110" fmla="*/ 307 w 559"/>
                <a:gd name="T111" fmla="*/ 56 h 418"/>
                <a:gd name="T112" fmla="*/ 329 w 559"/>
                <a:gd name="T113" fmla="*/ 72 h 418"/>
                <a:gd name="T114" fmla="*/ 367 w 559"/>
                <a:gd name="T115" fmla="*/ 96 h 418"/>
                <a:gd name="T116" fmla="*/ 393 w 559"/>
                <a:gd name="T117" fmla="*/ 53 h 418"/>
                <a:gd name="T118" fmla="*/ 395 w 559"/>
                <a:gd name="T119" fmla="*/ 2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9" h="418">
                  <a:moveTo>
                    <a:pt x="405" y="0"/>
                  </a:moveTo>
                  <a:lnTo>
                    <a:pt x="407" y="0"/>
                  </a:lnTo>
                  <a:lnTo>
                    <a:pt x="407" y="0"/>
                  </a:lnTo>
                  <a:lnTo>
                    <a:pt x="407" y="3"/>
                  </a:lnTo>
                  <a:lnTo>
                    <a:pt x="407" y="3"/>
                  </a:lnTo>
                  <a:lnTo>
                    <a:pt x="409" y="5"/>
                  </a:lnTo>
                  <a:lnTo>
                    <a:pt x="411" y="6"/>
                  </a:lnTo>
                  <a:lnTo>
                    <a:pt x="411" y="7"/>
                  </a:lnTo>
                  <a:lnTo>
                    <a:pt x="411" y="9"/>
                  </a:lnTo>
                  <a:lnTo>
                    <a:pt x="411" y="11"/>
                  </a:lnTo>
                  <a:lnTo>
                    <a:pt x="411" y="13"/>
                  </a:lnTo>
                  <a:lnTo>
                    <a:pt x="411" y="16"/>
                  </a:lnTo>
                  <a:lnTo>
                    <a:pt x="412" y="16"/>
                  </a:lnTo>
                  <a:lnTo>
                    <a:pt x="412" y="18"/>
                  </a:lnTo>
                  <a:lnTo>
                    <a:pt x="414" y="18"/>
                  </a:lnTo>
                  <a:lnTo>
                    <a:pt x="416" y="18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4" y="22"/>
                  </a:lnTo>
                  <a:lnTo>
                    <a:pt x="414" y="24"/>
                  </a:lnTo>
                  <a:lnTo>
                    <a:pt x="416" y="24"/>
                  </a:lnTo>
                  <a:lnTo>
                    <a:pt x="416" y="24"/>
                  </a:lnTo>
                  <a:lnTo>
                    <a:pt x="418" y="24"/>
                  </a:lnTo>
                  <a:lnTo>
                    <a:pt x="418" y="27"/>
                  </a:lnTo>
                  <a:lnTo>
                    <a:pt x="418" y="29"/>
                  </a:lnTo>
                  <a:lnTo>
                    <a:pt x="420" y="30"/>
                  </a:lnTo>
                  <a:lnTo>
                    <a:pt x="420" y="34"/>
                  </a:lnTo>
                  <a:lnTo>
                    <a:pt x="420" y="37"/>
                  </a:lnTo>
                  <a:lnTo>
                    <a:pt x="422" y="39"/>
                  </a:lnTo>
                  <a:lnTo>
                    <a:pt x="422" y="42"/>
                  </a:lnTo>
                  <a:lnTo>
                    <a:pt x="422" y="44"/>
                  </a:lnTo>
                  <a:lnTo>
                    <a:pt x="422" y="46"/>
                  </a:lnTo>
                  <a:lnTo>
                    <a:pt x="423" y="47"/>
                  </a:lnTo>
                  <a:lnTo>
                    <a:pt x="423" y="52"/>
                  </a:lnTo>
                  <a:lnTo>
                    <a:pt x="425" y="52"/>
                  </a:lnTo>
                  <a:lnTo>
                    <a:pt x="427" y="53"/>
                  </a:lnTo>
                  <a:lnTo>
                    <a:pt x="428" y="52"/>
                  </a:lnTo>
                  <a:lnTo>
                    <a:pt x="430" y="52"/>
                  </a:lnTo>
                  <a:lnTo>
                    <a:pt x="431" y="50"/>
                  </a:lnTo>
                  <a:lnTo>
                    <a:pt x="433" y="50"/>
                  </a:lnTo>
                  <a:lnTo>
                    <a:pt x="435" y="52"/>
                  </a:lnTo>
                  <a:lnTo>
                    <a:pt x="435" y="53"/>
                  </a:lnTo>
                  <a:lnTo>
                    <a:pt x="439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3"/>
                  </a:lnTo>
                  <a:lnTo>
                    <a:pt x="444" y="65"/>
                  </a:lnTo>
                  <a:lnTo>
                    <a:pt x="444" y="66"/>
                  </a:lnTo>
                  <a:lnTo>
                    <a:pt x="446" y="71"/>
                  </a:lnTo>
                  <a:lnTo>
                    <a:pt x="446" y="72"/>
                  </a:lnTo>
                  <a:lnTo>
                    <a:pt x="448" y="76"/>
                  </a:lnTo>
                  <a:lnTo>
                    <a:pt x="448" y="77"/>
                  </a:lnTo>
                  <a:lnTo>
                    <a:pt x="448" y="79"/>
                  </a:lnTo>
                  <a:lnTo>
                    <a:pt x="448" y="79"/>
                  </a:lnTo>
                  <a:lnTo>
                    <a:pt x="448" y="81"/>
                  </a:lnTo>
                  <a:lnTo>
                    <a:pt x="448" y="82"/>
                  </a:lnTo>
                  <a:lnTo>
                    <a:pt x="450" y="84"/>
                  </a:lnTo>
                  <a:lnTo>
                    <a:pt x="451" y="86"/>
                  </a:lnTo>
                  <a:lnTo>
                    <a:pt x="452" y="86"/>
                  </a:lnTo>
                  <a:lnTo>
                    <a:pt x="452" y="88"/>
                  </a:lnTo>
                  <a:lnTo>
                    <a:pt x="452" y="90"/>
                  </a:lnTo>
                  <a:lnTo>
                    <a:pt x="454" y="93"/>
                  </a:lnTo>
                  <a:lnTo>
                    <a:pt x="456" y="96"/>
                  </a:lnTo>
                  <a:lnTo>
                    <a:pt x="456" y="101"/>
                  </a:lnTo>
                  <a:lnTo>
                    <a:pt x="454" y="105"/>
                  </a:lnTo>
                  <a:lnTo>
                    <a:pt x="454" y="107"/>
                  </a:lnTo>
                  <a:lnTo>
                    <a:pt x="458" y="109"/>
                  </a:lnTo>
                  <a:lnTo>
                    <a:pt x="460" y="111"/>
                  </a:lnTo>
                  <a:lnTo>
                    <a:pt x="460" y="112"/>
                  </a:lnTo>
                  <a:lnTo>
                    <a:pt x="458" y="114"/>
                  </a:lnTo>
                  <a:lnTo>
                    <a:pt x="460" y="116"/>
                  </a:lnTo>
                  <a:lnTo>
                    <a:pt x="461" y="118"/>
                  </a:lnTo>
                  <a:lnTo>
                    <a:pt x="463" y="119"/>
                  </a:lnTo>
                  <a:lnTo>
                    <a:pt x="465" y="119"/>
                  </a:lnTo>
                  <a:lnTo>
                    <a:pt x="467" y="119"/>
                  </a:lnTo>
                  <a:lnTo>
                    <a:pt x="469" y="120"/>
                  </a:lnTo>
                  <a:lnTo>
                    <a:pt x="470" y="120"/>
                  </a:lnTo>
                  <a:lnTo>
                    <a:pt x="470" y="123"/>
                  </a:lnTo>
                  <a:lnTo>
                    <a:pt x="472" y="123"/>
                  </a:lnTo>
                  <a:lnTo>
                    <a:pt x="474" y="123"/>
                  </a:lnTo>
                  <a:lnTo>
                    <a:pt x="474" y="120"/>
                  </a:lnTo>
                  <a:lnTo>
                    <a:pt x="476" y="123"/>
                  </a:lnTo>
                  <a:lnTo>
                    <a:pt x="476" y="123"/>
                  </a:lnTo>
                  <a:lnTo>
                    <a:pt x="477" y="124"/>
                  </a:lnTo>
                  <a:lnTo>
                    <a:pt x="479" y="128"/>
                  </a:lnTo>
                  <a:lnTo>
                    <a:pt x="480" y="128"/>
                  </a:lnTo>
                  <a:lnTo>
                    <a:pt x="480" y="128"/>
                  </a:lnTo>
                  <a:lnTo>
                    <a:pt x="482" y="130"/>
                  </a:lnTo>
                  <a:lnTo>
                    <a:pt x="484" y="130"/>
                  </a:lnTo>
                  <a:lnTo>
                    <a:pt x="484" y="130"/>
                  </a:lnTo>
                  <a:lnTo>
                    <a:pt x="488" y="131"/>
                  </a:lnTo>
                  <a:lnTo>
                    <a:pt x="489" y="131"/>
                  </a:lnTo>
                  <a:lnTo>
                    <a:pt x="491" y="133"/>
                  </a:lnTo>
                  <a:lnTo>
                    <a:pt x="493" y="135"/>
                  </a:lnTo>
                  <a:lnTo>
                    <a:pt x="493" y="137"/>
                  </a:lnTo>
                  <a:lnTo>
                    <a:pt x="495" y="137"/>
                  </a:lnTo>
                  <a:lnTo>
                    <a:pt x="493" y="139"/>
                  </a:lnTo>
                  <a:lnTo>
                    <a:pt x="493" y="137"/>
                  </a:lnTo>
                  <a:lnTo>
                    <a:pt x="491" y="139"/>
                  </a:lnTo>
                  <a:lnTo>
                    <a:pt x="493" y="141"/>
                  </a:lnTo>
                  <a:lnTo>
                    <a:pt x="495" y="141"/>
                  </a:lnTo>
                  <a:lnTo>
                    <a:pt x="497" y="143"/>
                  </a:lnTo>
                  <a:lnTo>
                    <a:pt x="499" y="147"/>
                  </a:lnTo>
                  <a:lnTo>
                    <a:pt x="500" y="149"/>
                  </a:lnTo>
                  <a:lnTo>
                    <a:pt x="500" y="149"/>
                  </a:lnTo>
                  <a:lnTo>
                    <a:pt x="500" y="152"/>
                  </a:lnTo>
                  <a:lnTo>
                    <a:pt x="501" y="152"/>
                  </a:lnTo>
                  <a:lnTo>
                    <a:pt x="501" y="156"/>
                  </a:lnTo>
                  <a:lnTo>
                    <a:pt x="503" y="159"/>
                  </a:lnTo>
                  <a:lnTo>
                    <a:pt x="505" y="163"/>
                  </a:lnTo>
                  <a:lnTo>
                    <a:pt x="505" y="165"/>
                  </a:lnTo>
                  <a:lnTo>
                    <a:pt x="505" y="166"/>
                  </a:lnTo>
                  <a:lnTo>
                    <a:pt x="507" y="165"/>
                  </a:lnTo>
                  <a:lnTo>
                    <a:pt x="507" y="165"/>
                  </a:lnTo>
                  <a:lnTo>
                    <a:pt x="508" y="166"/>
                  </a:lnTo>
                  <a:lnTo>
                    <a:pt x="511" y="166"/>
                  </a:lnTo>
                  <a:lnTo>
                    <a:pt x="511" y="166"/>
                  </a:lnTo>
                  <a:lnTo>
                    <a:pt x="508" y="163"/>
                  </a:lnTo>
                  <a:lnTo>
                    <a:pt x="511" y="161"/>
                  </a:lnTo>
                  <a:lnTo>
                    <a:pt x="511" y="161"/>
                  </a:lnTo>
                  <a:lnTo>
                    <a:pt x="511" y="161"/>
                  </a:lnTo>
                  <a:lnTo>
                    <a:pt x="512" y="163"/>
                  </a:lnTo>
                  <a:lnTo>
                    <a:pt x="514" y="165"/>
                  </a:lnTo>
                  <a:lnTo>
                    <a:pt x="516" y="166"/>
                  </a:lnTo>
                  <a:lnTo>
                    <a:pt x="518" y="168"/>
                  </a:lnTo>
                  <a:lnTo>
                    <a:pt x="518" y="168"/>
                  </a:lnTo>
                  <a:lnTo>
                    <a:pt x="518" y="166"/>
                  </a:lnTo>
                  <a:lnTo>
                    <a:pt x="518" y="165"/>
                  </a:lnTo>
                  <a:lnTo>
                    <a:pt x="519" y="165"/>
                  </a:lnTo>
                  <a:lnTo>
                    <a:pt x="519" y="165"/>
                  </a:lnTo>
                  <a:lnTo>
                    <a:pt x="521" y="168"/>
                  </a:lnTo>
                  <a:lnTo>
                    <a:pt x="521" y="171"/>
                  </a:lnTo>
                  <a:lnTo>
                    <a:pt x="521" y="177"/>
                  </a:lnTo>
                  <a:lnTo>
                    <a:pt x="521" y="180"/>
                  </a:lnTo>
                  <a:lnTo>
                    <a:pt x="523" y="182"/>
                  </a:lnTo>
                  <a:lnTo>
                    <a:pt x="524" y="182"/>
                  </a:lnTo>
                  <a:lnTo>
                    <a:pt x="524" y="184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31" y="188"/>
                  </a:lnTo>
                  <a:lnTo>
                    <a:pt x="531" y="188"/>
                  </a:lnTo>
                  <a:lnTo>
                    <a:pt x="533" y="188"/>
                  </a:lnTo>
                  <a:lnTo>
                    <a:pt x="535" y="190"/>
                  </a:lnTo>
                  <a:lnTo>
                    <a:pt x="537" y="190"/>
                  </a:lnTo>
                  <a:lnTo>
                    <a:pt x="538" y="196"/>
                  </a:lnTo>
                  <a:lnTo>
                    <a:pt x="540" y="196"/>
                  </a:lnTo>
                  <a:lnTo>
                    <a:pt x="542" y="197"/>
                  </a:lnTo>
                  <a:lnTo>
                    <a:pt x="542" y="199"/>
                  </a:lnTo>
                  <a:lnTo>
                    <a:pt x="544" y="199"/>
                  </a:lnTo>
                  <a:lnTo>
                    <a:pt x="544" y="201"/>
                  </a:lnTo>
                  <a:lnTo>
                    <a:pt x="546" y="203"/>
                  </a:lnTo>
                  <a:lnTo>
                    <a:pt x="546" y="203"/>
                  </a:lnTo>
                  <a:lnTo>
                    <a:pt x="547" y="207"/>
                  </a:lnTo>
                  <a:lnTo>
                    <a:pt x="548" y="207"/>
                  </a:lnTo>
                  <a:lnTo>
                    <a:pt x="550" y="208"/>
                  </a:lnTo>
                  <a:lnTo>
                    <a:pt x="550" y="213"/>
                  </a:lnTo>
                  <a:lnTo>
                    <a:pt x="550" y="215"/>
                  </a:lnTo>
                  <a:lnTo>
                    <a:pt x="553" y="215"/>
                  </a:lnTo>
                  <a:lnTo>
                    <a:pt x="553" y="216"/>
                  </a:lnTo>
                  <a:lnTo>
                    <a:pt x="554" y="216"/>
                  </a:lnTo>
                  <a:lnTo>
                    <a:pt x="553" y="222"/>
                  </a:lnTo>
                  <a:lnTo>
                    <a:pt x="554" y="231"/>
                  </a:lnTo>
                  <a:lnTo>
                    <a:pt x="553" y="235"/>
                  </a:lnTo>
                  <a:lnTo>
                    <a:pt x="554" y="237"/>
                  </a:lnTo>
                  <a:lnTo>
                    <a:pt x="557" y="243"/>
                  </a:lnTo>
                  <a:lnTo>
                    <a:pt x="557" y="245"/>
                  </a:lnTo>
                  <a:lnTo>
                    <a:pt x="557" y="246"/>
                  </a:lnTo>
                  <a:lnTo>
                    <a:pt x="559" y="250"/>
                  </a:lnTo>
                  <a:lnTo>
                    <a:pt x="559" y="255"/>
                  </a:lnTo>
                  <a:lnTo>
                    <a:pt x="559" y="257"/>
                  </a:lnTo>
                  <a:lnTo>
                    <a:pt x="559" y="259"/>
                  </a:lnTo>
                  <a:lnTo>
                    <a:pt x="557" y="262"/>
                  </a:lnTo>
                  <a:lnTo>
                    <a:pt x="556" y="265"/>
                  </a:lnTo>
                  <a:lnTo>
                    <a:pt x="556" y="269"/>
                  </a:lnTo>
                  <a:lnTo>
                    <a:pt x="556" y="274"/>
                  </a:lnTo>
                  <a:lnTo>
                    <a:pt x="554" y="276"/>
                  </a:lnTo>
                  <a:lnTo>
                    <a:pt x="554" y="280"/>
                  </a:lnTo>
                  <a:lnTo>
                    <a:pt x="553" y="284"/>
                  </a:lnTo>
                  <a:lnTo>
                    <a:pt x="553" y="286"/>
                  </a:lnTo>
                  <a:lnTo>
                    <a:pt x="553" y="290"/>
                  </a:lnTo>
                  <a:lnTo>
                    <a:pt x="553" y="293"/>
                  </a:lnTo>
                  <a:lnTo>
                    <a:pt x="550" y="295"/>
                  </a:lnTo>
                  <a:lnTo>
                    <a:pt x="550" y="299"/>
                  </a:lnTo>
                  <a:lnTo>
                    <a:pt x="548" y="304"/>
                  </a:lnTo>
                  <a:lnTo>
                    <a:pt x="546" y="308"/>
                  </a:lnTo>
                  <a:lnTo>
                    <a:pt x="546" y="311"/>
                  </a:lnTo>
                  <a:lnTo>
                    <a:pt x="546" y="311"/>
                  </a:lnTo>
                  <a:lnTo>
                    <a:pt x="544" y="312"/>
                  </a:lnTo>
                  <a:lnTo>
                    <a:pt x="542" y="314"/>
                  </a:lnTo>
                  <a:lnTo>
                    <a:pt x="542" y="316"/>
                  </a:lnTo>
                  <a:lnTo>
                    <a:pt x="540" y="316"/>
                  </a:lnTo>
                  <a:lnTo>
                    <a:pt x="540" y="316"/>
                  </a:lnTo>
                  <a:lnTo>
                    <a:pt x="540" y="318"/>
                  </a:lnTo>
                  <a:lnTo>
                    <a:pt x="540" y="318"/>
                  </a:lnTo>
                  <a:lnTo>
                    <a:pt x="540" y="318"/>
                  </a:lnTo>
                  <a:lnTo>
                    <a:pt x="537" y="320"/>
                  </a:lnTo>
                  <a:lnTo>
                    <a:pt x="535" y="320"/>
                  </a:lnTo>
                  <a:lnTo>
                    <a:pt x="533" y="323"/>
                  </a:lnTo>
                  <a:lnTo>
                    <a:pt x="531" y="325"/>
                  </a:lnTo>
                  <a:lnTo>
                    <a:pt x="531" y="327"/>
                  </a:lnTo>
                  <a:lnTo>
                    <a:pt x="529" y="327"/>
                  </a:lnTo>
                  <a:lnTo>
                    <a:pt x="529" y="329"/>
                  </a:lnTo>
                  <a:lnTo>
                    <a:pt x="529" y="331"/>
                  </a:lnTo>
                  <a:lnTo>
                    <a:pt x="527" y="331"/>
                  </a:lnTo>
                  <a:lnTo>
                    <a:pt x="527" y="331"/>
                  </a:lnTo>
                  <a:lnTo>
                    <a:pt x="527" y="332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4" y="339"/>
                  </a:lnTo>
                  <a:lnTo>
                    <a:pt x="523" y="342"/>
                  </a:lnTo>
                  <a:lnTo>
                    <a:pt x="523" y="342"/>
                  </a:lnTo>
                  <a:lnTo>
                    <a:pt x="523" y="344"/>
                  </a:lnTo>
                  <a:lnTo>
                    <a:pt x="521" y="350"/>
                  </a:lnTo>
                  <a:lnTo>
                    <a:pt x="521" y="351"/>
                  </a:lnTo>
                  <a:lnTo>
                    <a:pt x="521" y="353"/>
                  </a:lnTo>
                  <a:lnTo>
                    <a:pt x="521" y="353"/>
                  </a:lnTo>
                  <a:lnTo>
                    <a:pt x="521" y="353"/>
                  </a:lnTo>
                  <a:lnTo>
                    <a:pt x="521" y="353"/>
                  </a:lnTo>
                  <a:lnTo>
                    <a:pt x="519" y="353"/>
                  </a:lnTo>
                  <a:lnTo>
                    <a:pt x="519" y="353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8" y="356"/>
                  </a:lnTo>
                  <a:lnTo>
                    <a:pt x="516" y="361"/>
                  </a:lnTo>
                  <a:lnTo>
                    <a:pt x="514" y="363"/>
                  </a:lnTo>
                  <a:lnTo>
                    <a:pt x="512" y="365"/>
                  </a:lnTo>
                  <a:lnTo>
                    <a:pt x="512" y="367"/>
                  </a:lnTo>
                  <a:lnTo>
                    <a:pt x="512" y="370"/>
                  </a:lnTo>
                  <a:lnTo>
                    <a:pt x="511" y="374"/>
                  </a:lnTo>
                  <a:lnTo>
                    <a:pt x="511" y="378"/>
                  </a:lnTo>
                  <a:lnTo>
                    <a:pt x="511" y="380"/>
                  </a:lnTo>
                  <a:lnTo>
                    <a:pt x="508" y="380"/>
                  </a:lnTo>
                  <a:lnTo>
                    <a:pt x="508" y="384"/>
                  </a:lnTo>
                  <a:lnTo>
                    <a:pt x="511" y="388"/>
                  </a:lnTo>
                  <a:lnTo>
                    <a:pt x="508" y="389"/>
                  </a:lnTo>
                  <a:lnTo>
                    <a:pt x="508" y="391"/>
                  </a:lnTo>
                  <a:lnTo>
                    <a:pt x="508" y="391"/>
                  </a:lnTo>
                  <a:lnTo>
                    <a:pt x="507" y="393"/>
                  </a:lnTo>
                  <a:lnTo>
                    <a:pt x="505" y="393"/>
                  </a:lnTo>
                  <a:lnTo>
                    <a:pt x="503" y="395"/>
                  </a:lnTo>
                  <a:lnTo>
                    <a:pt x="503" y="397"/>
                  </a:lnTo>
                  <a:lnTo>
                    <a:pt x="500" y="397"/>
                  </a:lnTo>
                  <a:lnTo>
                    <a:pt x="495" y="397"/>
                  </a:lnTo>
                  <a:lnTo>
                    <a:pt x="486" y="397"/>
                  </a:lnTo>
                  <a:lnTo>
                    <a:pt x="484" y="397"/>
                  </a:lnTo>
                  <a:lnTo>
                    <a:pt x="480" y="399"/>
                  </a:lnTo>
                  <a:lnTo>
                    <a:pt x="477" y="400"/>
                  </a:lnTo>
                  <a:lnTo>
                    <a:pt x="474" y="404"/>
                  </a:lnTo>
                  <a:lnTo>
                    <a:pt x="467" y="410"/>
                  </a:lnTo>
                  <a:lnTo>
                    <a:pt x="461" y="410"/>
                  </a:lnTo>
                  <a:lnTo>
                    <a:pt x="460" y="410"/>
                  </a:lnTo>
                  <a:lnTo>
                    <a:pt x="458" y="410"/>
                  </a:lnTo>
                  <a:lnTo>
                    <a:pt x="458" y="410"/>
                  </a:lnTo>
                  <a:lnTo>
                    <a:pt x="458" y="412"/>
                  </a:lnTo>
                  <a:lnTo>
                    <a:pt x="458" y="412"/>
                  </a:lnTo>
                  <a:lnTo>
                    <a:pt x="460" y="414"/>
                  </a:lnTo>
                  <a:lnTo>
                    <a:pt x="460" y="412"/>
                  </a:lnTo>
                  <a:lnTo>
                    <a:pt x="461" y="412"/>
                  </a:lnTo>
                  <a:lnTo>
                    <a:pt x="461" y="416"/>
                  </a:lnTo>
                  <a:lnTo>
                    <a:pt x="461" y="416"/>
                  </a:lnTo>
                  <a:lnTo>
                    <a:pt x="461" y="418"/>
                  </a:lnTo>
                  <a:lnTo>
                    <a:pt x="460" y="418"/>
                  </a:lnTo>
                  <a:lnTo>
                    <a:pt x="460" y="418"/>
                  </a:lnTo>
                  <a:lnTo>
                    <a:pt x="460" y="418"/>
                  </a:lnTo>
                  <a:lnTo>
                    <a:pt x="458" y="416"/>
                  </a:lnTo>
                  <a:lnTo>
                    <a:pt x="456" y="414"/>
                  </a:lnTo>
                  <a:lnTo>
                    <a:pt x="456" y="412"/>
                  </a:lnTo>
                  <a:lnTo>
                    <a:pt x="454" y="414"/>
                  </a:lnTo>
                  <a:lnTo>
                    <a:pt x="454" y="414"/>
                  </a:lnTo>
                  <a:lnTo>
                    <a:pt x="452" y="412"/>
                  </a:lnTo>
                  <a:lnTo>
                    <a:pt x="451" y="410"/>
                  </a:lnTo>
                  <a:lnTo>
                    <a:pt x="451" y="410"/>
                  </a:lnTo>
                  <a:lnTo>
                    <a:pt x="450" y="410"/>
                  </a:lnTo>
                  <a:lnTo>
                    <a:pt x="448" y="408"/>
                  </a:lnTo>
                  <a:lnTo>
                    <a:pt x="446" y="408"/>
                  </a:lnTo>
                  <a:lnTo>
                    <a:pt x="446" y="407"/>
                  </a:lnTo>
                  <a:lnTo>
                    <a:pt x="448" y="407"/>
                  </a:lnTo>
                  <a:lnTo>
                    <a:pt x="448" y="405"/>
                  </a:lnTo>
                  <a:lnTo>
                    <a:pt x="448" y="405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4" y="404"/>
                  </a:lnTo>
                  <a:lnTo>
                    <a:pt x="444" y="404"/>
                  </a:lnTo>
                  <a:lnTo>
                    <a:pt x="444" y="405"/>
                  </a:lnTo>
                  <a:lnTo>
                    <a:pt x="441" y="407"/>
                  </a:lnTo>
                  <a:lnTo>
                    <a:pt x="439" y="407"/>
                  </a:lnTo>
                  <a:lnTo>
                    <a:pt x="437" y="405"/>
                  </a:lnTo>
                  <a:lnTo>
                    <a:pt x="437" y="405"/>
                  </a:lnTo>
                  <a:lnTo>
                    <a:pt x="439" y="405"/>
                  </a:lnTo>
                  <a:lnTo>
                    <a:pt x="441" y="404"/>
                  </a:lnTo>
                  <a:lnTo>
                    <a:pt x="442" y="404"/>
                  </a:lnTo>
                  <a:lnTo>
                    <a:pt x="442" y="402"/>
                  </a:lnTo>
                  <a:lnTo>
                    <a:pt x="442" y="400"/>
                  </a:lnTo>
                  <a:lnTo>
                    <a:pt x="441" y="399"/>
                  </a:lnTo>
                  <a:lnTo>
                    <a:pt x="439" y="399"/>
                  </a:lnTo>
                  <a:lnTo>
                    <a:pt x="433" y="400"/>
                  </a:lnTo>
                  <a:lnTo>
                    <a:pt x="433" y="402"/>
                  </a:lnTo>
                  <a:lnTo>
                    <a:pt x="431" y="402"/>
                  </a:lnTo>
                  <a:lnTo>
                    <a:pt x="433" y="402"/>
                  </a:lnTo>
                  <a:lnTo>
                    <a:pt x="435" y="402"/>
                  </a:lnTo>
                  <a:lnTo>
                    <a:pt x="435" y="404"/>
                  </a:lnTo>
                  <a:lnTo>
                    <a:pt x="435" y="404"/>
                  </a:lnTo>
                  <a:lnTo>
                    <a:pt x="433" y="405"/>
                  </a:lnTo>
                  <a:lnTo>
                    <a:pt x="431" y="405"/>
                  </a:lnTo>
                  <a:lnTo>
                    <a:pt x="428" y="407"/>
                  </a:lnTo>
                  <a:lnTo>
                    <a:pt x="425" y="410"/>
                  </a:lnTo>
                  <a:lnTo>
                    <a:pt x="423" y="412"/>
                  </a:lnTo>
                  <a:lnTo>
                    <a:pt x="422" y="412"/>
                  </a:lnTo>
                  <a:lnTo>
                    <a:pt x="418" y="412"/>
                  </a:lnTo>
                  <a:lnTo>
                    <a:pt x="416" y="412"/>
                  </a:lnTo>
                  <a:lnTo>
                    <a:pt x="414" y="410"/>
                  </a:lnTo>
                  <a:lnTo>
                    <a:pt x="411" y="408"/>
                  </a:lnTo>
                  <a:lnTo>
                    <a:pt x="407" y="407"/>
                  </a:lnTo>
                  <a:lnTo>
                    <a:pt x="405" y="405"/>
                  </a:lnTo>
                  <a:lnTo>
                    <a:pt x="404" y="405"/>
                  </a:lnTo>
                  <a:lnTo>
                    <a:pt x="403" y="405"/>
                  </a:lnTo>
                  <a:lnTo>
                    <a:pt x="399" y="404"/>
                  </a:lnTo>
                  <a:lnTo>
                    <a:pt x="395" y="404"/>
                  </a:lnTo>
                  <a:lnTo>
                    <a:pt x="393" y="405"/>
                  </a:lnTo>
                  <a:lnTo>
                    <a:pt x="392" y="405"/>
                  </a:lnTo>
                  <a:lnTo>
                    <a:pt x="392" y="405"/>
                  </a:lnTo>
                  <a:lnTo>
                    <a:pt x="388" y="402"/>
                  </a:lnTo>
                  <a:lnTo>
                    <a:pt x="386" y="400"/>
                  </a:lnTo>
                  <a:lnTo>
                    <a:pt x="380" y="400"/>
                  </a:lnTo>
                  <a:lnTo>
                    <a:pt x="378" y="399"/>
                  </a:lnTo>
                  <a:lnTo>
                    <a:pt x="374" y="395"/>
                  </a:lnTo>
                  <a:lnTo>
                    <a:pt x="371" y="389"/>
                  </a:lnTo>
                  <a:lnTo>
                    <a:pt x="369" y="388"/>
                  </a:lnTo>
                  <a:lnTo>
                    <a:pt x="367" y="386"/>
                  </a:lnTo>
                  <a:lnTo>
                    <a:pt x="367" y="384"/>
                  </a:lnTo>
                  <a:lnTo>
                    <a:pt x="369" y="382"/>
                  </a:lnTo>
                  <a:lnTo>
                    <a:pt x="369" y="380"/>
                  </a:lnTo>
                  <a:lnTo>
                    <a:pt x="369" y="380"/>
                  </a:lnTo>
                  <a:lnTo>
                    <a:pt x="367" y="374"/>
                  </a:lnTo>
                  <a:lnTo>
                    <a:pt x="365" y="370"/>
                  </a:lnTo>
                  <a:lnTo>
                    <a:pt x="364" y="369"/>
                  </a:lnTo>
                  <a:lnTo>
                    <a:pt x="362" y="365"/>
                  </a:lnTo>
                  <a:lnTo>
                    <a:pt x="358" y="363"/>
                  </a:lnTo>
                  <a:lnTo>
                    <a:pt x="356" y="361"/>
                  </a:lnTo>
                  <a:lnTo>
                    <a:pt x="356" y="361"/>
                  </a:lnTo>
                  <a:lnTo>
                    <a:pt x="358" y="361"/>
                  </a:lnTo>
                  <a:lnTo>
                    <a:pt x="358" y="361"/>
                  </a:lnTo>
                  <a:lnTo>
                    <a:pt x="360" y="360"/>
                  </a:lnTo>
                  <a:lnTo>
                    <a:pt x="360" y="361"/>
                  </a:lnTo>
                  <a:lnTo>
                    <a:pt x="362" y="361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2" y="358"/>
                  </a:lnTo>
                  <a:lnTo>
                    <a:pt x="362" y="358"/>
                  </a:lnTo>
                  <a:lnTo>
                    <a:pt x="360" y="358"/>
                  </a:lnTo>
                  <a:lnTo>
                    <a:pt x="358" y="358"/>
                  </a:lnTo>
                  <a:lnTo>
                    <a:pt x="358" y="360"/>
                  </a:lnTo>
                  <a:lnTo>
                    <a:pt x="356" y="360"/>
                  </a:lnTo>
                  <a:lnTo>
                    <a:pt x="356" y="361"/>
                  </a:lnTo>
                  <a:lnTo>
                    <a:pt x="355" y="361"/>
                  </a:lnTo>
                  <a:lnTo>
                    <a:pt x="354" y="361"/>
                  </a:lnTo>
                  <a:lnTo>
                    <a:pt x="352" y="363"/>
                  </a:lnTo>
                  <a:lnTo>
                    <a:pt x="350" y="363"/>
                  </a:lnTo>
                  <a:lnTo>
                    <a:pt x="346" y="361"/>
                  </a:lnTo>
                  <a:lnTo>
                    <a:pt x="348" y="360"/>
                  </a:lnTo>
                  <a:lnTo>
                    <a:pt x="348" y="358"/>
                  </a:lnTo>
                  <a:lnTo>
                    <a:pt x="350" y="358"/>
                  </a:lnTo>
                  <a:lnTo>
                    <a:pt x="352" y="353"/>
                  </a:lnTo>
                  <a:lnTo>
                    <a:pt x="352" y="350"/>
                  </a:lnTo>
                  <a:lnTo>
                    <a:pt x="350" y="348"/>
                  </a:lnTo>
                  <a:lnTo>
                    <a:pt x="348" y="344"/>
                  </a:lnTo>
                  <a:lnTo>
                    <a:pt x="346" y="342"/>
                  </a:lnTo>
                  <a:lnTo>
                    <a:pt x="345" y="339"/>
                  </a:lnTo>
                  <a:lnTo>
                    <a:pt x="345" y="341"/>
                  </a:lnTo>
                  <a:lnTo>
                    <a:pt x="345" y="342"/>
                  </a:lnTo>
                  <a:lnTo>
                    <a:pt x="343" y="344"/>
                  </a:lnTo>
                  <a:lnTo>
                    <a:pt x="343" y="348"/>
                  </a:lnTo>
                  <a:lnTo>
                    <a:pt x="339" y="355"/>
                  </a:lnTo>
                  <a:lnTo>
                    <a:pt x="337" y="355"/>
                  </a:lnTo>
                  <a:lnTo>
                    <a:pt x="335" y="355"/>
                  </a:lnTo>
                  <a:lnTo>
                    <a:pt x="334" y="355"/>
                  </a:lnTo>
                  <a:lnTo>
                    <a:pt x="332" y="356"/>
                  </a:lnTo>
                  <a:lnTo>
                    <a:pt x="331" y="356"/>
                  </a:lnTo>
                  <a:lnTo>
                    <a:pt x="329" y="356"/>
                  </a:lnTo>
                  <a:lnTo>
                    <a:pt x="329" y="356"/>
                  </a:lnTo>
                  <a:lnTo>
                    <a:pt x="331" y="351"/>
                  </a:lnTo>
                  <a:lnTo>
                    <a:pt x="332" y="351"/>
                  </a:lnTo>
                  <a:lnTo>
                    <a:pt x="334" y="351"/>
                  </a:lnTo>
                  <a:lnTo>
                    <a:pt x="334" y="351"/>
                  </a:lnTo>
                  <a:lnTo>
                    <a:pt x="335" y="351"/>
                  </a:lnTo>
                  <a:lnTo>
                    <a:pt x="335" y="350"/>
                  </a:lnTo>
                  <a:lnTo>
                    <a:pt x="337" y="346"/>
                  </a:lnTo>
                  <a:lnTo>
                    <a:pt x="335" y="344"/>
                  </a:lnTo>
                  <a:lnTo>
                    <a:pt x="335" y="342"/>
                  </a:lnTo>
                  <a:lnTo>
                    <a:pt x="337" y="341"/>
                  </a:lnTo>
                  <a:lnTo>
                    <a:pt x="337" y="339"/>
                  </a:lnTo>
                  <a:lnTo>
                    <a:pt x="339" y="335"/>
                  </a:lnTo>
                  <a:lnTo>
                    <a:pt x="341" y="332"/>
                  </a:lnTo>
                  <a:lnTo>
                    <a:pt x="343" y="331"/>
                  </a:lnTo>
                  <a:lnTo>
                    <a:pt x="343" y="329"/>
                  </a:lnTo>
                  <a:lnTo>
                    <a:pt x="343" y="327"/>
                  </a:lnTo>
                  <a:lnTo>
                    <a:pt x="343" y="325"/>
                  </a:lnTo>
                  <a:lnTo>
                    <a:pt x="343" y="325"/>
                  </a:lnTo>
                  <a:lnTo>
                    <a:pt x="345" y="323"/>
                  </a:lnTo>
                  <a:lnTo>
                    <a:pt x="343" y="318"/>
                  </a:lnTo>
                  <a:lnTo>
                    <a:pt x="343" y="316"/>
                  </a:lnTo>
                  <a:lnTo>
                    <a:pt x="341" y="314"/>
                  </a:lnTo>
                  <a:lnTo>
                    <a:pt x="341" y="318"/>
                  </a:lnTo>
                  <a:lnTo>
                    <a:pt x="341" y="320"/>
                  </a:lnTo>
                  <a:lnTo>
                    <a:pt x="339" y="322"/>
                  </a:lnTo>
                  <a:lnTo>
                    <a:pt x="337" y="323"/>
                  </a:lnTo>
                  <a:lnTo>
                    <a:pt x="335" y="325"/>
                  </a:lnTo>
                  <a:lnTo>
                    <a:pt x="335" y="329"/>
                  </a:lnTo>
                  <a:lnTo>
                    <a:pt x="334" y="332"/>
                  </a:lnTo>
                  <a:lnTo>
                    <a:pt x="332" y="332"/>
                  </a:lnTo>
                  <a:lnTo>
                    <a:pt x="331" y="332"/>
                  </a:lnTo>
                  <a:lnTo>
                    <a:pt x="329" y="333"/>
                  </a:lnTo>
                  <a:lnTo>
                    <a:pt x="327" y="333"/>
                  </a:lnTo>
                  <a:lnTo>
                    <a:pt x="326" y="335"/>
                  </a:lnTo>
                  <a:lnTo>
                    <a:pt x="324" y="337"/>
                  </a:lnTo>
                  <a:lnTo>
                    <a:pt x="322" y="337"/>
                  </a:lnTo>
                  <a:lnTo>
                    <a:pt x="318" y="344"/>
                  </a:lnTo>
                  <a:lnTo>
                    <a:pt x="316" y="346"/>
                  </a:lnTo>
                  <a:lnTo>
                    <a:pt x="315" y="346"/>
                  </a:lnTo>
                  <a:lnTo>
                    <a:pt x="315" y="348"/>
                  </a:lnTo>
                  <a:lnTo>
                    <a:pt x="315" y="348"/>
                  </a:lnTo>
                  <a:lnTo>
                    <a:pt x="315" y="350"/>
                  </a:lnTo>
                  <a:lnTo>
                    <a:pt x="316" y="351"/>
                  </a:lnTo>
                  <a:lnTo>
                    <a:pt x="316" y="353"/>
                  </a:lnTo>
                  <a:lnTo>
                    <a:pt x="315" y="351"/>
                  </a:lnTo>
                  <a:lnTo>
                    <a:pt x="313" y="351"/>
                  </a:lnTo>
                  <a:lnTo>
                    <a:pt x="313" y="351"/>
                  </a:lnTo>
                  <a:lnTo>
                    <a:pt x="311" y="351"/>
                  </a:lnTo>
                  <a:lnTo>
                    <a:pt x="309" y="350"/>
                  </a:lnTo>
                  <a:lnTo>
                    <a:pt x="307" y="348"/>
                  </a:lnTo>
                  <a:lnTo>
                    <a:pt x="307" y="348"/>
                  </a:lnTo>
                  <a:lnTo>
                    <a:pt x="307" y="346"/>
                  </a:lnTo>
                  <a:lnTo>
                    <a:pt x="305" y="346"/>
                  </a:lnTo>
                  <a:lnTo>
                    <a:pt x="305" y="346"/>
                  </a:lnTo>
                  <a:lnTo>
                    <a:pt x="305" y="346"/>
                  </a:lnTo>
                  <a:lnTo>
                    <a:pt x="305" y="344"/>
                  </a:lnTo>
                  <a:lnTo>
                    <a:pt x="307" y="344"/>
                  </a:lnTo>
                  <a:lnTo>
                    <a:pt x="307" y="346"/>
                  </a:lnTo>
                  <a:lnTo>
                    <a:pt x="307" y="346"/>
                  </a:lnTo>
                  <a:lnTo>
                    <a:pt x="307" y="346"/>
                  </a:lnTo>
                  <a:lnTo>
                    <a:pt x="307" y="346"/>
                  </a:lnTo>
                  <a:lnTo>
                    <a:pt x="307" y="342"/>
                  </a:lnTo>
                  <a:lnTo>
                    <a:pt x="307" y="341"/>
                  </a:lnTo>
                  <a:lnTo>
                    <a:pt x="307" y="339"/>
                  </a:lnTo>
                  <a:lnTo>
                    <a:pt x="307" y="337"/>
                  </a:lnTo>
                  <a:lnTo>
                    <a:pt x="305" y="335"/>
                  </a:lnTo>
                  <a:lnTo>
                    <a:pt x="303" y="333"/>
                  </a:lnTo>
                  <a:lnTo>
                    <a:pt x="301" y="332"/>
                  </a:lnTo>
                  <a:lnTo>
                    <a:pt x="301" y="329"/>
                  </a:lnTo>
                  <a:lnTo>
                    <a:pt x="299" y="327"/>
                  </a:lnTo>
                  <a:lnTo>
                    <a:pt x="299" y="325"/>
                  </a:lnTo>
                  <a:lnTo>
                    <a:pt x="297" y="325"/>
                  </a:lnTo>
                  <a:lnTo>
                    <a:pt x="292" y="325"/>
                  </a:lnTo>
                  <a:lnTo>
                    <a:pt x="290" y="322"/>
                  </a:lnTo>
                  <a:lnTo>
                    <a:pt x="290" y="318"/>
                  </a:lnTo>
                  <a:lnTo>
                    <a:pt x="290" y="318"/>
                  </a:lnTo>
                  <a:lnTo>
                    <a:pt x="292" y="318"/>
                  </a:lnTo>
                  <a:lnTo>
                    <a:pt x="292" y="316"/>
                  </a:lnTo>
                  <a:lnTo>
                    <a:pt x="292" y="314"/>
                  </a:lnTo>
                  <a:lnTo>
                    <a:pt x="287" y="312"/>
                  </a:lnTo>
                  <a:lnTo>
                    <a:pt x="285" y="311"/>
                  </a:lnTo>
                  <a:lnTo>
                    <a:pt x="283" y="309"/>
                  </a:lnTo>
                  <a:lnTo>
                    <a:pt x="282" y="309"/>
                  </a:lnTo>
                  <a:lnTo>
                    <a:pt x="280" y="309"/>
                  </a:lnTo>
                  <a:lnTo>
                    <a:pt x="278" y="309"/>
                  </a:lnTo>
                  <a:lnTo>
                    <a:pt x="271" y="306"/>
                  </a:lnTo>
                  <a:lnTo>
                    <a:pt x="269" y="306"/>
                  </a:lnTo>
                  <a:lnTo>
                    <a:pt x="266" y="308"/>
                  </a:lnTo>
                  <a:lnTo>
                    <a:pt x="264" y="306"/>
                  </a:lnTo>
                  <a:lnTo>
                    <a:pt x="258" y="303"/>
                  </a:lnTo>
                  <a:lnTo>
                    <a:pt x="252" y="301"/>
                  </a:lnTo>
                  <a:lnTo>
                    <a:pt x="250" y="299"/>
                  </a:lnTo>
                  <a:lnTo>
                    <a:pt x="249" y="299"/>
                  </a:lnTo>
                  <a:lnTo>
                    <a:pt x="247" y="299"/>
                  </a:lnTo>
                  <a:lnTo>
                    <a:pt x="247" y="301"/>
                  </a:lnTo>
                  <a:lnTo>
                    <a:pt x="243" y="301"/>
                  </a:lnTo>
                  <a:lnTo>
                    <a:pt x="235" y="301"/>
                  </a:lnTo>
                  <a:lnTo>
                    <a:pt x="228" y="301"/>
                  </a:lnTo>
                  <a:lnTo>
                    <a:pt x="222" y="301"/>
                  </a:lnTo>
                  <a:lnTo>
                    <a:pt x="219" y="303"/>
                  </a:lnTo>
                  <a:lnTo>
                    <a:pt x="213" y="304"/>
                  </a:lnTo>
                  <a:lnTo>
                    <a:pt x="207" y="308"/>
                  </a:lnTo>
                  <a:lnTo>
                    <a:pt x="201" y="309"/>
                  </a:lnTo>
                  <a:lnTo>
                    <a:pt x="196" y="311"/>
                  </a:lnTo>
                  <a:lnTo>
                    <a:pt x="192" y="311"/>
                  </a:lnTo>
                  <a:lnTo>
                    <a:pt x="189" y="311"/>
                  </a:lnTo>
                  <a:lnTo>
                    <a:pt x="181" y="311"/>
                  </a:lnTo>
                  <a:lnTo>
                    <a:pt x="177" y="311"/>
                  </a:lnTo>
                  <a:lnTo>
                    <a:pt x="172" y="314"/>
                  </a:lnTo>
                  <a:lnTo>
                    <a:pt x="170" y="314"/>
                  </a:lnTo>
                  <a:lnTo>
                    <a:pt x="168" y="316"/>
                  </a:lnTo>
                  <a:lnTo>
                    <a:pt x="162" y="320"/>
                  </a:lnTo>
                  <a:lnTo>
                    <a:pt x="158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3" y="323"/>
                  </a:lnTo>
                  <a:lnTo>
                    <a:pt x="149" y="329"/>
                  </a:lnTo>
                  <a:lnTo>
                    <a:pt x="149" y="331"/>
                  </a:lnTo>
                  <a:lnTo>
                    <a:pt x="145" y="335"/>
                  </a:lnTo>
                  <a:lnTo>
                    <a:pt x="143" y="335"/>
                  </a:lnTo>
                  <a:lnTo>
                    <a:pt x="142" y="335"/>
                  </a:lnTo>
                  <a:lnTo>
                    <a:pt x="139" y="337"/>
                  </a:lnTo>
                  <a:lnTo>
                    <a:pt x="137" y="335"/>
                  </a:lnTo>
                  <a:lnTo>
                    <a:pt x="135" y="335"/>
                  </a:lnTo>
                  <a:lnTo>
                    <a:pt x="134" y="335"/>
                  </a:lnTo>
                  <a:lnTo>
                    <a:pt x="124" y="337"/>
                  </a:lnTo>
                  <a:lnTo>
                    <a:pt x="123" y="335"/>
                  </a:lnTo>
                  <a:lnTo>
                    <a:pt x="121" y="335"/>
                  </a:lnTo>
                  <a:lnTo>
                    <a:pt x="119" y="335"/>
                  </a:lnTo>
                  <a:lnTo>
                    <a:pt x="114" y="333"/>
                  </a:lnTo>
                  <a:lnTo>
                    <a:pt x="107" y="335"/>
                  </a:lnTo>
                  <a:lnTo>
                    <a:pt x="102" y="335"/>
                  </a:lnTo>
                  <a:lnTo>
                    <a:pt x="100" y="337"/>
                  </a:lnTo>
                  <a:lnTo>
                    <a:pt x="98" y="335"/>
                  </a:lnTo>
                  <a:lnTo>
                    <a:pt x="93" y="337"/>
                  </a:lnTo>
                  <a:lnTo>
                    <a:pt x="91" y="337"/>
                  </a:lnTo>
                  <a:lnTo>
                    <a:pt x="90" y="339"/>
                  </a:lnTo>
                  <a:lnTo>
                    <a:pt x="88" y="342"/>
                  </a:lnTo>
                  <a:lnTo>
                    <a:pt x="85" y="344"/>
                  </a:lnTo>
                  <a:lnTo>
                    <a:pt x="83" y="344"/>
                  </a:lnTo>
                  <a:lnTo>
                    <a:pt x="79" y="344"/>
                  </a:lnTo>
                  <a:lnTo>
                    <a:pt x="74" y="348"/>
                  </a:lnTo>
                  <a:lnTo>
                    <a:pt x="68" y="353"/>
                  </a:lnTo>
                  <a:lnTo>
                    <a:pt x="66" y="353"/>
                  </a:lnTo>
                  <a:lnTo>
                    <a:pt x="66" y="353"/>
                  </a:lnTo>
                  <a:lnTo>
                    <a:pt x="64" y="353"/>
                  </a:lnTo>
                  <a:lnTo>
                    <a:pt x="62" y="355"/>
                  </a:lnTo>
                  <a:lnTo>
                    <a:pt x="55" y="353"/>
                  </a:lnTo>
                  <a:lnTo>
                    <a:pt x="51" y="353"/>
                  </a:lnTo>
                  <a:lnTo>
                    <a:pt x="46" y="353"/>
                  </a:lnTo>
                  <a:lnTo>
                    <a:pt x="42" y="351"/>
                  </a:lnTo>
                  <a:lnTo>
                    <a:pt x="39" y="350"/>
                  </a:lnTo>
                  <a:lnTo>
                    <a:pt x="36" y="346"/>
                  </a:lnTo>
                  <a:lnTo>
                    <a:pt x="34" y="344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7" y="342"/>
                  </a:lnTo>
                  <a:lnTo>
                    <a:pt x="27" y="341"/>
                  </a:lnTo>
                  <a:lnTo>
                    <a:pt x="27" y="339"/>
                  </a:lnTo>
                  <a:lnTo>
                    <a:pt x="25" y="337"/>
                  </a:lnTo>
                  <a:lnTo>
                    <a:pt x="25" y="333"/>
                  </a:lnTo>
                  <a:lnTo>
                    <a:pt x="25" y="331"/>
                  </a:lnTo>
                  <a:lnTo>
                    <a:pt x="27" y="331"/>
                  </a:lnTo>
                  <a:lnTo>
                    <a:pt x="28" y="332"/>
                  </a:lnTo>
                  <a:lnTo>
                    <a:pt x="30" y="332"/>
                  </a:lnTo>
                  <a:lnTo>
                    <a:pt x="34" y="331"/>
                  </a:lnTo>
                  <a:lnTo>
                    <a:pt x="34" y="327"/>
                  </a:lnTo>
                  <a:lnTo>
                    <a:pt x="36" y="325"/>
                  </a:lnTo>
                  <a:lnTo>
                    <a:pt x="36" y="322"/>
                  </a:lnTo>
                  <a:lnTo>
                    <a:pt x="34" y="316"/>
                  </a:lnTo>
                  <a:lnTo>
                    <a:pt x="36" y="316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04"/>
                  </a:lnTo>
                  <a:lnTo>
                    <a:pt x="36" y="303"/>
                  </a:lnTo>
                  <a:lnTo>
                    <a:pt x="32" y="295"/>
                  </a:lnTo>
                  <a:lnTo>
                    <a:pt x="30" y="290"/>
                  </a:lnTo>
                  <a:lnTo>
                    <a:pt x="28" y="288"/>
                  </a:lnTo>
                  <a:lnTo>
                    <a:pt x="27" y="284"/>
                  </a:lnTo>
                  <a:lnTo>
                    <a:pt x="25" y="280"/>
                  </a:lnTo>
                  <a:lnTo>
                    <a:pt x="25" y="278"/>
                  </a:lnTo>
                  <a:lnTo>
                    <a:pt x="25" y="273"/>
                  </a:lnTo>
                  <a:lnTo>
                    <a:pt x="25" y="269"/>
                  </a:lnTo>
                  <a:lnTo>
                    <a:pt x="25" y="267"/>
                  </a:lnTo>
                  <a:lnTo>
                    <a:pt x="23" y="264"/>
                  </a:lnTo>
                  <a:lnTo>
                    <a:pt x="21" y="259"/>
                  </a:lnTo>
                  <a:lnTo>
                    <a:pt x="19" y="259"/>
                  </a:lnTo>
                  <a:lnTo>
                    <a:pt x="19" y="257"/>
                  </a:lnTo>
                  <a:lnTo>
                    <a:pt x="19" y="255"/>
                  </a:lnTo>
                  <a:lnTo>
                    <a:pt x="17" y="252"/>
                  </a:lnTo>
                  <a:lnTo>
                    <a:pt x="15" y="248"/>
                  </a:lnTo>
                  <a:lnTo>
                    <a:pt x="15" y="246"/>
                  </a:lnTo>
                  <a:lnTo>
                    <a:pt x="13" y="239"/>
                  </a:lnTo>
                  <a:lnTo>
                    <a:pt x="13" y="237"/>
                  </a:lnTo>
                  <a:lnTo>
                    <a:pt x="8" y="229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4" y="218"/>
                  </a:lnTo>
                  <a:lnTo>
                    <a:pt x="4" y="220"/>
                  </a:lnTo>
                  <a:lnTo>
                    <a:pt x="6" y="224"/>
                  </a:lnTo>
                  <a:lnTo>
                    <a:pt x="6" y="226"/>
                  </a:lnTo>
                  <a:lnTo>
                    <a:pt x="8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8" y="220"/>
                  </a:lnTo>
                  <a:lnTo>
                    <a:pt x="6" y="218"/>
                  </a:lnTo>
                  <a:lnTo>
                    <a:pt x="6" y="215"/>
                  </a:lnTo>
                  <a:lnTo>
                    <a:pt x="4" y="213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6" y="212"/>
                  </a:lnTo>
                  <a:lnTo>
                    <a:pt x="8" y="213"/>
                  </a:lnTo>
                  <a:lnTo>
                    <a:pt x="8" y="215"/>
                  </a:lnTo>
                  <a:lnTo>
                    <a:pt x="8" y="216"/>
                  </a:lnTo>
                  <a:lnTo>
                    <a:pt x="8" y="218"/>
                  </a:lnTo>
                  <a:lnTo>
                    <a:pt x="8" y="218"/>
                  </a:lnTo>
                  <a:lnTo>
                    <a:pt x="8" y="218"/>
                  </a:lnTo>
                  <a:lnTo>
                    <a:pt x="9" y="220"/>
                  </a:lnTo>
                  <a:lnTo>
                    <a:pt x="9" y="218"/>
                  </a:lnTo>
                  <a:lnTo>
                    <a:pt x="9" y="216"/>
                  </a:lnTo>
                  <a:lnTo>
                    <a:pt x="11" y="216"/>
                  </a:lnTo>
                  <a:lnTo>
                    <a:pt x="11" y="220"/>
                  </a:lnTo>
                  <a:lnTo>
                    <a:pt x="11" y="222"/>
                  </a:lnTo>
                  <a:lnTo>
                    <a:pt x="13" y="224"/>
                  </a:lnTo>
                  <a:lnTo>
                    <a:pt x="15" y="222"/>
                  </a:lnTo>
                  <a:lnTo>
                    <a:pt x="15" y="222"/>
                  </a:lnTo>
                  <a:lnTo>
                    <a:pt x="15" y="218"/>
                  </a:lnTo>
                  <a:lnTo>
                    <a:pt x="15" y="216"/>
                  </a:lnTo>
                  <a:lnTo>
                    <a:pt x="15" y="215"/>
                  </a:lnTo>
                  <a:lnTo>
                    <a:pt x="11" y="210"/>
                  </a:lnTo>
                  <a:lnTo>
                    <a:pt x="9" y="205"/>
                  </a:lnTo>
                  <a:lnTo>
                    <a:pt x="8" y="203"/>
                  </a:lnTo>
                  <a:lnTo>
                    <a:pt x="6" y="197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4" y="192"/>
                  </a:lnTo>
                  <a:lnTo>
                    <a:pt x="4" y="190"/>
                  </a:lnTo>
                  <a:lnTo>
                    <a:pt x="4" y="186"/>
                  </a:lnTo>
                  <a:lnTo>
                    <a:pt x="6" y="184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7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1"/>
                  </a:lnTo>
                  <a:lnTo>
                    <a:pt x="8" y="168"/>
                  </a:lnTo>
                  <a:lnTo>
                    <a:pt x="9" y="165"/>
                  </a:lnTo>
                  <a:lnTo>
                    <a:pt x="11" y="158"/>
                  </a:lnTo>
                  <a:lnTo>
                    <a:pt x="13" y="158"/>
                  </a:lnTo>
                  <a:lnTo>
                    <a:pt x="15" y="158"/>
                  </a:lnTo>
                  <a:lnTo>
                    <a:pt x="15" y="158"/>
                  </a:lnTo>
                  <a:lnTo>
                    <a:pt x="13" y="161"/>
                  </a:lnTo>
                  <a:lnTo>
                    <a:pt x="15" y="165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7" y="165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19" y="158"/>
                  </a:lnTo>
                  <a:lnTo>
                    <a:pt x="21" y="158"/>
                  </a:lnTo>
                  <a:lnTo>
                    <a:pt x="23" y="156"/>
                  </a:lnTo>
                  <a:lnTo>
                    <a:pt x="28" y="154"/>
                  </a:lnTo>
                  <a:lnTo>
                    <a:pt x="32" y="152"/>
                  </a:lnTo>
                  <a:lnTo>
                    <a:pt x="34" y="150"/>
                  </a:lnTo>
                  <a:lnTo>
                    <a:pt x="38" y="149"/>
                  </a:lnTo>
                  <a:lnTo>
                    <a:pt x="39" y="147"/>
                  </a:lnTo>
                  <a:lnTo>
                    <a:pt x="39" y="146"/>
                  </a:lnTo>
                  <a:lnTo>
                    <a:pt x="47" y="140"/>
                  </a:lnTo>
                  <a:lnTo>
                    <a:pt x="49" y="140"/>
                  </a:lnTo>
                  <a:lnTo>
                    <a:pt x="51" y="140"/>
                  </a:lnTo>
                  <a:lnTo>
                    <a:pt x="53" y="140"/>
                  </a:lnTo>
                  <a:lnTo>
                    <a:pt x="55" y="140"/>
                  </a:lnTo>
                  <a:lnTo>
                    <a:pt x="58" y="140"/>
                  </a:lnTo>
                  <a:lnTo>
                    <a:pt x="60" y="140"/>
                  </a:lnTo>
                  <a:lnTo>
                    <a:pt x="64" y="140"/>
                  </a:lnTo>
                  <a:lnTo>
                    <a:pt x="66" y="139"/>
                  </a:lnTo>
                  <a:lnTo>
                    <a:pt x="68" y="137"/>
                  </a:lnTo>
                  <a:lnTo>
                    <a:pt x="70" y="137"/>
                  </a:lnTo>
                  <a:lnTo>
                    <a:pt x="74" y="135"/>
                  </a:lnTo>
                  <a:lnTo>
                    <a:pt x="77" y="135"/>
                  </a:lnTo>
                  <a:lnTo>
                    <a:pt x="83" y="131"/>
                  </a:lnTo>
                  <a:lnTo>
                    <a:pt x="86" y="131"/>
                  </a:lnTo>
                  <a:lnTo>
                    <a:pt x="90" y="131"/>
                  </a:lnTo>
                  <a:lnTo>
                    <a:pt x="91" y="130"/>
                  </a:lnTo>
                  <a:lnTo>
                    <a:pt x="98" y="130"/>
                  </a:lnTo>
                  <a:lnTo>
                    <a:pt x="102" y="128"/>
                  </a:lnTo>
                  <a:lnTo>
                    <a:pt x="107" y="126"/>
                  </a:lnTo>
                  <a:lnTo>
                    <a:pt x="109" y="124"/>
                  </a:lnTo>
                  <a:lnTo>
                    <a:pt x="111" y="123"/>
                  </a:lnTo>
                  <a:lnTo>
                    <a:pt x="114" y="120"/>
                  </a:lnTo>
                  <a:lnTo>
                    <a:pt x="115" y="118"/>
                  </a:lnTo>
                  <a:lnTo>
                    <a:pt x="117" y="116"/>
                  </a:lnTo>
                  <a:lnTo>
                    <a:pt x="117" y="114"/>
                  </a:lnTo>
                  <a:lnTo>
                    <a:pt x="119" y="112"/>
                  </a:lnTo>
                  <a:lnTo>
                    <a:pt x="119" y="111"/>
                  </a:lnTo>
                  <a:lnTo>
                    <a:pt x="121" y="109"/>
                  </a:lnTo>
                  <a:lnTo>
                    <a:pt x="123" y="107"/>
                  </a:lnTo>
                  <a:lnTo>
                    <a:pt x="126" y="105"/>
                  </a:lnTo>
                  <a:lnTo>
                    <a:pt x="128" y="103"/>
                  </a:lnTo>
                  <a:lnTo>
                    <a:pt x="128" y="103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4" y="99"/>
                  </a:lnTo>
                  <a:lnTo>
                    <a:pt x="124" y="96"/>
                  </a:lnTo>
                  <a:lnTo>
                    <a:pt x="124" y="94"/>
                  </a:lnTo>
                  <a:lnTo>
                    <a:pt x="124" y="93"/>
                  </a:lnTo>
                  <a:lnTo>
                    <a:pt x="126" y="90"/>
                  </a:lnTo>
                  <a:lnTo>
                    <a:pt x="128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2" y="86"/>
                  </a:lnTo>
                  <a:lnTo>
                    <a:pt x="134" y="86"/>
                  </a:lnTo>
                  <a:lnTo>
                    <a:pt x="134" y="84"/>
                  </a:lnTo>
                  <a:lnTo>
                    <a:pt x="135" y="82"/>
                  </a:lnTo>
                  <a:lnTo>
                    <a:pt x="135" y="81"/>
                  </a:lnTo>
                  <a:lnTo>
                    <a:pt x="137" y="81"/>
                  </a:lnTo>
                  <a:lnTo>
                    <a:pt x="137" y="84"/>
                  </a:lnTo>
                  <a:lnTo>
                    <a:pt x="139" y="86"/>
                  </a:lnTo>
                  <a:lnTo>
                    <a:pt x="140" y="90"/>
                  </a:lnTo>
                  <a:lnTo>
                    <a:pt x="142" y="93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5" y="92"/>
                  </a:lnTo>
                  <a:lnTo>
                    <a:pt x="143" y="90"/>
                  </a:lnTo>
                  <a:lnTo>
                    <a:pt x="145" y="88"/>
                  </a:lnTo>
                  <a:lnTo>
                    <a:pt x="145" y="88"/>
                  </a:lnTo>
                  <a:lnTo>
                    <a:pt x="145" y="88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45" y="84"/>
                  </a:lnTo>
                  <a:lnTo>
                    <a:pt x="145" y="84"/>
                  </a:lnTo>
                  <a:lnTo>
                    <a:pt x="143" y="82"/>
                  </a:lnTo>
                  <a:lnTo>
                    <a:pt x="143" y="81"/>
                  </a:lnTo>
                  <a:lnTo>
                    <a:pt x="143" y="81"/>
                  </a:lnTo>
                  <a:lnTo>
                    <a:pt x="143" y="81"/>
                  </a:lnTo>
                  <a:lnTo>
                    <a:pt x="145" y="81"/>
                  </a:lnTo>
                  <a:lnTo>
                    <a:pt x="145" y="79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7" y="77"/>
                  </a:lnTo>
                  <a:lnTo>
                    <a:pt x="149" y="79"/>
                  </a:lnTo>
                  <a:lnTo>
                    <a:pt x="149" y="79"/>
                  </a:lnTo>
                  <a:lnTo>
                    <a:pt x="149" y="77"/>
                  </a:lnTo>
                  <a:lnTo>
                    <a:pt x="151" y="77"/>
                  </a:lnTo>
                  <a:lnTo>
                    <a:pt x="153" y="77"/>
                  </a:lnTo>
                  <a:lnTo>
                    <a:pt x="153" y="79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8" y="79"/>
                  </a:lnTo>
                  <a:lnTo>
                    <a:pt x="160" y="79"/>
                  </a:lnTo>
                  <a:lnTo>
                    <a:pt x="162" y="79"/>
                  </a:lnTo>
                  <a:lnTo>
                    <a:pt x="162" y="79"/>
                  </a:lnTo>
                  <a:lnTo>
                    <a:pt x="160" y="79"/>
                  </a:lnTo>
                  <a:lnTo>
                    <a:pt x="158" y="79"/>
                  </a:lnTo>
                  <a:lnTo>
                    <a:pt x="156" y="79"/>
                  </a:lnTo>
                  <a:lnTo>
                    <a:pt x="156" y="79"/>
                  </a:lnTo>
                  <a:lnTo>
                    <a:pt x="156" y="77"/>
                  </a:lnTo>
                  <a:lnTo>
                    <a:pt x="156" y="76"/>
                  </a:lnTo>
                  <a:lnTo>
                    <a:pt x="156" y="76"/>
                  </a:lnTo>
                  <a:lnTo>
                    <a:pt x="158" y="76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60" y="74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8" y="74"/>
                  </a:lnTo>
                  <a:lnTo>
                    <a:pt x="156" y="72"/>
                  </a:lnTo>
                  <a:lnTo>
                    <a:pt x="156" y="71"/>
                  </a:lnTo>
                  <a:lnTo>
                    <a:pt x="156" y="69"/>
                  </a:lnTo>
                  <a:lnTo>
                    <a:pt x="156" y="66"/>
                  </a:lnTo>
                  <a:lnTo>
                    <a:pt x="158" y="66"/>
                  </a:lnTo>
                  <a:lnTo>
                    <a:pt x="158" y="66"/>
                  </a:lnTo>
                  <a:lnTo>
                    <a:pt x="160" y="65"/>
                  </a:lnTo>
                  <a:lnTo>
                    <a:pt x="160" y="65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62" y="63"/>
                  </a:lnTo>
                  <a:lnTo>
                    <a:pt x="163" y="65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3" y="63"/>
                  </a:lnTo>
                  <a:lnTo>
                    <a:pt x="162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64" y="60"/>
                  </a:lnTo>
                  <a:lnTo>
                    <a:pt x="164" y="60"/>
                  </a:lnTo>
                  <a:lnTo>
                    <a:pt x="164" y="60"/>
                  </a:lnTo>
                  <a:lnTo>
                    <a:pt x="166" y="60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0" y="60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6" y="56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70" y="54"/>
                  </a:lnTo>
                  <a:lnTo>
                    <a:pt x="172" y="53"/>
                  </a:lnTo>
                  <a:lnTo>
                    <a:pt x="172" y="53"/>
                  </a:lnTo>
                  <a:lnTo>
                    <a:pt x="172" y="52"/>
                  </a:lnTo>
                  <a:lnTo>
                    <a:pt x="172" y="50"/>
                  </a:lnTo>
                  <a:lnTo>
                    <a:pt x="173" y="50"/>
                  </a:lnTo>
                  <a:lnTo>
                    <a:pt x="173" y="50"/>
                  </a:lnTo>
                  <a:lnTo>
                    <a:pt x="173" y="52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5" y="54"/>
                  </a:lnTo>
                  <a:lnTo>
                    <a:pt x="177" y="54"/>
                  </a:lnTo>
                  <a:lnTo>
                    <a:pt x="177" y="53"/>
                  </a:lnTo>
                  <a:lnTo>
                    <a:pt x="179" y="53"/>
                  </a:lnTo>
                  <a:lnTo>
                    <a:pt x="179" y="52"/>
                  </a:lnTo>
                  <a:lnTo>
                    <a:pt x="179" y="50"/>
                  </a:lnTo>
                  <a:lnTo>
                    <a:pt x="179" y="50"/>
                  </a:lnTo>
                  <a:lnTo>
                    <a:pt x="179" y="50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179" y="46"/>
                  </a:lnTo>
                  <a:lnTo>
                    <a:pt x="181" y="46"/>
                  </a:lnTo>
                  <a:lnTo>
                    <a:pt x="181" y="46"/>
                  </a:lnTo>
                  <a:lnTo>
                    <a:pt x="181" y="47"/>
                  </a:lnTo>
                  <a:lnTo>
                    <a:pt x="182" y="47"/>
                  </a:lnTo>
                  <a:lnTo>
                    <a:pt x="182" y="47"/>
                  </a:lnTo>
                  <a:lnTo>
                    <a:pt x="182" y="47"/>
                  </a:lnTo>
                  <a:lnTo>
                    <a:pt x="184" y="46"/>
                  </a:lnTo>
                  <a:lnTo>
                    <a:pt x="184" y="47"/>
                  </a:lnTo>
                  <a:lnTo>
                    <a:pt x="186" y="47"/>
                  </a:lnTo>
                  <a:lnTo>
                    <a:pt x="187" y="47"/>
                  </a:lnTo>
                  <a:lnTo>
                    <a:pt x="189" y="46"/>
                  </a:lnTo>
                  <a:lnTo>
                    <a:pt x="189" y="44"/>
                  </a:lnTo>
                  <a:lnTo>
                    <a:pt x="189" y="42"/>
                  </a:lnTo>
                  <a:lnTo>
                    <a:pt x="191" y="42"/>
                  </a:lnTo>
                  <a:lnTo>
                    <a:pt x="192" y="42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198" y="46"/>
                  </a:lnTo>
                  <a:lnTo>
                    <a:pt x="200" y="47"/>
                  </a:lnTo>
                  <a:lnTo>
                    <a:pt x="201" y="50"/>
                  </a:lnTo>
                  <a:lnTo>
                    <a:pt x="203" y="52"/>
                  </a:lnTo>
                  <a:lnTo>
                    <a:pt x="205" y="53"/>
                  </a:lnTo>
                  <a:lnTo>
                    <a:pt x="209" y="56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7" y="60"/>
                  </a:lnTo>
                  <a:lnTo>
                    <a:pt x="207" y="62"/>
                  </a:lnTo>
                  <a:lnTo>
                    <a:pt x="207" y="65"/>
                  </a:lnTo>
                  <a:lnTo>
                    <a:pt x="207" y="65"/>
                  </a:lnTo>
                  <a:lnTo>
                    <a:pt x="209" y="63"/>
                  </a:lnTo>
                  <a:lnTo>
                    <a:pt x="209" y="63"/>
                  </a:lnTo>
                  <a:lnTo>
                    <a:pt x="209" y="65"/>
                  </a:lnTo>
                  <a:lnTo>
                    <a:pt x="209" y="63"/>
                  </a:lnTo>
                  <a:lnTo>
                    <a:pt x="209" y="63"/>
                  </a:lnTo>
                  <a:lnTo>
                    <a:pt x="209" y="62"/>
                  </a:lnTo>
                  <a:lnTo>
                    <a:pt x="209" y="60"/>
                  </a:lnTo>
                  <a:lnTo>
                    <a:pt x="209" y="60"/>
                  </a:lnTo>
                  <a:lnTo>
                    <a:pt x="211" y="60"/>
                  </a:lnTo>
                  <a:lnTo>
                    <a:pt x="211" y="58"/>
                  </a:lnTo>
                  <a:lnTo>
                    <a:pt x="211" y="58"/>
                  </a:lnTo>
                  <a:lnTo>
                    <a:pt x="211" y="58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3" y="56"/>
                  </a:lnTo>
                  <a:lnTo>
                    <a:pt x="220" y="58"/>
                  </a:lnTo>
                  <a:lnTo>
                    <a:pt x="222" y="60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58"/>
                  </a:lnTo>
                  <a:lnTo>
                    <a:pt x="222" y="58"/>
                  </a:lnTo>
                  <a:lnTo>
                    <a:pt x="224" y="58"/>
                  </a:lnTo>
                  <a:lnTo>
                    <a:pt x="226" y="60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30" y="58"/>
                  </a:lnTo>
                  <a:lnTo>
                    <a:pt x="231" y="58"/>
                  </a:lnTo>
                  <a:lnTo>
                    <a:pt x="231" y="58"/>
                  </a:lnTo>
                  <a:lnTo>
                    <a:pt x="230" y="56"/>
                  </a:lnTo>
                  <a:lnTo>
                    <a:pt x="230" y="56"/>
                  </a:lnTo>
                  <a:lnTo>
                    <a:pt x="228" y="54"/>
                  </a:lnTo>
                  <a:lnTo>
                    <a:pt x="230" y="54"/>
                  </a:lnTo>
                  <a:lnTo>
                    <a:pt x="230" y="54"/>
                  </a:lnTo>
                  <a:lnTo>
                    <a:pt x="228" y="54"/>
                  </a:lnTo>
                  <a:lnTo>
                    <a:pt x="226" y="53"/>
                  </a:lnTo>
                  <a:lnTo>
                    <a:pt x="224" y="52"/>
                  </a:lnTo>
                  <a:lnTo>
                    <a:pt x="226" y="50"/>
                  </a:lnTo>
                  <a:lnTo>
                    <a:pt x="228" y="46"/>
                  </a:lnTo>
                  <a:lnTo>
                    <a:pt x="230" y="46"/>
                  </a:lnTo>
                  <a:lnTo>
                    <a:pt x="230" y="44"/>
                  </a:lnTo>
                  <a:lnTo>
                    <a:pt x="230" y="44"/>
                  </a:lnTo>
                  <a:lnTo>
                    <a:pt x="231" y="42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33" y="39"/>
                  </a:lnTo>
                  <a:lnTo>
                    <a:pt x="235" y="39"/>
                  </a:lnTo>
                  <a:lnTo>
                    <a:pt x="235" y="39"/>
                  </a:lnTo>
                  <a:lnTo>
                    <a:pt x="236" y="37"/>
                  </a:lnTo>
                  <a:lnTo>
                    <a:pt x="236" y="37"/>
                  </a:lnTo>
                  <a:lnTo>
                    <a:pt x="235" y="34"/>
                  </a:lnTo>
                  <a:lnTo>
                    <a:pt x="235" y="34"/>
                  </a:lnTo>
                  <a:lnTo>
                    <a:pt x="236" y="32"/>
                  </a:lnTo>
                  <a:lnTo>
                    <a:pt x="238" y="30"/>
                  </a:lnTo>
                  <a:lnTo>
                    <a:pt x="238" y="29"/>
                  </a:lnTo>
                  <a:lnTo>
                    <a:pt x="239" y="27"/>
                  </a:lnTo>
                  <a:lnTo>
                    <a:pt x="241" y="27"/>
                  </a:lnTo>
                  <a:lnTo>
                    <a:pt x="241" y="27"/>
                  </a:lnTo>
                  <a:lnTo>
                    <a:pt x="241" y="24"/>
                  </a:lnTo>
                  <a:lnTo>
                    <a:pt x="241" y="24"/>
                  </a:lnTo>
                  <a:lnTo>
                    <a:pt x="243" y="24"/>
                  </a:lnTo>
                  <a:lnTo>
                    <a:pt x="243" y="24"/>
                  </a:lnTo>
                  <a:lnTo>
                    <a:pt x="243" y="24"/>
                  </a:lnTo>
                  <a:lnTo>
                    <a:pt x="245" y="27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7" y="24"/>
                  </a:lnTo>
                  <a:lnTo>
                    <a:pt x="247" y="24"/>
                  </a:lnTo>
                  <a:lnTo>
                    <a:pt x="247" y="22"/>
                  </a:lnTo>
                  <a:lnTo>
                    <a:pt x="247" y="22"/>
                  </a:lnTo>
                  <a:lnTo>
                    <a:pt x="249" y="22"/>
                  </a:lnTo>
                  <a:lnTo>
                    <a:pt x="250" y="22"/>
                  </a:lnTo>
                  <a:lnTo>
                    <a:pt x="250" y="20"/>
                  </a:lnTo>
                  <a:lnTo>
                    <a:pt x="252" y="20"/>
                  </a:lnTo>
                  <a:lnTo>
                    <a:pt x="252" y="20"/>
                  </a:lnTo>
                  <a:lnTo>
                    <a:pt x="252" y="22"/>
                  </a:lnTo>
                  <a:lnTo>
                    <a:pt x="254" y="22"/>
                  </a:lnTo>
                  <a:lnTo>
                    <a:pt x="258" y="22"/>
                  </a:lnTo>
                  <a:lnTo>
                    <a:pt x="259" y="22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2"/>
                  </a:lnTo>
                  <a:lnTo>
                    <a:pt x="264" y="22"/>
                  </a:lnTo>
                  <a:lnTo>
                    <a:pt x="266" y="22"/>
                  </a:lnTo>
                  <a:lnTo>
                    <a:pt x="266" y="24"/>
                  </a:lnTo>
                  <a:lnTo>
                    <a:pt x="268" y="22"/>
                  </a:lnTo>
                  <a:lnTo>
                    <a:pt x="268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71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6"/>
                  </a:lnTo>
                  <a:lnTo>
                    <a:pt x="269" y="15"/>
                  </a:lnTo>
                  <a:lnTo>
                    <a:pt x="269" y="13"/>
                  </a:lnTo>
                  <a:lnTo>
                    <a:pt x="268" y="11"/>
                  </a:lnTo>
                  <a:lnTo>
                    <a:pt x="264" y="11"/>
                  </a:lnTo>
                  <a:lnTo>
                    <a:pt x="262" y="11"/>
                  </a:lnTo>
                  <a:lnTo>
                    <a:pt x="262" y="11"/>
                  </a:lnTo>
                  <a:lnTo>
                    <a:pt x="260" y="9"/>
                  </a:lnTo>
                  <a:lnTo>
                    <a:pt x="259" y="9"/>
                  </a:lnTo>
                  <a:lnTo>
                    <a:pt x="259" y="7"/>
                  </a:lnTo>
                  <a:lnTo>
                    <a:pt x="260" y="7"/>
                  </a:lnTo>
                  <a:lnTo>
                    <a:pt x="260" y="7"/>
                  </a:lnTo>
                  <a:lnTo>
                    <a:pt x="262" y="7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6" y="7"/>
                  </a:lnTo>
                  <a:lnTo>
                    <a:pt x="269" y="9"/>
                  </a:lnTo>
                  <a:lnTo>
                    <a:pt x="271" y="11"/>
                  </a:lnTo>
                  <a:lnTo>
                    <a:pt x="271" y="11"/>
                  </a:lnTo>
                  <a:lnTo>
                    <a:pt x="273" y="9"/>
                  </a:lnTo>
                  <a:lnTo>
                    <a:pt x="275" y="9"/>
                  </a:lnTo>
                  <a:lnTo>
                    <a:pt x="275" y="11"/>
                  </a:lnTo>
                  <a:lnTo>
                    <a:pt x="277" y="13"/>
                  </a:lnTo>
                  <a:lnTo>
                    <a:pt x="278" y="15"/>
                  </a:lnTo>
                  <a:lnTo>
                    <a:pt x="280" y="15"/>
                  </a:lnTo>
                  <a:lnTo>
                    <a:pt x="282" y="15"/>
                  </a:lnTo>
                  <a:lnTo>
                    <a:pt x="282" y="16"/>
                  </a:lnTo>
                  <a:lnTo>
                    <a:pt x="283" y="16"/>
                  </a:lnTo>
                  <a:lnTo>
                    <a:pt x="287" y="16"/>
                  </a:lnTo>
                  <a:lnTo>
                    <a:pt x="290" y="18"/>
                  </a:lnTo>
                  <a:lnTo>
                    <a:pt x="292" y="18"/>
                  </a:lnTo>
                  <a:lnTo>
                    <a:pt x="294" y="18"/>
                  </a:lnTo>
                  <a:lnTo>
                    <a:pt x="294" y="20"/>
                  </a:lnTo>
                  <a:lnTo>
                    <a:pt x="296" y="20"/>
                  </a:lnTo>
                  <a:lnTo>
                    <a:pt x="299" y="18"/>
                  </a:lnTo>
                  <a:lnTo>
                    <a:pt x="299" y="20"/>
                  </a:lnTo>
                  <a:lnTo>
                    <a:pt x="301" y="20"/>
                  </a:lnTo>
                  <a:lnTo>
                    <a:pt x="303" y="22"/>
                  </a:lnTo>
                  <a:lnTo>
                    <a:pt x="307" y="22"/>
                  </a:lnTo>
                  <a:lnTo>
                    <a:pt x="307" y="20"/>
                  </a:lnTo>
                  <a:lnTo>
                    <a:pt x="309" y="20"/>
                  </a:lnTo>
                  <a:lnTo>
                    <a:pt x="311" y="18"/>
                  </a:lnTo>
                  <a:lnTo>
                    <a:pt x="313" y="16"/>
                  </a:lnTo>
                  <a:lnTo>
                    <a:pt x="315" y="16"/>
                  </a:lnTo>
                  <a:lnTo>
                    <a:pt x="315" y="16"/>
                  </a:lnTo>
                  <a:lnTo>
                    <a:pt x="315" y="16"/>
                  </a:lnTo>
                  <a:lnTo>
                    <a:pt x="315" y="18"/>
                  </a:lnTo>
                  <a:lnTo>
                    <a:pt x="315" y="18"/>
                  </a:lnTo>
                  <a:lnTo>
                    <a:pt x="315" y="18"/>
                  </a:lnTo>
                  <a:lnTo>
                    <a:pt x="313" y="20"/>
                  </a:lnTo>
                  <a:lnTo>
                    <a:pt x="311" y="20"/>
                  </a:lnTo>
                  <a:lnTo>
                    <a:pt x="311" y="22"/>
                  </a:lnTo>
                  <a:lnTo>
                    <a:pt x="313" y="22"/>
                  </a:lnTo>
                  <a:lnTo>
                    <a:pt x="313" y="22"/>
                  </a:lnTo>
                  <a:lnTo>
                    <a:pt x="315" y="22"/>
                  </a:lnTo>
                  <a:lnTo>
                    <a:pt x="315" y="20"/>
                  </a:lnTo>
                  <a:lnTo>
                    <a:pt x="316" y="22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2"/>
                  </a:lnTo>
                  <a:lnTo>
                    <a:pt x="320" y="22"/>
                  </a:lnTo>
                  <a:lnTo>
                    <a:pt x="320" y="20"/>
                  </a:lnTo>
                  <a:lnTo>
                    <a:pt x="322" y="18"/>
                  </a:lnTo>
                  <a:lnTo>
                    <a:pt x="324" y="18"/>
                  </a:lnTo>
                  <a:lnTo>
                    <a:pt x="326" y="20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9" y="22"/>
                  </a:lnTo>
                  <a:lnTo>
                    <a:pt x="329" y="24"/>
                  </a:lnTo>
                  <a:lnTo>
                    <a:pt x="324" y="29"/>
                  </a:lnTo>
                  <a:lnTo>
                    <a:pt x="324" y="30"/>
                  </a:lnTo>
                  <a:lnTo>
                    <a:pt x="324" y="30"/>
                  </a:lnTo>
                  <a:lnTo>
                    <a:pt x="326" y="32"/>
                  </a:lnTo>
                  <a:lnTo>
                    <a:pt x="322" y="35"/>
                  </a:lnTo>
                  <a:lnTo>
                    <a:pt x="322" y="35"/>
                  </a:lnTo>
                  <a:lnTo>
                    <a:pt x="322" y="35"/>
                  </a:lnTo>
                  <a:lnTo>
                    <a:pt x="320" y="34"/>
                  </a:lnTo>
                  <a:lnTo>
                    <a:pt x="320" y="34"/>
                  </a:lnTo>
                  <a:lnTo>
                    <a:pt x="318" y="35"/>
                  </a:lnTo>
                  <a:lnTo>
                    <a:pt x="315" y="37"/>
                  </a:lnTo>
                  <a:lnTo>
                    <a:pt x="315" y="41"/>
                  </a:lnTo>
                  <a:lnTo>
                    <a:pt x="316" y="44"/>
                  </a:lnTo>
                  <a:lnTo>
                    <a:pt x="315" y="46"/>
                  </a:lnTo>
                  <a:lnTo>
                    <a:pt x="315" y="47"/>
                  </a:lnTo>
                  <a:lnTo>
                    <a:pt x="313" y="50"/>
                  </a:lnTo>
                  <a:lnTo>
                    <a:pt x="313" y="50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7" y="56"/>
                  </a:lnTo>
                  <a:lnTo>
                    <a:pt x="307" y="58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15" y="62"/>
                  </a:lnTo>
                  <a:lnTo>
                    <a:pt x="316" y="63"/>
                  </a:lnTo>
                  <a:lnTo>
                    <a:pt x="318" y="65"/>
                  </a:lnTo>
                  <a:lnTo>
                    <a:pt x="320" y="66"/>
                  </a:lnTo>
                  <a:lnTo>
                    <a:pt x="320" y="69"/>
                  </a:lnTo>
                  <a:lnTo>
                    <a:pt x="322" y="69"/>
                  </a:lnTo>
                  <a:lnTo>
                    <a:pt x="324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2"/>
                  </a:lnTo>
                  <a:lnTo>
                    <a:pt x="327" y="72"/>
                  </a:lnTo>
                  <a:lnTo>
                    <a:pt x="329" y="72"/>
                  </a:lnTo>
                  <a:lnTo>
                    <a:pt x="331" y="72"/>
                  </a:lnTo>
                  <a:lnTo>
                    <a:pt x="331" y="74"/>
                  </a:lnTo>
                  <a:lnTo>
                    <a:pt x="332" y="74"/>
                  </a:lnTo>
                  <a:lnTo>
                    <a:pt x="334" y="76"/>
                  </a:lnTo>
                  <a:lnTo>
                    <a:pt x="337" y="77"/>
                  </a:lnTo>
                  <a:lnTo>
                    <a:pt x="339" y="77"/>
                  </a:lnTo>
                  <a:lnTo>
                    <a:pt x="343" y="81"/>
                  </a:lnTo>
                  <a:lnTo>
                    <a:pt x="345" y="82"/>
                  </a:lnTo>
                  <a:lnTo>
                    <a:pt x="348" y="84"/>
                  </a:lnTo>
                  <a:lnTo>
                    <a:pt x="352" y="86"/>
                  </a:lnTo>
                  <a:lnTo>
                    <a:pt x="354" y="84"/>
                  </a:lnTo>
                  <a:lnTo>
                    <a:pt x="355" y="86"/>
                  </a:lnTo>
                  <a:lnTo>
                    <a:pt x="358" y="86"/>
                  </a:lnTo>
                  <a:lnTo>
                    <a:pt x="358" y="88"/>
                  </a:lnTo>
                  <a:lnTo>
                    <a:pt x="360" y="90"/>
                  </a:lnTo>
                  <a:lnTo>
                    <a:pt x="360" y="92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7" y="96"/>
                  </a:lnTo>
                  <a:lnTo>
                    <a:pt x="371" y="96"/>
                  </a:lnTo>
                  <a:lnTo>
                    <a:pt x="371" y="99"/>
                  </a:lnTo>
                  <a:lnTo>
                    <a:pt x="373" y="99"/>
                  </a:lnTo>
                  <a:lnTo>
                    <a:pt x="374" y="99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3" y="94"/>
                  </a:lnTo>
                  <a:lnTo>
                    <a:pt x="384" y="92"/>
                  </a:lnTo>
                  <a:lnTo>
                    <a:pt x="384" y="88"/>
                  </a:lnTo>
                  <a:lnTo>
                    <a:pt x="388" y="82"/>
                  </a:lnTo>
                  <a:lnTo>
                    <a:pt x="390" y="81"/>
                  </a:lnTo>
                  <a:lnTo>
                    <a:pt x="390" y="77"/>
                  </a:lnTo>
                  <a:lnTo>
                    <a:pt x="392" y="76"/>
                  </a:lnTo>
                  <a:lnTo>
                    <a:pt x="392" y="72"/>
                  </a:lnTo>
                  <a:lnTo>
                    <a:pt x="392" y="69"/>
                  </a:lnTo>
                  <a:lnTo>
                    <a:pt x="393" y="63"/>
                  </a:lnTo>
                  <a:lnTo>
                    <a:pt x="393" y="62"/>
                  </a:lnTo>
                  <a:lnTo>
                    <a:pt x="393" y="58"/>
                  </a:lnTo>
                  <a:lnTo>
                    <a:pt x="393" y="53"/>
                  </a:lnTo>
                  <a:lnTo>
                    <a:pt x="393" y="52"/>
                  </a:lnTo>
                  <a:lnTo>
                    <a:pt x="393" y="47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2" y="44"/>
                  </a:lnTo>
                  <a:lnTo>
                    <a:pt x="393" y="41"/>
                  </a:lnTo>
                  <a:lnTo>
                    <a:pt x="393" y="39"/>
                  </a:lnTo>
                  <a:lnTo>
                    <a:pt x="395" y="35"/>
                  </a:lnTo>
                  <a:lnTo>
                    <a:pt x="393" y="32"/>
                  </a:lnTo>
                  <a:lnTo>
                    <a:pt x="395" y="30"/>
                  </a:lnTo>
                  <a:lnTo>
                    <a:pt x="397" y="29"/>
                  </a:lnTo>
                  <a:lnTo>
                    <a:pt x="397" y="29"/>
                  </a:lnTo>
                  <a:lnTo>
                    <a:pt x="399" y="30"/>
                  </a:lnTo>
                  <a:lnTo>
                    <a:pt x="399" y="29"/>
                  </a:lnTo>
                  <a:lnTo>
                    <a:pt x="399" y="29"/>
                  </a:lnTo>
                  <a:lnTo>
                    <a:pt x="397" y="27"/>
                  </a:lnTo>
                  <a:lnTo>
                    <a:pt x="397" y="27"/>
                  </a:lnTo>
                  <a:lnTo>
                    <a:pt x="397" y="27"/>
                  </a:lnTo>
                  <a:lnTo>
                    <a:pt x="395" y="24"/>
                  </a:lnTo>
                  <a:lnTo>
                    <a:pt x="395" y="24"/>
                  </a:lnTo>
                  <a:lnTo>
                    <a:pt x="395" y="24"/>
                  </a:lnTo>
                  <a:lnTo>
                    <a:pt x="397" y="20"/>
                  </a:lnTo>
                  <a:lnTo>
                    <a:pt x="397" y="18"/>
                  </a:lnTo>
                  <a:lnTo>
                    <a:pt x="399" y="18"/>
                  </a:lnTo>
                  <a:lnTo>
                    <a:pt x="399" y="20"/>
                  </a:lnTo>
                  <a:lnTo>
                    <a:pt x="399" y="18"/>
                  </a:lnTo>
                  <a:lnTo>
                    <a:pt x="399" y="16"/>
                  </a:lnTo>
                  <a:lnTo>
                    <a:pt x="401" y="13"/>
                  </a:lnTo>
                  <a:lnTo>
                    <a:pt x="401" y="7"/>
                  </a:lnTo>
                  <a:lnTo>
                    <a:pt x="403" y="5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78" name="Freeform 10573"/>
            <p:cNvSpPr>
              <a:spLocks/>
            </p:cNvSpPr>
            <p:nvPr/>
          </p:nvSpPr>
          <p:spPr bwMode="auto">
            <a:xfrm>
              <a:off x="6518889" y="3333246"/>
              <a:ext cx="326231" cy="167878"/>
            </a:xfrm>
            <a:custGeom>
              <a:avLst/>
              <a:gdLst>
                <a:gd name="T0" fmla="*/ 41 w 274"/>
                <a:gd name="T1" fmla="*/ 6 h 141"/>
                <a:gd name="T2" fmla="*/ 43 w 274"/>
                <a:gd name="T3" fmla="*/ 17 h 141"/>
                <a:gd name="T4" fmla="*/ 49 w 274"/>
                <a:gd name="T5" fmla="*/ 31 h 141"/>
                <a:gd name="T6" fmla="*/ 54 w 274"/>
                <a:gd name="T7" fmla="*/ 38 h 141"/>
                <a:gd name="T8" fmla="*/ 68 w 274"/>
                <a:gd name="T9" fmla="*/ 36 h 141"/>
                <a:gd name="T10" fmla="*/ 82 w 274"/>
                <a:gd name="T11" fmla="*/ 26 h 141"/>
                <a:gd name="T12" fmla="*/ 96 w 274"/>
                <a:gd name="T13" fmla="*/ 15 h 141"/>
                <a:gd name="T14" fmla="*/ 117 w 274"/>
                <a:gd name="T15" fmla="*/ 26 h 141"/>
                <a:gd name="T16" fmla="*/ 134 w 274"/>
                <a:gd name="T17" fmla="*/ 31 h 141"/>
                <a:gd name="T18" fmla="*/ 165 w 274"/>
                <a:gd name="T19" fmla="*/ 42 h 141"/>
                <a:gd name="T20" fmla="*/ 181 w 274"/>
                <a:gd name="T21" fmla="*/ 49 h 141"/>
                <a:gd name="T22" fmla="*/ 194 w 274"/>
                <a:gd name="T23" fmla="*/ 52 h 141"/>
                <a:gd name="T24" fmla="*/ 207 w 274"/>
                <a:gd name="T25" fmla="*/ 71 h 141"/>
                <a:gd name="T26" fmla="*/ 230 w 274"/>
                <a:gd name="T27" fmla="*/ 80 h 141"/>
                <a:gd name="T28" fmla="*/ 223 w 274"/>
                <a:gd name="T29" fmla="*/ 87 h 141"/>
                <a:gd name="T30" fmla="*/ 232 w 274"/>
                <a:gd name="T31" fmla="*/ 102 h 141"/>
                <a:gd name="T32" fmla="*/ 241 w 274"/>
                <a:gd name="T33" fmla="*/ 115 h 141"/>
                <a:gd name="T34" fmla="*/ 253 w 274"/>
                <a:gd name="T35" fmla="*/ 124 h 141"/>
                <a:gd name="T36" fmla="*/ 261 w 274"/>
                <a:gd name="T37" fmla="*/ 128 h 141"/>
                <a:gd name="T38" fmla="*/ 267 w 274"/>
                <a:gd name="T39" fmla="*/ 136 h 141"/>
                <a:gd name="T40" fmla="*/ 272 w 274"/>
                <a:gd name="T41" fmla="*/ 139 h 141"/>
                <a:gd name="T42" fmla="*/ 260 w 274"/>
                <a:gd name="T43" fmla="*/ 138 h 141"/>
                <a:gd name="T44" fmla="*/ 241 w 274"/>
                <a:gd name="T45" fmla="*/ 136 h 141"/>
                <a:gd name="T46" fmla="*/ 229 w 274"/>
                <a:gd name="T47" fmla="*/ 132 h 141"/>
                <a:gd name="T48" fmla="*/ 220 w 274"/>
                <a:gd name="T49" fmla="*/ 120 h 141"/>
                <a:gd name="T50" fmla="*/ 209 w 274"/>
                <a:gd name="T51" fmla="*/ 106 h 141"/>
                <a:gd name="T52" fmla="*/ 194 w 274"/>
                <a:gd name="T53" fmla="*/ 102 h 141"/>
                <a:gd name="T54" fmla="*/ 184 w 274"/>
                <a:gd name="T55" fmla="*/ 100 h 141"/>
                <a:gd name="T56" fmla="*/ 176 w 274"/>
                <a:gd name="T57" fmla="*/ 100 h 141"/>
                <a:gd name="T58" fmla="*/ 175 w 274"/>
                <a:gd name="T59" fmla="*/ 104 h 141"/>
                <a:gd name="T60" fmla="*/ 162 w 274"/>
                <a:gd name="T61" fmla="*/ 109 h 141"/>
                <a:gd name="T62" fmla="*/ 157 w 274"/>
                <a:gd name="T63" fmla="*/ 108 h 141"/>
                <a:gd name="T64" fmla="*/ 171 w 274"/>
                <a:gd name="T65" fmla="*/ 115 h 141"/>
                <a:gd name="T66" fmla="*/ 158 w 274"/>
                <a:gd name="T67" fmla="*/ 122 h 141"/>
                <a:gd name="T68" fmla="*/ 139 w 274"/>
                <a:gd name="T69" fmla="*/ 122 h 141"/>
                <a:gd name="T70" fmla="*/ 126 w 274"/>
                <a:gd name="T71" fmla="*/ 106 h 141"/>
                <a:gd name="T72" fmla="*/ 115 w 274"/>
                <a:gd name="T73" fmla="*/ 106 h 141"/>
                <a:gd name="T74" fmla="*/ 109 w 274"/>
                <a:gd name="T75" fmla="*/ 104 h 141"/>
                <a:gd name="T76" fmla="*/ 108 w 274"/>
                <a:gd name="T77" fmla="*/ 96 h 141"/>
                <a:gd name="T78" fmla="*/ 108 w 274"/>
                <a:gd name="T79" fmla="*/ 94 h 141"/>
                <a:gd name="T80" fmla="*/ 105 w 274"/>
                <a:gd name="T81" fmla="*/ 83 h 141"/>
                <a:gd name="T82" fmla="*/ 101 w 274"/>
                <a:gd name="T83" fmla="*/ 73 h 141"/>
                <a:gd name="T84" fmla="*/ 96 w 274"/>
                <a:gd name="T85" fmla="*/ 70 h 141"/>
                <a:gd name="T86" fmla="*/ 84 w 274"/>
                <a:gd name="T87" fmla="*/ 62 h 141"/>
                <a:gd name="T88" fmla="*/ 60 w 274"/>
                <a:gd name="T89" fmla="*/ 55 h 141"/>
                <a:gd name="T90" fmla="*/ 52 w 274"/>
                <a:gd name="T91" fmla="*/ 49 h 141"/>
                <a:gd name="T92" fmla="*/ 41 w 274"/>
                <a:gd name="T93" fmla="*/ 49 h 141"/>
                <a:gd name="T94" fmla="*/ 38 w 274"/>
                <a:gd name="T95" fmla="*/ 38 h 141"/>
                <a:gd name="T96" fmla="*/ 35 w 274"/>
                <a:gd name="T97" fmla="*/ 45 h 141"/>
                <a:gd name="T98" fmla="*/ 26 w 274"/>
                <a:gd name="T99" fmla="*/ 51 h 141"/>
                <a:gd name="T100" fmla="*/ 15 w 274"/>
                <a:gd name="T101" fmla="*/ 36 h 141"/>
                <a:gd name="T102" fmla="*/ 26 w 274"/>
                <a:gd name="T103" fmla="*/ 31 h 141"/>
                <a:gd name="T104" fmla="*/ 38 w 274"/>
                <a:gd name="T105" fmla="*/ 31 h 141"/>
                <a:gd name="T106" fmla="*/ 40 w 274"/>
                <a:gd name="T107" fmla="*/ 24 h 141"/>
                <a:gd name="T108" fmla="*/ 19 w 274"/>
                <a:gd name="T109" fmla="*/ 26 h 141"/>
                <a:gd name="T110" fmla="*/ 5 w 274"/>
                <a:gd name="T111" fmla="*/ 15 h 141"/>
                <a:gd name="T112" fmla="*/ 3 w 274"/>
                <a:gd name="T113" fmla="*/ 12 h 141"/>
                <a:gd name="T114" fmla="*/ 15 w 274"/>
                <a:gd name="T115" fmla="*/ 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4" h="141">
                  <a:moveTo>
                    <a:pt x="21" y="0"/>
                  </a:moveTo>
                  <a:lnTo>
                    <a:pt x="22" y="0"/>
                  </a:lnTo>
                  <a:lnTo>
                    <a:pt x="26" y="1"/>
                  </a:lnTo>
                  <a:lnTo>
                    <a:pt x="30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6"/>
                  </a:lnTo>
                  <a:lnTo>
                    <a:pt x="43" y="6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5" y="13"/>
                  </a:lnTo>
                  <a:lnTo>
                    <a:pt x="45" y="13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3" y="17"/>
                  </a:lnTo>
                  <a:lnTo>
                    <a:pt x="43" y="19"/>
                  </a:lnTo>
                  <a:lnTo>
                    <a:pt x="43" y="21"/>
                  </a:lnTo>
                  <a:lnTo>
                    <a:pt x="43" y="23"/>
                  </a:lnTo>
                  <a:lnTo>
                    <a:pt x="43" y="24"/>
                  </a:lnTo>
                  <a:lnTo>
                    <a:pt x="43" y="26"/>
                  </a:lnTo>
                  <a:lnTo>
                    <a:pt x="45" y="28"/>
                  </a:lnTo>
                  <a:lnTo>
                    <a:pt x="47" y="31"/>
                  </a:lnTo>
                  <a:lnTo>
                    <a:pt x="49" y="34"/>
                  </a:lnTo>
                  <a:lnTo>
                    <a:pt x="49" y="32"/>
                  </a:lnTo>
                  <a:lnTo>
                    <a:pt x="49" y="31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50" y="29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6" y="42"/>
                  </a:lnTo>
                  <a:lnTo>
                    <a:pt x="58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2" y="42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8" y="36"/>
                  </a:lnTo>
                  <a:lnTo>
                    <a:pt x="68" y="34"/>
                  </a:lnTo>
                  <a:lnTo>
                    <a:pt x="69" y="32"/>
                  </a:lnTo>
                  <a:lnTo>
                    <a:pt x="69" y="32"/>
                  </a:lnTo>
                  <a:lnTo>
                    <a:pt x="73" y="3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75" y="28"/>
                  </a:lnTo>
                  <a:lnTo>
                    <a:pt x="75" y="26"/>
                  </a:lnTo>
                  <a:lnTo>
                    <a:pt x="79" y="26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5" y="23"/>
                  </a:lnTo>
                  <a:lnTo>
                    <a:pt x="85" y="23"/>
                  </a:lnTo>
                  <a:lnTo>
                    <a:pt x="85" y="21"/>
                  </a:lnTo>
                  <a:lnTo>
                    <a:pt x="85" y="21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7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8" y="17"/>
                  </a:lnTo>
                  <a:lnTo>
                    <a:pt x="99" y="17"/>
                  </a:lnTo>
                  <a:lnTo>
                    <a:pt x="107" y="21"/>
                  </a:lnTo>
                  <a:lnTo>
                    <a:pt x="108" y="21"/>
                  </a:lnTo>
                  <a:lnTo>
                    <a:pt x="108" y="23"/>
                  </a:lnTo>
                  <a:lnTo>
                    <a:pt x="109" y="23"/>
                  </a:lnTo>
                  <a:lnTo>
                    <a:pt x="111" y="23"/>
                  </a:lnTo>
                  <a:lnTo>
                    <a:pt x="11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3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34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8" y="34"/>
                  </a:lnTo>
                  <a:lnTo>
                    <a:pt x="150" y="36"/>
                  </a:lnTo>
                  <a:lnTo>
                    <a:pt x="150" y="36"/>
                  </a:lnTo>
                  <a:lnTo>
                    <a:pt x="152" y="36"/>
                  </a:lnTo>
                  <a:lnTo>
                    <a:pt x="152" y="36"/>
                  </a:lnTo>
                  <a:lnTo>
                    <a:pt x="156" y="38"/>
                  </a:lnTo>
                  <a:lnTo>
                    <a:pt x="160" y="40"/>
                  </a:lnTo>
                  <a:lnTo>
                    <a:pt x="165" y="42"/>
                  </a:lnTo>
                  <a:lnTo>
                    <a:pt x="165" y="42"/>
                  </a:lnTo>
                  <a:lnTo>
                    <a:pt x="167" y="42"/>
                  </a:lnTo>
                  <a:lnTo>
                    <a:pt x="171" y="42"/>
                  </a:lnTo>
                  <a:lnTo>
                    <a:pt x="173" y="43"/>
                  </a:lnTo>
                  <a:lnTo>
                    <a:pt x="176" y="45"/>
                  </a:lnTo>
                  <a:lnTo>
                    <a:pt x="178" y="45"/>
                  </a:lnTo>
                  <a:lnTo>
                    <a:pt x="178" y="47"/>
                  </a:lnTo>
                  <a:lnTo>
                    <a:pt x="180" y="47"/>
                  </a:lnTo>
                  <a:lnTo>
                    <a:pt x="181" y="47"/>
                  </a:lnTo>
                  <a:lnTo>
                    <a:pt x="181" y="49"/>
                  </a:lnTo>
                  <a:lnTo>
                    <a:pt x="183" y="49"/>
                  </a:lnTo>
                  <a:lnTo>
                    <a:pt x="184" y="47"/>
                  </a:lnTo>
                  <a:lnTo>
                    <a:pt x="186" y="47"/>
                  </a:lnTo>
                  <a:lnTo>
                    <a:pt x="186" y="49"/>
                  </a:lnTo>
                  <a:lnTo>
                    <a:pt x="186" y="49"/>
                  </a:lnTo>
                  <a:lnTo>
                    <a:pt x="188" y="49"/>
                  </a:lnTo>
                  <a:lnTo>
                    <a:pt x="188" y="51"/>
                  </a:lnTo>
                  <a:lnTo>
                    <a:pt x="190" y="51"/>
                  </a:lnTo>
                  <a:lnTo>
                    <a:pt x="192" y="52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5" y="55"/>
                  </a:lnTo>
                  <a:lnTo>
                    <a:pt x="197" y="55"/>
                  </a:lnTo>
                  <a:lnTo>
                    <a:pt x="199" y="55"/>
                  </a:lnTo>
                  <a:lnTo>
                    <a:pt x="204" y="61"/>
                  </a:lnTo>
                  <a:lnTo>
                    <a:pt x="204" y="62"/>
                  </a:lnTo>
                  <a:lnTo>
                    <a:pt x="204" y="66"/>
                  </a:lnTo>
                  <a:lnTo>
                    <a:pt x="204" y="70"/>
                  </a:lnTo>
                  <a:lnTo>
                    <a:pt x="205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3" y="73"/>
                  </a:lnTo>
                  <a:lnTo>
                    <a:pt x="222" y="76"/>
                  </a:lnTo>
                  <a:lnTo>
                    <a:pt x="223" y="76"/>
                  </a:lnTo>
                  <a:lnTo>
                    <a:pt x="225" y="76"/>
                  </a:lnTo>
                  <a:lnTo>
                    <a:pt x="227" y="76"/>
                  </a:lnTo>
                  <a:lnTo>
                    <a:pt x="227" y="76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30" y="80"/>
                  </a:lnTo>
                  <a:lnTo>
                    <a:pt x="232" y="81"/>
                  </a:lnTo>
                  <a:lnTo>
                    <a:pt x="232" y="81"/>
                  </a:lnTo>
                  <a:lnTo>
                    <a:pt x="232" y="81"/>
                  </a:lnTo>
                  <a:lnTo>
                    <a:pt x="233" y="83"/>
                  </a:lnTo>
                  <a:lnTo>
                    <a:pt x="233" y="85"/>
                  </a:lnTo>
                  <a:lnTo>
                    <a:pt x="233" y="87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27" y="89"/>
                  </a:lnTo>
                  <a:lnTo>
                    <a:pt x="223" y="87"/>
                  </a:lnTo>
                  <a:lnTo>
                    <a:pt x="222" y="89"/>
                  </a:lnTo>
                  <a:lnTo>
                    <a:pt x="222" y="90"/>
                  </a:lnTo>
                  <a:lnTo>
                    <a:pt x="222" y="90"/>
                  </a:lnTo>
                  <a:lnTo>
                    <a:pt x="223" y="94"/>
                  </a:lnTo>
                  <a:lnTo>
                    <a:pt x="223" y="98"/>
                  </a:lnTo>
                  <a:lnTo>
                    <a:pt x="225" y="98"/>
                  </a:lnTo>
                  <a:lnTo>
                    <a:pt x="227" y="100"/>
                  </a:lnTo>
                  <a:lnTo>
                    <a:pt x="229" y="100"/>
                  </a:lnTo>
                  <a:lnTo>
                    <a:pt x="229" y="100"/>
                  </a:lnTo>
                  <a:lnTo>
                    <a:pt x="232" y="102"/>
                  </a:lnTo>
                  <a:lnTo>
                    <a:pt x="232" y="104"/>
                  </a:lnTo>
                  <a:lnTo>
                    <a:pt x="233" y="104"/>
                  </a:lnTo>
                  <a:lnTo>
                    <a:pt x="237" y="106"/>
                  </a:lnTo>
                  <a:lnTo>
                    <a:pt x="237" y="108"/>
                  </a:lnTo>
                  <a:lnTo>
                    <a:pt x="239" y="109"/>
                  </a:lnTo>
                  <a:lnTo>
                    <a:pt x="239" y="111"/>
                  </a:lnTo>
                  <a:lnTo>
                    <a:pt x="239" y="113"/>
                  </a:lnTo>
                  <a:lnTo>
                    <a:pt x="239" y="113"/>
                  </a:lnTo>
                  <a:lnTo>
                    <a:pt x="241" y="115"/>
                  </a:lnTo>
                  <a:lnTo>
                    <a:pt x="241" y="115"/>
                  </a:lnTo>
                  <a:lnTo>
                    <a:pt x="242" y="119"/>
                  </a:lnTo>
                  <a:lnTo>
                    <a:pt x="244" y="120"/>
                  </a:lnTo>
                  <a:lnTo>
                    <a:pt x="244" y="120"/>
                  </a:lnTo>
                  <a:lnTo>
                    <a:pt x="246" y="120"/>
                  </a:lnTo>
                  <a:lnTo>
                    <a:pt x="252" y="120"/>
                  </a:lnTo>
                  <a:lnTo>
                    <a:pt x="252" y="119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22"/>
                  </a:lnTo>
                  <a:lnTo>
                    <a:pt x="253" y="124"/>
                  </a:lnTo>
                  <a:lnTo>
                    <a:pt x="252" y="125"/>
                  </a:lnTo>
                  <a:lnTo>
                    <a:pt x="253" y="125"/>
                  </a:lnTo>
                  <a:lnTo>
                    <a:pt x="254" y="127"/>
                  </a:lnTo>
                  <a:lnTo>
                    <a:pt x="256" y="127"/>
                  </a:lnTo>
                  <a:lnTo>
                    <a:pt x="260" y="127"/>
                  </a:lnTo>
                  <a:lnTo>
                    <a:pt x="261" y="127"/>
                  </a:lnTo>
                  <a:lnTo>
                    <a:pt x="263" y="128"/>
                  </a:lnTo>
                  <a:lnTo>
                    <a:pt x="263" y="128"/>
                  </a:lnTo>
                  <a:lnTo>
                    <a:pt x="263" y="128"/>
                  </a:lnTo>
                  <a:lnTo>
                    <a:pt x="261" y="128"/>
                  </a:lnTo>
                  <a:lnTo>
                    <a:pt x="261" y="128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1" y="134"/>
                  </a:lnTo>
                  <a:lnTo>
                    <a:pt x="261" y="134"/>
                  </a:lnTo>
                  <a:lnTo>
                    <a:pt x="263" y="134"/>
                  </a:lnTo>
                  <a:lnTo>
                    <a:pt x="265" y="134"/>
                  </a:lnTo>
                  <a:lnTo>
                    <a:pt x="267" y="136"/>
                  </a:lnTo>
                  <a:lnTo>
                    <a:pt x="269" y="136"/>
                  </a:lnTo>
                  <a:lnTo>
                    <a:pt x="271" y="136"/>
                  </a:lnTo>
                  <a:lnTo>
                    <a:pt x="272" y="136"/>
                  </a:lnTo>
                  <a:lnTo>
                    <a:pt x="274" y="136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69" y="138"/>
                  </a:lnTo>
                  <a:lnTo>
                    <a:pt x="269" y="138"/>
                  </a:lnTo>
                  <a:lnTo>
                    <a:pt x="271" y="139"/>
                  </a:lnTo>
                  <a:lnTo>
                    <a:pt x="272" y="139"/>
                  </a:lnTo>
                  <a:lnTo>
                    <a:pt x="272" y="139"/>
                  </a:lnTo>
                  <a:lnTo>
                    <a:pt x="272" y="141"/>
                  </a:lnTo>
                  <a:lnTo>
                    <a:pt x="271" y="141"/>
                  </a:lnTo>
                  <a:lnTo>
                    <a:pt x="269" y="141"/>
                  </a:lnTo>
                  <a:lnTo>
                    <a:pt x="267" y="141"/>
                  </a:lnTo>
                  <a:lnTo>
                    <a:pt x="265" y="141"/>
                  </a:lnTo>
                  <a:lnTo>
                    <a:pt x="263" y="141"/>
                  </a:lnTo>
                  <a:lnTo>
                    <a:pt x="263" y="139"/>
                  </a:lnTo>
                  <a:lnTo>
                    <a:pt x="261" y="139"/>
                  </a:lnTo>
                  <a:lnTo>
                    <a:pt x="260" y="138"/>
                  </a:lnTo>
                  <a:lnTo>
                    <a:pt x="260" y="138"/>
                  </a:lnTo>
                  <a:lnTo>
                    <a:pt x="258" y="138"/>
                  </a:lnTo>
                  <a:lnTo>
                    <a:pt x="256" y="138"/>
                  </a:lnTo>
                  <a:lnTo>
                    <a:pt x="254" y="138"/>
                  </a:lnTo>
                  <a:lnTo>
                    <a:pt x="248" y="136"/>
                  </a:lnTo>
                  <a:lnTo>
                    <a:pt x="248" y="136"/>
                  </a:lnTo>
                  <a:lnTo>
                    <a:pt x="246" y="136"/>
                  </a:lnTo>
                  <a:lnTo>
                    <a:pt x="244" y="136"/>
                  </a:lnTo>
                  <a:lnTo>
                    <a:pt x="244" y="136"/>
                  </a:lnTo>
                  <a:lnTo>
                    <a:pt x="241" y="136"/>
                  </a:lnTo>
                  <a:lnTo>
                    <a:pt x="241" y="136"/>
                  </a:lnTo>
                  <a:lnTo>
                    <a:pt x="239" y="134"/>
                  </a:lnTo>
                  <a:lnTo>
                    <a:pt x="237" y="134"/>
                  </a:lnTo>
                  <a:lnTo>
                    <a:pt x="237" y="134"/>
                  </a:lnTo>
                  <a:lnTo>
                    <a:pt x="235" y="134"/>
                  </a:lnTo>
                  <a:lnTo>
                    <a:pt x="233" y="134"/>
                  </a:lnTo>
                  <a:lnTo>
                    <a:pt x="232" y="134"/>
                  </a:lnTo>
                  <a:lnTo>
                    <a:pt x="230" y="132"/>
                  </a:lnTo>
                  <a:lnTo>
                    <a:pt x="230" y="132"/>
                  </a:lnTo>
                  <a:lnTo>
                    <a:pt x="229" y="132"/>
                  </a:lnTo>
                  <a:lnTo>
                    <a:pt x="229" y="130"/>
                  </a:lnTo>
                  <a:lnTo>
                    <a:pt x="227" y="128"/>
                  </a:lnTo>
                  <a:lnTo>
                    <a:pt x="225" y="127"/>
                  </a:lnTo>
                  <a:lnTo>
                    <a:pt x="222" y="125"/>
                  </a:lnTo>
                  <a:lnTo>
                    <a:pt x="222" y="124"/>
                  </a:lnTo>
                  <a:lnTo>
                    <a:pt x="220" y="122"/>
                  </a:lnTo>
                  <a:lnTo>
                    <a:pt x="220" y="122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20" y="120"/>
                  </a:lnTo>
                  <a:lnTo>
                    <a:pt x="218" y="120"/>
                  </a:lnTo>
                  <a:lnTo>
                    <a:pt x="216" y="119"/>
                  </a:lnTo>
                  <a:lnTo>
                    <a:pt x="214" y="115"/>
                  </a:lnTo>
                  <a:lnTo>
                    <a:pt x="214" y="115"/>
                  </a:lnTo>
                  <a:lnTo>
                    <a:pt x="211" y="111"/>
                  </a:lnTo>
                  <a:lnTo>
                    <a:pt x="211" y="109"/>
                  </a:lnTo>
                  <a:lnTo>
                    <a:pt x="211" y="108"/>
                  </a:lnTo>
                  <a:lnTo>
                    <a:pt x="209" y="108"/>
                  </a:lnTo>
                  <a:lnTo>
                    <a:pt x="209" y="108"/>
                  </a:lnTo>
                  <a:lnTo>
                    <a:pt x="209" y="106"/>
                  </a:lnTo>
                  <a:lnTo>
                    <a:pt x="207" y="106"/>
                  </a:lnTo>
                  <a:lnTo>
                    <a:pt x="205" y="104"/>
                  </a:lnTo>
                  <a:lnTo>
                    <a:pt x="204" y="104"/>
                  </a:lnTo>
                  <a:lnTo>
                    <a:pt x="204" y="104"/>
                  </a:lnTo>
                  <a:lnTo>
                    <a:pt x="203" y="104"/>
                  </a:lnTo>
                  <a:lnTo>
                    <a:pt x="201" y="104"/>
                  </a:lnTo>
                  <a:lnTo>
                    <a:pt x="197" y="102"/>
                  </a:lnTo>
                  <a:lnTo>
                    <a:pt x="197" y="102"/>
                  </a:lnTo>
                  <a:lnTo>
                    <a:pt x="195" y="102"/>
                  </a:lnTo>
                  <a:lnTo>
                    <a:pt x="194" y="102"/>
                  </a:lnTo>
                  <a:lnTo>
                    <a:pt x="194" y="102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190" y="100"/>
                  </a:lnTo>
                  <a:lnTo>
                    <a:pt x="190" y="100"/>
                  </a:lnTo>
                  <a:lnTo>
                    <a:pt x="188" y="100"/>
                  </a:lnTo>
                  <a:lnTo>
                    <a:pt x="186" y="100"/>
                  </a:lnTo>
                  <a:lnTo>
                    <a:pt x="186" y="100"/>
                  </a:lnTo>
                  <a:lnTo>
                    <a:pt x="186" y="10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83" y="100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0" y="100"/>
                  </a:lnTo>
                  <a:lnTo>
                    <a:pt x="178" y="100"/>
                  </a:lnTo>
                  <a:lnTo>
                    <a:pt x="178" y="100"/>
                  </a:lnTo>
                  <a:lnTo>
                    <a:pt x="176" y="100"/>
                  </a:lnTo>
                  <a:lnTo>
                    <a:pt x="176" y="100"/>
                  </a:lnTo>
                  <a:lnTo>
                    <a:pt x="175" y="98"/>
                  </a:lnTo>
                  <a:lnTo>
                    <a:pt x="176" y="100"/>
                  </a:lnTo>
                  <a:lnTo>
                    <a:pt x="180" y="104"/>
                  </a:lnTo>
                  <a:lnTo>
                    <a:pt x="178" y="104"/>
                  </a:lnTo>
                  <a:lnTo>
                    <a:pt x="178" y="104"/>
                  </a:lnTo>
                  <a:lnTo>
                    <a:pt x="178" y="106"/>
                  </a:lnTo>
                  <a:lnTo>
                    <a:pt x="178" y="106"/>
                  </a:lnTo>
                  <a:lnTo>
                    <a:pt x="176" y="106"/>
                  </a:lnTo>
                  <a:lnTo>
                    <a:pt x="176" y="104"/>
                  </a:lnTo>
                  <a:lnTo>
                    <a:pt x="175" y="104"/>
                  </a:lnTo>
                  <a:lnTo>
                    <a:pt x="173" y="104"/>
                  </a:lnTo>
                  <a:lnTo>
                    <a:pt x="175" y="106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3" y="108"/>
                  </a:lnTo>
                  <a:lnTo>
                    <a:pt x="171" y="109"/>
                  </a:lnTo>
                  <a:lnTo>
                    <a:pt x="167" y="109"/>
                  </a:lnTo>
                  <a:lnTo>
                    <a:pt x="165" y="109"/>
                  </a:lnTo>
                  <a:lnTo>
                    <a:pt x="164" y="109"/>
                  </a:lnTo>
                  <a:lnTo>
                    <a:pt x="162" y="109"/>
                  </a:lnTo>
                  <a:lnTo>
                    <a:pt x="160" y="109"/>
                  </a:lnTo>
                  <a:lnTo>
                    <a:pt x="160" y="109"/>
                  </a:lnTo>
                  <a:lnTo>
                    <a:pt x="158" y="109"/>
                  </a:lnTo>
                  <a:lnTo>
                    <a:pt x="158" y="108"/>
                  </a:lnTo>
                  <a:lnTo>
                    <a:pt x="157" y="108"/>
                  </a:lnTo>
                  <a:lnTo>
                    <a:pt x="157" y="108"/>
                  </a:lnTo>
                  <a:lnTo>
                    <a:pt x="157" y="108"/>
                  </a:lnTo>
                  <a:lnTo>
                    <a:pt x="156" y="108"/>
                  </a:lnTo>
                  <a:lnTo>
                    <a:pt x="157" y="108"/>
                  </a:lnTo>
                  <a:lnTo>
                    <a:pt x="157" y="108"/>
                  </a:lnTo>
                  <a:lnTo>
                    <a:pt x="157" y="109"/>
                  </a:lnTo>
                  <a:lnTo>
                    <a:pt x="158" y="109"/>
                  </a:lnTo>
                  <a:lnTo>
                    <a:pt x="160" y="109"/>
                  </a:lnTo>
                  <a:lnTo>
                    <a:pt x="164" y="109"/>
                  </a:lnTo>
                  <a:lnTo>
                    <a:pt x="165" y="111"/>
                  </a:lnTo>
                  <a:lnTo>
                    <a:pt x="167" y="111"/>
                  </a:lnTo>
                  <a:lnTo>
                    <a:pt x="167" y="111"/>
                  </a:lnTo>
                  <a:lnTo>
                    <a:pt x="169" y="113"/>
                  </a:lnTo>
                  <a:lnTo>
                    <a:pt x="171" y="115"/>
                  </a:lnTo>
                  <a:lnTo>
                    <a:pt x="171" y="115"/>
                  </a:lnTo>
                  <a:lnTo>
                    <a:pt x="171" y="117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69" y="120"/>
                  </a:lnTo>
                  <a:lnTo>
                    <a:pt x="167" y="120"/>
                  </a:lnTo>
                  <a:lnTo>
                    <a:pt x="164" y="122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8" y="122"/>
                  </a:lnTo>
                  <a:lnTo>
                    <a:pt x="158" y="122"/>
                  </a:lnTo>
                  <a:lnTo>
                    <a:pt x="157" y="122"/>
                  </a:lnTo>
                  <a:lnTo>
                    <a:pt x="156" y="122"/>
                  </a:lnTo>
                  <a:lnTo>
                    <a:pt x="152" y="122"/>
                  </a:lnTo>
                  <a:lnTo>
                    <a:pt x="148" y="122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5" y="122"/>
                  </a:lnTo>
                  <a:lnTo>
                    <a:pt x="143" y="122"/>
                  </a:lnTo>
                  <a:lnTo>
                    <a:pt x="141" y="122"/>
                  </a:lnTo>
                  <a:lnTo>
                    <a:pt x="139" y="122"/>
                  </a:lnTo>
                  <a:lnTo>
                    <a:pt x="137" y="120"/>
                  </a:lnTo>
                  <a:lnTo>
                    <a:pt x="136" y="119"/>
                  </a:lnTo>
                  <a:lnTo>
                    <a:pt x="134" y="117"/>
                  </a:lnTo>
                  <a:lnTo>
                    <a:pt x="133" y="115"/>
                  </a:lnTo>
                  <a:lnTo>
                    <a:pt x="131" y="113"/>
                  </a:lnTo>
                  <a:lnTo>
                    <a:pt x="126" y="109"/>
                  </a:lnTo>
                  <a:lnTo>
                    <a:pt x="126" y="108"/>
                  </a:lnTo>
                  <a:lnTo>
                    <a:pt x="124" y="108"/>
                  </a:lnTo>
                  <a:lnTo>
                    <a:pt x="124" y="108"/>
                  </a:lnTo>
                  <a:lnTo>
                    <a:pt x="126" y="106"/>
                  </a:lnTo>
                  <a:lnTo>
                    <a:pt x="126" y="104"/>
                  </a:lnTo>
                  <a:lnTo>
                    <a:pt x="126" y="106"/>
                  </a:lnTo>
                  <a:lnTo>
                    <a:pt x="124" y="106"/>
                  </a:lnTo>
                  <a:lnTo>
                    <a:pt x="122" y="106"/>
                  </a:lnTo>
                  <a:lnTo>
                    <a:pt x="120" y="106"/>
                  </a:lnTo>
                  <a:lnTo>
                    <a:pt x="118" y="108"/>
                  </a:lnTo>
                  <a:lnTo>
                    <a:pt x="117" y="108"/>
                  </a:lnTo>
                  <a:lnTo>
                    <a:pt x="115" y="108"/>
                  </a:lnTo>
                  <a:lnTo>
                    <a:pt x="115" y="106"/>
                  </a:lnTo>
                  <a:lnTo>
                    <a:pt x="115" y="106"/>
                  </a:lnTo>
                  <a:lnTo>
                    <a:pt x="115" y="104"/>
                  </a:lnTo>
                  <a:lnTo>
                    <a:pt x="113" y="106"/>
                  </a:lnTo>
                  <a:lnTo>
                    <a:pt x="111" y="108"/>
                  </a:lnTo>
                  <a:lnTo>
                    <a:pt x="109" y="109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9" y="106"/>
                  </a:lnTo>
                  <a:lnTo>
                    <a:pt x="109" y="106"/>
                  </a:lnTo>
                  <a:lnTo>
                    <a:pt x="109" y="104"/>
                  </a:lnTo>
                  <a:lnTo>
                    <a:pt x="111" y="102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09" y="100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4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13" y="94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08" y="94"/>
                  </a:lnTo>
                  <a:lnTo>
                    <a:pt x="107" y="92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7" y="90"/>
                  </a:lnTo>
                  <a:lnTo>
                    <a:pt x="109" y="89"/>
                  </a:lnTo>
                  <a:lnTo>
                    <a:pt x="108" y="89"/>
                  </a:lnTo>
                  <a:lnTo>
                    <a:pt x="107" y="87"/>
                  </a:lnTo>
                  <a:lnTo>
                    <a:pt x="107" y="87"/>
                  </a:lnTo>
                  <a:lnTo>
                    <a:pt x="107" y="85"/>
                  </a:lnTo>
                  <a:lnTo>
                    <a:pt x="105" y="83"/>
                  </a:lnTo>
                  <a:lnTo>
                    <a:pt x="103" y="81"/>
                  </a:lnTo>
                  <a:lnTo>
                    <a:pt x="103" y="80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3" y="75"/>
                  </a:lnTo>
                  <a:lnTo>
                    <a:pt x="101" y="75"/>
                  </a:lnTo>
                  <a:lnTo>
                    <a:pt x="99" y="75"/>
                  </a:lnTo>
                  <a:lnTo>
                    <a:pt x="101" y="75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99" y="73"/>
                  </a:lnTo>
                  <a:lnTo>
                    <a:pt x="99" y="73"/>
                  </a:lnTo>
                  <a:lnTo>
                    <a:pt x="98" y="73"/>
                  </a:lnTo>
                  <a:lnTo>
                    <a:pt x="98" y="73"/>
                  </a:lnTo>
                  <a:lnTo>
                    <a:pt x="98" y="73"/>
                  </a:lnTo>
                  <a:lnTo>
                    <a:pt x="98" y="71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4" y="70"/>
                  </a:lnTo>
                  <a:lnTo>
                    <a:pt x="94" y="68"/>
                  </a:lnTo>
                  <a:lnTo>
                    <a:pt x="94" y="68"/>
                  </a:lnTo>
                  <a:lnTo>
                    <a:pt x="87" y="64"/>
                  </a:lnTo>
                  <a:lnTo>
                    <a:pt x="87" y="62"/>
                  </a:lnTo>
                  <a:lnTo>
                    <a:pt x="87" y="64"/>
                  </a:lnTo>
                  <a:lnTo>
                    <a:pt x="85" y="64"/>
                  </a:lnTo>
                  <a:lnTo>
                    <a:pt x="85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79" y="61"/>
                  </a:lnTo>
                  <a:lnTo>
                    <a:pt x="75" y="59"/>
                  </a:lnTo>
                  <a:lnTo>
                    <a:pt x="73" y="59"/>
                  </a:lnTo>
                  <a:lnTo>
                    <a:pt x="71" y="59"/>
                  </a:lnTo>
                  <a:lnTo>
                    <a:pt x="69" y="57"/>
                  </a:lnTo>
                  <a:lnTo>
                    <a:pt x="66" y="57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0" y="57"/>
                  </a:lnTo>
                  <a:lnTo>
                    <a:pt x="58" y="57"/>
                  </a:lnTo>
                  <a:lnTo>
                    <a:pt x="52" y="53"/>
                  </a:lnTo>
                  <a:lnTo>
                    <a:pt x="50" y="52"/>
                  </a:lnTo>
                  <a:lnTo>
                    <a:pt x="50" y="51"/>
                  </a:lnTo>
                  <a:lnTo>
                    <a:pt x="52" y="51"/>
                  </a:lnTo>
                  <a:lnTo>
                    <a:pt x="54" y="49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50" y="51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7" y="49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3" y="49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6" y="43"/>
                  </a:lnTo>
                  <a:lnTo>
                    <a:pt x="36" y="42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6" y="38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5" y="42"/>
                  </a:lnTo>
                  <a:lnTo>
                    <a:pt x="35" y="43"/>
                  </a:lnTo>
                  <a:lnTo>
                    <a:pt x="35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30" y="52"/>
                  </a:lnTo>
                  <a:lnTo>
                    <a:pt x="28" y="52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4" y="49"/>
                  </a:lnTo>
                  <a:lnTo>
                    <a:pt x="24" y="47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24" y="40"/>
                  </a:lnTo>
                  <a:lnTo>
                    <a:pt x="22" y="38"/>
                  </a:lnTo>
                  <a:lnTo>
                    <a:pt x="19" y="36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5" y="32"/>
                  </a:lnTo>
                  <a:lnTo>
                    <a:pt x="17" y="32"/>
                  </a:lnTo>
                  <a:lnTo>
                    <a:pt x="19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4" y="32"/>
                  </a:lnTo>
                  <a:lnTo>
                    <a:pt x="26" y="31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33" y="29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29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26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31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19"/>
                  </a:lnTo>
                  <a:lnTo>
                    <a:pt x="13" y="17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5" y="6"/>
                  </a:lnTo>
                  <a:lnTo>
                    <a:pt x="7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79" name="Freeform 10651"/>
            <p:cNvSpPr>
              <a:spLocks/>
            </p:cNvSpPr>
            <p:nvPr/>
          </p:nvSpPr>
          <p:spPr bwMode="auto">
            <a:xfrm>
              <a:off x="5881189" y="3229066"/>
              <a:ext cx="179784" cy="188119"/>
            </a:xfrm>
            <a:custGeom>
              <a:avLst/>
              <a:gdLst>
                <a:gd name="T0" fmla="*/ 9 w 151"/>
                <a:gd name="T1" fmla="*/ 1 h 158"/>
                <a:gd name="T2" fmla="*/ 19 w 151"/>
                <a:gd name="T3" fmla="*/ 7 h 158"/>
                <a:gd name="T4" fmla="*/ 30 w 151"/>
                <a:gd name="T5" fmla="*/ 5 h 158"/>
                <a:gd name="T6" fmla="*/ 37 w 151"/>
                <a:gd name="T7" fmla="*/ 10 h 158"/>
                <a:gd name="T8" fmla="*/ 42 w 151"/>
                <a:gd name="T9" fmla="*/ 19 h 158"/>
                <a:gd name="T10" fmla="*/ 48 w 151"/>
                <a:gd name="T11" fmla="*/ 25 h 158"/>
                <a:gd name="T12" fmla="*/ 60 w 151"/>
                <a:gd name="T13" fmla="*/ 33 h 158"/>
                <a:gd name="T14" fmla="*/ 68 w 151"/>
                <a:gd name="T15" fmla="*/ 42 h 158"/>
                <a:gd name="T16" fmla="*/ 74 w 151"/>
                <a:gd name="T17" fmla="*/ 48 h 158"/>
                <a:gd name="T18" fmla="*/ 79 w 151"/>
                <a:gd name="T19" fmla="*/ 48 h 158"/>
                <a:gd name="T20" fmla="*/ 79 w 151"/>
                <a:gd name="T21" fmla="*/ 48 h 158"/>
                <a:gd name="T22" fmla="*/ 85 w 151"/>
                <a:gd name="T23" fmla="*/ 54 h 158"/>
                <a:gd name="T24" fmla="*/ 94 w 151"/>
                <a:gd name="T25" fmla="*/ 57 h 158"/>
                <a:gd name="T26" fmla="*/ 97 w 151"/>
                <a:gd name="T27" fmla="*/ 65 h 158"/>
                <a:gd name="T28" fmla="*/ 107 w 151"/>
                <a:gd name="T29" fmla="*/ 67 h 158"/>
                <a:gd name="T30" fmla="*/ 102 w 151"/>
                <a:gd name="T31" fmla="*/ 75 h 158"/>
                <a:gd name="T32" fmla="*/ 112 w 151"/>
                <a:gd name="T33" fmla="*/ 72 h 158"/>
                <a:gd name="T34" fmla="*/ 117 w 151"/>
                <a:gd name="T35" fmla="*/ 73 h 158"/>
                <a:gd name="T36" fmla="*/ 114 w 151"/>
                <a:gd name="T37" fmla="*/ 80 h 158"/>
                <a:gd name="T38" fmla="*/ 114 w 151"/>
                <a:gd name="T39" fmla="*/ 84 h 158"/>
                <a:gd name="T40" fmla="*/ 117 w 151"/>
                <a:gd name="T41" fmla="*/ 90 h 158"/>
                <a:gd name="T42" fmla="*/ 126 w 151"/>
                <a:gd name="T43" fmla="*/ 92 h 158"/>
                <a:gd name="T44" fmla="*/ 128 w 151"/>
                <a:gd name="T45" fmla="*/ 101 h 158"/>
                <a:gd name="T46" fmla="*/ 133 w 151"/>
                <a:gd name="T47" fmla="*/ 106 h 158"/>
                <a:gd name="T48" fmla="*/ 130 w 151"/>
                <a:gd name="T49" fmla="*/ 112 h 158"/>
                <a:gd name="T50" fmla="*/ 133 w 151"/>
                <a:gd name="T51" fmla="*/ 112 h 158"/>
                <a:gd name="T52" fmla="*/ 140 w 151"/>
                <a:gd name="T53" fmla="*/ 110 h 158"/>
                <a:gd name="T54" fmla="*/ 151 w 151"/>
                <a:gd name="T55" fmla="*/ 120 h 158"/>
                <a:gd name="T56" fmla="*/ 147 w 151"/>
                <a:gd name="T57" fmla="*/ 127 h 158"/>
                <a:gd name="T58" fmla="*/ 147 w 151"/>
                <a:gd name="T59" fmla="*/ 134 h 158"/>
                <a:gd name="T60" fmla="*/ 147 w 151"/>
                <a:gd name="T61" fmla="*/ 146 h 158"/>
                <a:gd name="T62" fmla="*/ 144 w 151"/>
                <a:gd name="T63" fmla="*/ 157 h 158"/>
                <a:gd name="T64" fmla="*/ 140 w 151"/>
                <a:gd name="T65" fmla="*/ 153 h 158"/>
                <a:gd name="T66" fmla="*/ 130 w 151"/>
                <a:gd name="T67" fmla="*/ 153 h 158"/>
                <a:gd name="T68" fmla="*/ 130 w 151"/>
                <a:gd name="T69" fmla="*/ 158 h 158"/>
                <a:gd name="T70" fmla="*/ 124 w 151"/>
                <a:gd name="T71" fmla="*/ 153 h 158"/>
                <a:gd name="T72" fmla="*/ 112 w 151"/>
                <a:gd name="T73" fmla="*/ 143 h 158"/>
                <a:gd name="T74" fmla="*/ 98 w 151"/>
                <a:gd name="T75" fmla="*/ 133 h 158"/>
                <a:gd name="T76" fmla="*/ 87 w 151"/>
                <a:gd name="T77" fmla="*/ 120 h 158"/>
                <a:gd name="T78" fmla="*/ 81 w 151"/>
                <a:gd name="T79" fmla="*/ 113 h 158"/>
                <a:gd name="T80" fmla="*/ 73 w 151"/>
                <a:gd name="T81" fmla="*/ 95 h 158"/>
                <a:gd name="T82" fmla="*/ 66 w 151"/>
                <a:gd name="T83" fmla="*/ 84 h 158"/>
                <a:gd name="T84" fmla="*/ 60 w 151"/>
                <a:gd name="T85" fmla="*/ 76 h 158"/>
                <a:gd name="T86" fmla="*/ 53 w 151"/>
                <a:gd name="T87" fmla="*/ 67 h 158"/>
                <a:gd name="T88" fmla="*/ 45 w 151"/>
                <a:gd name="T89" fmla="*/ 52 h 158"/>
                <a:gd name="T90" fmla="*/ 34 w 151"/>
                <a:gd name="T91" fmla="*/ 46 h 158"/>
                <a:gd name="T92" fmla="*/ 30 w 151"/>
                <a:gd name="T93" fmla="*/ 37 h 158"/>
                <a:gd name="T94" fmla="*/ 23 w 151"/>
                <a:gd name="T95" fmla="*/ 28 h 158"/>
                <a:gd name="T96" fmla="*/ 14 w 151"/>
                <a:gd name="T97" fmla="*/ 23 h 158"/>
                <a:gd name="T98" fmla="*/ 2 w 151"/>
                <a:gd name="T99" fmla="*/ 10 h 158"/>
                <a:gd name="T100" fmla="*/ 0 w 151"/>
                <a:gd name="T101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158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5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4" y="7"/>
                  </a:lnTo>
                  <a:lnTo>
                    <a:pt x="34" y="9"/>
                  </a:lnTo>
                  <a:lnTo>
                    <a:pt x="37" y="10"/>
                  </a:lnTo>
                  <a:lnTo>
                    <a:pt x="38" y="12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42" y="18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5" y="23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5" y="28"/>
                  </a:lnTo>
                  <a:lnTo>
                    <a:pt x="60" y="33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6" y="40"/>
                  </a:lnTo>
                  <a:lnTo>
                    <a:pt x="68" y="42"/>
                  </a:lnTo>
                  <a:lnTo>
                    <a:pt x="70" y="43"/>
                  </a:lnTo>
                  <a:lnTo>
                    <a:pt x="70" y="46"/>
                  </a:lnTo>
                  <a:lnTo>
                    <a:pt x="73" y="46"/>
                  </a:lnTo>
                  <a:lnTo>
                    <a:pt x="73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7" y="50"/>
                  </a:lnTo>
                  <a:lnTo>
                    <a:pt x="79" y="50"/>
                  </a:lnTo>
                  <a:lnTo>
                    <a:pt x="79" y="48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81" y="48"/>
                  </a:lnTo>
                  <a:lnTo>
                    <a:pt x="83" y="48"/>
                  </a:lnTo>
                  <a:lnTo>
                    <a:pt x="84" y="50"/>
                  </a:lnTo>
                  <a:lnTo>
                    <a:pt x="84" y="52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4"/>
                  </a:lnTo>
                  <a:lnTo>
                    <a:pt x="90" y="56"/>
                  </a:lnTo>
                  <a:lnTo>
                    <a:pt x="91" y="56"/>
                  </a:lnTo>
                  <a:lnTo>
                    <a:pt x="94" y="57"/>
                  </a:lnTo>
                  <a:lnTo>
                    <a:pt x="94" y="59"/>
                  </a:lnTo>
                  <a:lnTo>
                    <a:pt x="97" y="61"/>
                  </a:lnTo>
                  <a:lnTo>
                    <a:pt x="97" y="62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2" y="67"/>
                  </a:lnTo>
                  <a:lnTo>
                    <a:pt x="105" y="67"/>
                  </a:lnTo>
                  <a:lnTo>
                    <a:pt x="107" y="67"/>
                  </a:lnTo>
                  <a:lnTo>
                    <a:pt x="109" y="70"/>
                  </a:lnTo>
                  <a:lnTo>
                    <a:pt x="109" y="72"/>
                  </a:lnTo>
                  <a:lnTo>
                    <a:pt x="107" y="72"/>
                  </a:lnTo>
                  <a:lnTo>
                    <a:pt x="105" y="73"/>
                  </a:lnTo>
                  <a:lnTo>
                    <a:pt x="102" y="75"/>
                  </a:lnTo>
                  <a:lnTo>
                    <a:pt x="105" y="75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15" y="73"/>
                  </a:lnTo>
                  <a:lnTo>
                    <a:pt x="117" y="73"/>
                  </a:lnTo>
                  <a:lnTo>
                    <a:pt x="117" y="75"/>
                  </a:lnTo>
                  <a:lnTo>
                    <a:pt x="120" y="76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5" y="89"/>
                  </a:lnTo>
                  <a:lnTo>
                    <a:pt x="115" y="89"/>
                  </a:lnTo>
                  <a:lnTo>
                    <a:pt x="117" y="90"/>
                  </a:lnTo>
                  <a:lnTo>
                    <a:pt x="121" y="90"/>
                  </a:lnTo>
                  <a:lnTo>
                    <a:pt x="122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28" y="95"/>
                  </a:lnTo>
                  <a:lnTo>
                    <a:pt x="128" y="95"/>
                  </a:lnTo>
                  <a:lnTo>
                    <a:pt x="128" y="99"/>
                  </a:lnTo>
                  <a:lnTo>
                    <a:pt x="128" y="101"/>
                  </a:lnTo>
                  <a:lnTo>
                    <a:pt x="128" y="103"/>
                  </a:lnTo>
                  <a:lnTo>
                    <a:pt x="130" y="105"/>
                  </a:lnTo>
                  <a:lnTo>
                    <a:pt x="132" y="105"/>
                  </a:lnTo>
                  <a:lnTo>
                    <a:pt x="133" y="106"/>
                  </a:lnTo>
                  <a:lnTo>
                    <a:pt x="133" y="106"/>
                  </a:lnTo>
                  <a:lnTo>
                    <a:pt x="133" y="108"/>
                  </a:lnTo>
                  <a:lnTo>
                    <a:pt x="133" y="108"/>
                  </a:lnTo>
                  <a:lnTo>
                    <a:pt x="133" y="110"/>
                  </a:lnTo>
                  <a:lnTo>
                    <a:pt x="132" y="110"/>
                  </a:lnTo>
                  <a:lnTo>
                    <a:pt x="130" y="112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33" y="112"/>
                  </a:lnTo>
                  <a:lnTo>
                    <a:pt x="134" y="110"/>
                  </a:lnTo>
                  <a:lnTo>
                    <a:pt x="134" y="110"/>
                  </a:lnTo>
                  <a:lnTo>
                    <a:pt x="134" y="110"/>
                  </a:lnTo>
                  <a:lnTo>
                    <a:pt x="140" y="110"/>
                  </a:lnTo>
                  <a:lnTo>
                    <a:pt x="140" y="110"/>
                  </a:lnTo>
                  <a:lnTo>
                    <a:pt x="141" y="112"/>
                  </a:lnTo>
                  <a:lnTo>
                    <a:pt x="144" y="112"/>
                  </a:lnTo>
                  <a:lnTo>
                    <a:pt x="147" y="116"/>
                  </a:lnTo>
                  <a:lnTo>
                    <a:pt x="151" y="120"/>
                  </a:lnTo>
                  <a:lnTo>
                    <a:pt x="151" y="120"/>
                  </a:lnTo>
                  <a:lnTo>
                    <a:pt x="151" y="122"/>
                  </a:lnTo>
                  <a:lnTo>
                    <a:pt x="149" y="122"/>
                  </a:lnTo>
                  <a:lnTo>
                    <a:pt x="147" y="124"/>
                  </a:lnTo>
                  <a:lnTo>
                    <a:pt x="147" y="125"/>
                  </a:lnTo>
                  <a:lnTo>
                    <a:pt x="147" y="127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9" y="131"/>
                  </a:lnTo>
                  <a:lnTo>
                    <a:pt x="149" y="131"/>
                  </a:lnTo>
                  <a:lnTo>
                    <a:pt x="147" y="134"/>
                  </a:lnTo>
                  <a:lnTo>
                    <a:pt x="147" y="134"/>
                  </a:lnTo>
                  <a:lnTo>
                    <a:pt x="147" y="139"/>
                  </a:lnTo>
                  <a:lnTo>
                    <a:pt x="147" y="142"/>
                  </a:lnTo>
                  <a:lnTo>
                    <a:pt x="147" y="143"/>
                  </a:lnTo>
                  <a:lnTo>
                    <a:pt x="147" y="146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44" y="157"/>
                  </a:lnTo>
                  <a:lnTo>
                    <a:pt x="144" y="157"/>
                  </a:lnTo>
                  <a:lnTo>
                    <a:pt x="144" y="155"/>
                  </a:lnTo>
                  <a:lnTo>
                    <a:pt x="141" y="155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136" y="157"/>
                  </a:lnTo>
                  <a:lnTo>
                    <a:pt x="136" y="157"/>
                  </a:lnTo>
                  <a:lnTo>
                    <a:pt x="134" y="157"/>
                  </a:lnTo>
                  <a:lnTo>
                    <a:pt x="134" y="155"/>
                  </a:lnTo>
                  <a:lnTo>
                    <a:pt x="130" y="153"/>
                  </a:lnTo>
                  <a:lnTo>
                    <a:pt x="130" y="153"/>
                  </a:lnTo>
                  <a:lnTo>
                    <a:pt x="130" y="155"/>
                  </a:lnTo>
                  <a:lnTo>
                    <a:pt x="132" y="157"/>
                  </a:lnTo>
                  <a:lnTo>
                    <a:pt x="132" y="158"/>
                  </a:lnTo>
                  <a:lnTo>
                    <a:pt x="130" y="158"/>
                  </a:lnTo>
                  <a:lnTo>
                    <a:pt x="130" y="158"/>
                  </a:lnTo>
                  <a:lnTo>
                    <a:pt x="128" y="157"/>
                  </a:lnTo>
                  <a:lnTo>
                    <a:pt x="126" y="155"/>
                  </a:lnTo>
                  <a:lnTo>
                    <a:pt x="124" y="153"/>
                  </a:lnTo>
                  <a:lnTo>
                    <a:pt x="124" y="153"/>
                  </a:lnTo>
                  <a:lnTo>
                    <a:pt x="122" y="152"/>
                  </a:lnTo>
                  <a:lnTo>
                    <a:pt x="120" y="146"/>
                  </a:lnTo>
                  <a:lnTo>
                    <a:pt x="117" y="146"/>
                  </a:lnTo>
                  <a:lnTo>
                    <a:pt x="114" y="143"/>
                  </a:lnTo>
                  <a:lnTo>
                    <a:pt x="112" y="143"/>
                  </a:lnTo>
                  <a:lnTo>
                    <a:pt x="110" y="142"/>
                  </a:lnTo>
                  <a:lnTo>
                    <a:pt x="109" y="142"/>
                  </a:lnTo>
                  <a:lnTo>
                    <a:pt x="107" y="139"/>
                  </a:lnTo>
                  <a:lnTo>
                    <a:pt x="102" y="134"/>
                  </a:lnTo>
                  <a:lnTo>
                    <a:pt x="98" y="133"/>
                  </a:lnTo>
                  <a:lnTo>
                    <a:pt x="97" y="127"/>
                  </a:lnTo>
                  <a:lnTo>
                    <a:pt x="94" y="127"/>
                  </a:lnTo>
                  <a:lnTo>
                    <a:pt x="91" y="124"/>
                  </a:lnTo>
                  <a:lnTo>
                    <a:pt x="90" y="122"/>
                  </a:lnTo>
                  <a:lnTo>
                    <a:pt x="87" y="120"/>
                  </a:lnTo>
                  <a:lnTo>
                    <a:pt x="85" y="116"/>
                  </a:lnTo>
                  <a:lnTo>
                    <a:pt x="84" y="116"/>
                  </a:lnTo>
                  <a:lnTo>
                    <a:pt x="84" y="114"/>
                  </a:lnTo>
                  <a:lnTo>
                    <a:pt x="83" y="113"/>
                  </a:lnTo>
                  <a:lnTo>
                    <a:pt x="81" y="113"/>
                  </a:lnTo>
                  <a:lnTo>
                    <a:pt x="79" y="110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7" y="105"/>
                  </a:lnTo>
                  <a:lnTo>
                    <a:pt x="73" y="95"/>
                  </a:lnTo>
                  <a:lnTo>
                    <a:pt x="73" y="92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66" y="86"/>
                  </a:lnTo>
                  <a:lnTo>
                    <a:pt x="66" y="84"/>
                  </a:lnTo>
                  <a:lnTo>
                    <a:pt x="64" y="84"/>
                  </a:lnTo>
                  <a:lnTo>
                    <a:pt x="64" y="82"/>
                  </a:lnTo>
                  <a:lnTo>
                    <a:pt x="61" y="78"/>
                  </a:lnTo>
                  <a:lnTo>
                    <a:pt x="61" y="76"/>
                  </a:lnTo>
                  <a:lnTo>
                    <a:pt x="60" y="76"/>
                  </a:lnTo>
                  <a:lnTo>
                    <a:pt x="56" y="75"/>
                  </a:lnTo>
                  <a:lnTo>
                    <a:pt x="56" y="73"/>
                  </a:lnTo>
                  <a:lnTo>
                    <a:pt x="55" y="73"/>
                  </a:lnTo>
                  <a:lnTo>
                    <a:pt x="55" y="72"/>
                  </a:lnTo>
                  <a:lnTo>
                    <a:pt x="53" y="67"/>
                  </a:lnTo>
                  <a:lnTo>
                    <a:pt x="51" y="62"/>
                  </a:lnTo>
                  <a:lnTo>
                    <a:pt x="49" y="57"/>
                  </a:lnTo>
                  <a:lnTo>
                    <a:pt x="48" y="54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7" y="48"/>
                  </a:lnTo>
                  <a:lnTo>
                    <a:pt x="36" y="48"/>
                  </a:lnTo>
                  <a:lnTo>
                    <a:pt x="34" y="46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4" y="37"/>
                  </a:lnTo>
                  <a:lnTo>
                    <a:pt x="30" y="37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6" y="33"/>
                  </a:lnTo>
                  <a:lnTo>
                    <a:pt x="25" y="29"/>
                  </a:lnTo>
                  <a:lnTo>
                    <a:pt x="23" y="28"/>
                  </a:lnTo>
                  <a:lnTo>
                    <a:pt x="21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1" y="19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0" name="Freeform 10659"/>
            <p:cNvSpPr>
              <a:spLocks/>
            </p:cNvSpPr>
            <p:nvPr/>
          </p:nvSpPr>
          <p:spPr bwMode="auto">
            <a:xfrm>
              <a:off x="6129791" y="3212992"/>
              <a:ext cx="171450" cy="180975"/>
            </a:xfrm>
            <a:custGeom>
              <a:avLst/>
              <a:gdLst>
                <a:gd name="T0" fmla="*/ 110 w 144"/>
                <a:gd name="T1" fmla="*/ 6 h 152"/>
                <a:gd name="T2" fmla="*/ 115 w 144"/>
                <a:gd name="T3" fmla="*/ 2 h 152"/>
                <a:gd name="T4" fmla="*/ 123 w 144"/>
                <a:gd name="T5" fmla="*/ 8 h 152"/>
                <a:gd name="T6" fmla="*/ 119 w 144"/>
                <a:gd name="T7" fmla="*/ 14 h 152"/>
                <a:gd name="T8" fmla="*/ 125 w 144"/>
                <a:gd name="T9" fmla="*/ 17 h 152"/>
                <a:gd name="T10" fmla="*/ 131 w 144"/>
                <a:gd name="T11" fmla="*/ 17 h 152"/>
                <a:gd name="T12" fmla="*/ 139 w 144"/>
                <a:gd name="T13" fmla="*/ 21 h 152"/>
                <a:gd name="T14" fmla="*/ 144 w 144"/>
                <a:gd name="T15" fmla="*/ 25 h 152"/>
                <a:gd name="T16" fmla="*/ 131 w 144"/>
                <a:gd name="T17" fmla="*/ 27 h 152"/>
                <a:gd name="T18" fmla="*/ 135 w 144"/>
                <a:gd name="T19" fmla="*/ 36 h 152"/>
                <a:gd name="T20" fmla="*/ 123 w 144"/>
                <a:gd name="T21" fmla="*/ 37 h 152"/>
                <a:gd name="T22" fmla="*/ 120 w 144"/>
                <a:gd name="T23" fmla="*/ 41 h 152"/>
                <a:gd name="T24" fmla="*/ 123 w 144"/>
                <a:gd name="T25" fmla="*/ 46 h 152"/>
                <a:gd name="T26" fmla="*/ 115 w 144"/>
                <a:gd name="T27" fmla="*/ 46 h 152"/>
                <a:gd name="T28" fmla="*/ 117 w 144"/>
                <a:gd name="T29" fmla="*/ 53 h 152"/>
                <a:gd name="T30" fmla="*/ 120 w 144"/>
                <a:gd name="T31" fmla="*/ 55 h 152"/>
                <a:gd name="T32" fmla="*/ 125 w 144"/>
                <a:gd name="T33" fmla="*/ 58 h 152"/>
                <a:gd name="T34" fmla="*/ 125 w 144"/>
                <a:gd name="T35" fmla="*/ 66 h 152"/>
                <a:gd name="T36" fmla="*/ 127 w 144"/>
                <a:gd name="T37" fmla="*/ 72 h 152"/>
                <a:gd name="T38" fmla="*/ 138 w 144"/>
                <a:gd name="T39" fmla="*/ 84 h 152"/>
                <a:gd name="T40" fmla="*/ 125 w 144"/>
                <a:gd name="T41" fmla="*/ 80 h 152"/>
                <a:gd name="T42" fmla="*/ 123 w 144"/>
                <a:gd name="T43" fmla="*/ 85 h 152"/>
                <a:gd name="T44" fmla="*/ 120 w 144"/>
                <a:gd name="T45" fmla="*/ 104 h 152"/>
                <a:gd name="T46" fmla="*/ 112 w 144"/>
                <a:gd name="T47" fmla="*/ 113 h 152"/>
                <a:gd name="T48" fmla="*/ 108 w 144"/>
                <a:gd name="T49" fmla="*/ 113 h 152"/>
                <a:gd name="T50" fmla="*/ 106 w 144"/>
                <a:gd name="T51" fmla="*/ 117 h 152"/>
                <a:gd name="T52" fmla="*/ 105 w 144"/>
                <a:gd name="T53" fmla="*/ 121 h 152"/>
                <a:gd name="T54" fmla="*/ 106 w 144"/>
                <a:gd name="T55" fmla="*/ 126 h 152"/>
                <a:gd name="T56" fmla="*/ 103 w 144"/>
                <a:gd name="T57" fmla="*/ 131 h 152"/>
                <a:gd name="T58" fmla="*/ 101 w 144"/>
                <a:gd name="T59" fmla="*/ 137 h 152"/>
                <a:gd name="T60" fmla="*/ 101 w 144"/>
                <a:gd name="T61" fmla="*/ 140 h 152"/>
                <a:gd name="T62" fmla="*/ 80 w 144"/>
                <a:gd name="T63" fmla="*/ 152 h 152"/>
                <a:gd name="T64" fmla="*/ 76 w 144"/>
                <a:gd name="T65" fmla="*/ 143 h 152"/>
                <a:gd name="T66" fmla="*/ 73 w 144"/>
                <a:gd name="T67" fmla="*/ 142 h 152"/>
                <a:gd name="T68" fmla="*/ 66 w 144"/>
                <a:gd name="T69" fmla="*/ 142 h 152"/>
                <a:gd name="T70" fmla="*/ 61 w 144"/>
                <a:gd name="T71" fmla="*/ 140 h 152"/>
                <a:gd name="T72" fmla="*/ 46 w 144"/>
                <a:gd name="T73" fmla="*/ 142 h 152"/>
                <a:gd name="T74" fmla="*/ 40 w 144"/>
                <a:gd name="T75" fmla="*/ 138 h 152"/>
                <a:gd name="T76" fmla="*/ 35 w 144"/>
                <a:gd name="T77" fmla="*/ 137 h 152"/>
                <a:gd name="T78" fmla="*/ 29 w 144"/>
                <a:gd name="T79" fmla="*/ 134 h 152"/>
                <a:gd name="T80" fmla="*/ 21 w 144"/>
                <a:gd name="T81" fmla="*/ 137 h 152"/>
                <a:gd name="T82" fmla="*/ 16 w 144"/>
                <a:gd name="T83" fmla="*/ 123 h 152"/>
                <a:gd name="T84" fmla="*/ 14 w 144"/>
                <a:gd name="T85" fmla="*/ 113 h 152"/>
                <a:gd name="T86" fmla="*/ 5 w 144"/>
                <a:gd name="T87" fmla="*/ 107 h 152"/>
                <a:gd name="T88" fmla="*/ 4 w 144"/>
                <a:gd name="T89" fmla="*/ 102 h 152"/>
                <a:gd name="T90" fmla="*/ 5 w 144"/>
                <a:gd name="T91" fmla="*/ 94 h 152"/>
                <a:gd name="T92" fmla="*/ 0 w 144"/>
                <a:gd name="T93" fmla="*/ 84 h 152"/>
                <a:gd name="T94" fmla="*/ 1 w 144"/>
                <a:gd name="T95" fmla="*/ 79 h 152"/>
                <a:gd name="T96" fmla="*/ 7 w 144"/>
                <a:gd name="T97" fmla="*/ 70 h 152"/>
                <a:gd name="T98" fmla="*/ 19 w 144"/>
                <a:gd name="T99" fmla="*/ 72 h 152"/>
                <a:gd name="T100" fmla="*/ 29 w 144"/>
                <a:gd name="T101" fmla="*/ 75 h 152"/>
                <a:gd name="T102" fmla="*/ 29 w 144"/>
                <a:gd name="T103" fmla="*/ 74 h 152"/>
                <a:gd name="T104" fmla="*/ 31 w 144"/>
                <a:gd name="T105" fmla="*/ 66 h 152"/>
                <a:gd name="T106" fmla="*/ 35 w 144"/>
                <a:gd name="T107" fmla="*/ 64 h 152"/>
                <a:gd name="T108" fmla="*/ 46 w 144"/>
                <a:gd name="T109" fmla="*/ 55 h 152"/>
                <a:gd name="T110" fmla="*/ 63 w 144"/>
                <a:gd name="T111" fmla="*/ 44 h 152"/>
                <a:gd name="T112" fmla="*/ 72 w 144"/>
                <a:gd name="T113" fmla="*/ 34 h 152"/>
                <a:gd name="T114" fmla="*/ 80 w 144"/>
                <a:gd name="T115" fmla="*/ 28 h 152"/>
                <a:gd name="T116" fmla="*/ 89 w 144"/>
                <a:gd name="T117" fmla="*/ 28 h 152"/>
                <a:gd name="T118" fmla="*/ 90 w 144"/>
                <a:gd name="T119" fmla="*/ 21 h 152"/>
                <a:gd name="T120" fmla="*/ 96 w 144"/>
                <a:gd name="T121" fmla="*/ 19 h 152"/>
                <a:gd name="T122" fmla="*/ 108 w 144"/>
                <a:gd name="T12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4" h="152">
                  <a:moveTo>
                    <a:pt x="110" y="0"/>
                  </a:moveTo>
                  <a:lnTo>
                    <a:pt x="11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2" y="4"/>
                  </a:lnTo>
                  <a:lnTo>
                    <a:pt x="11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5" y="2"/>
                  </a:lnTo>
                  <a:lnTo>
                    <a:pt x="117" y="4"/>
                  </a:lnTo>
                  <a:lnTo>
                    <a:pt x="117" y="6"/>
                  </a:lnTo>
                  <a:lnTo>
                    <a:pt x="119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0" y="11"/>
                  </a:lnTo>
                  <a:lnTo>
                    <a:pt x="120" y="13"/>
                  </a:lnTo>
                  <a:lnTo>
                    <a:pt x="120" y="13"/>
                  </a:lnTo>
                  <a:lnTo>
                    <a:pt x="120" y="14"/>
                  </a:lnTo>
                  <a:lnTo>
                    <a:pt x="119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4"/>
                  </a:lnTo>
                  <a:lnTo>
                    <a:pt x="127" y="17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5" y="17"/>
                  </a:lnTo>
                  <a:lnTo>
                    <a:pt x="125" y="18"/>
                  </a:lnTo>
                  <a:lnTo>
                    <a:pt x="125" y="18"/>
                  </a:lnTo>
                  <a:lnTo>
                    <a:pt x="127" y="17"/>
                  </a:lnTo>
                  <a:lnTo>
                    <a:pt x="129" y="17"/>
                  </a:lnTo>
                  <a:lnTo>
                    <a:pt x="131" y="17"/>
                  </a:lnTo>
                  <a:lnTo>
                    <a:pt x="131" y="17"/>
                  </a:lnTo>
                  <a:lnTo>
                    <a:pt x="133" y="17"/>
                  </a:lnTo>
                  <a:lnTo>
                    <a:pt x="133" y="18"/>
                  </a:lnTo>
                  <a:lnTo>
                    <a:pt x="135" y="18"/>
                  </a:lnTo>
                  <a:lnTo>
                    <a:pt x="135" y="19"/>
                  </a:lnTo>
                  <a:lnTo>
                    <a:pt x="136" y="19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2" y="27"/>
                  </a:lnTo>
                  <a:lnTo>
                    <a:pt x="138" y="27"/>
                  </a:lnTo>
                  <a:lnTo>
                    <a:pt x="136" y="28"/>
                  </a:lnTo>
                  <a:lnTo>
                    <a:pt x="135" y="28"/>
                  </a:lnTo>
                  <a:lnTo>
                    <a:pt x="131" y="27"/>
                  </a:lnTo>
                  <a:lnTo>
                    <a:pt x="131" y="27"/>
                  </a:lnTo>
                  <a:lnTo>
                    <a:pt x="129" y="27"/>
                  </a:lnTo>
                  <a:lnTo>
                    <a:pt x="129" y="30"/>
                  </a:lnTo>
                  <a:lnTo>
                    <a:pt x="131" y="31"/>
                  </a:lnTo>
                  <a:lnTo>
                    <a:pt x="135" y="34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3" y="36"/>
                  </a:lnTo>
                  <a:lnTo>
                    <a:pt x="131" y="37"/>
                  </a:lnTo>
                  <a:lnTo>
                    <a:pt x="129" y="37"/>
                  </a:lnTo>
                  <a:lnTo>
                    <a:pt x="127" y="37"/>
                  </a:lnTo>
                  <a:lnTo>
                    <a:pt x="125" y="37"/>
                  </a:lnTo>
                  <a:lnTo>
                    <a:pt x="125" y="37"/>
                  </a:lnTo>
                  <a:lnTo>
                    <a:pt x="123" y="37"/>
                  </a:lnTo>
                  <a:lnTo>
                    <a:pt x="123" y="36"/>
                  </a:lnTo>
                  <a:lnTo>
                    <a:pt x="120" y="37"/>
                  </a:lnTo>
                  <a:lnTo>
                    <a:pt x="120" y="38"/>
                  </a:lnTo>
                  <a:lnTo>
                    <a:pt x="120" y="38"/>
                  </a:lnTo>
                  <a:lnTo>
                    <a:pt x="119" y="38"/>
                  </a:lnTo>
                  <a:lnTo>
                    <a:pt x="119" y="41"/>
                  </a:lnTo>
                  <a:lnTo>
                    <a:pt x="120" y="41"/>
                  </a:lnTo>
                  <a:lnTo>
                    <a:pt x="120" y="43"/>
                  </a:lnTo>
                  <a:lnTo>
                    <a:pt x="120" y="43"/>
                  </a:lnTo>
                  <a:lnTo>
                    <a:pt x="123" y="44"/>
                  </a:lnTo>
                  <a:lnTo>
                    <a:pt x="123" y="44"/>
                  </a:lnTo>
                  <a:lnTo>
                    <a:pt x="123" y="44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19" y="44"/>
                  </a:lnTo>
                  <a:lnTo>
                    <a:pt x="119" y="46"/>
                  </a:lnTo>
                  <a:lnTo>
                    <a:pt x="119" y="46"/>
                  </a:lnTo>
                  <a:lnTo>
                    <a:pt x="117" y="46"/>
                  </a:lnTo>
                  <a:lnTo>
                    <a:pt x="115" y="46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5" y="46"/>
                  </a:lnTo>
                  <a:lnTo>
                    <a:pt x="117" y="49"/>
                  </a:lnTo>
                  <a:lnTo>
                    <a:pt x="117" y="49"/>
                  </a:lnTo>
                  <a:lnTo>
                    <a:pt x="117" y="51"/>
                  </a:lnTo>
                  <a:lnTo>
                    <a:pt x="117" y="53"/>
                  </a:lnTo>
                  <a:lnTo>
                    <a:pt x="119" y="53"/>
                  </a:lnTo>
                  <a:lnTo>
                    <a:pt x="119" y="53"/>
                  </a:lnTo>
                  <a:lnTo>
                    <a:pt x="120" y="53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0" y="55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5" y="60"/>
                  </a:lnTo>
                  <a:lnTo>
                    <a:pt x="125" y="61"/>
                  </a:lnTo>
                  <a:lnTo>
                    <a:pt x="125" y="64"/>
                  </a:lnTo>
                  <a:lnTo>
                    <a:pt x="127" y="64"/>
                  </a:lnTo>
                  <a:lnTo>
                    <a:pt x="127" y="66"/>
                  </a:lnTo>
                  <a:lnTo>
                    <a:pt x="127" y="66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25" y="70"/>
                  </a:lnTo>
                  <a:lnTo>
                    <a:pt x="127" y="72"/>
                  </a:lnTo>
                  <a:lnTo>
                    <a:pt x="127" y="74"/>
                  </a:lnTo>
                  <a:lnTo>
                    <a:pt x="133" y="75"/>
                  </a:lnTo>
                  <a:lnTo>
                    <a:pt x="135" y="77"/>
                  </a:lnTo>
                  <a:lnTo>
                    <a:pt x="138" y="80"/>
                  </a:lnTo>
                  <a:lnTo>
                    <a:pt x="139" y="80"/>
                  </a:lnTo>
                  <a:lnTo>
                    <a:pt x="139" y="83"/>
                  </a:lnTo>
                  <a:lnTo>
                    <a:pt x="138" y="84"/>
                  </a:lnTo>
                  <a:lnTo>
                    <a:pt x="136" y="84"/>
                  </a:lnTo>
                  <a:lnTo>
                    <a:pt x="133" y="84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7" y="83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3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9" y="98"/>
                  </a:lnTo>
                  <a:lnTo>
                    <a:pt x="119" y="100"/>
                  </a:lnTo>
                  <a:lnTo>
                    <a:pt x="120" y="104"/>
                  </a:lnTo>
                  <a:lnTo>
                    <a:pt x="120" y="104"/>
                  </a:lnTo>
                  <a:lnTo>
                    <a:pt x="120" y="104"/>
                  </a:lnTo>
                  <a:lnTo>
                    <a:pt x="120" y="107"/>
                  </a:lnTo>
                  <a:lnTo>
                    <a:pt x="119" y="107"/>
                  </a:lnTo>
                  <a:lnTo>
                    <a:pt x="117" y="107"/>
                  </a:lnTo>
                  <a:lnTo>
                    <a:pt x="115" y="108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0" y="113"/>
                  </a:lnTo>
                  <a:lnTo>
                    <a:pt x="110" y="113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6" y="115"/>
                  </a:lnTo>
                  <a:lnTo>
                    <a:pt x="106" y="115"/>
                  </a:lnTo>
                  <a:lnTo>
                    <a:pt x="106" y="117"/>
                  </a:lnTo>
                  <a:lnTo>
                    <a:pt x="105" y="117"/>
                  </a:lnTo>
                  <a:lnTo>
                    <a:pt x="105" y="117"/>
                  </a:lnTo>
                  <a:lnTo>
                    <a:pt x="103" y="119"/>
                  </a:lnTo>
                  <a:lnTo>
                    <a:pt x="103" y="119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5" y="121"/>
                  </a:lnTo>
                  <a:lnTo>
                    <a:pt x="105" y="121"/>
                  </a:lnTo>
                  <a:lnTo>
                    <a:pt x="105" y="123"/>
                  </a:lnTo>
                  <a:lnTo>
                    <a:pt x="105" y="124"/>
                  </a:lnTo>
                  <a:lnTo>
                    <a:pt x="103" y="124"/>
                  </a:lnTo>
                  <a:lnTo>
                    <a:pt x="103" y="126"/>
                  </a:lnTo>
                  <a:lnTo>
                    <a:pt x="105" y="126"/>
                  </a:lnTo>
                  <a:lnTo>
                    <a:pt x="106" y="126"/>
                  </a:lnTo>
                  <a:lnTo>
                    <a:pt x="106" y="128"/>
                  </a:lnTo>
                  <a:lnTo>
                    <a:pt x="106" y="130"/>
                  </a:lnTo>
                  <a:lnTo>
                    <a:pt x="106" y="130"/>
                  </a:lnTo>
                  <a:lnTo>
                    <a:pt x="105" y="131"/>
                  </a:lnTo>
                  <a:lnTo>
                    <a:pt x="105" y="130"/>
                  </a:lnTo>
                  <a:lnTo>
                    <a:pt x="103" y="130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03" y="132"/>
                  </a:lnTo>
                  <a:lnTo>
                    <a:pt x="103" y="134"/>
                  </a:lnTo>
                  <a:lnTo>
                    <a:pt x="103" y="134"/>
                  </a:lnTo>
                  <a:lnTo>
                    <a:pt x="103" y="137"/>
                  </a:lnTo>
                  <a:lnTo>
                    <a:pt x="101" y="137"/>
                  </a:lnTo>
                  <a:lnTo>
                    <a:pt x="101" y="137"/>
                  </a:lnTo>
                  <a:lnTo>
                    <a:pt x="101" y="137"/>
                  </a:lnTo>
                  <a:lnTo>
                    <a:pt x="101" y="137"/>
                  </a:lnTo>
                  <a:lnTo>
                    <a:pt x="101" y="138"/>
                  </a:lnTo>
                  <a:lnTo>
                    <a:pt x="101" y="138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100" y="142"/>
                  </a:lnTo>
                  <a:lnTo>
                    <a:pt x="100" y="143"/>
                  </a:lnTo>
                  <a:lnTo>
                    <a:pt x="97" y="143"/>
                  </a:lnTo>
                  <a:lnTo>
                    <a:pt x="97" y="145"/>
                  </a:lnTo>
                  <a:lnTo>
                    <a:pt x="87" y="149"/>
                  </a:lnTo>
                  <a:lnTo>
                    <a:pt x="80" y="152"/>
                  </a:lnTo>
                  <a:lnTo>
                    <a:pt x="80" y="152"/>
                  </a:lnTo>
                  <a:lnTo>
                    <a:pt x="78" y="152"/>
                  </a:lnTo>
                  <a:lnTo>
                    <a:pt x="78" y="147"/>
                  </a:lnTo>
                  <a:lnTo>
                    <a:pt x="78" y="143"/>
                  </a:lnTo>
                  <a:lnTo>
                    <a:pt x="78" y="142"/>
                  </a:lnTo>
                  <a:lnTo>
                    <a:pt x="77" y="143"/>
                  </a:lnTo>
                  <a:lnTo>
                    <a:pt x="77" y="143"/>
                  </a:lnTo>
                  <a:lnTo>
                    <a:pt x="76" y="143"/>
                  </a:lnTo>
                  <a:lnTo>
                    <a:pt x="76" y="142"/>
                  </a:lnTo>
                  <a:lnTo>
                    <a:pt x="76" y="142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0" y="142"/>
                  </a:lnTo>
                  <a:lnTo>
                    <a:pt x="67" y="143"/>
                  </a:lnTo>
                  <a:lnTo>
                    <a:pt x="66" y="143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66" y="140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63" y="140"/>
                  </a:lnTo>
                  <a:lnTo>
                    <a:pt x="63" y="140"/>
                  </a:lnTo>
                  <a:lnTo>
                    <a:pt x="61" y="140"/>
                  </a:lnTo>
                  <a:lnTo>
                    <a:pt x="58" y="137"/>
                  </a:lnTo>
                  <a:lnTo>
                    <a:pt x="56" y="140"/>
                  </a:lnTo>
                  <a:lnTo>
                    <a:pt x="54" y="142"/>
                  </a:lnTo>
                  <a:lnTo>
                    <a:pt x="51" y="142"/>
                  </a:lnTo>
                  <a:lnTo>
                    <a:pt x="48" y="142"/>
                  </a:lnTo>
                  <a:lnTo>
                    <a:pt x="47" y="142"/>
                  </a:lnTo>
                  <a:lnTo>
                    <a:pt x="46" y="142"/>
                  </a:lnTo>
                  <a:lnTo>
                    <a:pt x="41" y="143"/>
                  </a:lnTo>
                  <a:lnTo>
                    <a:pt x="41" y="143"/>
                  </a:lnTo>
                  <a:lnTo>
                    <a:pt x="41" y="143"/>
                  </a:lnTo>
                  <a:lnTo>
                    <a:pt x="40" y="143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0" y="138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39" y="134"/>
                  </a:lnTo>
                  <a:lnTo>
                    <a:pt x="39" y="137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3" y="137"/>
                  </a:lnTo>
                  <a:lnTo>
                    <a:pt x="29" y="138"/>
                  </a:lnTo>
                  <a:lnTo>
                    <a:pt x="29" y="138"/>
                  </a:lnTo>
                  <a:lnTo>
                    <a:pt x="29" y="138"/>
                  </a:lnTo>
                  <a:lnTo>
                    <a:pt x="27" y="137"/>
                  </a:lnTo>
                  <a:lnTo>
                    <a:pt x="29" y="137"/>
                  </a:lnTo>
                  <a:lnTo>
                    <a:pt x="29" y="134"/>
                  </a:lnTo>
                  <a:lnTo>
                    <a:pt x="27" y="137"/>
                  </a:lnTo>
                  <a:lnTo>
                    <a:pt x="27" y="137"/>
                  </a:lnTo>
                  <a:lnTo>
                    <a:pt x="24" y="137"/>
                  </a:lnTo>
                  <a:lnTo>
                    <a:pt x="24" y="137"/>
                  </a:lnTo>
                  <a:lnTo>
                    <a:pt x="23" y="134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19" y="137"/>
                  </a:lnTo>
                  <a:lnTo>
                    <a:pt x="19" y="137"/>
                  </a:lnTo>
                  <a:lnTo>
                    <a:pt x="19" y="137"/>
                  </a:lnTo>
                  <a:lnTo>
                    <a:pt x="19" y="132"/>
                  </a:lnTo>
                  <a:lnTo>
                    <a:pt x="17" y="126"/>
                  </a:lnTo>
                  <a:lnTo>
                    <a:pt x="17" y="123"/>
                  </a:lnTo>
                  <a:lnTo>
                    <a:pt x="16" y="123"/>
                  </a:lnTo>
                  <a:lnTo>
                    <a:pt x="16" y="121"/>
                  </a:lnTo>
                  <a:lnTo>
                    <a:pt x="16" y="119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6" y="113"/>
                  </a:lnTo>
                  <a:lnTo>
                    <a:pt x="14" y="113"/>
                  </a:lnTo>
                  <a:lnTo>
                    <a:pt x="14" y="110"/>
                  </a:lnTo>
                  <a:lnTo>
                    <a:pt x="12" y="110"/>
                  </a:lnTo>
                  <a:lnTo>
                    <a:pt x="10" y="108"/>
                  </a:lnTo>
                  <a:lnTo>
                    <a:pt x="9" y="107"/>
                  </a:lnTo>
                  <a:lnTo>
                    <a:pt x="7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5" y="104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6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0" y="91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75"/>
                  </a:lnTo>
                  <a:lnTo>
                    <a:pt x="4" y="75"/>
                  </a:lnTo>
                  <a:lnTo>
                    <a:pt x="4" y="74"/>
                  </a:lnTo>
                  <a:lnTo>
                    <a:pt x="5" y="72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2" y="70"/>
                  </a:lnTo>
                  <a:lnTo>
                    <a:pt x="14" y="72"/>
                  </a:lnTo>
                  <a:lnTo>
                    <a:pt x="16" y="72"/>
                  </a:lnTo>
                  <a:lnTo>
                    <a:pt x="17" y="72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21" y="72"/>
                  </a:lnTo>
                  <a:lnTo>
                    <a:pt x="21" y="72"/>
                  </a:lnTo>
                  <a:lnTo>
                    <a:pt x="24" y="74"/>
                  </a:lnTo>
                  <a:lnTo>
                    <a:pt x="27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3" y="77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70"/>
                  </a:lnTo>
                  <a:lnTo>
                    <a:pt x="31" y="68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1" y="66"/>
                  </a:lnTo>
                  <a:lnTo>
                    <a:pt x="31" y="66"/>
                  </a:lnTo>
                  <a:lnTo>
                    <a:pt x="31" y="64"/>
                  </a:lnTo>
                  <a:lnTo>
                    <a:pt x="33" y="61"/>
                  </a:lnTo>
                  <a:lnTo>
                    <a:pt x="33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5" y="61"/>
                  </a:lnTo>
                  <a:lnTo>
                    <a:pt x="35" y="60"/>
                  </a:lnTo>
                  <a:lnTo>
                    <a:pt x="37" y="58"/>
                  </a:lnTo>
                  <a:lnTo>
                    <a:pt x="39" y="55"/>
                  </a:lnTo>
                  <a:lnTo>
                    <a:pt x="40" y="55"/>
                  </a:lnTo>
                  <a:lnTo>
                    <a:pt x="46" y="55"/>
                  </a:lnTo>
                  <a:lnTo>
                    <a:pt x="54" y="53"/>
                  </a:lnTo>
                  <a:lnTo>
                    <a:pt x="56" y="53"/>
                  </a:lnTo>
                  <a:lnTo>
                    <a:pt x="58" y="53"/>
                  </a:lnTo>
                  <a:lnTo>
                    <a:pt x="58" y="51"/>
                  </a:lnTo>
                  <a:lnTo>
                    <a:pt x="59" y="49"/>
                  </a:lnTo>
                  <a:lnTo>
                    <a:pt x="61" y="47"/>
                  </a:lnTo>
                  <a:lnTo>
                    <a:pt x="63" y="44"/>
                  </a:lnTo>
                  <a:lnTo>
                    <a:pt x="66" y="41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6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6" y="31"/>
                  </a:lnTo>
                  <a:lnTo>
                    <a:pt x="77" y="31"/>
                  </a:lnTo>
                  <a:lnTo>
                    <a:pt x="78" y="30"/>
                  </a:lnTo>
                  <a:lnTo>
                    <a:pt x="80" y="30"/>
                  </a:lnTo>
                  <a:lnTo>
                    <a:pt x="80" y="28"/>
                  </a:lnTo>
                  <a:lnTo>
                    <a:pt x="82" y="28"/>
                  </a:lnTo>
                  <a:lnTo>
                    <a:pt x="84" y="27"/>
                  </a:lnTo>
                  <a:lnTo>
                    <a:pt x="86" y="27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9" y="28"/>
                  </a:lnTo>
                  <a:lnTo>
                    <a:pt x="90" y="28"/>
                  </a:lnTo>
                  <a:lnTo>
                    <a:pt x="93" y="27"/>
                  </a:lnTo>
                  <a:lnTo>
                    <a:pt x="93" y="27"/>
                  </a:lnTo>
                  <a:lnTo>
                    <a:pt x="93" y="25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1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6" y="19"/>
                  </a:lnTo>
                  <a:lnTo>
                    <a:pt x="96" y="19"/>
                  </a:lnTo>
                  <a:lnTo>
                    <a:pt x="97" y="18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0" y="11"/>
                  </a:lnTo>
                  <a:lnTo>
                    <a:pt x="105" y="6"/>
                  </a:lnTo>
                  <a:lnTo>
                    <a:pt x="106" y="6"/>
                  </a:lnTo>
                  <a:lnTo>
                    <a:pt x="108" y="0"/>
                  </a:lnTo>
                  <a:lnTo>
                    <a:pt x="11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1" name="Freeform 11265"/>
            <p:cNvSpPr>
              <a:spLocks noChangeAspect="1"/>
            </p:cNvSpPr>
            <p:nvPr/>
          </p:nvSpPr>
          <p:spPr bwMode="auto">
            <a:xfrm>
              <a:off x="3703878" y="2043232"/>
              <a:ext cx="92072" cy="98842"/>
            </a:xfrm>
            <a:custGeom>
              <a:avLst/>
              <a:gdLst>
                <a:gd name="T0" fmla="*/ 47 w 68"/>
                <a:gd name="T1" fmla="*/ 3 h 73"/>
                <a:gd name="T2" fmla="*/ 46 w 68"/>
                <a:gd name="T3" fmla="*/ 7 h 73"/>
                <a:gd name="T4" fmla="*/ 51 w 68"/>
                <a:gd name="T5" fmla="*/ 3 h 73"/>
                <a:gd name="T6" fmla="*/ 62 w 68"/>
                <a:gd name="T7" fmla="*/ 5 h 73"/>
                <a:gd name="T8" fmla="*/ 65 w 68"/>
                <a:gd name="T9" fmla="*/ 11 h 73"/>
                <a:gd name="T10" fmla="*/ 66 w 68"/>
                <a:gd name="T11" fmla="*/ 14 h 73"/>
                <a:gd name="T12" fmla="*/ 68 w 68"/>
                <a:gd name="T13" fmla="*/ 17 h 73"/>
                <a:gd name="T14" fmla="*/ 66 w 68"/>
                <a:gd name="T15" fmla="*/ 20 h 73"/>
                <a:gd name="T16" fmla="*/ 64 w 68"/>
                <a:gd name="T17" fmla="*/ 20 h 73"/>
                <a:gd name="T18" fmla="*/ 60 w 68"/>
                <a:gd name="T19" fmla="*/ 24 h 73"/>
                <a:gd name="T20" fmla="*/ 57 w 68"/>
                <a:gd name="T21" fmla="*/ 26 h 73"/>
                <a:gd name="T22" fmla="*/ 58 w 68"/>
                <a:gd name="T23" fmla="*/ 31 h 73"/>
                <a:gd name="T24" fmla="*/ 60 w 68"/>
                <a:gd name="T25" fmla="*/ 37 h 73"/>
                <a:gd name="T26" fmla="*/ 62 w 68"/>
                <a:gd name="T27" fmla="*/ 45 h 73"/>
                <a:gd name="T28" fmla="*/ 58 w 68"/>
                <a:gd name="T29" fmla="*/ 52 h 73"/>
                <a:gd name="T30" fmla="*/ 55 w 68"/>
                <a:gd name="T31" fmla="*/ 59 h 73"/>
                <a:gd name="T32" fmla="*/ 49 w 68"/>
                <a:gd name="T33" fmla="*/ 60 h 73"/>
                <a:gd name="T34" fmla="*/ 44 w 68"/>
                <a:gd name="T35" fmla="*/ 60 h 73"/>
                <a:gd name="T36" fmla="*/ 39 w 68"/>
                <a:gd name="T37" fmla="*/ 62 h 73"/>
                <a:gd name="T38" fmla="*/ 34 w 68"/>
                <a:gd name="T39" fmla="*/ 66 h 73"/>
                <a:gd name="T40" fmla="*/ 28 w 68"/>
                <a:gd name="T41" fmla="*/ 64 h 73"/>
                <a:gd name="T42" fmla="*/ 28 w 68"/>
                <a:gd name="T43" fmla="*/ 68 h 73"/>
                <a:gd name="T44" fmla="*/ 16 w 68"/>
                <a:gd name="T45" fmla="*/ 71 h 73"/>
                <a:gd name="T46" fmla="*/ 9 w 68"/>
                <a:gd name="T47" fmla="*/ 73 h 73"/>
                <a:gd name="T48" fmla="*/ 11 w 68"/>
                <a:gd name="T49" fmla="*/ 68 h 73"/>
                <a:gd name="T50" fmla="*/ 8 w 68"/>
                <a:gd name="T51" fmla="*/ 68 h 73"/>
                <a:gd name="T52" fmla="*/ 4 w 68"/>
                <a:gd name="T53" fmla="*/ 68 h 73"/>
                <a:gd name="T54" fmla="*/ 2 w 68"/>
                <a:gd name="T55" fmla="*/ 62 h 73"/>
                <a:gd name="T56" fmla="*/ 8 w 68"/>
                <a:gd name="T57" fmla="*/ 60 h 73"/>
                <a:gd name="T58" fmla="*/ 2 w 68"/>
                <a:gd name="T59" fmla="*/ 58 h 73"/>
                <a:gd name="T60" fmla="*/ 9 w 68"/>
                <a:gd name="T61" fmla="*/ 59 h 73"/>
                <a:gd name="T62" fmla="*/ 9 w 68"/>
                <a:gd name="T63" fmla="*/ 54 h 73"/>
                <a:gd name="T64" fmla="*/ 23 w 68"/>
                <a:gd name="T65" fmla="*/ 50 h 73"/>
                <a:gd name="T66" fmla="*/ 15 w 68"/>
                <a:gd name="T67" fmla="*/ 52 h 73"/>
                <a:gd name="T68" fmla="*/ 9 w 68"/>
                <a:gd name="T69" fmla="*/ 52 h 73"/>
                <a:gd name="T70" fmla="*/ 15 w 68"/>
                <a:gd name="T71" fmla="*/ 47 h 73"/>
                <a:gd name="T72" fmla="*/ 18 w 68"/>
                <a:gd name="T73" fmla="*/ 41 h 73"/>
                <a:gd name="T74" fmla="*/ 19 w 68"/>
                <a:gd name="T75" fmla="*/ 39 h 73"/>
                <a:gd name="T76" fmla="*/ 11 w 68"/>
                <a:gd name="T77" fmla="*/ 39 h 73"/>
                <a:gd name="T78" fmla="*/ 9 w 68"/>
                <a:gd name="T79" fmla="*/ 38 h 73"/>
                <a:gd name="T80" fmla="*/ 4 w 68"/>
                <a:gd name="T81" fmla="*/ 37 h 73"/>
                <a:gd name="T82" fmla="*/ 6 w 68"/>
                <a:gd name="T83" fmla="*/ 35 h 73"/>
                <a:gd name="T84" fmla="*/ 8 w 68"/>
                <a:gd name="T85" fmla="*/ 33 h 73"/>
                <a:gd name="T86" fmla="*/ 11 w 68"/>
                <a:gd name="T87" fmla="*/ 30 h 73"/>
                <a:gd name="T88" fmla="*/ 8 w 68"/>
                <a:gd name="T89" fmla="*/ 26 h 73"/>
                <a:gd name="T90" fmla="*/ 6 w 68"/>
                <a:gd name="T91" fmla="*/ 22 h 73"/>
                <a:gd name="T92" fmla="*/ 8 w 68"/>
                <a:gd name="T93" fmla="*/ 20 h 73"/>
                <a:gd name="T94" fmla="*/ 18 w 68"/>
                <a:gd name="T95" fmla="*/ 22 h 73"/>
                <a:gd name="T96" fmla="*/ 25 w 68"/>
                <a:gd name="T97" fmla="*/ 20 h 73"/>
                <a:gd name="T98" fmla="*/ 27 w 68"/>
                <a:gd name="T99" fmla="*/ 17 h 73"/>
                <a:gd name="T100" fmla="*/ 32 w 68"/>
                <a:gd name="T101" fmla="*/ 14 h 73"/>
                <a:gd name="T102" fmla="*/ 27 w 68"/>
                <a:gd name="T103" fmla="*/ 11 h 73"/>
                <a:gd name="T104" fmla="*/ 28 w 68"/>
                <a:gd name="T105" fmla="*/ 7 h 73"/>
                <a:gd name="T106" fmla="*/ 34 w 68"/>
                <a:gd name="T107" fmla="*/ 3 h 73"/>
                <a:gd name="T108" fmla="*/ 39 w 68"/>
                <a:gd name="T109" fmla="*/ 1 h 73"/>
                <a:gd name="T110" fmla="*/ 39 w 68"/>
                <a:gd name="T111" fmla="*/ 5 h 73"/>
                <a:gd name="T112" fmla="*/ 40 w 68"/>
                <a:gd name="T113" fmla="*/ 7 h 73"/>
                <a:gd name="T114" fmla="*/ 40 w 68"/>
                <a:gd name="T115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73">
                  <a:moveTo>
                    <a:pt x="42" y="0"/>
                  </a:moveTo>
                  <a:lnTo>
                    <a:pt x="44" y="0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7" y="3"/>
                  </a:lnTo>
                  <a:lnTo>
                    <a:pt x="46" y="3"/>
                  </a:lnTo>
                  <a:lnTo>
                    <a:pt x="46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1" y="3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8" y="3"/>
                  </a:lnTo>
                  <a:lnTo>
                    <a:pt x="60" y="3"/>
                  </a:lnTo>
                  <a:lnTo>
                    <a:pt x="62" y="5"/>
                  </a:lnTo>
                  <a:lnTo>
                    <a:pt x="62" y="7"/>
                  </a:lnTo>
                  <a:lnTo>
                    <a:pt x="64" y="9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6" y="14"/>
                  </a:lnTo>
                  <a:lnTo>
                    <a:pt x="68" y="14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6" y="17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5" y="20"/>
                  </a:lnTo>
                  <a:lnTo>
                    <a:pt x="64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0" y="24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58" y="2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8" y="33"/>
                  </a:lnTo>
                  <a:lnTo>
                    <a:pt x="60" y="33"/>
                  </a:lnTo>
                  <a:lnTo>
                    <a:pt x="60" y="35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41"/>
                  </a:lnTo>
                  <a:lnTo>
                    <a:pt x="60" y="44"/>
                  </a:lnTo>
                  <a:lnTo>
                    <a:pt x="62" y="45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58" y="52"/>
                  </a:lnTo>
                  <a:lnTo>
                    <a:pt x="57" y="56"/>
                  </a:lnTo>
                  <a:lnTo>
                    <a:pt x="57" y="56"/>
                  </a:lnTo>
                  <a:lnTo>
                    <a:pt x="55" y="58"/>
                  </a:lnTo>
                  <a:lnTo>
                    <a:pt x="57" y="59"/>
                  </a:lnTo>
                  <a:lnTo>
                    <a:pt x="55" y="59"/>
                  </a:lnTo>
                  <a:lnTo>
                    <a:pt x="53" y="59"/>
                  </a:lnTo>
                  <a:lnTo>
                    <a:pt x="51" y="59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6" y="60"/>
                  </a:lnTo>
                  <a:lnTo>
                    <a:pt x="44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4" y="66"/>
                  </a:lnTo>
                  <a:lnTo>
                    <a:pt x="34" y="66"/>
                  </a:lnTo>
                  <a:lnTo>
                    <a:pt x="32" y="66"/>
                  </a:lnTo>
                  <a:lnTo>
                    <a:pt x="30" y="6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27" y="68"/>
                  </a:lnTo>
                  <a:lnTo>
                    <a:pt x="25" y="69"/>
                  </a:lnTo>
                  <a:lnTo>
                    <a:pt x="23" y="69"/>
                  </a:lnTo>
                  <a:lnTo>
                    <a:pt x="23" y="71"/>
                  </a:lnTo>
                  <a:lnTo>
                    <a:pt x="16" y="71"/>
                  </a:lnTo>
                  <a:lnTo>
                    <a:pt x="16" y="71"/>
                  </a:lnTo>
                  <a:lnTo>
                    <a:pt x="15" y="71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9" y="73"/>
                  </a:lnTo>
                  <a:lnTo>
                    <a:pt x="8" y="73"/>
                  </a:lnTo>
                  <a:lnTo>
                    <a:pt x="9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1" y="68"/>
                  </a:lnTo>
                  <a:lnTo>
                    <a:pt x="8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4" y="68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6" y="62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8"/>
                  </a:lnTo>
                  <a:lnTo>
                    <a:pt x="4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8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9" y="5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23" y="50"/>
                  </a:lnTo>
                  <a:lnTo>
                    <a:pt x="21" y="50"/>
                  </a:lnTo>
                  <a:lnTo>
                    <a:pt x="19" y="49"/>
                  </a:lnTo>
                  <a:lnTo>
                    <a:pt x="18" y="50"/>
                  </a:lnTo>
                  <a:lnTo>
                    <a:pt x="18" y="52"/>
                  </a:lnTo>
                  <a:lnTo>
                    <a:pt x="15" y="52"/>
                  </a:lnTo>
                  <a:lnTo>
                    <a:pt x="13" y="52"/>
                  </a:lnTo>
                  <a:lnTo>
                    <a:pt x="13" y="50"/>
                  </a:lnTo>
                  <a:lnTo>
                    <a:pt x="11" y="50"/>
                  </a:lnTo>
                  <a:lnTo>
                    <a:pt x="11" y="52"/>
                  </a:lnTo>
                  <a:lnTo>
                    <a:pt x="9" y="52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5" y="47"/>
                  </a:lnTo>
                  <a:lnTo>
                    <a:pt x="15" y="45"/>
                  </a:lnTo>
                  <a:lnTo>
                    <a:pt x="13" y="45"/>
                  </a:lnTo>
                  <a:lnTo>
                    <a:pt x="16" y="44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21" y="39"/>
                  </a:lnTo>
                  <a:lnTo>
                    <a:pt x="19" y="39"/>
                  </a:lnTo>
                  <a:lnTo>
                    <a:pt x="18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6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9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17"/>
                  </a:lnTo>
                  <a:lnTo>
                    <a:pt x="28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2" y="14"/>
                  </a:lnTo>
                  <a:lnTo>
                    <a:pt x="27" y="14"/>
                  </a:lnTo>
                  <a:lnTo>
                    <a:pt x="23" y="14"/>
                  </a:lnTo>
                  <a:lnTo>
                    <a:pt x="23" y="11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8" y="9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40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0" y="3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4" y="1"/>
                  </a:lnTo>
                  <a:lnTo>
                    <a:pt x="42" y="0"/>
                  </a:lnTo>
                  <a:lnTo>
                    <a:pt x="4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2" name="Freeform 11318"/>
            <p:cNvSpPr>
              <a:spLocks noChangeAspect="1"/>
            </p:cNvSpPr>
            <p:nvPr/>
          </p:nvSpPr>
          <p:spPr bwMode="auto">
            <a:xfrm>
              <a:off x="3782458" y="1952330"/>
              <a:ext cx="146231" cy="220700"/>
            </a:xfrm>
            <a:custGeom>
              <a:avLst/>
              <a:gdLst>
                <a:gd name="T0" fmla="*/ 42 w 108"/>
                <a:gd name="T1" fmla="*/ 5 h 163"/>
                <a:gd name="T2" fmla="*/ 31 w 108"/>
                <a:gd name="T3" fmla="*/ 18 h 163"/>
                <a:gd name="T4" fmla="*/ 38 w 108"/>
                <a:gd name="T5" fmla="*/ 19 h 163"/>
                <a:gd name="T6" fmla="*/ 59 w 108"/>
                <a:gd name="T7" fmla="*/ 21 h 163"/>
                <a:gd name="T8" fmla="*/ 55 w 108"/>
                <a:gd name="T9" fmla="*/ 31 h 163"/>
                <a:gd name="T10" fmla="*/ 42 w 108"/>
                <a:gd name="T11" fmla="*/ 43 h 163"/>
                <a:gd name="T12" fmla="*/ 45 w 108"/>
                <a:gd name="T13" fmla="*/ 49 h 163"/>
                <a:gd name="T14" fmla="*/ 33 w 108"/>
                <a:gd name="T15" fmla="*/ 52 h 163"/>
                <a:gd name="T16" fmla="*/ 59 w 108"/>
                <a:gd name="T17" fmla="*/ 59 h 163"/>
                <a:gd name="T18" fmla="*/ 68 w 108"/>
                <a:gd name="T19" fmla="*/ 78 h 163"/>
                <a:gd name="T20" fmla="*/ 82 w 108"/>
                <a:gd name="T21" fmla="*/ 90 h 163"/>
                <a:gd name="T22" fmla="*/ 83 w 108"/>
                <a:gd name="T23" fmla="*/ 97 h 163"/>
                <a:gd name="T24" fmla="*/ 85 w 108"/>
                <a:gd name="T25" fmla="*/ 101 h 163"/>
                <a:gd name="T26" fmla="*/ 89 w 108"/>
                <a:gd name="T27" fmla="*/ 113 h 163"/>
                <a:gd name="T28" fmla="*/ 100 w 108"/>
                <a:gd name="T29" fmla="*/ 110 h 163"/>
                <a:gd name="T30" fmla="*/ 106 w 108"/>
                <a:gd name="T31" fmla="*/ 122 h 163"/>
                <a:gd name="T32" fmla="*/ 101 w 108"/>
                <a:gd name="T33" fmla="*/ 128 h 163"/>
                <a:gd name="T34" fmla="*/ 98 w 108"/>
                <a:gd name="T35" fmla="*/ 133 h 163"/>
                <a:gd name="T36" fmla="*/ 93 w 108"/>
                <a:gd name="T37" fmla="*/ 137 h 163"/>
                <a:gd name="T38" fmla="*/ 104 w 108"/>
                <a:gd name="T39" fmla="*/ 139 h 163"/>
                <a:gd name="T40" fmla="*/ 93 w 108"/>
                <a:gd name="T41" fmla="*/ 147 h 163"/>
                <a:gd name="T42" fmla="*/ 70 w 108"/>
                <a:gd name="T43" fmla="*/ 149 h 163"/>
                <a:gd name="T44" fmla="*/ 59 w 108"/>
                <a:gd name="T45" fmla="*/ 151 h 163"/>
                <a:gd name="T46" fmla="*/ 51 w 108"/>
                <a:gd name="T47" fmla="*/ 152 h 163"/>
                <a:gd name="T48" fmla="*/ 35 w 108"/>
                <a:gd name="T49" fmla="*/ 156 h 163"/>
                <a:gd name="T50" fmla="*/ 26 w 108"/>
                <a:gd name="T51" fmla="*/ 156 h 163"/>
                <a:gd name="T52" fmla="*/ 14 w 108"/>
                <a:gd name="T53" fmla="*/ 163 h 163"/>
                <a:gd name="T54" fmla="*/ 6 w 108"/>
                <a:gd name="T55" fmla="*/ 160 h 163"/>
                <a:gd name="T56" fmla="*/ 21 w 108"/>
                <a:gd name="T57" fmla="*/ 149 h 163"/>
                <a:gd name="T58" fmla="*/ 35 w 108"/>
                <a:gd name="T59" fmla="*/ 141 h 163"/>
                <a:gd name="T60" fmla="*/ 49 w 108"/>
                <a:gd name="T61" fmla="*/ 133 h 163"/>
                <a:gd name="T62" fmla="*/ 38 w 108"/>
                <a:gd name="T63" fmla="*/ 139 h 163"/>
                <a:gd name="T64" fmla="*/ 26 w 108"/>
                <a:gd name="T65" fmla="*/ 133 h 163"/>
                <a:gd name="T66" fmla="*/ 17 w 108"/>
                <a:gd name="T67" fmla="*/ 133 h 163"/>
                <a:gd name="T68" fmla="*/ 17 w 108"/>
                <a:gd name="T69" fmla="*/ 126 h 163"/>
                <a:gd name="T70" fmla="*/ 28 w 108"/>
                <a:gd name="T71" fmla="*/ 116 h 163"/>
                <a:gd name="T72" fmla="*/ 26 w 108"/>
                <a:gd name="T73" fmla="*/ 112 h 163"/>
                <a:gd name="T74" fmla="*/ 23 w 108"/>
                <a:gd name="T75" fmla="*/ 108 h 163"/>
                <a:gd name="T76" fmla="*/ 35 w 108"/>
                <a:gd name="T77" fmla="*/ 103 h 163"/>
                <a:gd name="T78" fmla="*/ 47 w 108"/>
                <a:gd name="T79" fmla="*/ 103 h 163"/>
                <a:gd name="T80" fmla="*/ 44 w 108"/>
                <a:gd name="T81" fmla="*/ 95 h 163"/>
                <a:gd name="T82" fmla="*/ 45 w 108"/>
                <a:gd name="T83" fmla="*/ 87 h 163"/>
                <a:gd name="T84" fmla="*/ 35 w 108"/>
                <a:gd name="T85" fmla="*/ 80 h 163"/>
                <a:gd name="T86" fmla="*/ 33 w 108"/>
                <a:gd name="T87" fmla="*/ 73 h 163"/>
                <a:gd name="T88" fmla="*/ 26 w 108"/>
                <a:gd name="T89" fmla="*/ 75 h 163"/>
                <a:gd name="T90" fmla="*/ 17 w 108"/>
                <a:gd name="T91" fmla="*/ 76 h 163"/>
                <a:gd name="T92" fmla="*/ 16 w 108"/>
                <a:gd name="T93" fmla="*/ 67 h 163"/>
                <a:gd name="T94" fmla="*/ 17 w 108"/>
                <a:gd name="T95" fmla="*/ 56 h 163"/>
                <a:gd name="T96" fmla="*/ 17 w 108"/>
                <a:gd name="T97" fmla="*/ 49 h 163"/>
                <a:gd name="T98" fmla="*/ 12 w 108"/>
                <a:gd name="T99" fmla="*/ 54 h 163"/>
                <a:gd name="T100" fmla="*/ 12 w 108"/>
                <a:gd name="T101" fmla="*/ 50 h 163"/>
                <a:gd name="T102" fmla="*/ 6 w 108"/>
                <a:gd name="T103" fmla="*/ 64 h 163"/>
                <a:gd name="T104" fmla="*/ 6 w 108"/>
                <a:gd name="T105" fmla="*/ 59 h 163"/>
                <a:gd name="T106" fmla="*/ 6 w 108"/>
                <a:gd name="T107" fmla="*/ 50 h 163"/>
                <a:gd name="T108" fmla="*/ 12 w 108"/>
                <a:gd name="T109" fmla="*/ 38 h 163"/>
                <a:gd name="T110" fmla="*/ 0 w 108"/>
                <a:gd name="T111" fmla="*/ 38 h 163"/>
                <a:gd name="T112" fmla="*/ 5 w 108"/>
                <a:gd name="T113" fmla="*/ 33 h 163"/>
                <a:gd name="T114" fmla="*/ 5 w 108"/>
                <a:gd name="T115" fmla="*/ 23 h 163"/>
                <a:gd name="T116" fmla="*/ 5 w 108"/>
                <a:gd name="T117" fmla="*/ 18 h 163"/>
                <a:gd name="T118" fmla="*/ 8 w 108"/>
                <a:gd name="T119" fmla="*/ 12 h 163"/>
                <a:gd name="T120" fmla="*/ 16 w 108"/>
                <a:gd name="T121" fmla="*/ 7 h 163"/>
                <a:gd name="T122" fmla="*/ 16 w 108"/>
                <a:gd name="T123" fmla="*/ 2 h 163"/>
                <a:gd name="T124" fmla="*/ 26 w 108"/>
                <a:gd name="T125" fmla="*/ 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" h="163">
                  <a:moveTo>
                    <a:pt x="40" y="0"/>
                  </a:moveTo>
                  <a:lnTo>
                    <a:pt x="42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0" y="7"/>
                  </a:lnTo>
                  <a:lnTo>
                    <a:pt x="36" y="8"/>
                  </a:lnTo>
                  <a:lnTo>
                    <a:pt x="31" y="12"/>
                  </a:lnTo>
                  <a:lnTo>
                    <a:pt x="29" y="14"/>
                  </a:lnTo>
                  <a:lnTo>
                    <a:pt x="29" y="16"/>
                  </a:lnTo>
                  <a:lnTo>
                    <a:pt x="28" y="16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5" y="21"/>
                  </a:lnTo>
                  <a:lnTo>
                    <a:pt x="36" y="19"/>
                  </a:lnTo>
                  <a:lnTo>
                    <a:pt x="38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4" y="19"/>
                  </a:lnTo>
                  <a:lnTo>
                    <a:pt x="45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9" y="21"/>
                  </a:lnTo>
                  <a:lnTo>
                    <a:pt x="59" y="23"/>
                  </a:lnTo>
                  <a:lnTo>
                    <a:pt x="59" y="25"/>
                  </a:lnTo>
                  <a:lnTo>
                    <a:pt x="59" y="25"/>
                  </a:lnTo>
                  <a:lnTo>
                    <a:pt x="57" y="26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31"/>
                  </a:lnTo>
                  <a:lnTo>
                    <a:pt x="52" y="37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49" y="42"/>
                  </a:lnTo>
                  <a:lnTo>
                    <a:pt x="47" y="42"/>
                  </a:lnTo>
                  <a:lnTo>
                    <a:pt x="45" y="43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40" y="45"/>
                  </a:lnTo>
                  <a:lnTo>
                    <a:pt x="42" y="45"/>
                  </a:lnTo>
                  <a:lnTo>
                    <a:pt x="45" y="45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45" y="49"/>
                  </a:lnTo>
                  <a:lnTo>
                    <a:pt x="44" y="49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3" y="50"/>
                  </a:lnTo>
                  <a:lnTo>
                    <a:pt x="31" y="50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54" y="54"/>
                  </a:lnTo>
                  <a:lnTo>
                    <a:pt x="55" y="56"/>
                  </a:lnTo>
                  <a:lnTo>
                    <a:pt x="59" y="59"/>
                  </a:lnTo>
                  <a:lnTo>
                    <a:pt x="61" y="59"/>
                  </a:lnTo>
                  <a:lnTo>
                    <a:pt x="61" y="61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4" y="71"/>
                  </a:lnTo>
                  <a:lnTo>
                    <a:pt x="66" y="76"/>
                  </a:lnTo>
                  <a:lnTo>
                    <a:pt x="68" y="76"/>
                  </a:lnTo>
                  <a:lnTo>
                    <a:pt x="68" y="78"/>
                  </a:lnTo>
                  <a:lnTo>
                    <a:pt x="74" y="80"/>
                  </a:lnTo>
                  <a:lnTo>
                    <a:pt x="75" y="82"/>
                  </a:lnTo>
                  <a:lnTo>
                    <a:pt x="76" y="84"/>
                  </a:lnTo>
                  <a:lnTo>
                    <a:pt x="78" y="85"/>
                  </a:lnTo>
                  <a:lnTo>
                    <a:pt x="82" y="87"/>
                  </a:lnTo>
                  <a:lnTo>
                    <a:pt x="83" y="88"/>
                  </a:lnTo>
                  <a:lnTo>
                    <a:pt x="82" y="88"/>
                  </a:lnTo>
                  <a:lnTo>
                    <a:pt x="82" y="90"/>
                  </a:lnTo>
                  <a:lnTo>
                    <a:pt x="82" y="92"/>
                  </a:lnTo>
                  <a:lnTo>
                    <a:pt x="83" y="92"/>
                  </a:lnTo>
                  <a:lnTo>
                    <a:pt x="83" y="95"/>
                  </a:lnTo>
                  <a:lnTo>
                    <a:pt x="85" y="97"/>
                  </a:lnTo>
                  <a:lnTo>
                    <a:pt x="85" y="97"/>
                  </a:lnTo>
                  <a:lnTo>
                    <a:pt x="85" y="97"/>
                  </a:lnTo>
                  <a:lnTo>
                    <a:pt x="83" y="97"/>
                  </a:lnTo>
                  <a:lnTo>
                    <a:pt x="83" y="97"/>
                  </a:lnTo>
                  <a:lnTo>
                    <a:pt x="82" y="95"/>
                  </a:lnTo>
                  <a:lnTo>
                    <a:pt x="80" y="95"/>
                  </a:lnTo>
                  <a:lnTo>
                    <a:pt x="78" y="95"/>
                  </a:lnTo>
                  <a:lnTo>
                    <a:pt x="76" y="95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80" y="95"/>
                  </a:lnTo>
                  <a:lnTo>
                    <a:pt x="85" y="101"/>
                  </a:lnTo>
                  <a:lnTo>
                    <a:pt x="89" y="103"/>
                  </a:lnTo>
                  <a:lnTo>
                    <a:pt x="89" y="106"/>
                  </a:lnTo>
                  <a:lnTo>
                    <a:pt x="89" y="108"/>
                  </a:lnTo>
                  <a:lnTo>
                    <a:pt x="87" y="108"/>
                  </a:lnTo>
                  <a:lnTo>
                    <a:pt x="85" y="110"/>
                  </a:lnTo>
                  <a:lnTo>
                    <a:pt x="85" y="112"/>
                  </a:lnTo>
                  <a:lnTo>
                    <a:pt x="89" y="113"/>
                  </a:lnTo>
                  <a:lnTo>
                    <a:pt x="89" y="113"/>
                  </a:lnTo>
                  <a:lnTo>
                    <a:pt x="89" y="112"/>
                  </a:lnTo>
                  <a:lnTo>
                    <a:pt x="91" y="112"/>
                  </a:lnTo>
                  <a:lnTo>
                    <a:pt x="91" y="110"/>
                  </a:lnTo>
                  <a:lnTo>
                    <a:pt x="93" y="110"/>
                  </a:lnTo>
                  <a:lnTo>
                    <a:pt x="94" y="110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1" y="110"/>
                  </a:lnTo>
                  <a:lnTo>
                    <a:pt x="102" y="112"/>
                  </a:lnTo>
                  <a:lnTo>
                    <a:pt x="106" y="113"/>
                  </a:lnTo>
                  <a:lnTo>
                    <a:pt x="108" y="114"/>
                  </a:lnTo>
                  <a:lnTo>
                    <a:pt x="108" y="116"/>
                  </a:lnTo>
                  <a:lnTo>
                    <a:pt x="108" y="118"/>
                  </a:lnTo>
                  <a:lnTo>
                    <a:pt x="108" y="120"/>
                  </a:lnTo>
                  <a:lnTo>
                    <a:pt x="106" y="122"/>
                  </a:lnTo>
                  <a:lnTo>
                    <a:pt x="106" y="123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4" y="126"/>
                  </a:lnTo>
                  <a:lnTo>
                    <a:pt x="102" y="128"/>
                  </a:lnTo>
                  <a:lnTo>
                    <a:pt x="101" y="126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1" y="131"/>
                  </a:lnTo>
                  <a:lnTo>
                    <a:pt x="100" y="131"/>
                  </a:lnTo>
                  <a:lnTo>
                    <a:pt x="98" y="131"/>
                  </a:lnTo>
                  <a:lnTo>
                    <a:pt x="94" y="132"/>
                  </a:lnTo>
                  <a:lnTo>
                    <a:pt x="96" y="132"/>
                  </a:lnTo>
                  <a:lnTo>
                    <a:pt x="98" y="133"/>
                  </a:lnTo>
                  <a:lnTo>
                    <a:pt x="96" y="135"/>
                  </a:lnTo>
                  <a:lnTo>
                    <a:pt x="96" y="135"/>
                  </a:lnTo>
                  <a:lnTo>
                    <a:pt x="94" y="135"/>
                  </a:lnTo>
                  <a:lnTo>
                    <a:pt x="93" y="135"/>
                  </a:lnTo>
                  <a:lnTo>
                    <a:pt x="91" y="135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4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2" y="139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100" y="144"/>
                  </a:lnTo>
                  <a:lnTo>
                    <a:pt x="98" y="146"/>
                  </a:lnTo>
                  <a:lnTo>
                    <a:pt x="98" y="146"/>
                  </a:lnTo>
                  <a:lnTo>
                    <a:pt x="94" y="146"/>
                  </a:lnTo>
                  <a:lnTo>
                    <a:pt x="94" y="147"/>
                  </a:lnTo>
                  <a:lnTo>
                    <a:pt x="93" y="147"/>
                  </a:lnTo>
                  <a:lnTo>
                    <a:pt x="91" y="147"/>
                  </a:lnTo>
                  <a:lnTo>
                    <a:pt x="89" y="149"/>
                  </a:lnTo>
                  <a:lnTo>
                    <a:pt x="87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4" y="149"/>
                  </a:lnTo>
                  <a:lnTo>
                    <a:pt x="72" y="149"/>
                  </a:lnTo>
                  <a:lnTo>
                    <a:pt x="70" y="149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4" y="147"/>
                  </a:lnTo>
                  <a:lnTo>
                    <a:pt x="66" y="147"/>
                  </a:lnTo>
                  <a:lnTo>
                    <a:pt x="63" y="149"/>
                  </a:lnTo>
                  <a:lnTo>
                    <a:pt x="63" y="149"/>
                  </a:lnTo>
                  <a:lnTo>
                    <a:pt x="61" y="149"/>
                  </a:lnTo>
                  <a:lnTo>
                    <a:pt x="59" y="151"/>
                  </a:lnTo>
                  <a:lnTo>
                    <a:pt x="55" y="149"/>
                  </a:lnTo>
                  <a:lnTo>
                    <a:pt x="55" y="151"/>
                  </a:lnTo>
                  <a:lnTo>
                    <a:pt x="57" y="151"/>
                  </a:lnTo>
                  <a:lnTo>
                    <a:pt x="57" y="152"/>
                  </a:lnTo>
                  <a:lnTo>
                    <a:pt x="55" y="152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1"/>
                  </a:lnTo>
                  <a:lnTo>
                    <a:pt x="45" y="151"/>
                  </a:lnTo>
                  <a:lnTo>
                    <a:pt x="44" y="149"/>
                  </a:lnTo>
                  <a:lnTo>
                    <a:pt x="44" y="151"/>
                  </a:lnTo>
                  <a:lnTo>
                    <a:pt x="36" y="151"/>
                  </a:lnTo>
                  <a:lnTo>
                    <a:pt x="36" y="152"/>
                  </a:lnTo>
                  <a:lnTo>
                    <a:pt x="35" y="156"/>
                  </a:lnTo>
                  <a:lnTo>
                    <a:pt x="35" y="158"/>
                  </a:lnTo>
                  <a:lnTo>
                    <a:pt x="33" y="158"/>
                  </a:lnTo>
                  <a:lnTo>
                    <a:pt x="31" y="160"/>
                  </a:lnTo>
                  <a:lnTo>
                    <a:pt x="29" y="158"/>
                  </a:lnTo>
                  <a:lnTo>
                    <a:pt x="28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3" y="156"/>
                  </a:lnTo>
                  <a:lnTo>
                    <a:pt x="19" y="158"/>
                  </a:lnTo>
                  <a:lnTo>
                    <a:pt x="17" y="158"/>
                  </a:lnTo>
                  <a:lnTo>
                    <a:pt x="16" y="160"/>
                  </a:lnTo>
                  <a:lnTo>
                    <a:pt x="14" y="161"/>
                  </a:lnTo>
                  <a:lnTo>
                    <a:pt x="14" y="163"/>
                  </a:lnTo>
                  <a:lnTo>
                    <a:pt x="12" y="163"/>
                  </a:lnTo>
                  <a:lnTo>
                    <a:pt x="10" y="161"/>
                  </a:lnTo>
                  <a:lnTo>
                    <a:pt x="8" y="161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6" y="160"/>
                  </a:lnTo>
                  <a:lnTo>
                    <a:pt x="10" y="158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7" y="152"/>
                  </a:lnTo>
                  <a:lnTo>
                    <a:pt x="17" y="152"/>
                  </a:lnTo>
                  <a:lnTo>
                    <a:pt x="21" y="149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23" y="146"/>
                  </a:lnTo>
                  <a:lnTo>
                    <a:pt x="25" y="144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31" y="141"/>
                  </a:lnTo>
                  <a:lnTo>
                    <a:pt x="35" y="141"/>
                  </a:lnTo>
                  <a:lnTo>
                    <a:pt x="38" y="142"/>
                  </a:lnTo>
                  <a:lnTo>
                    <a:pt x="40" y="142"/>
                  </a:lnTo>
                  <a:lnTo>
                    <a:pt x="42" y="141"/>
                  </a:lnTo>
                  <a:lnTo>
                    <a:pt x="42" y="141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7" y="135"/>
                  </a:lnTo>
                  <a:lnTo>
                    <a:pt x="49" y="133"/>
                  </a:lnTo>
                  <a:lnTo>
                    <a:pt x="51" y="132"/>
                  </a:lnTo>
                  <a:lnTo>
                    <a:pt x="49" y="132"/>
                  </a:lnTo>
                  <a:lnTo>
                    <a:pt x="47" y="133"/>
                  </a:lnTo>
                  <a:lnTo>
                    <a:pt x="47" y="135"/>
                  </a:lnTo>
                  <a:lnTo>
                    <a:pt x="44" y="135"/>
                  </a:lnTo>
                  <a:lnTo>
                    <a:pt x="42" y="135"/>
                  </a:lnTo>
                  <a:lnTo>
                    <a:pt x="40" y="137"/>
                  </a:lnTo>
                  <a:lnTo>
                    <a:pt x="38" y="139"/>
                  </a:lnTo>
                  <a:lnTo>
                    <a:pt x="35" y="137"/>
                  </a:lnTo>
                  <a:lnTo>
                    <a:pt x="33" y="135"/>
                  </a:lnTo>
                  <a:lnTo>
                    <a:pt x="31" y="133"/>
                  </a:lnTo>
                  <a:lnTo>
                    <a:pt x="29" y="133"/>
                  </a:lnTo>
                  <a:lnTo>
                    <a:pt x="29" y="135"/>
                  </a:lnTo>
                  <a:lnTo>
                    <a:pt x="28" y="135"/>
                  </a:lnTo>
                  <a:lnTo>
                    <a:pt x="26" y="135"/>
                  </a:lnTo>
                  <a:lnTo>
                    <a:pt x="26" y="133"/>
                  </a:lnTo>
                  <a:lnTo>
                    <a:pt x="28" y="133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19" y="133"/>
                  </a:lnTo>
                  <a:lnTo>
                    <a:pt x="17" y="133"/>
                  </a:lnTo>
                  <a:lnTo>
                    <a:pt x="14" y="132"/>
                  </a:lnTo>
                  <a:lnTo>
                    <a:pt x="12" y="132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6"/>
                  </a:lnTo>
                  <a:lnTo>
                    <a:pt x="17" y="126"/>
                  </a:lnTo>
                  <a:lnTo>
                    <a:pt x="21" y="125"/>
                  </a:lnTo>
                  <a:lnTo>
                    <a:pt x="25" y="123"/>
                  </a:lnTo>
                  <a:lnTo>
                    <a:pt x="26" y="122"/>
                  </a:lnTo>
                  <a:lnTo>
                    <a:pt x="28" y="122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9" y="116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8" y="114"/>
                  </a:lnTo>
                  <a:lnTo>
                    <a:pt x="28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26" y="112"/>
                  </a:lnTo>
                  <a:lnTo>
                    <a:pt x="25" y="112"/>
                  </a:lnTo>
                  <a:lnTo>
                    <a:pt x="23" y="112"/>
                  </a:lnTo>
                  <a:lnTo>
                    <a:pt x="21" y="113"/>
                  </a:lnTo>
                  <a:lnTo>
                    <a:pt x="19" y="113"/>
                  </a:lnTo>
                  <a:lnTo>
                    <a:pt x="19" y="112"/>
                  </a:lnTo>
                  <a:lnTo>
                    <a:pt x="21" y="112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6" y="106"/>
                  </a:lnTo>
                  <a:lnTo>
                    <a:pt x="28" y="104"/>
                  </a:lnTo>
                  <a:lnTo>
                    <a:pt x="31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5" y="103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42" y="104"/>
                  </a:lnTo>
                  <a:lnTo>
                    <a:pt x="40" y="101"/>
                  </a:lnTo>
                  <a:lnTo>
                    <a:pt x="42" y="101"/>
                  </a:lnTo>
                  <a:lnTo>
                    <a:pt x="44" y="103"/>
                  </a:lnTo>
                  <a:lnTo>
                    <a:pt x="45" y="104"/>
                  </a:lnTo>
                  <a:lnTo>
                    <a:pt x="47" y="103"/>
                  </a:lnTo>
                  <a:lnTo>
                    <a:pt x="45" y="103"/>
                  </a:lnTo>
                  <a:lnTo>
                    <a:pt x="45" y="103"/>
                  </a:lnTo>
                  <a:lnTo>
                    <a:pt x="44" y="103"/>
                  </a:lnTo>
                  <a:lnTo>
                    <a:pt x="44" y="101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4" y="97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42" y="92"/>
                  </a:lnTo>
                  <a:lnTo>
                    <a:pt x="44" y="90"/>
                  </a:lnTo>
                  <a:lnTo>
                    <a:pt x="45" y="88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44" y="87"/>
                  </a:lnTo>
                  <a:lnTo>
                    <a:pt x="42" y="87"/>
                  </a:lnTo>
                  <a:lnTo>
                    <a:pt x="42" y="88"/>
                  </a:lnTo>
                  <a:lnTo>
                    <a:pt x="40" y="88"/>
                  </a:lnTo>
                  <a:lnTo>
                    <a:pt x="38" y="85"/>
                  </a:lnTo>
                  <a:lnTo>
                    <a:pt x="36" y="85"/>
                  </a:lnTo>
                  <a:lnTo>
                    <a:pt x="35" y="82"/>
                  </a:lnTo>
                  <a:lnTo>
                    <a:pt x="35" y="80"/>
                  </a:lnTo>
                  <a:lnTo>
                    <a:pt x="36" y="76"/>
                  </a:lnTo>
                  <a:lnTo>
                    <a:pt x="38" y="73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36" y="73"/>
                  </a:lnTo>
                  <a:lnTo>
                    <a:pt x="35" y="73"/>
                  </a:lnTo>
                  <a:lnTo>
                    <a:pt x="33" y="73"/>
                  </a:lnTo>
                  <a:lnTo>
                    <a:pt x="33" y="73"/>
                  </a:lnTo>
                  <a:lnTo>
                    <a:pt x="31" y="75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3" y="75"/>
                  </a:lnTo>
                  <a:lnTo>
                    <a:pt x="23" y="76"/>
                  </a:lnTo>
                  <a:lnTo>
                    <a:pt x="21" y="75"/>
                  </a:lnTo>
                  <a:lnTo>
                    <a:pt x="17" y="75"/>
                  </a:lnTo>
                  <a:lnTo>
                    <a:pt x="17" y="75"/>
                  </a:lnTo>
                  <a:lnTo>
                    <a:pt x="17" y="76"/>
                  </a:lnTo>
                  <a:lnTo>
                    <a:pt x="16" y="76"/>
                  </a:lnTo>
                  <a:lnTo>
                    <a:pt x="16" y="76"/>
                  </a:lnTo>
                  <a:lnTo>
                    <a:pt x="14" y="75"/>
                  </a:lnTo>
                  <a:lnTo>
                    <a:pt x="12" y="73"/>
                  </a:lnTo>
                  <a:lnTo>
                    <a:pt x="12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6" y="67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7" y="56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21" y="54"/>
                  </a:lnTo>
                  <a:lnTo>
                    <a:pt x="19" y="52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0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4" y="52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6" y="49"/>
                  </a:lnTo>
                  <a:lnTo>
                    <a:pt x="14" y="49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7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65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6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6" y="50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8" y="4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39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5" y="42"/>
                  </a:lnTo>
                  <a:lnTo>
                    <a:pt x="4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7"/>
                  </a:lnTo>
                  <a:lnTo>
                    <a:pt x="5" y="37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6" y="31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1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6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4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3" name="Freeform 11121"/>
            <p:cNvSpPr>
              <a:spLocks/>
            </p:cNvSpPr>
            <p:nvPr/>
          </p:nvSpPr>
          <p:spPr bwMode="auto">
            <a:xfrm>
              <a:off x="6477611" y="2283071"/>
              <a:ext cx="98822" cy="80963"/>
            </a:xfrm>
            <a:custGeom>
              <a:avLst/>
              <a:gdLst>
                <a:gd name="T0" fmla="*/ 30 w 83"/>
                <a:gd name="T1" fmla="*/ 0 h 68"/>
                <a:gd name="T2" fmla="*/ 40 w 83"/>
                <a:gd name="T3" fmla="*/ 10 h 68"/>
                <a:gd name="T4" fmla="*/ 49 w 83"/>
                <a:gd name="T5" fmla="*/ 19 h 68"/>
                <a:gd name="T6" fmla="*/ 54 w 83"/>
                <a:gd name="T7" fmla="*/ 23 h 68"/>
                <a:gd name="T8" fmla="*/ 58 w 83"/>
                <a:gd name="T9" fmla="*/ 23 h 68"/>
                <a:gd name="T10" fmla="*/ 66 w 83"/>
                <a:gd name="T11" fmla="*/ 26 h 68"/>
                <a:gd name="T12" fmla="*/ 70 w 83"/>
                <a:gd name="T13" fmla="*/ 26 h 68"/>
                <a:gd name="T14" fmla="*/ 77 w 83"/>
                <a:gd name="T15" fmla="*/ 19 h 68"/>
                <a:gd name="T16" fmla="*/ 75 w 83"/>
                <a:gd name="T17" fmla="*/ 25 h 68"/>
                <a:gd name="T18" fmla="*/ 73 w 83"/>
                <a:gd name="T19" fmla="*/ 31 h 68"/>
                <a:gd name="T20" fmla="*/ 77 w 83"/>
                <a:gd name="T21" fmla="*/ 36 h 68"/>
                <a:gd name="T22" fmla="*/ 81 w 83"/>
                <a:gd name="T23" fmla="*/ 36 h 68"/>
                <a:gd name="T24" fmla="*/ 83 w 83"/>
                <a:gd name="T25" fmla="*/ 34 h 68"/>
                <a:gd name="T26" fmla="*/ 79 w 83"/>
                <a:gd name="T27" fmla="*/ 38 h 68"/>
                <a:gd name="T28" fmla="*/ 77 w 83"/>
                <a:gd name="T29" fmla="*/ 38 h 68"/>
                <a:gd name="T30" fmla="*/ 72 w 83"/>
                <a:gd name="T31" fmla="*/ 42 h 68"/>
                <a:gd name="T32" fmla="*/ 66 w 83"/>
                <a:gd name="T33" fmla="*/ 42 h 68"/>
                <a:gd name="T34" fmla="*/ 61 w 83"/>
                <a:gd name="T35" fmla="*/ 42 h 68"/>
                <a:gd name="T36" fmla="*/ 53 w 83"/>
                <a:gd name="T37" fmla="*/ 49 h 68"/>
                <a:gd name="T38" fmla="*/ 49 w 83"/>
                <a:gd name="T39" fmla="*/ 53 h 68"/>
                <a:gd name="T40" fmla="*/ 47 w 83"/>
                <a:gd name="T41" fmla="*/ 57 h 68"/>
                <a:gd name="T42" fmla="*/ 43 w 83"/>
                <a:gd name="T43" fmla="*/ 55 h 68"/>
                <a:gd name="T44" fmla="*/ 28 w 83"/>
                <a:gd name="T45" fmla="*/ 49 h 68"/>
                <a:gd name="T46" fmla="*/ 15 w 83"/>
                <a:gd name="T47" fmla="*/ 52 h 68"/>
                <a:gd name="T48" fmla="*/ 11 w 83"/>
                <a:gd name="T49" fmla="*/ 49 h 68"/>
                <a:gd name="T50" fmla="*/ 9 w 83"/>
                <a:gd name="T51" fmla="*/ 50 h 68"/>
                <a:gd name="T52" fmla="*/ 7 w 83"/>
                <a:gd name="T53" fmla="*/ 52 h 68"/>
                <a:gd name="T54" fmla="*/ 11 w 83"/>
                <a:gd name="T55" fmla="*/ 55 h 68"/>
                <a:gd name="T56" fmla="*/ 12 w 83"/>
                <a:gd name="T57" fmla="*/ 55 h 68"/>
                <a:gd name="T58" fmla="*/ 19 w 83"/>
                <a:gd name="T59" fmla="*/ 61 h 68"/>
                <a:gd name="T60" fmla="*/ 15 w 83"/>
                <a:gd name="T61" fmla="*/ 63 h 68"/>
                <a:gd name="T62" fmla="*/ 11 w 83"/>
                <a:gd name="T63" fmla="*/ 63 h 68"/>
                <a:gd name="T64" fmla="*/ 9 w 83"/>
                <a:gd name="T65" fmla="*/ 66 h 68"/>
                <a:gd name="T66" fmla="*/ 4 w 83"/>
                <a:gd name="T67" fmla="*/ 68 h 68"/>
                <a:gd name="T68" fmla="*/ 2 w 83"/>
                <a:gd name="T69" fmla="*/ 64 h 68"/>
                <a:gd name="T70" fmla="*/ 4 w 83"/>
                <a:gd name="T71" fmla="*/ 59 h 68"/>
                <a:gd name="T72" fmla="*/ 2 w 83"/>
                <a:gd name="T73" fmla="*/ 55 h 68"/>
                <a:gd name="T74" fmla="*/ 0 w 83"/>
                <a:gd name="T75" fmla="*/ 50 h 68"/>
                <a:gd name="T76" fmla="*/ 2 w 83"/>
                <a:gd name="T77" fmla="*/ 47 h 68"/>
                <a:gd name="T78" fmla="*/ 5 w 83"/>
                <a:gd name="T79" fmla="*/ 45 h 68"/>
                <a:gd name="T80" fmla="*/ 9 w 83"/>
                <a:gd name="T81" fmla="*/ 40 h 68"/>
                <a:gd name="T82" fmla="*/ 9 w 83"/>
                <a:gd name="T83" fmla="*/ 36 h 68"/>
                <a:gd name="T84" fmla="*/ 14 w 83"/>
                <a:gd name="T85" fmla="*/ 38 h 68"/>
                <a:gd name="T86" fmla="*/ 19 w 83"/>
                <a:gd name="T87" fmla="*/ 38 h 68"/>
                <a:gd name="T88" fmla="*/ 21 w 83"/>
                <a:gd name="T89" fmla="*/ 36 h 68"/>
                <a:gd name="T90" fmla="*/ 23 w 83"/>
                <a:gd name="T91" fmla="*/ 31 h 68"/>
                <a:gd name="T92" fmla="*/ 26 w 83"/>
                <a:gd name="T93" fmla="*/ 25 h 68"/>
                <a:gd name="T94" fmla="*/ 26 w 83"/>
                <a:gd name="T95" fmla="*/ 17 h 68"/>
                <a:gd name="T96" fmla="*/ 26 w 83"/>
                <a:gd name="T97" fmla="*/ 6 h 68"/>
                <a:gd name="T98" fmla="*/ 26 w 83"/>
                <a:gd name="T99" fmla="*/ 1 h 68"/>
                <a:gd name="T100" fmla="*/ 28 w 83"/>
                <a:gd name="T101" fmla="*/ 1 h 68"/>
                <a:gd name="T102" fmla="*/ 30 w 83"/>
                <a:gd name="T10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" h="68">
                  <a:moveTo>
                    <a:pt x="30" y="0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34" y="3"/>
                  </a:lnTo>
                  <a:lnTo>
                    <a:pt x="36" y="6"/>
                  </a:lnTo>
                  <a:lnTo>
                    <a:pt x="40" y="10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9"/>
                  </a:lnTo>
                  <a:lnTo>
                    <a:pt x="51" y="21"/>
                  </a:lnTo>
                  <a:lnTo>
                    <a:pt x="53" y="21"/>
                  </a:lnTo>
                  <a:lnTo>
                    <a:pt x="54" y="23"/>
                  </a:lnTo>
                  <a:lnTo>
                    <a:pt x="56" y="23"/>
                  </a:lnTo>
                  <a:lnTo>
                    <a:pt x="58" y="23"/>
                  </a:lnTo>
                  <a:lnTo>
                    <a:pt x="58" y="23"/>
                  </a:lnTo>
                  <a:lnTo>
                    <a:pt x="59" y="23"/>
                  </a:lnTo>
                  <a:lnTo>
                    <a:pt x="64" y="26"/>
                  </a:lnTo>
                  <a:lnTo>
                    <a:pt x="66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3" y="23"/>
                  </a:lnTo>
                  <a:lnTo>
                    <a:pt x="77" y="19"/>
                  </a:lnTo>
                  <a:lnTo>
                    <a:pt x="77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5"/>
                  </a:lnTo>
                  <a:lnTo>
                    <a:pt x="73" y="27"/>
                  </a:lnTo>
                  <a:lnTo>
                    <a:pt x="73" y="29"/>
                  </a:lnTo>
                  <a:lnTo>
                    <a:pt x="73" y="31"/>
                  </a:lnTo>
                  <a:lnTo>
                    <a:pt x="75" y="31"/>
                  </a:lnTo>
                  <a:lnTo>
                    <a:pt x="75" y="34"/>
                  </a:lnTo>
                  <a:lnTo>
                    <a:pt x="77" y="36"/>
                  </a:lnTo>
                  <a:lnTo>
                    <a:pt x="79" y="36"/>
                  </a:lnTo>
                  <a:lnTo>
                    <a:pt x="79" y="36"/>
                  </a:lnTo>
                  <a:lnTo>
                    <a:pt x="81" y="36"/>
                  </a:lnTo>
                  <a:lnTo>
                    <a:pt x="81" y="34"/>
                  </a:lnTo>
                  <a:lnTo>
                    <a:pt x="82" y="34"/>
                  </a:lnTo>
                  <a:lnTo>
                    <a:pt x="83" y="34"/>
                  </a:lnTo>
                  <a:lnTo>
                    <a:pt x="82" y="36"/>
                  </a:lnTo>
                  <a:lnTo>
                    <a:pt x="81" y="36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0" y="42"/>
                  </a:lnTo>
                  <a:lnTo>
                    <a:pt x="66" y="42"/>
                  </a:lnTo>
                  <a:lnTo>
                    <a:pt x="64" y="42"/>
                  </a:lnTo>
                  <a:lnTo>
                    <a:pt x="62" y="42"/>
                  </a:lnTo>
                  <a:lnTo>
                    <a:pt x="61" y="42"/>
                  </a:lnTo>
                  <a:lnTo>
                    <a:pt x="58" y="44"/>
                  </a:lnTo>
                  <a:lnTo>
                    <a:pt x="54" y="45"/>
                  </a:lnTo>
                  <a:lnTo>
                    <a:pt x="53" y="49"/>
                  </a:lnTo>
                  <a:lnTo>
                    <a:pt x="51" y="50"/>
                  </a:lnTo>
                  <a:lnTo>
                    <a:pt x="49" y="52"/>
                  </a:lnTo>
                  <a:lnTo>
                    <a:pt x="49" y="53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5" y="57"/>
                  </a:lnTo>
                  <a:lnTo>
                    <a:pt x="43" y="55"/>
                  </a:lnTo>
                  <a:lnTo>
                    <a:pt x="36" y="53"/>
                  </a:lnTo>
                  <a:lnTo>
                    <a:pt x="32" y="50"/>
                  </a:lnTo>
                  <a:lnTo>
                    <a:pt x="28" y="49"/>
                  </a:lnTo>
                  <a:lnTo>
                    <a:pt x="23" y="49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4" y="50"/>
                  </a:lnTo>
                  <a:lnTo>
                    <a:pt x="12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9" y="50"/>
                  </a:lnTo>
                  <a:lnTo>
                    <a:pt x="7" y="50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4" y="63"/>
                  </a:lnTo>
                  <a:lnTo>
                    <a:pt x="12" y="61"/>
                  </a:lnTo>
                  <a:lnTo>
                    <a:pt x="11" y="63"/>
                  </a:lnTo>
                  <a:lnTo>
                    <a:pt x="9" y="63"/>
                  </a:lnTo>
                  <a:lnTo>
                    <a:pt x="9" y="64"/>
                  </a:lnTo>
                  <a:lnTo>
                    <a:pt x="9" y="66"/>
                  </a:lnTo>
                  <a:lnTo>
                    <a:pt x="7" y="68"/>
                  </a:lnTo>
                  <a:lnTo>
                    <a:pt x="5" y="68"/>
                  </a:lnTo>
                  <a:lnTo>
                    <a:pt x="4" y="68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2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59"/>
                  </a:lnTo>
                  <a:lnTo>
                    <a:pt x="4" y="57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4" y="47"/>
                  </a:lnTo>
                  <a:lnTo>
                    <a:pt x="4" y="45"/>
                  </a:lnTo>
                  <a:lnTo>
                    <a:pt x="5" y="45"/>
                  </a:lnTo>
                  <a:lnTo>
                    <a:pt x="7" y="44"/>
                  </a:lnTo>
                  <a:lnTo>
                    <a:pt x="9" y="42"/>
                  </a:lnTo>
                  <a:lnTo>
                    <a:pt x="9" y="40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29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6" y="17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4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4" name="Freeform 11077"/>
            <p:cNvSpPr>
              <a:spLocks/>
            </p:cNvSpPr>
            <p:nvPr/>
          </p:nvSpPr>
          <p:spPr bwMode="auto">
            <a:xfrm>
              <a:off x="6320955" y="2384301"/>
              <a:ext cx="183356" cy="153591"/>
            </a:xfrm>
            <a:custGeom>
              <a:avLst/>
              <a:gdLst>
                <a:gd name="T0" fmla="*/ 147 w 154"/>
                <a:gd name="T1" fmla="*/ 5 h 129"/>
                <a:gd name="T2" fmla="*/ 152 w 154"/>
                <a:gd name="T3" fmla="*/ 20 h 129"/>
                <a:gd name="T4" fmla="*/ 154 w 154"/>
                <a:gd name="T5" fmla="*/ 33 h 129"/>
                <a:gd name="T6" fmla="*/ 150 w 154"/>
                <a:gd name="T7" fmla="*/ 41 h 129"/>
                <a:gd name="T8" fmla="*/ 148 w 154"/>
                <a:gd name="T9" fmla="*/ 47 h 129"/>
                <a:gd name="T10" fmla="*/ 139 w 154"/>
                <a:gd name="T11" fmla="*/ 56 h 129"/>
                <a:gd name="T12" fmla="*/ 139 w 154"/>
                <a:gd name="T13" fmla="*/ 72 h 129"/>
                <a:gd name="T14" fmla="*/ 135 w 154"/>
                <a:gd name="T15" fmla="*/ 83 h 129"/>
                <a:gd name="T16" fmla="*/ 138 w 154"/>
                <a:gd name="T17" fmla="*/ 94 h 129"/>
                <a:gd name="T18" fmla="*/ 131 w 154"/>
                <a:gd name="T19" fmla="*/ 102 h 129"/>
                <a:gd name="T20" fmla="*/ 124 w 154"/>
                <a:gd name="T21" fmla="*/ 106 h 129"/>
                <a:gd name="T22" fmla="*/ 128 w 154"/>
                <a:gd name="T23" fmla="*/ 96 h 129"/>
                <a:gd name="T24" fmla="*/ 124 w 154"/>
                <a:gd name="T25" fmla="*/ 94 h 129"/>
                <a:gd name="T26" fmla="*/ 122 w 154"/>
                <a:gd name="T27" fmla="*/ 100 h 129"/>
                <a:gd name="T28" fmla="*/ 117 w 154"/>
                <a:gd name="T29" fmla="*/ 100 h 129"/>
                <a:gd name="T30" fmla="*/ 111 w 154"/>
                <a:gd name="T31" fmla="*/ 109 h 129"/>
                <a:gd name="T32" fmla="*/ 111 w 154"/>
                <a:gd name="T33" fmla="*/ 103 h 129"/>
                <a:gd name="T34" fmla="*/ 103 w 154"/>
                <a:gd name="T35" fmla="*/ 107 h 129"/>
                <a:gd name="T36" fmla="*/ 89 w 154"/>
                <a:gd name="T37" fmla="*/ 111 h 129"/>
                <a:gd name="T38" fmla="*/ 87 w 154"/>
                <a:gd name="T39" fmla="*/ 109 h 129"/>
                <a:gd name="T40" fmla="*/ 84 w 154"/>
                <a:gd name="T41" fmla="*/ 109 h 129"/>
                <a:gd name="T42" fmla="*/ 82 w 154"/>
                <a:gd name="T43" fmla="*/ 103 h 129"/>
                <a:gd name="T44" fmla="*/ 84 w 154"/>
                <a:gd name="T45" fmla="*/ 114 h 129"/>
                <a:gd name="T46" fmla="*/ 70 w 154"/>
                <a:gd name="T47" fmla="*/ 126 h 129"/>
                <a:gd name="T48" fmla="*/ 60 w 154"/>
                <a:gd name="T49" fmla="*/ 119 h 129"/>
                <a:gd name="T50" fmla="*/ 62 w 154"/>
                <a:gd name="T51" fmla="*/ 111 h 129"/>
                <a:gd name="T52" fmla="*/ 54 w 154"/>
                <a:gd name="T53" fmla="*/ 107 h 129"/>
                <a:gd name="T54" fmla="*/ 43 w 154"/>
                <a:gd name="T55" fmla="*/ 113 h 129"/>
                <a:gd name="T56" fmla="*/ 33 w 154"/>
                <a:gd name="T57" fmla="*/ 114 h 129"/>
                <a:gd name="T58" fmla="*/ 21 w 154"/>
                <a:gd name="T59" fmla="*/ 114 h 129"/>
                <a:gd name="T60" fmla="*/ 13 w 154"/>
                <a:gd name="T61" fmla="*/ 119 h 129"/>
                <a:gd name="T62" fmla="*/ 2 w 154"/>
                <a:gd name="T63" fmla="*/ 119 h 129"/>
                <a:gd name="T64" fmla="*/ 5 w 154"/>
                <a:gd name="T65" fmla="*/ 114 h 129"/>
                <a:gd name="T66" fmla="*/ 15 w 154"/>
                <a:gd name="T67" fmla="*/ 107 h 129"/>
                <a:gd name="T68" fmla="*/ 26 w 154"/>
                <a:gd name="T69" fmla="*/ 96 h 129"/>
                <a:gd name="T70" fmla="*/ 38 w 154"/>
                <a:gd name="T71" fmla="*/ 96 h 129"/>
                <a:gd name="T72" fmla="*/ 56 w 154"/>
                <a:gd name="T73" fmla="*/ 94 h 129"/>
                <a:gd name="T74" fmla="*/ 62 w 154"/>
                <a:gd name="T75" fmla="*/ 96 h 129"/>
                <a:gd name="T76" fmla="*/ 71 w 154"/>
                <a:gd name="T77" fmla="*/ 92 h 129"/>
                <a:gd name="T78" fmla="*/ 81 w 154"/>
                <a:gd name="T79" fmla="*/ 77 h 129"/>
                <a:gd name="T80" fmla="*/ 89 w 154"/>
                <a:gd name="T81" fmla="*/ 65 h 129"/>
                <a:gd name="T82" fmla="*/ 86 w 154"/>
                <a:gd name="T83" fmla="*/ 72 h 129"/>
                <a:gd name="T84" fmla="*/ 89 w 154"/>
                <a:gd name="T85" fmla="*/ 77 h 129"/>
                <a:gd name="T86" fmla="*/ 107 w 154"/>
                <a:gd name="T87" fmla="*/ 67 h 129"/>
                <a:gd name="T88" fmla="*/ 117 w 154"/>
                <a:gd name="T89" fmla="*/ 57 h 129"/>
                <a:gd name="T90" fmla="*/ 124 w 154"/>
                <a:gd name="T91" fmla="*/ 45 h 129"/>
                <a:gd name="T92" fmla="*/ 128 w 154"/>
                <a:gd name="T93" fmla="*/ 34 h 129"/>
                <a:gd name="T94" fmla="*/ 124 w 154"/>
                <a:gd name="T95" fmla="*/ 27 h 129"/>
                <a:gd name="T96" fmla="*/ 128 w 154"/>
                <a:gd name="T97" fmla="*/ 22 h 129"/>
                <a:gd name="T98" fmla="*/ 128 w 154"/>
                <a:gd name="T99" fmla="*/ 13 h 129"/>
                <a:gd name="T100" fmla="*/ 131 w 154"/>
                <a:gd name="T101" fmla="*/ 6 h 129"/>
                <a:gd name="T102" fmla="*/ 136 w 154"/>
                <a:gd name="T103" fmla="*/ 6 h 129"/>
                <a:gd name="T104" fmla="*/ 139 w 154"/>
                <a:gd name="T105" fmla="*/ 9 h 129"/>
                <a:gd name="T106" fmla="*/ 143 w 154"/>
                <a:gd name="T107" fmla="*/ 6 h 129"/>
                <a:gd name="T108" fmla="*/ 139 w 154"/>
                <a:gd name="T10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29">
                  <a:moveTo>
                    <a:pt x="139" y="0"/>
                  </a:moveTo>
                  <a:lnTo>
                    <a:pt x="141" y="0"/>
                  </a:lnTo>
                  <a:lnTo>
                    <a:pt x="141" y="3"/>
                  </a:lnTo>
                  <a:lnTo>
                    <a:pt x="143" y="3"/>
                  </a:lnTo>
                  <a:lnTo>
                    <a:pt x="145" y="3"/>
                  </a:lnTo>
                  <a:lnTo>
                    <a:pt x="147" y="3"/>
                  </a:lnTo>
                  <a:lnTo>
                    <a:pt x="147" y="5"/>
                  </a:lnTo>
                  <a:lnTo>
                    <a:pt x="147" y="8"/>
                  </a:lnTo>
                  <a:lnTo>
                    <a:pt x="147" y="11"/>
                  </a:lnTo>
                  <a:lnTo>
                    <a:pt x="147" y="13"/>
                  </a:lnTo>
                  <a:lnTo>
                    <a:pt x="147" y="15"/>
                  </a:lnTo>
                  <a:lnTo>
                    <a:pt x="148" y="17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4" y="26"/>
                  </a:lnTo>
                  <a:lnTo>
                    <a:pt x="154" y="29"/>
                  </a:lnTo>
                  <a:lnTo>
                    <a:pt x="154" y="29"/>
                  </a:lnTo>
                  <a:lnTo>
                    <a:pt x="154" y="29"/>
                  </a:lnTo>
                  <a:lnTo>
                    <a:pt x="154" y="30"/>
                  </a:lnTo>
                  <a:lnTo>
                    <a:pt x="154" y="33"/>
                  </a:lnTo>
                  <a:lnTo>
                    <a:pt x="154" y="34"/>
                  </a:lnTo>
                  <a:lnTo>
                    <a:pt x="154" y="37"/>
                  </a:lnTo>
                  <a:lnTo>
                    <a:pt x="154" y="39"/>
                  </a:lnTo>
                  <a:lnTo>
                    <a:pt x="152" y="39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0" y="41"/>
                  </a:lnTo>
                  <a:lnTo>
                    <a:pt x="150" y="41"/>
                  </a:lnTo>
                  <a:lnTo>
                    <a:pt x="150" y="41"/>
                  </a:lnTo>
                  <a:lnTo>
                    <a:pt x="150" y="43"/>
                  </a:lnTo>
                  <a:lnTo>
                    <a:pt x="148" y="45"/>
                  </a:lnTo>
                  <a:lnTo>
                    <a:pt x="148" y="45"/>
                  </a:lnTo>
                  <a:lnTo>
                    <a:pt x="148" y="45"/>
                  </a:lnTo>
                  <a:lnTo>
                    <a:pt x="148" y="47"/>
                  </a:lnTo>
                  <a:lnTo>
                    <a:pt x="147" y="50"/>
                  </a:lnTo>
                  <a:lnTo>
                    <a:pt x="147" y="52"/>
                  </a:lnTo>
                  <a:lnTo>
                    <a:pt x="145" y="52"/>
                  </a:lnTo>
                  <a:lnTo>
                    <a:pt x="143" y="52"/>
                  </a:lnTo>
                  <a:lnTo>
                    <a:pt x="141" y="52"/>
                  </a:lnTo>
                  <a:lnTo>
                    <a:pt x="141" y="53"/>
                  </a:lnTo>
                  <a:lnTo>
                    <a:pt x="139" y="56"/>
                  </a:lnTo>
                  <a:lnTo>
                    <a:pt x="139" y="57"/>
                  </a:lnTo>
                  <a:lnTo>
                    <a:pt x="139" y="58"/>
                  </a:lnTo>
                  <a:lnTo>
                    <a:pt x="139" y="60"/>
                  </a:lnTo>
                  <a:lnTo>
                    <a:pt x="139" y="62"/>
                  </a:lnTo>
                  <a:lnTo>
                    <a:pt x="141" y="65"/>
                  </a:lnTo>
                  <a:lnTo>
                    <a:pt x="139" y="71"/>
                  </a:lnTo>
                  <a:lnTo>
                    <a:pt x="139" y="72"/>
                  </a:lnTo>
                  <a:lnTo>
                    <a:pt x="139" y="75"/>
                  </a:lnTo>
                  <a:lnTo>
                    <a:pt x="138" y="75"/>
                  </a:lnTo>
                  <a:lnTo>
                    <a:pt x="138" y="76"/>
                  </a:lnTo>
                  <a:lnTo>
                    <a:pt x="136" y="77"/>
                  </a:lnTo>
                  <a:lnTo>
                    <a:pt x="135" y="82"/>
                  </a:lnTo>
                  <a:lnTo>
                    <a:pt x="135" y="82"/>
                  </a:lnTo>
                  <a:lnTo>
                    <a:pt x="135" y="83"/>
                  </a:lnTo>
                  <a:lnTo>
                    <a:pt x="135" y="84"/>
                  </a:lnTo>
                  <a:lnTo>
                    <a:pt x="135" y="84"/>
                  </a:lnTo>
                  <a:lnTo>
                    <a:pt x="135" y="86"/>
                  </a:lnTo>
                  <a:lnTo>
                    <a:pt x="135" y="88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4"/>
                  </a:lnTo>
                  <a:lnTo>
                    <a:pt x="136" y="94"/>
                  </a:lnTo>
                  <a:lnTo>
                    <a:pt x="135" y="94"/>
                  </a:lnTo>
                  <a:lnTo>
                    <a:pt x="133" y="96"/>
                  </a:lnTo>
                  <a:lnTo>
                    <a:pt x="133" y="99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29" y="103"/>
                  </a:lnTo>
                  <a:lnTo>
                    <a:pt x="128" y="103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24" y="103"/>
                  </a:lnTo>
                  <a:lnTo>
                    <a:pt x="124" y="103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26" y="99"/>
                  </a:lnTo>
                  <a:lnTo>
                    <a:pt x="126" y="99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6" y="94"/>
                  </a:lnTo>
                  <a:lnTo>
                    <a:pt x="126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6"/>
                  </a:lnTo>
                  <a:lnTo>
                    <a:pt x="124" y="96"/>
                  </a:lnTo>
                  <a:lnTo>
                    <a:pt x="122" y="99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0" y="100"/>
                  </a:lnTo>
                  <a:lnTo>
                    <a:pt x="119" y="100"/>
                  </a:lnTo>
                  <a:lnTo>
                    <a:pt x="117" y="100"/>
                  </a:lnTo>
                  <a:lnTo>
                    <a:pt x="117" y="100"/>
                  </a:lnTo>
                  <a:lnTo>
                    <a:pt x="115" y="100"/>
                  </a:lnTo>
                  <a:lnTo>
                    <a:pt x="115" y="102"/>
                  </a:lnTo>
                  <a:lnTo>
                    <a:pt x="115" y="103"/>
                  </a:lnTo>
                  <a:lnTo>
                    <a:pt x="115" y="106"/>
                  </a:lnTo>
                  <a:lnTo>
                    <a:pt x="113" y="107"/>
                  </a:lnTo>
                  <a:lnTo>
                    <a:pt x="113" y="109"/>
                  </a:lnTo>
                  <a:lnTo>
                    <a:pt x="111" y="109"/>
                  </a:lnTo>
                  <a:lnTo>
                    <a:pt x="111" y="111"/>
                  </a:lnTo>
                  <a:lnTo>
                    <a:pt x="110" y="111"/>
                  </a:lnTo>
                  <a:lnTo>
                    <a:pt x="110" y="109"/>
                  </a:lnTo>
                  <a:lnTo>
                    <a:pt x="110" y="109"/>
                  </a:lnTo>
                  <a:lnTo>
                    <a:pt x="110" y="106"/>
                  </a:lnTo>
                  <a:lnTo>
                    <a:pt x="110" y="106"/>
                  </a:lnTo>
                  <a:lnTo>
                    <a:pt x="111" y="103"/>
                  </a:lnTo>
                  <a:lnTo>
                    <a:pt x="110" y="103"/>
                  </a:lnTo>
                  <a:lnTo>
                    <a:pt x="109" y="102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5" y="106"/>
                  </a:lnTo>
                  <a:lnTo>
                    <a:pt x="103" y="107"/>
                  </a:lnTo>
                  <a:lnTo>
                    <a:pt x="103" y="109"/>
                  </a:lnTo>
                  <a:lnTo>
                    <a:pt x="101" y="111"/>
                  </a:lnTo>
                  <a:lnTo>
                    <a:pt x="100" y="111"/>
                  </a:lnTo>
                  <a:lnTo>
                    <a:pt x="98" y="109"/>
                  </a:lnTo>
                  <a:lnTo>
                    <a:pt x="96" y="111"/>
                  </a:lnTo>
                  <a:lnTo>
                    <a:pt x="92" y="109"/>
                  </a:lnTo>
                  <a:lnTo>
                    <a:pt x="89" y="111"/>
                  </a:lnTo>
                  <a:lnTo>
                    <a:pt x="86" y="111"/>
                  </a:lnTo>
                  <a:lnTo>
                    <a:pt x="86" y="111"/>
                  </a:lnTo>
                  <a:lnTo>
                    <a:pt x="89" y="109"/>
                  </a:lnTo>
                  <a:lnTo>
                    <a:pt x="89" y="109"/>
                  </a:lnTo>
                  <a:lnTo>
                    <a:pt x="89" y="107"/>
                  </a:lnTo>
                  <a:lnTo>
                    <a:pt x="89" y="107"/>
                  </a:lnTo>
                  <a:lnTo>
                    <a:pt x="87" y="109"/>
                  </a:lnTo>
                  <a:lnTo>
                    <a:pt x="86" y="107"/>
                  </a:lnTo>
                  <a:lnTo>
                    <a:pt x="86" y="107"/>
                  </a:lnTo>
                  <a:lnTo>
                    <a:pt x="84" y="107"/>
                  </a:lnTo>
                  <a:lnTo>
                    <a:pt x="84" y="107"/>
                  </a:lnTo>
                  <a:lnTo>
                    <a:pt x="84" y="109"/>
                  </a:lnTo>
                  <a:lnTo>
                    <a:pt x="84" y="109"/>
                  </a:lnTo>
                  <a:lnTo>
                    <a:pt x="84" y="109"/>
                  </a:lnTo>
                  <a:lnTo>
                    <a:pt x="84" y="107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3"/>
                  </a:lnTo>
                  <a:lnTo>
                    <a:pt x="84" y="103"/>
                  </a:lnTo>
                  <a:lnTo>
                    <a:pt x="82" y="103"/>
                  </a:lnTo>
                  <a:lnTo>
                    <a:pt x="82" y="103"/>
                  </a:lnTo>
                  <a:lnTo>
                    <a:pt x="81" y="106"/>
                  </a:lnTo>
                  <a:lnTo>
                    <a:pt x="79" y="107"/>
                  </a:lnTo>
                  <a:lnTo>
                    <a:pt x="79" y="109"/>
                  </a:lnTo>
                  <a:lnTo>
                    <a:pt x="81" y="111"/>
                  </a:lnTo>
                  <a:lnTo>
                    <a:pt x="82" y="113"/>
                  </a:lnTo>
                  <a:lnTo>
                    <a:pt x="84" y="113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2" y="116"/>
                  </a:lnTo>
                  <a:lnTo>
                    <a:pt x="79" y="116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71" y="123"/>
                  </a:lnTo>
                  <a:lnTo>
                    <a:pt x="70" y="126"/>
                  </a:lnTo>
                  <a:lnTo>
                    <a:pt x="66" y="129"/>
                  </a:lnTo>
                  <a:lnTo>
                    <a:pt x="62" y="126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3"/>
                  </a:lnTo>
                  <a:lnTo>
                    <a:pt x="60" y="121"/>
                  </a:lnTo>
                  <a:lnTo>
                    <a:pt x="60" y="119"/>
                  </a:lnTo>
                  <a:lnTo>
                    <a:pt x="60" y="118"/>
                  </a:lnTo>
                  <a:lnTo>
                    <a:pt x="60" y="116"/>
                  </a:lnTo>
                  <a:lnTo>
                    <a:pt x="60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2" y="113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62" y="109"/>
                  </a:lnTo>
                  <a:lnTo>
                    <a:pt x="60" y="109"/>
                  </a:lnTo>
                  <a:lnTo>
                    <a:pt x="58" y="111"/>
                  </a:lnTo>
                  <a:lnTo>
                    <a:pt x="56" y="109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2" y="107"/>
                  </a:lnTo>
                  <a:lnTo>
                    <a:pt x="51" y="109"/>
                  </a:lnTo>
                  <a:lnTo>
                    <a:pt x="49" y="109"/>
                  </a:lnTo>
                  <a:lnTo>
                    <a:pt x="47" y="109"/>
                  </a:lnTo>
                  <a:lnTo>
                    <a:pt x="47" y="109"/>
                  </a:lnTo>
                  <a:lnTo>
                    <a:pt x="45" y="111"/>
                  </a:lnTo>
                  <a:lnTo>
                    <a:pt x="43" y="113"/>
                  </a:lnTo>
                  <a:lnTo>
                    <a:pt x="42" y="113"/>
                  </a:lnTo>
                  <a:lnTo>
                    <a:pt x="38" y="113"/>
                  </a:lnTo>
                  <a:lnTo>
                    <a:pt x="38" y="113"/>
                  </a:lnTo>
                  <a:lnTo>
                    <a:pt x="37" y="113"/>
                  </a:lnTo>
                  <a:lnTo>
                    <a:pt x="37" y="113"/>
                  </a:lnTo>
                  <a:lnTo>
                    <a:pt x="35" y="114"/>
                  </a:lnTo>
                  <a:lnTo>
                    <a:pt x="33" y="114"/>
                  </a:lnTo>
                  <a:lnTo>
                    <a:pt x="32" y="116"/>
                  </a:lnTo>
                  <a:lnTo>
                    <a:pt x="30" y="114"/>
                  </a:lnTo>
                  <a:lnTo>
                    <a:pt x="26" y="116"/>
                  </a:lnTo>
                  <a:lnTo>
                    <a:pt x="24" y="116"/>
                  </a:lnTo>
                  <a:lnTo>
                    <a:pt x="23" y="116"/>
                  </a:lnTo>
                  <a:lnTo>
                    <a:pt x="21" y="114"/>
                  </a:lnTo>
                  <a:lnTo>
                    <a:pt x="21" y="114"/>
                  </a:lnTo>
                  <a:lnTo>
                    <a:pt x="19" y="116"/>
                  </a:lnTo>
                  <a:lnTo>
                    <a:pt x="19" y="119"/>
                  </a:lnTo>
                  <a:lnTo>
                    <a:pt x="17" y="121"/>
                  </a:lnTo>
                  <a:lnTo>
                    <a:pt x="17" y="123"/>
                  </a:lnTo>
                  <a:lnTo>
                    <a:pt x="17" y="121"/>
                  </a:lnTo>
                  <a:lnTo>
                    <a:pt x="13" y="119"/>
                  </a:lnTo>
                  <a:lnTo>
                    <a:pt x="13" y="119"/>
                  </a:lnTo>
                  <a:lnTo>
                    <a:pt x="9" y="119"/>
                  </a:lnTo>
                  <a:lnTo>
                    <a:pt x="7" y="119"/>
                  </a:lnTo>
                  <a:lnTo>
                    <a:pt x="7" y="121"/>
                  </a:lnTo>
                  <a:lnTo>
                    <a:pt x="5" y="121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2" y="119"/>
                  </a:lnTo>
                  <a:lnTo>
                    <a:pt x="2" y="11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4" y="114"/>
                  </a:lnTo>
                  <a:lnTo>
                    <a:pt x="5" y="114"/>
                  </a:lnTo>
                  <a:lnTo>
                    <a:pt x="7" y="114"/>
                  </a:lnTo>
                  <a:lnTo>
                    <a:pt x="9" y="113"/>
                  </a:lnTo>
                  <a:lnTo>
                    <a:pt x="9" y="111"/>
                  </a:lnTo>
                  <a:lnTo>
                    <a:pt x="11" y="111"/>
                  </a:lnTo>
                  <a:lnTo>
                    <a:pt x="13" y="109"/>
                  </a:lnTo>
                  <a:lnTo>
                    <a:pt x="14" y="109"/>
                  </a:lnTo>
                  <a:lnTo>
                    <a:pt x="15" y="107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9" y="103"/>
                  </a:lnTo>
                  <a:lnTo>
                    <a:pt x="21" y="102"/>
                  </a:lnTo>
                  <a:lnTo>
                    <a:pt x="24" y="100"/>
                  </a:lnTo>
                  <a:lnTo>
                    <a:pt x="26" y="99"/>
                  </a:lnTo>
                  <a:lnTo>
                    <a:pt x="26" y="96"/>
                  </a:lnTo>
                  <a:lnTo>
                    <a:pt x="28" y="96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5" y="96"/>
                  </a:lnTo>
                  <a:lnTo>
                    <a:pt x="37" y="96"/>
                  </a:lnTo>
                  <a:lnTo>
                    <a:pt x="37" y="96"/>
                  </a:lnTo>
                  <a:lnTo>
                    <a:pt x="38" y="96"/>
                  </a:lnTo>
                  <a:lnTo>
                    <a:pt x="40" y="96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7" y="96"/>
                  </a:lnTo>
                  <a:lnTo>
                    <a:pt x="49" y="94"/>
                  </a:lnTo>
                  <a:lnTo>
                    <a:pt x="51" y="94"/>
                  </a:lnTo>
                  <a:lnTo>
                    <a:pt x="56" y="94"/>
                  </a:lnTo>
                  <a:lnTo>
                    <a:pt x="60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94"/>
                  </a:lnTo>
                  <a:lnTo>
                    <a:pt x="70" y="94"/>
                  </a:lnTo>
                  <a:lnTo>
                    <a:pt x="71" y="94"/>
                  </a:lnTo>
                  <a:lnTo>
                    <a:pt x="73" y="94"/>
                  </a:lnTo>
                  <a:lnTo>
                    <a:pt x="71" y="92"/>
                  </a:lnTo>
                  <a:lnTo>
                    <a:pt x="71" y="90"/>
                  </a:lnTo>
                  <a:lnTo>
                    <a:pt x="71" y="86"/>
                  </a:lnTo>
                  <a:lnTo>
                    <a:pt x="73" y="84"/>
                  </a:lnTo>
                  <a:lnTo>
                    <a:pt x="75" y="84"/>
                  </a:lnTo>
                  <a:lnTo>
                    <a:pt x="77" y="83"/>
                  </a:lnTo>
                  <a:lnTo>
                    <a:pt x="79" y="79"/>
                  </a:lnTo>
                  <a:lnTo>
                    <a:pt x="81" y="77"/>
                  </a:lnTo>
                  <a:lnTo>
                    <a:pt x="82" y="75"/>
                  </a:lnTo>
                  <a:lnTo>
                    <a:pt x="82" y="71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7" y="65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7"/>
                  </a:lnTo>
                  <a:lnTo>
                    <a:pt x="87" y="69"/>
                  </a:lnTo>
                  <a:lnTo>
                    <a:pt x="86" y="69"/>
                  </a:lnTo>
                  <a:lnTo>
                    <a:pt x="86" y="71"/>
                  </a:lnTo>
                  <a:lnTo>
                    <a:pt x="84" y="71"/>
                  </a:lnTo>
                  <a:lnTo>
                    <a:pt x="84" y="71"/>
                  </a:lnTo>
                  <a:lnTo>
                    <a:pt x="86" y="72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6"/>
                  </a:lnTo>
                  <a:lnTo>
                    <a:pt x="87" y="77"/>
                  </a:lnTo>
                  <a:lnTo>
                    <a:pt x="89" y="77"/>
                  </a:lnTo>
                  <a:lnTo>
                    <a:pt x="89" y="77"/>
                  </a:lnTo>
                  <a:lnTo>
                    <a:pt x="89" y="77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8" y="7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103" y="69"/>
                  </a:lnTo>
                  <a:lnTo>
                    <a:pt x="107" y="67"/>
                  </a:lnTo>
                  <a:lnTo>
                    <a:pt x="109" y="65"/>
                  </a:lnTo>
                  <a:lnTo>
                    <a:pt x="109" y="64"/>
                  </a:lnTo>
                  <a:lnTo>
                    <a:pt x="110" y="62"/>
                  </a:lnTo>
                  <a:lnTo>
                    <a:pt x="110" y="60"/>
                  </a:lnTo>
                  <a:lnTo>
                    <a:pt x="111" y="60"/>
                  </a:lnTo>
                  <a:lnTo>
                    <a:pt x="117" y="57"/>
                  </a:lnTo>
                  <a:lnTo>
                    <a:pt x="117" y="57"/>
                  </a:lnTo>
                  <a:lnTo>
                    <a:pt x="119" y="56"/>
                  </a:lnTo>
                  <a:lnTo>
                    <a:pt x="119" y="53"/>
                  </a:lnTo>
                  <a:lnTo>
                    <a:pt x="119" y="52"/>
                  </a:lnTo>
                  <a:lnTo>
                    <a:pt x="120" y="50"/>
                  </a:lnTo>
                  <a:lnTo>
                    <a:pt x="120" y="47"/>
                  </a:lnTo>
                  <a:lnTo>
                    <a:pt x="122" y="46"/>
                  </a:lnTo>
                  <a:lnTo>
                    <a:pt x="124" y="45"/>
                  </a:lnTo>
                  <a:lnTo>
                    <a:pt x="124" y="43"/>
                  </a:lnTo>
                  <a:lnTo>
                    <a:pt x="126" y="39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8" y="36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3"/>
                  </a:lnTo>
                  <a:lnTo>
                    <a:pt x="128" y="29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124" y="27"/>
                  </a:lnTo>
                  <a:lnTo>
                    <a:pt x="122" y="27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28" y="20"/>
                  </a:lnTo>
                  <a:lnTo>
                    <a:pt x="126" y="18"/>
                  </a:lnTo>
                  <a:lnTo>
                    <a:pt x="126" y="17"/>
                  </a:lnTo>
                  <a:lnTo>
                    <a:pt x="126" y="17"/>
                  </a:lnTo>
                  <a:lnTo>
                    <a:pt x="126" y="15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29" y="13"/>
                  </a:lnTo>
                  <a:lnTo>
                    <a:pt x="129" y="13"/>
                  </a:lnTo>
                  <a:lnTo>
                    <a:pt x="131" y="13"/>
                  </a:lnTo>
                  <a:lnTo>
                    <a:pt x="131" y="11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31" y="6"/>
                  </a:lnTo>
                  <a:lnTo>
                    <a:pt x="131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6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8" y="11"/>
                  </a:lnTo>
                  <a:lnTo>
                    <a:pt x="138" y="9"/>
                  </a:lnTo>
                  <a:lnTo>
                    <a:pt x="139" y="9"/>
                  </a:lnTo>
                  <a:lnTo>
                    <a:pt x="141" y="11"/>
                  </a:lnTo>
                  <a:lnTo>
                    <a:pt x="143" y="9"/>
                  </a:lnTo>
                  <a:lnTo>
                    <a:pt x="143" y="9"/>
                  </a:lnTo>
                  <a:lnTo>
                    <a:pt x="145" y="8"/>
                  </a:lnTo>
                  <a:lnTo>
                    <a:pt x="143" y="6"/>
                  </a:lnTo>
                  <a:lnTo>
                    <a:pt x="143" y="5"/>
                  </a:lnTo>
                  <a:lnTo>
                    <a:pt x="143" y="6"/>
                  </a:lnTo>
                  <a:lnTo>
                    <a:pt x="141" y="6"/>
                  </a:lnTo>
                  <a:lnTo>
                    <a:pt x="141" y="6"/>
                  </a:lnTo>
                  <a:lnTo>
                    <a:pt x="138" y="6"/>
                  </a:lnTo>
                  <a:lnTo>
                    <a:pt x="138" y="5"/>
                  </a:lnTo>
                  <a:lnTo>
                    <a:pt x="138" y="3"/>
                  </a:lnTo>
                  <a:lnTo>
                    <a:pt x="139" y="0"/>
                  </a:lnTo>
                  <a:lnTo>
                    <a:pt x="139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5" name="Freeform 11536"/>
            <p:cNvSpPr>
              <a:spLocks/>
            </p:cNvSpPr>
            <p:nvPr/>
          </p:nvSpPr>
          <p:spPr bwMode="auto">
            <a:xfrm>
              <a:off x="4295978" y="1302193"/>
              <a:ext cx="76200" cy="46435"/>
            </a:xfrm>
            <a:custGeom>
              <a:avLst/>
              <a:gdLst>
                <a:gd name="T0" fmla="*/ 19 w 64"/>
                <a:gd name="T1" fmla="*/ 0 h 39"/>
                <a:gd name="T2" fmla="*/ 25 w 64"/>
                <a:gd name="T3" fmla="*/ 0 h 39"/>
                <a:gd name="T4" fmla="*/ 28 w 64"/>
                <a:gd name="T5" fmla="*/ 10 h 39"/>
                <a:gd name="T6" fmla="*/ 34 w 64"/>
                <a:gd name="T7" fmla="*/ 10 h 39"/>
                <a:gd name="T8" fmla="*/ 40 w 64"/>
                <a:gd name="T9" fmla="*/ 10 h 39"/>
                <a:gd name="T10" fmla="*/ 44 w 64"/>
                <a:gd name="T11" fmla="*/ 12 h 39"/>
                <a:gd name="T12" fmla="*/ 40 w 64"/>
                <a:gd name="T13" fmla="*/ 14 h 39"/>
                <a:gd name="T14" fmla="*/ 42 w 64"/>
                <a:gd name="T15" fmla="*/ 17 h 39"/>
                <a:gd name="T16" fmla="*/ 50 w 64"/>
                <a:gd name="T17" fmla="*/ 20 h 39"/>
                <a:gd name="T18" fmla="*/ 59 w 64"/>
                <a:gd name="T19" fmla="*/ 22 h 39"/>
                <a:gd name="T20" fmla="*/ 54 w 64"/>
                <a:gd name="T21" fmla="*/ 26 h 39"/>
                <a:gd name="T22" fmla="*/ 50 w 64"/>
                <a:gd name="T23" fmla="*/ 29 h 39"/>
                <a:gd name="T24" fmla="*/ 47 w 64"/>
                <a:gd name="T25" fmla="*/ 33 h 39"/>
                <a:gd name="T26" fmla="*/ 44 w 64"/>
                <a:gd name="T27" fmla="*/ 35 h 39"/>
                <a:gd name="T28" fmla="*/ 38 w 64"/>
                <a:gd name="T29" fmla="*/ 35 h 39"/>
                <a:gd name="T30" fmla="*/ 35 w 64"/>
                <a:gd name="T31" fmla="*/ 39 h 39"/>
                <a:gd name="T32" fmla="*/ 29 w 64"/>
                <a:gd name="T33" fmla="*/ 37 h 39"/>
                <a:gd name="T34" fmla="*/ 31 w 64"/>
                <a:gd name="T35" fmla="*/ 35 h 39"/>
                <a:gd name="T36" fmla="*/ 34 w 64"/>
                <a:gd name="T37" fmla="*/ 31 h 39"/>
                <a:gd name="T38" fmla="*/ 34 w 64"/>
                <a:gd name="T39" fmla="*/ 29 h 39"/>
                <a:gd name="T40" fmla="*/ 29 w 64"/>
                <a:gd name="T41" fmla="*/ 29 h 39"/>
                <a:gd name="T42" fmla="*/ 28 w 64"/>
                <a:gd name="T43" fmla="*/ 31 h 39"/>
                <a:gd name="T44" fmla="*/ 23 w 64"/>
                <a:gd name="T45" fmla="*/ 31 h 39"/>
                <a:gd name="T46" fmla="*/ 8 w 64"/>
                <a:gd name="T47" fmla="*/ 33 h 39"/>
                <a:gd name="T48" fmla="*/ 12 w 64"/>
                <a:gd name="T49" fmla="*/ 28 h 39"/>
                <a:gd name="T50" fmla="*/ 14 w 64"/>
                <a:gd name="T51" fmla="*/ 24 h 39"/>
                <a:gd name="T52" fmla="*/ 19 w 64"/>
                <a:gd name="T53" fmla="*/ 19 h 39"/>
                <a:gd name="T54" fmla="*/ 12 w 64"/>
                <a:gd name="T55" fmla="*/ 17 h 39"/>
                <a:gd name="T56" fmla="*/ 8 w 64"/>
                <a:gd name="T57" fmla="*/ 12 h 39"/>
                <a:gd name="T58" fmla="*/ 3 w 64"/>
                <a:gd name="T59" fmla="*/ 7 h 39"/>
                <a:gd name="T60" fmla="*/ 1 w 64"/>
                <a:gd name="T61" fmla="*/ 5 h 39"/>
                <a:gd name="T62" fmla="*/ 1 w 64"/>
                <a:gd name="T63" fmla="*/ 1 h 39"/>
                <a:gd name="T64" fmla="*/ 16 w 64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39">
                  <a:moveTo>
                    <a:pt x="16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5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4" y="10"/>
                  </a:lnTo>
                  <a:lnTo>
                    <a:pt x="38" y="9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2" y="14"/>
                  </a:lnTo>
                  <a:lnTo>
                    <a:pt x="40" y="14"/>
                  </a:lnTo>
                  <a:lnTo>
                    <a:pt x="40" y="17"/>
                  </a:lnTo>
                  <a:lnTo>
                    <a:pt x="42" y="17"/>
                  </a:lnTo>
                  <a:lnTo>
                    <a:pt x="47" y="20"/>
                  </a:lnTo>
                  <a:lnTo>
                    <a:pt x="50" y="20"/>
                  </a:lnTo>
                  <a:lnTo>
                    <a:pt x="54" y="19"/>
                  </a:lnTo>
                  <a:lnTo>
                    <a:pt x="59" y="22"/>
                  </a:lnTo>
                  <a:lnTo>
                    <a:pt x="64" y="24"/>
                  </a:lnTo>
                  <a:lnTo>
                    <a:pt x="54" y="26"/>
                  </a:lnTo>
                  <a:lnTo>
                    <a:pt x="53" y="28"/>
                  </a:lnTo>
                  <a:lnTo>
                    <a:pt x="50" y="29"/>
                  </a:lnTo>
                  <a:lnTo>
                    <a:pt x="49" y="31"/>
                  </a:lnTo>
                  <a:lnTo>
                    <a:pt x="47" y="33"/>
                  </a:lnTo>
                  <a:lnTo>
                    <a:pt x="45" y="35"/>
                  </a:lnTo>
                  <a:lnTo>
                    <a:pt x="44" y="35"/>
                  </a:lnTo>
                  <a:lnTo>
                    <a:pt x="38" y="35"/>
                  </a:lnTo>
                  <a:lnTo>
                    <a:pt x="38" y="35"/>
                  </a:lnTo>
                  <a:lnTo>
                    <a:pt x="36" y="37"/>
                  </a:lnTo>
                  <a:lnTo>
                    <a:pt x="35" y="39"/>
                  </a:lnTo>
                  <a:lnTo>
                    <a:pt x="31" y="39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31" y="35"/>
                  </a:lnTo>
                  <a:lnTo>
                    <a:pt x="29" y="33"/>
                  </a:lnTo>
                  <a:lnTo>
                    <a:pt x="34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8" y="31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29"/>
                  </a:lnTo>
                  <a:lnTo>
                    <a:pt x="12" y="28"/>
                  </a:lnTo>
                  <a:lnTo>
                    <a:pt x="14" y="26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2" y="17"/>
                  </a:lnTo>
                  <a:lnTo>
                    <a:pt x="10" y="15"/>
                  </a:lnTo>
                  <a:lnTo>
                    <a:pt x="8" y="12"/>
                  </a:lnTo>
                  <a:lnTo>
                    <a:pt x="6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0" y="0"/>
                  </a:lnTo>
                  <a:lnTo>
                    <a:pt x="16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6" name="Freeform 11547"/>
            <p:cNvSpPr>
              <a:spLocks/>
            </p:cNvSpPr>
            <p:nvPr/>
          </p:nvSpPr>
          <p:spPr bwMode="auto">
            <a:xfrm>
              <a:off x="4108425" y="1249980"/>
              <a:ext cx="177404" cy="123825"/>
            </a:xfrm>
            <a:custGeom>
              <a:avLst/>
              <a:gdLst>
                <a:gd name="T0" fmla="*/ 85 w 149"/>
                <a:gd name="T1" fmla="*/ 4 h 104"/>
                <a:gd name="T2" fmla="*/ 96 w 149"/>
                <a:gd name="T3" fmla="*/ 6 h 104"/>
                <a:gd name="T4" fmla="*/ 96 w 149"/>
                <a:gd name="T5" fmla="*/ 16 h 104"/>
                <a:gd name="T6" fmla="*/ 105 w 149"/>
                <a:gd name="T7" fmla="*/ 14 h 104"/>
                <a:gd name="T8" fmla="*/ 111 w 149"/>
                <a:gd name="T9" fmla="*/ 19 h 104"/>
                <a:gd name="T10" fmla="*/ 111 w 149"/>
                <a:gd name="T11" fmla="*/ 25 h 104"/>
                <a:gd name="T12" fmla="*/ 117 w 149"/>
                <a:gd name="T13" fmla="*/ 28 h 104"/>
                <a:gd name="T14" fmla="*/ 131 w 149"/>
                <a:gd name="T15" fmla="*/ 28 h 104"/>
                <a:gd name="T16" fmla="*/ 136 w 149"/>
                <a:gd name="T17" fmla="*/ 34 h 104"/>
                <a:gd name="T18" fmla="*/ 149 w 149"/>
                <a:gd name="T19" fmla="*/ 40 h 104"/>
                <a:gd name="T20" fmla="*/ 126 w 149"/>
                <a:gd name="T21" fmla="*/ 44 h 104"/>
                <a:gd name="T22" fmla="*/ 117 w 149"/>
                <a:gd name="T23" fmla="*/ 51 h 104"/>
                <a:gd name="T24" fmla="*/ 115 w 149"/>
                <a:gd name="T25" fmla="*/ 60 h 104"/>
                <a:gd name="T26" fmla="*/ 107 w 149"/>
                <a:gd name="T27" fmla="*/ 63 h 104"/>
                <a:gd name="T28" fmla="*/ 105 w 149"/>
                <a:gd name="T29" fmla="*/ 77 h 104"/>
                <a:gd name="T30" fmla="*/ 92 w 149"/>
                <a:gd name="T31" fmla="*/ 87 h 104"/>
                <a:gd name="T32" fmla="*/ 87 w 149"/>
                <a:gd name="T33" fmla="*/ 98 h 104"/>
                <a:gd name="T34" fmla="*/ 84 w 149"/>
                <a:gd name="T35" fmla="*/ 104 h 104"/>
                <a:gd name="T36" fmla="*/ 73 w 149"/>
                <a:gd name="T37" fmla="*/ 98 h 104"/>
                <a:gd name="T38" fmla="*/ 51 w 149"/>
                <a:gd name="T39" fmla="*/ 85 h 104"/>
                <a:gd name="T40" fmla="*/ 45 w 149"/>
                <a:gd name="T41" fmla="*/ 77 h 104"/>
                <a:gd name="T42" fmla="*/ 54 w 149"/>
                <a:gd name="T43" fmla="*/ 77 h 104"/>
                <a:gd name="T44" fmla="*/ 87 w 149"/>
                <a:gd name="T45" fmla="*/ 68 h 104"/>
                <a:gd name="T46" fmla="*/ 75 w 149"/>
                <a:gd name="T47" fmla="*/ 66 h 104"/>
                <a:gd name="T48" fmla="*/ 58 w 149"/>
                <a:gd name="T49" fmla="*/ 68 h 104"/>
                <a:gd name="T50" fmla="*/ 42 w 149"/>
                <a:gd name="T51" fmla="*/ 66 h 104"/>
                <a:gd name="T52" fmla="*/ 43 w 149"/>
                <a:gd name="T53" fmla="*/ 60 h 104"/>
                <a:gd name="T54" fmla="*/ 60 w 149"/>
                <a:gd name="T55" fmla="*/ 58 h 104"/>
                <a:gd name="T56" fmla="*/ 68 w 149"/>
                <a:gd name="T57" fmla="*/ 55 h 104"/>
                <a:gd name="T58" fmla="*/ 87 w 149"/>
                <a:gd name="T59" fmla="*/ 51 h 104"/>
                <a:gd name="T60" fmla="*/ 81 w 149"/>
                <a:gd name="T61" fmla="*/ 49 h 104"/>
                <a:gd name="T62" fmla="*/ 81 w 149"/>
                <a:gd name="T63" fmla="*/ 44 h 104"/>
                <a:gd name="T64" fmla="*/ 64 w 149"/>
                <a:gd name="T65" fmla="*/ 47 h 104"/>
                <a:gd name="T66" fmla="*/ 64 w 149"/>
                <a:gd name="T67" fmla="*/ 40 h 104"/>
                <a:gd name="T68" fmla="*/ 60 w 149"/>
                <a:gd name="T69" fmla="*/ 44 h 104"/>
                <a:gd name="T70" fmla="*/ 56 w 149"/>
                <a:gd name="T71" fmla="*/ 40 h 104"/>
                <a:gd name="T72" fmla="*/ 53 w 149"/>
                <a:gd name="T73" fmla="*/ 47 h 104"/>
                <a:gd name="T74" fmla="*/ 51 w 149"/>
                <a:gd name="T75" fmla="*/ 53 h 104"/>
                <a:gd name="T76" fmla="*/ 35 w 149"/>
                <a:gd name="T77" fmla="*/ 56 h 104"/>
                <a:gd name="T78" fmla="*/ 24 w 149"/>
                <a:gd name="T79" fmla="*/ 49 h 104"/>
                <a:gd name="T80" fmla="*/ 15 w 149"/>
                <a:gd name="T81" fmla="*/ 40 h 104"/>
                <a:gd name="T82" fmla="*/ 9 w 149"/>
                <a:gd name="T83" fmla="*/ 34 h 104"/>
                <a:gd name="T84" fmla="*/ 24 w 149"/>
                <a:gd name="T85" fmla="*/ 34 h 104"/>
                <a:gd name="T86" fmla="*/ 17 w 149"/>
                <a:gd name="T87" fmla="*/ 32 h 104"/>
                <a:gd name="T88" fmla="*/ 19 w 149"/>
                <a:gd name="T89" fmla="*/ 25 h 104"/>
                <a:gd name="T90" fmla="*/ 13 w 149"/>
                <a:gd name="T91" fmla="*/ 28 h 104"/>
                <a:gd name="T92" fmla="*/ 4 w 149"/>
                <a:gd name="T93" fmla="*/ 21 h 104"/>
                <a:gd name="T94" fmla="*/ 0 w 149"/>
                <a:gd name="T95" fmla="*/ 14 h 104"/>
                <a:gd name="T96" fmla="*/ 2 w 149"/>
                <a:gd name="T97" fmla="*/ 9 h 104"/>
                <a:gd name="T98" fmla="*/ 7 w 149"/>
                <a:gd name="T99" fmla="*/ 11 h 104"/>
                <a:gd name="T100" fmla="*/ 21 w 149"/>
                <a:gd name="T101" fmla="*/ 11 h 104"/>
                <a:gd name="T102" fmla="*/ 26 w 149"/>
                <a:gd name="T103" fmla="*/ 9 h 104"/>
                <a:gd name="T104" fmla="*/ 45 w 149"/>
                <a:gd name="T105" fmla="*/ 9 h 104"/>
                <a:gd name="T106" fmla="*/ 26 w 149"/>
                <a:gd name="T107" fmla="*/ 16 h 104"/>
                <a:gd name="T108" fmla="*/ 40 w 149"/>
                <a:gd name="T109" fmla="*/ 19 h 104"/>
                <a:gd name="T110" fmla="*/ 47 w 149"/>
                <a:gd name="T111" fmla="*/ 21 h 104"/>
                <a:gd name="T112" fmla="*/ 49 w 149"/>
                <a:gd name="T113" fmla="*/ 14 h 104"/>
                <a:gd name="T114" fmla="*/ 62 w 149"/>
                <a:gd name="T115" fmla="*/ 16 h 104"/>
                <a:gd name="T116" fmla="*/ 77 w 149"/>
                <a:gd name="T117" fmla="*/ 34 h 104"/>
                <a:gd name="T118" fmla="*/ 72 w 149"/>
                <a:gd name="T119" fmla="*/ 14 h 104"/>
                <a:gd name="T120" fmla="*/ 75 w 149"/>
                <a:gd name="T121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9" h="104">
                  <a:moveTo>
                    <a:pt x="79" y="0"/>
                  </a:moveTo>
                  <a:lnTo>
                    <a:pt x="81" y="2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5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91" y="4"/>
                  </a:lnTo>
                  <a:lnTo>
                    <a:pt x="96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1" y="11"/>
                  </a:lnTo>
                  <a:lnTo>
                    <a:pt x="100" y="12"/>
                  </a:lnTo>
                  <a:lnTo>
                    <a:pt x="98" y="16"/>
                  </a:lnTo>
                  <a:lnTo>
                    <a:pt x="96" y="16"/>
                  </a:lnTo>
                  <a:lnTo>
                    <a:pt x="98" y="17"/>
                  </a:lnTo>
                  <a:lnTo>
                    <a:pt x="98" y="19"/>
                  </a:lnTo>
                  <a:lnTo>
                    <a:pt x="96" y="21"/>
                  </a:lnTo>
                  <a:lnTo>
                    <a:pt x="100" y="19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6"/>
                  </a:lnTo>
                  <a:lnTo>
                    <a:pt x="111" y="17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3" y="21"/>
                  </a:lnTo>
                  <a:lnTo>
                    <a:pt x="113" y="23"/>
                  </a:lnTo>
                  <a:lnTo>
                    <a:pt x="111" y="23"/>
                  </a:lnTo>
                  <a:lnTo>
                    <a:pt x="111" y="25"/>
                  </a:lnTo>
                  <a:lnTo>
                    <a:pt x="110" y="25"/>
                  </a:lnTo>
                  <a:lnTo>
                    <a:pt x="111" y="25"/>
                  </a:lnTo>
                  <a:lnTo>
                    <a:pt x="113" y="25"/>
                  </a:lnTo>
                  <a:lnTo>
                    <a:pt x="115" y="27"/>
                  </a:lnTo>
                  <a:lnTo>
                    <a:pt x="117" y="28"/>
                  </a:lnTo>
                  <a:lnTo>
                    <a:pt x="122" y="28"/>
                  </a:lnTo>
                  <a:lnTo>
                    <a:pt x="126" y="28"/>
                  </a:lnTo>
                  <a:lnTo>
                    <a:pt x="128" y="32"/>
                  </a:lnTo>
                  <a:lnTo>
                    <a:pt x="131" y="30"/>
                  </a:lnTo>
                  <a:lnTo>
                    <a:pt x="131" y="28"/>
                  </a:lnTo>
                  <a:lnTo>
                    <a:pt x="131" y="28"/>
                  </a:lnTo>
                  <a:lnTo>
                    <a:pt x="134" y="28"/>
                  </a:lnTo>
                  <a:lnTo>
                    <a:pt x="138" y="30"/>
                  </a:lnTo>
                  <a:lnTo>
                    <a:pt x="139" y="32"/>
                  </a:lnTo>
                  <a:lnTo>
                    <a:pt x="136" y="34"/>
                  </a:lnTo>
                  <a:lnTo>
                    <a:pt x="139" y="36"/>
                  </a:lnTo>
                  <a:lnTo>
                    <a:pt x="143" y="36"/>
                  </a:lnTo>
                  <a:lnTo>
                    <a:pt x="147" y="38"/>
                  </a:lnTo>
                  <a:lnTo>
                    <a:pt x="149" y="40"/>
                  </a:lnTo>
                  <a:lnTo>
                    <a:pt x="149" y="40"/>
                  </a:lnTo>
                  <a:lnTo>
                    <a:pt x="147" y="42"/>
                  </a:lnTo>
                  <a:lnTo>
                    <a:pt x="145" y="42"/>
                  </a:lnTo>
                  <a:lnTo>
                    <a:pt x="139" y="42"/>
                  </a:lnTo>
                  <a:lnTo>
                    <a:pt x="134" y="44"/>
                  </a:lnTo>
                  <a:lnTo>
                    <a:pt x="126" y="44"/>
                  </a:lnTo>
                  <a:lnTo>
                    <a:pt x="124" y="44"/>
                  </a:lnTo>
                  <a:lnTo>
                    <a:pt x="124" y="46"/>
                  </a:lnTo>
                  <a:lnTo>
                    <a:pt x="124" y="46"/>
                  </a:lnTo>
                  <a:lnTo>
                    <a:pt x="120" y="49"/>
                  </a:lnTo>
                  <a:lnTo>
                    <a:pt x="117" y="51"/>
                  </a:lnTo>
                  <a:lnTo>
                    <a:pt x="115" y="53"/>
                  </a:lnTo>
                  <a:lnTo>
                    <a:pt x="115" y="56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10" y="61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7" y="65"/>
                  </a:lnTo>
                  <a:lnTo>
                    <a:pt x="107" y="68"/>
                  </a:lnTo>
                  <a:lnTo>
                    <a:pt x="107" y="72"/>
                  </a:lnTo>
                  <a:lnTo>
                    <a:pt x="105" y="75"/>
                  </a:lnTo>
                  <a:lnTo>
                    <a:pt x="105" y="77"/>
                  </a:lnTo>
                  <a:lnTo>
                    <a:pt x="103" y="77"/>
                  </a:lnTo>
                  <a:lnTo>
                    <a:pt x="100" y="77"/>
                  </a:lnTo>
                  <a:lnTo>
                    <a:pt x="96" y="81"/>
                  </a:lnTo>
                  <a:lnTo>
                    <a:pt x="94" y="85"/>
                  </a:lnTo>
                  <a:lnTo>
                    <a:pt x="92" y="87"/>
                  </a:lnTo>
                  <a:lnTo>
                    <a:pt x="89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89" y="94"/>
                  </a:lnTo>
                  <a:lnTo>
                    <a:pt x="87" y="98"/>
                  </a:lnTo>
                  <a:lnTo>
                    <a:pt x="87" y="98"/>
                  </a:lnTo>
                  <a:lnTo>
                    <a:pt x="87" y="100"/>
                  </a:lnTo>
                  <a:lnTo>
                    <a:pt x="89" y="102"/>
                  </a:lnTo>
                  <a:lnTo>
                    <a:pt x="87" y="104"/>
                  </a:lnTo>
                  <a:lnTo>
                    <a:pt x="84" y="104"/>
                  </a:lnTo>
                  <a:lnTo>
                    <a:pt x="81" y="104"/>
                  </a:lnTo>
                  <a:lnTo>
                    <a:pt x="79" y="102"/>
                  </a:lnTo>
                  <a:lnTo>
                    <a:pt x="77" y="100"/>
                  </a:lnTo>
                  <a:lnTo>
                    <a:pt x="75" y="100"/>
                  </a:lnTo>
                  <a:lnTo>
                    <a:pt x="73" y="98"/>
                  </a:lnTo>
                  <a:lnTo>
                    <a:pt x="68" y="94"/>
                  </a:lnTo>
                  <a:lnTo>
                    <a:pt x="61" y="89"/>
                  </a:lnTo>
                  <a:lnTo>
                    <a:pt x="56" y="87"/>
                  </a:lnTo>
                  <a:lnTo>
                    <a:pt x="53" y="85"/>
                  </a:lnTo>
                  <a:lnTo>
                    <a:pt x="51" y="85"/>
                  </a:lnTo>
                  <a:lnTo>
                    <a:pt x="49" y="85"/>
                  </a:lnTo>
                  <a:lnTo>
                    <a:pt x="47" y="83"/>
                  </a:lnTo>
                  <a:lnTo>
                    <a:pt x="47" y="81"/>
                  </a:lnTo>
                  <a:lnTo>
                    <a:pt x="45" y="79"/>
                  </a:lnTo>
                  <a:lnTo>
                    <a:pt x="45" y="77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51" y="75"/>
                  </a:lnTo>
                  <a:lnTo>
                    <a:pt x="53" y="75"/>
                  </a:lnTo>
                  <a:lnTo>
                    <a:pt x="54" y="77"/>
                  </a:lnTo>
                  <a:lnTo>
                    <a:pt x="56" y="77"/>
                  </a:lnTo>
                  <a:lnTo>
                    <a:pt x="60" y="72"/>
                  </a:lnTo>
                  <a:lnTo>
                    <a:pt x="77" y="68"/>
                  </a:lnTo>
                  <a:lnTo>
                    <a:pt x="82" y="68"/>
                  </a:lnTo>
                  <a:lnTo>
                    <a:pt x="87" y="68"/>
                  </a:lnTo>
                  <a:lnTo>
                    <a:pt x="87" y="66"/>
                  </a:lnTo>
                  <a:lnTo>
                    <a:pt x="85" y="65"/>
                  </a:lnTo>
                  <a:lnTo>
                    <a:pt x="85" y="65"/>
                  </a:lnTo>
                  <a:lnTo>
                    <a:pt x="81" y="66"/>
                  </a:lnTo>
                  <a:lnTo>
                    <a:pt x="75" y="66"/>
                  </a:lnTo>
                  <a:lnTo>
                    <a:pt x="72" y="66"/>
                  </a:lnTo>
                  <a:lnTo>
                    <a:pt x="68" y="66"/>
                  </a:lnTo>
                  <a:lnTo>
                    <a:pt x="64" y="66"/>
                  </a:lnTo>
                  <a:lnTo>
                    <a:pt x="61" y="68"/>
                  </a:lnTo>
                  <a:lnTo>
                    <a:pt x="58" y="68"/>
                  </a:lnTo>
                  <a:lnTo>
                    <a:pt x="54" y="70"/>
                  </a:lnTo>
                  <a:lnTo>
                    <a:pt x="47" y="70"/>
                  </a:lnTo>
                  <a:lnTo>
                    <a:pt x="45" y="68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2" y="65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3" y="60"/>
                  </a:lnTo>
                  <a:lnTo>
                    <a:pt x="45" y="60"/>
                  </a:lnTo>
                  <a:lnTo>
                    <a:pt x="47" y="61"/>
                  </a:lnTo>
                  <a:lnTo>
                    <a:pt x="51" y="63"/>
                  </a:lnTo>
                  <a:lnTo>
                    <a:pt x="49" y="61"/>
                  </a:lnTo>
                  <a:lnTo>
                    <a:pt x="60" y="58"/>
                  </a:lnTo>
                  <a:lnTo>
                    <a:pt x="64" y="56"/>
                  </a:lnTo>
                  <a:lnTo>
                    <a:pt x="66" y="56"/>
                  </a:lnTo>
                  <a:lnTo>
                    <a:pt x="70" y="56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5" y="53"/>
                  </a:lnTo>
                  <a:lnTo>
                    <a:pt x="84" y="53"/>
                  </a:lnTo>
                  <a:lnTo>
                    <a:pt x="87" y="51"/>
                  </a:lnTo>
                  <a:lnTo>
                    <a:pt x="89" y="51"/>
                  </a:lnTo>
                  <a:lnTo>
                    <a:pt x="87" y="51"/>
                  </a:lnTo>
                  <a:lnTo>
                    <a:pt x="85" y="51"/>
                  </a:lnTo>
                  <a:lnTo>
                    <a:pt x="84" y="51"/>
                  </a:lnTo>
                  <a:lnTo>
                    <a:pt x="81" y="49"/>
                  </a:lnTo>
                  <a:lnTo>
                    <a:pt x="81" y="47"/>
                  </a:lnTo>
                  <a:lnTo>
                    <a:pt x="84" y="44"/>
                  </a:lnTo>
                  <a:lnTo>
                    <a:pt x="84" y="42"/>
                  </a:lnTo>
                  <a:lnTo>
                    <a:pt x="81" y="44"/>
                  </a:lnTo>
                  <a:lnTo>
                    <a:pt x="81" y="44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0" y="49"/>
                  </a:lnTo>
                  <a:lnTo>
                    <a:pt x="66" y="49"/>
                  </a:lnTo>
                  <a:lnTo>
                    <a:pt x="64" y="47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4"/>
                  </a:lnTo>
                  <a:lnTo>
                    <a:pt x="64" y="4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62" y="40"/>
                  </a:lnTo>
                  <a:lnTo>
                    <a:pt x="61" y="42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53" y="42"/>
                  </a:lnTo>
                  <a:lnTo>
                    <a:pt x="53" y="44"/>
                  </a:lnTo>
                  <a:lnTo>
                    <a:pt x="53" y="46"/>
                  </a:lnTo>
                  <a:lnTo>
                    <a:pt x="53" y="47"/>
                  </a:lnTo>
                  <a:lnTo>
                    <a:pt x="53" y="47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3" y="51"/>
                  </a:lnTo>
                  <a:lnTo>
                    <a:pt x="51" y="53"/>
                  </a:lnTo>
                  <a:lnTo>
                    <a:pt x="49" y="53"/>
                  </a:lnTo>
                  <a:lnTo>
                    <a:pt x="47" y="55"/>
                  </a:lnTo>
                  <a:lnTo>
                    <a:pt x="45" y="55"/>
                  </a:lnTo>
                  <a:lnTo>
                    <a:pt x="42" y="56"/>
                  </a:lnTo>
                  <a:lnTo>
                    <a:pt x="35" y="56"/>
                  </a:lnTo>
                  <a:lnTo>
                    <a:pt x="32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4" y="49"/>
                  </a:lnTo>
                  <a:lnTo>
                    <a:pt x="21" y="46"/>
                  </a:lnTo>
                  <a:lnTo>
                    <a:pt x="21" y="44"/>
                  </a:lnTo>
                  <a:lnTo>
                    <a:pt x="17" y="44"/>
                  </a:lnTo>
                  <a:lnTo>
                    <a:pt x="15" y="42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9" y="34"/>
                  </a:lnTo>
                  <a:lnTo>
                    <a:pt x="11" y="34"/>
                  </a:lnTo>
                  <a:lnTo>
                    <a:pt x="13" y="34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4" y="34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7" y="32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7" y="28"/>
                  </a:lnTo>
                  <a:lnTo>
                    <a:pt x="19" y="27"/>
                  </a:lnTo>
                  <a:lnTo>
                    <a:pt x="19" y="25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3" y="28"/>
                  </a:lnTo>
                  <a:lnTo>
                    <a:pt x="9" y="30"/>
                  </a:lnTo>
                  <a:lnTo>
                    <a:pt x="7" y="28"/>
                  </a:lnTo>
                  <a:lnTo>
                    <a:pt x="5" y="27"/>
                  </a:lnTo>
                  <a:lnTo>
                    <a:pt x="4" y="23"/>
                  </a:lnTo>
                  <a:lnTo>
                    <a:pt x="4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5" y="9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9" y="9"/>
                  </a:lnTo>
                  <a:lnTo>
                    <a:pt x="14" y="8"/>
                  </a:lnTo>
                  <a:lnTo>
                    <a:pt x="19" y="11"/>
                  </a:lnTo>
                  <a:lnTo>
                    <a:pt x="21" y="11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3" y="8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45" y="8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3" y="11"/>
                  </a:lnTo>
                  <a:lnTo>
                    <a:pt x="34" y="12"/>
                  </a:lnTo>
                  <a:lnTo>
                    <a:pt x="26" y="16"/>
                  </a:lnTo>
                  <a:lnTo>
                    <a:pt x="35" y="14"/>
                  </a:lnTo>
                  <a:lnTo>
                    <a:pt x="37" y="14"/>
                  </a:lnTo>
                  <a:lnTo>
                    <a:pt x="37" y="17"/>
                  </a:lnTo>
                  <a:lnTo>
                    <a:pt x="38" y="17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21"/>
                  </a:lnTo>
                  <a:lnTo>
                    <a:pt x="45" y="23"/>
                  </a:lnTo>
                  <a:lnTo>
                    <a:pt x="47" y="23"/>
                  </a:lnTo>
                  <a:lnTo>
                    <a:pt x="47" y="21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51" y="11"/>
                  </a:lnTo>
                  <a:lnTo>
                    <a:pt x="54" y="9"/>
                  </a:lnTo>
                  <a:lnTo>
                    <a:pt x="58" y="9"/>
                  </a:lnTo>
                  <a:lnTo>
                    <a:pt x="61" y="12"/>
                  </a:lnTo>
                  <a:lnTo>
                    <a:pt x="62" y="16"/>
                  </a:lnTo>
                  <a:lnTo>
                    <a:pt x="66" y="19"/>
                  </a:lnTo>
                  <a:lnTo>
                    <a:pt x="68" y="25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7" y="34"/>
                  </a:lnTo>
                  <a:lnTo>
                    <a:pt x="79" y="34"/>
                  </a:lnTo>
                  <a:lnTo>
                    <a:pt x="77" y="30"/>
                  </a:lnTo>
                  <a:lnTo>
                    <a:pt x="73" y="23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73" y="8"/>
                  </a:lnTo>
                  <a:lnTo>
                    <a:pt x="75" y="6"/>
                  </a:lnTo>
                  <a:lnTo>
                    <a:pt x="75" y="4"/>
                  </a:lnTo>
                  <a:lnTo>
                    <a:pt x="75" y="2"/>
                  </a:lnTo>
                  <a:lnTo>
                    <a:pt x="77" y="0"/>
                  </a:lnTo>
                  <a:lnTo>
                    <a:pt x="79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7" name="Freeform 11559"/>
            <p:cNvSpPr>
              <a:spLocks/>
            </p:cNvSpPr>
            <p:nvPr/>
          </p:nvSpPr>
          <p:spPr bwMode="auto">
            <a:xfrm>
              <a:off x="4228737" y="1226167"/>
              <a:ext cx="153591" cy="47625"/>
            </a:xfrm>
            <a:custGeom>
              <a:avLst/>
              <a:gdLst>
                <a:gd name="T0" fmla="*/ 28 w 129"/>
                <a:gd name="T1" fmla="*/ 0 h 40"/>
                <a:gd name="T2" fmla="*/ 34 w 129"/>
                <a:gd name="T3" fmla="*/ 3 h 40"/>
                <a:gd name="T4" fmla="*/ 38 w 129"/>
                <a:gd name="T5" fmla="*/ 6 h 40"/>
                <a:gd name="T6" fmla="*/ 43 w 129"/>
                <a:gd name="T7" fmla="*/ 9 h 40"/>
                <a:gd name="T8" fmla="*/ 52 w 129"/>
                <a:gd name="T9" fmla="*/ 9 h 40"/>
                <a:gd name="T10" fmla="*/ 54 w 129"/>
                <a:gd name="T11" fmla="*/ 10 h 40"/>
                <a:gd name="T12" fmla="*/ 58 w 129"/>
                <a:gd name="T13" fmla="*/ 13 h 40"/>
                <a:gd name="T14" fmla="*/ 62 w 129"/>
                <a:gd name="T15" fmla="*/ 11 h 40"/>
                <a:gd name="T16" fmla="*/ 62 w 129"/>
                <a:gd name="T17" fmla="*/ 4 h 40"/>
                <a:gd name="T18" fmla="*/ 62 w 129"/>
                <a:gd name="T19" fmla="*/ 3 h 40"/>
                <a:gd name="T20" fmla="*/ 67 w 129"/>
                <a:gd name="T21" fmla="*/ 1 h 40"/>
                <a:gd name="T22" fmla="*/ 69 w 129"/>
                <a:gd name="T23" fmla="*/ 0 h 40"/>
                <a:gd name="T24" fmla="*/ 75 w 129"/>
                <a:gd name="T25" fmla="*/ 1 h 40"/>
                <a:gd name="T26" fmla="*/ 75 w 129"/>
                <a:gd name="T27" fmla="*/ 3 h 40"/>
                <a:gd name="T28" fmla="*/ 73 w 129"/>
                <a:gd name="T29" fmla="*/ 10 h 40"/>
                <a:gd name="T30" fmla="*/ 80 w 129"/>
                <a:gd name="T31" fmla="*/ 9 h 40"/>
                <a:gd name="T32" fmla="*/ 83 w 129"/>
                <a:gd name="T33" fmla="*/ 4 h 40"/>
                <a:gd name="T34" fmla="*/ 87 w 129"/>
                <a:gd name="T35" fmla="*/ 4 h 40"/>
                <a:gd name="T36" fmla="*/ 88 w 129"/>
                <a:gd name="T37" fmla="*/ 3 h 40"/>
                <a:gd name="T38" fmla="*/ 92 w 129"/>
                <a:gd name="T39" fmla="*/ 6 h 40"/>
                <a:gd name="T40" fmla="*/ 94 w 129"/>
                <a:gd name="T41" fmla="*/ 6 h 40"/>
                <a:gd name="T42" fmla="*/ 97 w 129"/>
                <a:gd name="T43" fmla="*/ 6 h 40"/>
                <a:gd name="T44" fmla="*/ 107 w 129"/>
                <a:gd name="T45" fmla="*/ 9 h 40"/>
                <a:gd name="T46" fmla="*/ 110 w 129"/>
                <a:gd name="T47" fmla="*/ 10 h 40"/>
                <a:gd name="T48" fmla="*/ 124 w 129"/>
                <a:gd name="T49" fmla="*/ 10 h 40"/>
                <a:gd name="T50" fmla="*/ 127 w 129"/>
                <a:gd name="T51" fmla="*/ 13 h 40"/>
                <a:gd name="T52" fmla="*/ 127 w 129"/>
                <a:gd name="T53" fmla="*/ 19 h 40"/>
                <a:gd name="T54" fmla="*/ 111 w 129"/>
                <a:gd name="T55" fmla="*/ 27 h 40"/>
                <a:gd name="T56" fmla="*/ 107 w 129"/>
                <a:gd name="T57" fmla="*/ 32 h 40"/>
                <a:gd name="T58" fmla="*/ 101 w 129"/>
                <a:gd name="T59" fmla="*/ 36 h 40"/>
                <a:gd name="T60" fmla="*/ 96 w 129"/>
                <a:gd name="T61" fmla="*/ 34 h 40"/>
                <a:gd name="T62" fmla="*/ 91 w 129"/>
                <a:gd name="T63" fmla="*/ 36 h 40"/>
                <a:gd name="T64" fmla="*/ 87 w 129"/>
                <a:gd name="T65" fmla="*/ 40 h 40"/>
                <a:gd name="T66" fmla="*/ 82 w 129"/>
                <a:gd name="T67" fmla="*/ 40 h 40"/>
                <a:gd name="T68" fmla="*/ 68 w 129"/>
                <a:gd name="T69" fmla="*/ 38 h 40"/>
                <a:gd name="T70" fmla="*/ 69 w 129"/>
                <a:gd name="T71" fmla="*/ 32 h 40"/>
                <a:gd name="T72" fmla="*/ 41 w 129"/>
                <a:gd name="T73" fmla="*/ 34 h 40"/>
                <a:gd name="T74" fmla="*/ 39 w 129"/>
                <a:gd name="T75" fmla="*/ 32 h 40"/>
                <a:gd name="T76" fmla="*/ 31 w 129"/>
                <a:gd name="T77" fmla="*/ 30 h 40"/>
                <a:gd name="T78" fmla="*/ 24 w 129"/>
                <a:gd name="T79" fmla="*/ 27 h 40"/>
                <a:gd name="T80" fmla="*/ 26 w 129"/>
                <a:gd name="T81" fmla="*/ 25 h 40"/>
                <a:gd name="T82" fmla="*/ 31 w 129"/>
                <a:gd name="T83" fmla="*/ 25 h 40"/>
                <a:gd name="T84" fmla="*/ 36 w 129"/>
                <a:gd name="T85" fmla="*/ 24 h 40"/>
                <a:gd name="T86" fmla="*/ 39 w 129"/>
                <a:gd name="T87" fmla="*/ 22 h 40"/>
                <a:gd name="T88" fmla="*/ 31 w 129"/>
                <a:gd name="T89" fmla="*/ 22 h 40"/>
                <a:gd name="T90" fmla="*/ 24 w 129"/>
                <a:gd name="T91" fmla="*/ 24 h 40"/>
                <a:gd name="T92" fmla="*/ 13 w 129"/>
                <a:gd name="T93" fmla="*/ 24 h 40"/>
                <a:gd name="T94" fmla="*/ 7 w 129"/>
                <a:gd name="T95" fmla="*/ 21 h 40"/>
                <a:gd name="T96" fmla="*/ 5 w 129"/>
                <a:gd name="T97" fmla="*/ 19 h 40"/>
                <a:gd name="T98" fmla="*/ 10 w 129"/>
                <a:gd name="T99" fmla="*/ 17 h 40"/>
                <a:gd name="T100" fmla="*/ 13 w 129"/>
                <a:gd name="T101" fmla="*/ 13 h 40"/>
                <a:gd name="T102" fmla="*/ 3 w 129"/>
                <a:gd name="T103" fmla="*/ 11 h 40"/>
                <a:gd name="T104" fmla="*/ 3 w 129"/>
                <a:gd name="T105" fmla="*/ 10 h 40"/>
                <a:gd name="T106" fmla="*/ 15 w 129"/>
                <a:gd name="T107" fmla="*/ 10 h 40"/>
                <a:gd name="T108" fmla="*/ 20 w 129"/>
                <a:gd name="T109" fmla="*/ 11 h 40"/>
                <a:gd name="T110" fmla="*/ 20 w 129"/>
                <a:gd name="T111" fmla="*/ 10 h 40"/>
                <a:gd name="T112" fmla="*/ 17 w 129"/>
                <a:gd name="T113" fmla="*/ 6 h 40"/>
                <a:gd name="T114" fmla="*/ 19 w 129"/>
                <a:gd name="T115" fmla="*/ 4 h 40"/>
                <a:gd name="T116" fmla="*/ 22 w 129"/>
                <a:gd name="T117" fmla="*/ 6 h 40"/>
                <a:gd name="T118" fmla="*/ 26 w 129"/>
                <a:gd name="T119" fmla="*/ 6 h 40"/>
                <a:gd name="T120" fmla="*/ 26 w 129"/>
                <a:gd name="T121" fmla="*/ 4 h 40"/>
                <a:gd name="T122" fmla="*/ 24 w 129"/>
                <a:gd name="T12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40">
                  <a:moveTo>
                    <a:pt x="26" y="0"/>
                  </a:moveTo>
                  <a:lnTo>
                    <a:pt x="28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8" y="6"/>
                  </a:lnTo>
                  <a:lnTo>
                    <a:pt x="41" y="6"/>
                  </a:lnTo>
                  <a:lnTo>
                    <a:pt x="43" y="9"/>
                  </a:lnTo>
                  <a:lnTo>
                    <a:pt x="50" y="9"/>
                  </a:lnTo>
                  <a:lnTo>
                    <a:pt x="52" y="9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11"/>
                  </a:lnTo>
                  <a:lnTo>
                    <a:pt x="58" y="13"/>
                  </a:lnTo>
                  <a:lnTo>
                    <a:pt x="61" y="13"/>
                  </a:lnTo>
                  <a:lnTo>
                    <a:pt x="62" y="11"/>
                  </a:lnTo>
                  <a:lnTo>
                    <a:pt x="62" y="10"/>
                  </a:lnTo>
                  <a:lnTo>
                    <a:pt x="62" y="4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75" y="3"/>
                  </a:lnTo>
                  <a:lnTo>
                    <a:pt x="73" y="4"/>
                  </a:lnTo>
                  <a:lnTo>
                    <a:pt x="73" y="10"/>
                  </a:lnTo>
                  <a:lnTo>
                    <a:pt x="75" y="10"/>
                  </a:lnTo>
                  <a:lnTo>
                    <a:pt x="80" y="9"/>
                  </a:lnTo>
                  <a:lnTo>
                    <a:pt x="82" y="9"/>
                  </a:lnTo>
                  <a:lnTo>
                    <a:pt x="83" y="4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3"/>
                  </a:lnTo>
                  <a:lnTo>
                    <a:pt x="91" y="4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7" y="6"/>
                  </a:lnTo>
                  <a:lnTo>
                    <a:pt x="105" y="9"/>
                  </a:lnTo>
                  <a:lnTo>
                    <a:pt x="107" y="9"/>
                  </a:lnTo>
                  <a:lnTo>
                    <a:pt x="107" y="10"/>
                  </a:lnTo>
                  <a:lnTo>
                    <a:pt x="110" y="10"/>
                  </a:lnTo>
                  <a:lnTo>
                    <a:pt x="118" y="10"/>
                  </a:lnTo>
                  <a:lnTo>
                    <a:pt x="124" y="10"/>
                  </a:lnTo>
                  <a:lnTo>
                    <a:pt x="126" y="11"/>
                  </a:lnTo>
                  <a:lnTo>
                    <a:pt x="127" y="13"/>
                  </a:lnTo>
                  <a:lnTo>
                    <a:pt x="129" y="19"/>
                  </a:lnTo>
                  <a:lnTo>
                    <a:pt x="127" y="19"/>
                  </a:lnTo>
                  <a:lnTo>
                    <a:pt x="116" y="25"/>
                  </a:lnTo>
                  <a:lnTo>
                    <a:pt x="111" y="27"/>
                  </a:lnTo>
                  <a:lnTo>
                    <a:pt x="111" y="29"/>
                  </a:lnTo>
                  <a:lnTo>
                    <a:pt x="107" y="32"/>
                  </a:lnTo>
                  <a:lnTo>
                    <a:pt x="107" y="34"/>
                  </a:lnTo>
                  <a:lnTo>
                    <a:pt x="101" y="36"/>
                  </a:lnTo>
                  <a:lnTo>
                    <a:pt x="101" y="36"/>
                  </a:lnTo>
                  <a:lnTo>
                    <a:pt x="96" y="34"/>
                  </a:lnTo>
                  <a:lnTo>
                    <a:pt x="94" y="34"/>
                  </a:lnTo>
                  <a:lnTo>
                    <a:pt x="91" y="36"/>
                  </a:lnTo>
                  <a:lnTo>
                    <a:pt x="88" y="38"/>
                  </a:lnTo>
                  <a:lnTo>
                    <a:pt x="87" y="40"/>
                  </a:lnTo>
                  <a:lnTo>
                    <a:pt x="83" y="40"/>
                  </a:lnTo>
                  <a:lnTo>
                    <a:pt x="82" y="40"/>
                  </a:lnTo>
                  <a:lnTo>
                    <a:pt x="69" y="40"/>
                  </a:lnTo>
                  <a:lnTo>
                    <a:pt x="68" y="38"/>
                  </a:lnTo>
                  <a:lnTo>
                    <a:pt x="67" y="36"/>
                  </a:lnTo>
                  <a:lnTo>
                    <a:pt x="69" y="32"/>
                  </a:lnTo>
                  <a:lnTo>
                    <a:pt x="56" y="34"/>
                  </a:lnTo>
                  <a:lnTo>
                    <a:pt x="41" y="34"/>
                  </a:lnTo>
                  <a:lnTo>
                    <a:pt x="39" y="32"/>
                  </a:lnTo>
                  <a:lnTo>
                    <a:pt x="39" y="32"/>
                  </a:lnTo>
                  <a:lnTo>
                    <a:pt x="34" y="30"/>
                  </a:lnTo>
                  <a:lnTo>
                    <a:pt x="31" y="30"/>
                  </a:lnTo>
                  <a:lnTo>
                    <a:pt x="28" y="29"/>
                  </a:lnTo>
                  <a:lnTo>
                    <a:pt x="24" y="27"/>
                  </a:lnTo>
                  <a:lnTo>
                    <a:pt x="26" y="27"/>
                  </a:lnTo>
                  <a:lnTo>
                    <a:pt x="26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6" y="25"/>
                  </a:lnTo>
                  <a:lnTo>
                    <a:pt x="36" y="24"/>
                  </a:lnTo>
                  <a:lnTo>
                    <a:pt x="38" y="24"/>
                  </a:lnTo>
                  <a:lnTo>
                    <a:pt x="39" y="22"/>
                  </a:lnTo>
                  <a:lnTo>
                    <a:pt x="34" y="22"/>
                  </a:lnTo>
                  <a:lnTo>
                    <a:pt x="31" y="22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4"/>
                  </a:lnTo>
                  <a:lnTo>
                    <a:pt x="13" y="24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5" y="17"/>
                  </a:lnTo>
                  <a:lnTo>
                    <a:pt x="10" y="17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11" y="9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20" y="11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4" y="1"/>
                  </a:lnTo>
                  <a:lnTo>
                    <a:pt x="26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8" name="Freeform 10385"/>
            <p:cNvSpPr>
              <a:spLocks/>
            </p:cNvSpPr>
            <p:nvPr/>
          </p:nvSpPr>
          <p:spPr bwMode="auto">
            <a:xfrm>
              <a:off x="4704790" y="3420348"/>
              <a:ext cx="119063" cy="228600"/>
            </a:xfrm>
            <a:custGeom>
              <a:avLst/>
              <a:gdLst>
                <a:gd name="T0" fmla="*/ 83 w 100"/>
                <a:gd name="T1" fmla="*/ 2 h 192"/>
                <a:gd name="T2" fmla="*/ 87 w 100"/>
                <a:gd name="T3" fmla="*/ 4 h 192"/>
                <a:gd name="T4" fmla="*/ 92 w 100"/>
                <a:gd name="T5" fmla="*/ 14 h 192"/>
                <a:gd name="T6" fmla="*/ 96 w 100"/>
                <a:gd name="T7" fmla="*/ 33 h 192"/>
                <a:gd name="T8" fmla="*/ 100 w 100"/>
                <a:gd name="T9" fmla="*/ 45 h 192"/>
                <a:gd name="T10" fmla="*/ 96 w 100"/>
                <a:gd name="T11" fmla="*/ 54 h 192"/>
                <a:gd name="T12" fmla="*/ 92 w 100"/>
                <a:gd name="T13" fmla="*/ 49 h 192"/>
                <a:gd name="T14" fmla="*/ 89 w 100"/>
                <a:gd name="T15" fmla="*/ 46 h 192"/>
                <a:gd name="T16" fmla="*/ 89 w 100"/>
                <a:gd name="T17" fmla="*/ 54 h 192"/>
                <a:gd name="T18" fmla="*/ 91 w 100"/>
                <a:gd name="T19" fmla="*/ 57 h 192"/>
                <a:gd name="T20" fmla="*/ 89 w 100"/>
                <a:gd name="T21" fmla="*/ 64 h 192"/>
                <a:gd name="T22" fmla="*/ 87 w 100"/>
                <a:gd name="T23" fmla="*/ 68 h 192"/>
                <a:gd name="T24" fmla="*/ 85 w 100"/>
                <a:gd name="T25" fmla="*/ 79 h 192"/>
                <a:gd name="T26" fmla="*/ 82 w 100"/>
                <a:gd name="T27" fmla="*/ 94 h 192"/>
                <a:gd name="T28" fmla="*/ 75 w 100"/>
                <a:gd name="T29" fmla="*/ 113 h 192"/>
                <a:gd name="T30" fmla="*/ 68 w 100"/>
                <a:gd name="T31" fmla="*/ 138 h 192"/>
                <a:gd name="T32" fmla="*/ 63 w 100"/>
                <a:gd name="T33" fmla="*/ 153 h 192"/>
                <a:gd name="T34" fmla="*/ 59 w 100"/>
                <a:gd name="T35" fmla="*/ 166 h 192"/>
                <a:gd name="T36" fmla="*/ 56 w 100"/>
                <a:gd name="T37" fmla="*/ 174 h 192"/>
                <a:gd name="T38" fmla="*/ 51 w 100"/>
                <a:gd name="T39" fmla="*/ 183 h 192"/>
                <a:gd name="T40" fmla="*/ 40 w 100"/>
                <a:gd name="T41" fmla="*/ 187 h 192"/>
                <a:gd name="T42" fmla="*/ 32 w 100"/>
                <a:gd name="T43" fmla="*/ 192 h 192"/>
                <a:gd name="T44" fmla="*/ 19 w 100"/>
                <a:gd name="T45" fmla="*/ 187 h 192"/>
                <a:gd name="T46" fmla="*/ 14 w 100"/>
                <a:gd name="T47" fmla="*/ 185 h 192"/>
                <a:gd name="T48" fmla="*/ 10 w 100"/>
                <a:gd name="T49" fmla="*/ 181 h 192"/>
                <a:gd name="T50" fmla="*/ 6 w 100"/>
                <a:gd name="T51" fmla="*/ 172 h 192"/>
                <a:gd name="T52" fmla="*/ 6 w 100"/>
                <a:gd name="T53" fmla="*/ 164 h 192"/>
                <a:gd name="T54" fmla="*/ 6 w 100"/>
                <a:gd name="T55" fmla="*/ 158 h 192"/>
                <a:gd name="T56" fmla="*/ 2 w 100"/>
                <a:gd name="T57" fmla="*/ 150 h 192"/>
                <a:gd name="T58" fmla="*/ 0 w 100"/>
                <a:gd name="T59" fmla="*/ 139 h 192"/>
                <a:gd name="T60" fmla="*/ 2 w 100"/>
                <a:gd name="T61" fmla="*/ 136 h 192"/>
                <a:gd name="T62" fmla="*/ 6 w 100"/>
                <a:gd name="T63" fmla="*/ 129 h 192"/>
                <a:gd name="T64" fmla="*/ 8 w 100"/>
                <a:gd name="T65" fmla="*/ 123 h 192"/>
                <a:gd name="T66" fmla="*/ 15 w 100"/>
                <a:gd name="T67" fmla="*/ 113 h 192"/>
                <a:gd name="T68" fmla="*/ 17 w 100"/>
                <a:gd name="T69" fmla="*/ 104 h 192"/>
                <a:gd name="T70" fmla="*/ 14 w 100"/>
                <a:gd name="T71" fmla="*/ 98 h 192"/>
                <a:gd name="T72" fmla="*/ 12 w 100"/>
                <a:gd name="T73" fmla="*/ 89 h 192"/>
                <a:gd name="T74" fmla="*/ 10 w 100"/>
                <a:gd name="T75" fmla="*/ 79 h 192"/>
                <a:gd name="T76" fmla="*/ 15 w 100"/>
                <a:gd name="T77" fmla="*/ 62 h 192"/>
                <a:gd name="T78" fmla="*/ 17 w 100"/>
                <a:gd name="T79" fmla="*/ 57 h 192"/>
                <a:gd name="T80" fmla="*/ 25 w 100"/>
                <a:gd name="T81" fmla="*/ 56 h 192"/>
                <a:gd name="T82" fmla="*/ 28 w 100"/>
                <a:gd name="T83" fmla="*/ 54 h 192"/>
                <a:gd name="T84" fmla="*/ 33 w 100"/>
                <a:gd name="T85" fmla="*/ 54 h 192"/>
                <a:gd name="T86" fmla="*/ 33 w 100"/>
                <a:gd name="T87" fmla="*/ 52 h 192"/>
                <a:gd name="T88" fmla="*/ 40 w 100"/>
                <a:gd name="T89" fmla="*/ 51 h 192"/>
                <a:gd name="T90" fmla="*/ 44 w 100"/>
                <a:gd name="T91" fmla="*/ 52 h 192"/>
                <a:gd name="T92" fmla="*/ 44 w 100"/>
                <a:gd name="T93" fmla="*/ 49 h 192"/>
                <a:gd name="T94" fmla="*/ 51 w 100"/>
                <a:gd name="T95" fmla="*/ 43 h 192"/>
                <a:gd name="T96" fmla="*/ 53 w 100"/>
                <a:gd name="T97" fmla="*/ 46 h 192"/>
                <a:gd name="T98" fmla="*/ 54 w 100"/>
                <a:gd name="T99" fmla="*/ 43 h 192"/>
                <a:gd name="T100" fmla="*/ 56 w 100"/>
                <a:gd name="T101" fmla="*/ 40 h 192"/>
                <a:gd name="T102" fmla="*/ 57 w 100"/>
                <a:gd name="T103" fmla="*/ 36 h 192"/>
                <a:gd name="T104" fmla="*/ 57 w 100"/>
                <a:gd name="T105" fmla="*/ 40 h 192"/>
                <a:gd name="T106" fmla="*/ 59 w 100"/>
                <a:gd name="T107" fmla="*/ 38 h 192"/>
                <a:gd name="T108" fmla="*/ 64 w 100"/>
                <a:gd name="T109" fmla="*/ 34 h 192"/>
                <a:gd name="T110" fmla="*/ 64 w 100"/>
                <a:gd name="T111" fmla="*/ 27 h 192"/>
                <a:gd name="T112" fmla="*/ 64 w 100"/>
                <a:gd name="T113" fmla="*/ 24 h 192"/>
                <a:gd name="T114" fmla="*/ 66 w 100"/>
                <a:gd name="T115" fmla="*/ 21 h 192"/>
                <a:gd name="T116" fmla="*/ 70 w 100"/>
                <a:gd name="T117" fmla="*/ 22 h 192"/>
                <a:gd name="T118" fmla="*/ 75 w 100"/>
                <a:gd name="T119" fmla="*/ 19 h 192"/>
                <a:gd name="T120" fmla="*/ 79 w 100"/>
                <a:gd name="T121" fmla="*/ 9 h 192"/>
                <a:gd name="T122" fmla="*/ 79 w 100"/>
                <a:gd name="T123" fmla="*/ 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" h="192">
                  <a:moveTo>
                    <a:pt x="82" y="0"/>
                  </a:moveTo>
                  <a:lnTo>
                    <a:pt x="83" y="0"/>
                  </a:lnTo>
                  <a:lnTo>
                    <a:pt x="83" y="0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9" y="7"/>
                  </a:lnTo>
                  <a:lnTo>
                    <a:pt x="91" y="10"/>
                  </a:lnTo>
                  <a:lnTo>
                    <a:pt x="92" y="12"/>
                  </a:lnTo>
                  <a:lnTo>
                    <a:pt x="92" y="14"/>
                  </a:lnTo>
                  <a:lnTo>
                    <a:pt x="92" y="15"/>
                  </a:lnTo>
                  <a:lnTo>
                    <a:pt x="94" y="21"/>
                  </a:lnTo>
                  <a:lnTo>
                    <a:pt x="96" y="26"/>
                  </a:lnTo>
                  <a:lnTo>
                    <a:pt x="96" y="33"/>
                  </a:lnTo>
                  <a:lnTo>
                    <a:pt x="96" y="36"/>
                  </a:lnTo>
                  <a:lnTo>
                    <a:pt x="98" y="40"/>
                  </a:lnTo>
                  <a:lnTo>
                    <a:pt x="100" y="42"/>
                  </a:lnTo>
                  <a:lnTo>
                    <a:pt x="100" y="45"/>
                  </a:lnTo>
                  <a:lnTo>
                    <a:pt x="100" y="49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6" y="54"/>
                  </a:lnTo>
                  <a:lnTo>
                    <a:pt x="96" y="54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2" y="49"/>
                  </a:lnTo>
                  <a:lnTo>
                    <a:pt x="92" y="46"/>
                  </a:lnTo>
                  <a:lnTo>
                    <a:pt x="91" y="46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9" y="49"/>
                  </a:lnTo>
                  <a:lnTo>
                    <a:pt x="89" y="51"/>
                  </a:lnTo>
                  <a:lnTo>
                    <a:pt x="89" y="52"/>
                  </a:lnTo>
                  <a:lnTo>
                    <a:pt x="89" y="54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1" y="57"/>
                  </a:lnTo>
                  <a:lnTo>
                    <a:pt x="91" y="61"/>
                  </a:lnTo>
                  <a:lnTo>
                    <a:pt x="91" y="62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6"/>
                  </a:lnTo>
                  <a:lnTo>
                    <a:pt x="87" y="68"/>
                  </a:lnTo>
                  <a:lnTo>
                    <a:pt x="87" y="68"/>
                  </a:lnTo>
                  <a:lnTo>
                    <a:pt x="85" y="72"/>
                  </a:lnTo>
                  <a:lnTo>
                    <a:pt x="85" y="73"/>
                  </a:lnTo>
                  <a:lnTo>
                    <a:pt x="85" y="79"/>
                  </a:lnTo>
                  <a:lnTo>
                    <a:pt x="85" y="80"/>
                  </a:lnTo>
                  <a:lnTo>
                    <a:pt x="83" y="87"/>
                  </a:lnTo>
                  <a:lnTo>
                    <a:pt x="83" y="91"/>
                  </a:lnTo>
                  <a:lnTo>
                    <a:pt x="82" y="94"/>
                  </a:lnTo>
                  <a:lnTo>
                    <a:pt x="81" y="98"/>
                  </a:lnTo>
                  <a:lnTo>
                    <a:pt x="79" y="104"/>
                  </a:lnTo>
                  <a:lnTo>
                    <a:pt x="77" y="110"/>
                  </a:lnTo>
                  <a:lnTo>
                    <a:pt x="75" y="113"/>
                  </a:lnTo>
                  <a:lnTo>
                    <a:pt x="73" y="117"/>
                  </a:lnTo>
                  <a:lnTo>
                    <a:pt x="72" y="123"/>
                  </a:lnTo>
                  <a:lnTo>
                    <a:pt x="70" y="130"/>
                  </a:lnTo>
                  <a:lnTo>
                    <a:pt x="68" y="138"/>
                  </a:lnTo>
                  <a:lnTo>
                    <a:pt x="64" y="145"/>
                  </a:lnTo>
                  <a:lnTo>
                    <a:pt x="64" y="146"/>
                  </a:lnTo>
                  <a:lnTo>
                    <a:pt x="64" y="150"/>
                  </a:lnTo>
                  <a:lnTo>
                    <a:pt x="63" y="153"/>
                  </a:lnTo>
                  <a:lnTo>
                    <a:pt x="63" y="157"/>
                  </a:lnTo>
                  <a:lnTo>
                    <a:pt x="61" y="162"/>
                  </a:lnTo>
                  <a:lnTo>
                    <a:pt x="59" y="164"/>
                  </a:lnTo>
                  <a:lnTo>
                    <a:pt x="59" y="166"/>
                  </a:lnTo>
                  <a:lnTo>
                    <a:pt x="57" y="170"/>
                  </a:lnTo>
                  <a:lnTo>
                    <a:pt x="57" y="170"/>
                  </a:lnTo>
                  <a:lnTo>
                    <a:pt x="56" y="172"/>
                  </a:lnTo>
                  <a:lnTo>
                    <a:pt x="56" y="174"/>
                  </a:lnTo>
                  <a:lnTo>
                    <a:pt x="56" y="176"/>
                  </a:lnTo>
                  <a:lnTo>
                    <a:pt x="54" y="179"/>
                  </a:lnTo>
                  <a:lnTo>
                    <a:pt x="53" y="183"/>
                  </a:lnTo>
                  <a:lnTo>
                    <a:pt x="51" y="183"/>
                  </a:lnTo>
                  <a:lnTo>
                    <a:pt x="49" y="185"/>
                  </a:lnTo>
                  <a:lnTo>
                    <a:pt x="47" y="185"/>
                  </a:lnTo>
                  <a:lnTo>
                    <a:pt x="44" y="185"/>
                  </a:lnTo>
                  <a:lnTo>
                    <a:pt x="40" y="187"/>
                  </a:lnTo>
                  <a:lnTo>
                    <a:pt x="36" y="188"/>
                  </a:lnTo>
                  <a:lnTo>
                    <a:pt x="33" y="190"/>
                  </a:lnTo>
                  <a:lnTo>
                    <a:pt x="33" y="190"/>
                  </a:lnTo>
                  <a:lnTo>
                    <a:pt x="32" y="192"/>
                  </a:lnTo>
                  <a:lnTo>
                    <a:pt x="28" y="192"/>
                  </a:lnTo>
                  <a:lnTo>
                    <a:pt x="26" y="190"/>
                  </a:lnTo>
                  <a:lnTo>
                    <a:pt x="21" y="188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2" y="183"/>
                  </a:lnTo>
                  <a:lnTo>
                    <a:pt x="10" y="183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10" y="179"/>
                  </a:lnTo>
                  <a:lnTo>
                    <a:pt x="8" y="177"/>
                  </a:lnTo>
                  <a:lnTo>
                    <a:pt x="8" y="176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6" y="164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7" y="160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5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2" y="138"/>
                  </a:lnTo>
                  <a:lnTo>
                    <a:pt x="2" y="136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9"/>
                  </a:lnTo>
                  <a:lnTo>
                    <a:pt x="7" y="127"/>
                  </a:lnTo>
                  <a:lnTo>
                    <a:pt x="8" y="126"/>
                  </a:lnTo>
                  <a:lnTo>
                    <a:pt x="8" y="123"/>
                  </a:lnTo>
                  <a:lnTo>
                    <a:pt x="10" y="120"/>
                  </a:lnTo>
                  <a:lnTo>
                    <a:pt x="12" y="119"/>
                  </a:lnTo>
                  <a:lnTo>
                    <a:pt x="14" y="117"/>
                  </a:lnTo>
                  <a:lnTo>
                    <a:pt x="15" y="113"/>
                  </a:lnTo>
                  <a:lnTo>
                    <a:pt x="15" y="111"/>
                  </a:lnTo>
                  <a:lnTo>
                    <a:pt x="15" y="110"/>
                  </a:lnTo>
                  <a:lnTo>
                    <a:pt x="15" y="106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5" y="100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14" y="94"/>
                  </a:lnTo>
                  <a:lnTo>
                    <a:pt x="14" y="92"/>
                  </a:lnTo>
                  <a:lnTo>
                    <a:pt x="12" y="91"/>
                  </a:lnTo>
                  <a:lnTo>
                    <a:pt x="12" y="89"/>
                  </a:lnTo>
                  <a:lnTo>
                    <a:pt x="10" y="87"/>
                  </a:lnTo>
                  <a:lnTo>
                    <a:pt x="10" y="81"/>
                  </a:lnTo>
                  <a:lnTo>
                    <a:pt x="10" y="80"/>
                  </a:lnTo>
                  <a:lnTo>
                    <a:pt x="10" y="79"/>
                  </a:lnTo>
                  <a:lnTo>
                    <a:pt x="10" y="76"/>
                  </a:lnTo>
                  <a:lnTo>
                    <a:pt x="10" y="73"/>
                  </a:lnTo>
                  <a:lnTo>
                    <a:pt x="15" y="64"/>
                  </a:lnTo>
                  <a:lnTo>
                    <a:pt x="15" y="62"/>
                  </a:lnTo>
                  <a:lnTo>
                    <a:pt x="15" y="59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23" y="57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6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6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2" y="52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44" y="49"/>
                  </a:lnTo>
                  <a:lnTo>
                    <a:pt x="45" y="46"/>
                  </a:lnTo>
                  <a:lnTo>
                    <a:pt x="47" y="45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53" y="43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4" y="43"/>
                  </a:lnTo>
                  <a:lnTo>
                    <a:pt x="53" y="43"/>
                  </a:lnTo>
                  <a:lnTo>
                    <a:pt x="53" y="42"/>
                  </a:lnTo>
                  <a:lnTo>
                    <a:pt x="54" y="40"/>
                  </a:lnTo>
                  <a:lnTo>
                    <a:pt x="56" y="40"/>
                  </a:lnTo>
                  <a:lnTo>
                    <a:pt x="56" y="38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9" y="36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9" y="40"/>
                  </a:lnTo>
                  <a:lnTo>
                    <a:pt x="59" y="40"/>
                  </a:lnTo>
                  <a:lnTo>
                    <a:pt x="59" y="38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6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4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0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7" y="15"/>
                  </a:lnTo>
                  <a:lnTo>
                    <a:pt x="79" y="12"/>
                  </a:lnTo>
                  <a:lnTo>
                    <a:pt x="79" y="10"/>
                  </a:lnTo>
                  <a:lnTo>
                    <a:pt x="79" y="9"/>
                  </a:lnTo>
                  <a:lnTo>
                    <a:pt x="77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89" name="Freeform 10271"/>
            <p:cNvSpPr>
              <a:spLocks/>
            </p:cNvSpPr>
            <p:nvPr/>
          </p:nvSpPr>
          <p:spPr bwMode="auto">
            <a:xfrm>
              <a:off x="6903331" y="4112344"/>
              <a:ext cx="129778" cy="120253"/>
            </a:xfrm>
            <a:custGeom>
              <a:avLst/>
              <a:gdLst>
                <a:gd name="T0" fmla="*/ 87 w 109"/>
                <a:gd name="T1" fmla="*/ 4 h 101"/>
                <a:gd name="T2" fmla="*/ 92 w 109"/>
                <a:gd name="T3" fmla="*/ 11 h 101"/>
                <a:gd name="T4" fmla="*/ 100 w 109"/>
                <a:gd name="T5" fmla="*/ 7 h 101"/>
                <a:gd name="T6" fmla="*/ 102 w 109"/>
                <a:gd name="T7" fmla="*/ 7 h 101"/>
                <a:gd name="T8" fmla="*/ 102 w 109"/>
                <a:gd name="T9" fmla="*/ 12 h 101"/>
                <a:gd name="T10" fmla="*/ 104 w 109"/>
                <a:gd name="T11" fmla="*/ 7 h 101"/>
                <a:gd name="T12" fmla="*/ 107 w 109"/>
                <a:gd name="T13" fmla="*/ 9 h 101"/>
                <a:gd name="T14" fmla="*/ 106 w 109"/>
                <a:gd name="T15" fmla="*/ 12 h 101"/>
                <a:gd name="T16" fmla="*/ 106 w 109"/>
                <a:gd name="T17" fmla="*/ 12 h 101"/>
                <a:gd name="T18" fmla="*/ 106 w 109"/>
                <a:gd name="T19" fmla="*/ 19 h 101"/>
                <a:gd name="T20" fmla="*/ 104 w 109"/>
                <a:gd name="T21" fmla="*/ 24 h 101"/>
                <a:gd name="T22" fmla="*/ 97 w 109"/>
                <a:gd name="T23" fmla="*/ 34 h 101"/>
                <a:gd name="T24" fmla="*/ 87 w 109"/>
                <a:gd name="T25" fmla="*/ 44 h 101"/>
                <a:gd name="T26" fmla="*/ 87 w 109"/>
                <a:gd name="T27" fmla="*/ 47 h 101"/>
                <a:gd name="T28" fmla="*/ 87 w 109"/>
                <a:gd name="T29" fmla="*/ 48 h 101"/>
                <a:gd name="T30" fmla="*/ 92 w 109"/>
                <a:gd name="T31" fmla="*/ 54 h 101"/>
                <a:gd name="T32" fmla="*/ 87 w 109"/>
                <a:gd name="T33" fmla="*/ 54 h 101"/>
                <a:gd name="T34" fmla="*/ 83 w 109"/>
                <a:gd name="T35" fmla="*/ 53 h 101"/>
                <a:gd name="T36" fmla="*/ 79 w 109"/>
                <a:gd name="T37" fmla="*/ 54 h 101"/>
                <a:gd name="T38" fmla="*/ 77 w 109"/>
                <a:gd name="T39" fmla="*/ 55 h 101"/>
                <a:gd name="T40" fmla="*/ 69 w 109"/>
                <a:gd name="T41" fmla="*/ 59 h 101"/>
                <a:gd name="T42" fmla="*/ 68 w 109"/>
                <a:gd name="T43" fmla="*/ 63 h 101"/>
                <a:gd name="T44" fmla="*/ 62 w 109"/>
                <a:gd name="T45" fmla="*/ 73 h 101"/>
                <a:gd name="T46" fmla="*/ 60 w 109"/>
                <a:gd name="T47" fmla="*/ 82 h 101"/>
                <a:gd name="T48" fmla="*/ 58 w 109"/>
                <a:gd name="T49" fmla="*/ 89 h 101"/>
                <a:gd name="T50" fmla="*/ 51 w 109"/>
                <a:gd name="T51" fmla="*/ 94 h 101"/>
                <a:gd name="T52" fmla="*/ 36 w 109"/>
                <a:gd name="T53" fmla="*/ 101 h 101"/>
                <a:gd name="T54" fmla="*/ 27 w 109"/>
                <a:gd name="T55" fmla="*/ 101 h 101"/>
                <a:gd name="T56" fmla="*/ 24 w 109"/>
                <a:gd name="T57" fmla="*/ 97 h 101"/>
                <a:gd name="T58" fmla="*/ 17 w 109"/>
                <a:gd name="T59" fmla="*/ 94 h 101"/>
                <a:gd name="T60" fmla="*/ 8 w 109"/>
                <a:gd name="T61" fmla="*/ 96 h 101"/>
                <a:gd name="T62" fmla="*/ 3 w 109"/>
                <a:gd name="T63" fmla="*/ 93 h 101"/>
                <a:gd name="T64" fmla="*/ 0 w 109"/>
                <a:gd name="T65" fmla="*/ 91 h 101"/>
                <a:gd name="T66" fmla="*/ 6 w 109"/>
                <a:gd name="T67" fmla="*/ 85 h 101"/>
                <a:gd name="T68" fmla="*/ 3 w 109"/>
                <a:gd name="T69" fmla="*/ 83 h 101"/>
                <a:gd name="T70" fmla="*/ 6 w 109"/>
                <a:gd name="T71" fmla="*/ 78 h 101"/>
                <a:gd name="T72" fmla="*/ 10 w 109"/>
                <a:gd name="T73" fmla="*/ 78 h 101"/>
                <a:gd name="T74" fmla="*/ 8 w 109"/>
                <a:gd name="T75" fmla="*/ 74 h 101"/>
                <a:gd name="T76" fmla="*/ 13 w 109"/>
                <a:gd name="T77" fmla="*/ 72 h 101"/>
                <a:gd name="T78" fmla="*/ 13 w 109"/>
                <a:gd name="T79" fmla="*/ 70 h 101"/>
                <a:gd name="T80" fmla="*/ 20 w 109"/>
                <a:gd name="T81" fmla="*/ 68 h 101"/>
                <a:gd name="T82" fmla="*/ 27 w 109"/>
                <a:gd name="T83" fmla="*/ 57 h 101"/>
                <a:gd name="T84" fmla="*/ 36 w 109"/>
                <a:gd name="T85" fmla="*/ 55 h 101"/>
                <a:gd name="T86" fmla="*/ 45 w 109"/>
                <a:gd name="T87" fmla="*/ 50 h 101"/>
                <a:gd name="T88" fmla="*/ 47 w 109"/>
                <a:gd name="T89" fmla="*/ 47 h 101"/>
                <a:gd name="T90" fmla="*/ 51 w 109"/>
                <a:gd name="T91" fmla="*/ 44 h 101"/>
                <a:gd name="T92" fmla="*/ 53 w 109"/>
                <a:gd name="T93" fmla="*/ 42 h 101"/>
                <a:gd name="T94" fmla="*/ 57 w 109"/>
                <a:gd name="T95" fmla="*/ 40 h 101"/>
                <a:gd name="T96" fmla="*/ 62 w 109"/>
                <a:gd name="T97" fmla="*/ 36 h 101"/>
                <a:gd name="T98" fmla="*/ 62 w 109"/>
                <a:gd name="T99" fmla="*/ 36 h 101"/>
                <a:gd name="T100" fmla="*/ 66 w 109"/>
                <a:gd name="T101" fmla="*/ 32 h 101"/>
                <a:gd name="T102" fmla="*/ 69 w 109"/>
                <a:gd name="T103" fmla="*/ 19 h 101"/>
                <a:gd name="T104" fmla="*/ 77 w 109"/>
                <a:gd name="T105" fmla="*/ 11 h 101"/>
                <a:gd name="T106" fmla="*/ 88 w 109"/>
                <a:gd name="T10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1">
                  <a:moveTo>
                    <a:pt x="88" y="0"/>
                  </a:moveTo>
                  <a:lnTo>
                    <a:pt x="90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7"/>
                  </a:lnTo>
                  <a:lnTo>
                    <a:pt x="90" y="9"/>
                  </a:lnTo>
                  <a:lnTo>
                    <a:pt x="92" y="11"/>
                  </a:lnTo>
                  <a:lnTo>
                    <a:pt x="92" y="12"/>
                  </a:lnTo>
                  <a:lnTo>
                    <a:pt x="94" y="12"/>
                  </a:lnTo>
                  <a:lnTo>
                    <a:pt x="96" y="11"/>
                  </a:lnTo>
                  <a:lnTo>
                    <a:pt x="97" y="11"/>
                  </a:lnTo>
                  <a:lnTo>
                    <a:pt x="97" y="9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4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0" y="12"/>
                  </a:lnTo>
                  <a:lnTo>
                    <a:pt x="102" y="12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6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9"/>
                  </a:lnTo>
                  <a:lnTo>
                    <a:pt x="107" y="9"/>
                  </a:lnTo>
                  <a:lnTo>
                    <a:pt x="107" y="9"/>
                  </a:lnTo>
                  <a:lnTo>
                    <a:pt x="107" y="11"/>
                  </a:lnTo>
                  <a:lnTo>
                    <a:pt x="106" y="11"/>
                  </a:lnTo>
                  <a:lnTo>
                    <a:pt x="106" y="11"/>
                  </a:lnTo>
                  <a:lnTo>
                    <a:pt x="104" y="12"/>
                  </a:lnTo>
                  <a:lnTo>
                    <a:pt x="106" y="12"/>
                  </a:lnTo>
                  <a:lnTo>
                    <a:pt x="107" y="11"/>
                  </a:lnTo>
                  <a:lnTo>
                    <a:pt x="109" y="9"/>
                  </a:lnTo>
                  <a:lnTo>
                    <a:pt x="109" y="11"/>
                  </a:lnTo>
                  <a:lnTo>
                    <a:pt x="107" y="12"/>
                  </a:lnTo>
                  <a:lnTo>
                    <a:pt x="107" y="12"/>
                  </a:lnTo>
                  <a:lnTo>
                    <a:pt x="106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6" y="17"/>
                  </a:lnTo>
                  <a:lnTo>
                    <a:pt x="106" y="19"/>
                  </a:lnTo>
                  <a:lnTo>
                    <a:pt x="106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21"/>
                  </a:lnTo>
                  <a:lnTo>
                    <a:pt x="107" y="21"/>
                  </a:lnTo>
                  <a:lnTo>
                    <a:pt x="104" y="24"/>
                  </a:lnTo>
                  <a:lnTo>
                    <a:pt x="104" y="26"/>
                  </a:lnTo>
                  <a:lnTo>
                    <a:pt x="102" y="26"/>
                  </a:lnTo>
                  <a:lnTo>
                    <a:pt x="102" y="28"/>
                  </a:lnTo>
                  <a:lnTo>
                    <a:pt x="102" y="28"/>
                  </a:lnTo>
                  <a:lnTo>
                    <a:pt x="99" y="32"/>
                  </a:lnTo>
                  <a:lnTo>
                    <a:pt x="97" y="34"/>
                  </a:lnTo>
                  <a:lnTo>
                    <a:pt x="96" y="38"/>
                  </a:lnTo>
                  <a:lnTo>
                    <a:pt x="94" y="40"/>
                  </a:lnTo>
                  <a:lnTo>
                    <a:pt x="92" y="40"/>
                  </a:lnTo>
                  <a:lnTo>
                    <a:pt x="92" y="42"/>
                  </a:lnTo>
                  <a:lnTo>
                    <a:pt x="88" y="42"/>
                  </a:lnTo>
                  <a:lnTo>
                    <a:pt x="87" y="44"/>
                  </a:lnTo>
                  <a:lnTo>
                    <a:pt x="87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47"/>
                  </a:lnTo>
                  <a:lnTo>
                    <a:pt x="83" y="47"/>
                  </a:lnTo>
                  <a:lnTo>
                    <a:pt x="83" y="48"/>
                  </a:lnTo>
                  <a:lnTo>
                    <a:pt x="87" y="47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50"/>
                  </a:lnTo>
                  <a:lnTo>
                    <a:pt x="87" y="50"/>
                  </a:lnTo>
                  <a:lnTo>
                    <a:pt x="90" y="53"/>
                  </a:lnTo>
                  <a:lnTo>
                    <a:pt x="92" y="53"/>
                  </a:lnTo>
                  <a:lnTo>
                    <a:pt x="92" y="53"/>
                  </a:lnTo>
                  <a:lnTo>
                    <a:pt x="92" y="54"/>
                  </a:lnTo>
                  <a:lnTo>
                    <a:pt x="92" y="54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88" y="55"/>
                  </a:lnTo>
                  <a:lnTo>
                    <a:pt x="88" y="55"/>
                  </a:lnTo>
                  <a:lnTo>
                    <a:pt x="87" y="54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1" y="53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79" y="55"/>
                  </a:lnTo>
                  <a:lnTo>
                    <a:pt x="79" y="54"/>
                  </a:lnTo>
                  <a:lnTo>
                    <a:pt x="77" y="54"/>
                  </a:lnTo>
                  <a:lnTo>
                    <a:pt x="76" y="53"/>
                  </a:lnTo>
                  <a:lnTo>
                    <a:pt x="76" y="53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7" y="55"/>
                  </a:lnTo>
                  <a:lnTo>
                    <a:pt x="76" y="57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3" y="59"/>
                  </a:lnTo>
                  <a:lnTo>
                    <a:pt x="71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8" y="63"/>
                  </a:lnTo>
                  <a:lnTo>
                    <a:pt x="66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4" y="73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4" y="73"/>
                  </a:lnTo>
                  <a:lnTo>
                    <a:pt x="64" y="74"/>
                  </a:lnTo>
                  <a:lnTo>
                    <a:pt x="62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60" y="82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7"/>
                  </a:lnTo>
                  <a:lnTo>
                    <a:pt x="58" y="87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5" y="91"/>
                  </a:lnTo>
                  <a:lnTo>
                    <a:pt x="53" y="91"/>
                  </a:lnTo>
                  <a:lnTo>
                    <a:pt x="51" y="93"/>
                  </a:lnTo>
                  <a:lnTo>
                    <a:pt x="51" y="94"/>
                  </a:lnTo>
                  <a:lnTo>
                    <a:pt x="49" y="96"/>
                  </a:lnTo>
                  <a:lnTo>
                    <a:pt x="45" y="99"/>
                  </a:lnTo>
                  <a:lnTo>
                    <a:pt x="45" y="99"/>
                  </a:lnTo>
                  <a:lnTo>
                    <a:pt x="45" y="101"/>
                  </a:lnTo>
                  <a:lnTo>
                    <a:pt x="39" y="101"/>
                  </a:lnTo>
                  <a:lnTo>
                    <a:pt x="36" y="101"/>
                  </a:lnTo>
                  <a:lnTo>
                    <a:pt x="34" y="101"/>
                  </a:lnTo>
                  <a:lnTo>
                    <a:pt x="32" y="101"/>
                  </a:lnTo>
                  <a:lnTo>
                    <a:pt x="30" y="101"/>
                  </a:lnTo>
                  <a:lnTo>
                    <a:pt x="29" y="101"/>
                  </a:lnTo>
                  <a:lnTo>
                    <a:pt x="29" y="101"/>
                  </a:lnTo>
                  <a:lnTo>
                    <a:pt x="2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99"/>
                  </a:lnTo>
                  <a:lnTo>
                    <a:pt x="26" y="99"/>
                  </a:lnTo>
                  <a:lnTo>
                    <a:pt x="24" y="97"/>
                  </a:lnTo>
                  <a:lnTo>
                    <a:pt x="24" y="97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0" y="97"/>
                  </a:lnTo>
                  <a:lnTo>
                    <a:pt x="19" y="97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3" y="94"/>
                  </a:lnTo>
                  <a:lnTo>
                    <a:pt x="13" y="94"/>
                  </a:lnTo>
                  <a:lnTo>
                    <a:pt x="11" y="96"/>
                  </a:lnTo>
                  <a:lnTo>
                    <a:pt x="8" y="96"/>
                  </a:lnTo>
                  <a:lnTo>
                    <a:pt x="4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6" y="91"/>
                  </a:lnTo>
                  <a:lnTo>
                    <a:pt x="4" y="91"/>
                  </a:lnTo>
                  <a:lnTo>
                    <a:pt x="3" y="93"/>
                  </a:lnTo>
                  <a:lnTo>
                    <a:pt x="3" y="93"/>
                  </a:lnTo>
                  <a:lnTo>
                    <a:pt x="3" y="91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1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" y="87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4" y="80"/>
                  </a:lnTo>
                  <a:lnTo>
                    <a:pt x="4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8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3" y="72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0"/>
                  </a:lnTo>
                  <a:lnTo>
                    <a:pt x="15" y="70"/>
                  </a:lnTo>
                  <a:lnTo>
                    <a:pt x="17" y="68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19" y="66"/>
                  </a:lnTo>
                  <a:lnTo>
                    <a:pt x="19" y="66"/>
                  </a:lnTo>
                  <a:lnTo>
                    <a:pt x="20" y="63"/>
                  </a:lnTo>
                  <a:lnTo>
                    <a:pt x="24" y="61"/>
                  </a:lnTo>
                  <a:lnTo>
                    <a:pt x="26" y="59"/>
                  </a:lnTo>
                  <a:lnTo>
                    <a:pt x="27" y="57"/>
                  </a:lnTo>
                  <a:lnTo>
                    <a:pt x="30" y="57"/>
                  </a:lnTo>
                  <a:lnTo>
                    <a:pt x="30" y="57"/>
                  </a:lnTo>
                  <a:lnTo>
                    <a:pt x="32" y="57"/>
                  </a:lnTo>
                  <a:lnTo>
                    <a:pt x="34" y="55"/>
                  </a:lnTo>
                  <a:lnTo>
                    <a:pt x="36" y="54"/>
                  </a:lnTo>
                  <a:lnTo>
                    <a:pt x="36" y="55"/>
                  </a:lnTo>
                  <a:lnTo>
                    <a:pt x="38" y="55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3"/>
                  </a:lnTo>
                  <a:lnTo>
                    <a:pt x="41" y="50"/>
                  </a:lnTo>
                  <a:lnTo>
                    <a:pt x="45" y="50"/>
                  </a:lnTo>
                  <a:lnTo>
                    <a:pt x="45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9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1" y="44"/>
                  </a:lnTo>
                  <a:lnTo>
                    <a:pt x="51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5" y="42"/>
                  </a:lnTo>
                  <a:lnTo>
                    <a:pt x="55" y="42"/>
                  </a:lnTo>
                  <a:lnTo>
                    <a:pt x="57" y="42"/>
                  </a:lnTo>
                  <a:lnTo>
                    <a:pt x="55" y="42"/>
                  </a:lnTo>
                  <a:lnTo>
                    <a:pt x="55" y="40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60" y="3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8" y="32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4"/>
                  </a:lnTo>
                  <a:lnTo>
                    <a:pt x="69" y="21"/>
                  </a:lnTo>
                  <a:lnTo>
                    <a:pt x="69" y="19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7" y="11"/>
                  </a:lnTo>
                  <a:lnTo>
                    <a:pt x="77" y="7"/>
                  </a:lnTo>
                  <a:lnTo>
                    <a:pt x="79" y="4"/>
                  </a:lnTo>
                  <a:lnTo>
                    <a:pt x="83" y="2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0" name="Freeform 10282"/>
            <p:cNvSpPr>
              <a:spLocks/>
            </p:cNvSpPr>
            <p:nvPr/>
          </p:nvSpPr>
          <p:spPr bwMode="auto">
            <a:xfrm>
              <a:off x="7016184" y="3988605"/>
              <a:ext cx="94059" cy="134541"/>
            </a:xfrm>
            <a:custGeom>
              <a:avLst/>
              <a:gdLst>
                <a:gd name="T0" fmla="*/ 4 w 79"/>
                <a:gd name="T1" fmla="*/ 6 h 113"/>
                <a:gd name="T2" fmla="*/ 8 w 79"/>
                <a:gd name="T3" fmla="*/ 7 h 113"/>
                <a:gd name="T4" fmla="*/ 11 w 79"/>
                <a:gd name="T5" fmla="*/ 9 h 113"/>
                <a:gd name="T6" fmla="*/ 15 w 79"/>
                <a:gd name="T7" fmla="*/ 9 h 113"/>
                <a:gd name="T8" fmla="*/ 19 w 79"/>
                <a:gd name="T9" fmla="*/ 12 h 113"/>
                <a:gd name="T10" fmla="*/ 22 w 79"/>
                <a:gd name="T11" fmla="*/ 14 h 113"/>
                <a:gd name="T12" fmla="*/ 24 w 79"/>
                <a:gd name="T13" fmla="*/ 17 h 113"/>
                <a:gd name="T14" fmla="*/ 22 w 79"/>
                <a:gd name="T15" fmla="*/ 21 h 113"/>
                <a:gd name="T16" fmla="*/ 27 w 79"/>
                <a:gd name="T17" fmla="*/ 30 h 113"/>
                <a:gd name="T18" fmla="*/ 27 w 79"/>
                <a:gd name="T19" fmla="*/ 36 h 113"/>
                <a:gd name="T20" fmla="*/ 28 w 79"/>
                <a:gd name="T21" fmla="*/ 38 h 113"/>
                <a:gd name="T22" fmla="*/ 34 w 79"/>
                <a:gd name="T23" fmla="*/ 40 h 113"/>
                <a:gd name="T24" fmla="*/ 37 w 79"/>
                <a:gd name="T25" fmla="*/ 44 h 113"/>
                <a:gd name="T26" fmla="*/ 37 w 79"/>
                <a:gd name="T27" fmla="*/ 36 h 113"/>
                <a:gd name="T28" fmla="*/ 36 w 79"/>
                <a:gd name="T29" fmla="*/ 32 h 113"/>
                <a:gd name="T30" fmla="*/ 41 w 79"/>
                <a:gd name="T31" fmla="*/ 36 h 113"/>
                <a:gd name="T32" fmla="*/ 45 w 79"/>
                <a:gd name="T33" fmla="*/ 47 h 113"/>
                <a:gd name="T34" fmla="*/ 45 w 79"/>
                <a:gd name="T35" fmla="*/ 49 h 113"/>
                <a:gd name="T36" fmla="*/ 53 w 79"/>
                <a:gd name="T37" fmla="*/ 53 h 113"/>
                <a:gd name="T38" fmla="*/ 64 w 79"/>
                <a:gd name="T39" fmla="*/ 55 h 113"/>
                <a:gd name="T40" fmla="*/ 71 w 79"/>
                <a:gd name="T41" fmla="*/ 49 h 113"/>
                <a:gd name="T42" fmla="*/ 77 w 79"/>
                <a:gd name="T43" fmla="*/ 51 h 113"/>
                <a:gd name="T44" fmla="*/ 76 w 79"/>
                <a:gd name="T45" fmla="*/ 60 h 113"/>
                <a:gd name="T46" fmla="*/ 71 w 79"/>
                <a:gd name="T47" fmla="*/ 66 h 113"/>
                <a:gd name="T48" fmla="*/ 71 w 79"/>
                <a:gd name="T49" fmla="*/ 74 h 113"/>
                <a:gd name="T50" fmla="*/ 67 w 79"/>
                <a:gd name="T51" fmla="*/ 74 h 113"/>
                <a:gd name="T52" fmla="*/ 58 w 79"/>
                <a:gd name="T53" fmla="*/ 75 h 113"/>
                <a:gd name="T54" fmla="*/ 57 w 79"/>
                <a:gd name="T55" fmla="*/ 81 h 113"/>
                <a:gd name="T56" fmla="*/ 53 w 79"/>
                <a:gd name="T57" fmla="*/ 93 h 113"/>
                <a:gd name="T58" fmla="*/ 48 w 79"/>
                <a:gd name="T59" fmla="*/ 102 h 113"/>
                <a:gd name="T60" fmla="*/ 39 w 79"/>
                <a:gd name="T61" fmla="*/ 110 h 113"/>
                <a:gd name="T62" fmla="*/ 32 w 79"/>
                <a:gd name="T63" fmla="*/ 112 h 113"/>
                <a:gd name="T64" fmla="*/ 28 w 79"/>
                <a:gd name="T65" fmla="*/ 110 h 113"/>
                <a:gd name="T66" fmla="*/ 27 w 79"/>
                <a:gd name="T67" fmla="*/ 108 h 113"/>
                <a:gd name="T68" fmla="*/ 25 w 79"/>
                <a:gd name="T69" fmla="*/ 108 h 113"/>
                <a:gd name="T70" fmla="*/ 30 w 79"/>
                <a:gd name="T71" fmla="*/ 102 h 113"/>
                <a:gd name="T72" fmla="*/ 32 w 79"/>
                <a:gd name="T73" fmla="*/ 89 h 113"/>
                <a:gd name="T74" fmla="*/ 22 w 79"/>
                <a:gd name="T75" fmla="*/ 84 h 113"/>
                <a:gd name="T76" fmla="*/ 13 w 79"/>
                <a:gd name="T77" fmla="*/ 77 h 113"/>
                <a:gd name="T78" fmla="*/ 15 w 79"/>
                <a:gd name="T79" fmla="*/ 74 h 113"/>
                <a:gd name="T80" fmla="*/ 24 w 79"/>
                <a:gd name="T81" fmla="*/ 70 h 113"/>
                <a:gd name="T82" fmla="*/ 27 w 79"/>
                <a:gd name="T83" fmla="*/ 60 h 113"/>
                <a:gd name="T84" fmla="*/ 28 w 79"/>
                <a:gd name="T85" fmla="*/ 53 h 113"/>
                <a:gd name="T86" fmla="*/ 27 w 79"/>
                <a:gd name="T87" fmla="*/ 45 h 113"/>
                <a:gd name="T88" fmla="*/ 25 w 79"/>
                <a:gd name="T89" fmla="*/ 40 h 113"/>
                <a:gd name="T90" fmla="*/ 28 w 79"/>
                <a:gd name="T91" fmla="*/ 42 h 113"/>
                <a:gd name="T92" fmla="*/ 25 w 79"/>
                <a:gd name="T93" fmla="*/ 40 h 113"/>
                <a:gd name="T94" fmla="*/ 22 w 79"/>
                <a:gd name="T95" fmla="*/ 36 h 113"/>
                <a:gd name="T96" fmla="*/ 22 w 79"/>
                <a:gd name="T97" fmla="*/ 32 h 113"/>
                <a:gd name="T98" fmla="*/ 22 w 79"/>
                <a:gd name="T99" fmla="*/ 28 h 113"/>
                <a:gd name="T100" fmla="*/ 19 w 79"/>
                <a:gd name="T101" fmla="*/ 28 h 113"/>
                <a:gd name="T102" fmla="*/ 15 w 79"/>
                <a:gd name="T103" fmla="*/ 23 h 113"/>
                <a:gd name="T104" fmla="*/ 19 w 79"/>
                <a:gd name="T105" fmla="*/ 30 h 113"/>
                <a:gd name="T106" fmla="*/ 8 w 79"/>
                <a:gd name="T107" fmla="*/ 17 h 113"/>
                <a:gd name="T108" fmla="*/ 11 w 79"/>
                <a:gd name="T109" fmla="*/ 14 h 113"/>
                <a:gd name="T110" fmla="*/ 8 w 79"/>
                <a:gd name="T111" fmla="*/ 16 h 113"/>
                <a:gd name="T112" fmla="*/ 6 w 79"/>
                <a:gd name="T113" fmla="*/ 14 h 113"/>
                <a:gd name="T114" fmla="*/ 4 w 79"/>
                <a:gd name="T115" fmla="*/ 7 h 113"/>
                <a:gd name="T116" fmla="*/ 2 w 79"/>
                <a:gd name="T1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" h="113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8" y="7"/>
                  </a:lnTo>
                  <a:lnTo>
                    <a:pt x="9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4" y="16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7" y="28"/>
                  </a:lnTo>
                  <a:lnTo>
                    <a:pt x="27" y="30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7" y="34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6" y="42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2"/>
                  </a:lnTo>
                  <a:lnTo>
                    <a:pt x="37" y="40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7" y="34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43" y="38"/>
                  </a:lnTo>
                  <a:lnTo>
                    <a:pt x="43" y="44"/>
                  </a:lnTo>
                  <a:lnTo>
                    <a:pt x="45" y="47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7" y="51"/>
                  </a:lnTo>
                  <a:lnTo>
                    <a:pt x="47" y="51"/>
                  </a:lnTo>
                  <a:lnTo>
                    <a:pt x="48" y="51"/>
                  </a:lnTo>
                  <a:lnTo>
                    <a:pt x="48" y="51"/>
                  </a:lnTo>
                  <a:lnTo>
                    <a:pt x="53" y="53"/>
                  </a:lnTo>
                  <a:lnTo>
                    <a:pt x="55" y="55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4" y="55"/>
                  </a:lnTo>
                  <a:lnTo>
                    <a:pt x="66" y="55"/>
                  </a:lnTo>
                  <a:lnTo>
                    <a:pt x="67" y="53"/>
                  </a:lnTo>
                  <a:lnTo>
                    <a:pt x="67" y="51"/>
                  </a:lnTo>
                  <a:lnTo>
                    <a:pt x="69" y="51"/>
                  </a:lnTo>
                  <a:lnTo>
                    <a:pt x="71" y="49"/>
                  </a:lnTo>
                  <a:lnTo>
                    <a:pt x="71" y="49"/>
                  </a:lnTo>
                  <a:lnTo>
                    <a:pt x="72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79" y="53"/>
                  </a:lnTo>
                  <a:lnTo>
                    <a:pt x="77" y="53"/>
                  </a:lnTo>
                  <a:lnTo>
                    <a:pt x="77" y="55"/>
                  </a:lnTo>
                  <a:lnTo>
                    <a:pt x="76" y="60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4" y="66"/>
                  </a:lnTo>
                  <a:lnTo>
                    <a:pt x="72" y="66"/>
                  </a:lnTo>
                  <a:lnTo>
                    <a:pt x="71" y="66"/>
                  </a:lnTo>
                  <a:lnTo>
                    <a:pt x="71" y="70"/>
                  </a:lnTo>
                  <a:lnTo>
                    <a:pt x="71" y="72"/>
                  </a:lnTo>
                  <a:lnTo>
                    <a:pt x="71" y="72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71" y="75"/>
                  </a:lnTo>
                  <a:lnTo>
                    <a:pt x="71" y="75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6" y="74"/>
                  </a:lnTo>
                  <a:lnTo>
                    <a:pt x="64" y="74"/>
                  </a:lnTo>
                  <a:lnTo>
                    <a:pt x="61" y="74"/>
                  </a:lnTo>
                  <a:lnTo>
                    <a:pt x="60" y="75"/>
                  </a:lnTo>
                  <a:lnTo>
                    <a:pt x="58" y="75"/>
                  </a:lnTo>
                  <a:lnTo>
                    <a:pt x="58" y="75"/>
                  </a:lnTo>
                  <a:lnTo>
                    <a:pt x="57" y="77"/>
                  </a:lnTo>
                  <a:lnTo>
                    <a:pt x="57" y="79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60" y="83"/>
                  </a:lnTo>
                  <a:lnTo>
                    <a:pt x="57" y="85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3" y="93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49" y="98"/>
                  </a:lnTo>
                  <a:lnTo>
                    <a:pt x="48" y="100"/>
                  </a:lnTo>
                  <a:lnTo>
                    <a:pt x="48" y="102"/>
                  </a:lnTo>
                  <a:lnTo>
                    <a:pt x="47" y="105"/>
                  </a:lnTo>
                  <a:lnTo>
                    <a:pt x="45" y="107"/>
                  </a:lnTo>
                  <a:lnTo>
                    <a:pt x="45" y="107"/>
                  </a:lnTo>
                  <a:lnTo>
                    <a:pt x="41" y="108"/>
                  </a:lnTo>
                  <a:lnTo>
                    <a:pt x="39" y="110"/>
                  </a:lnTo>
                  <a:lnTo>
                    <a:pt x="36" y="112"/>
                  </a:lnTo>
                  <a:lnTo>
                    <a:pt x="36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32" y="110"/>
                  </a:lnTo>
                  <a:lnTo>
                    <a:pt x="30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7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5" y="107"/>
                  </a:lnTo>
                  <a:lnTo>
                    <a:pt x="28" y="105"/>
                  </a:lnTo>
                  <a:lnTo>
                    <a:pt x="30" y="102"/>
                  </a:lnTo>
                  <a:lnTo>
                    <a:pt x="32" y="98"/>
                  </a:lnTo>
                  <a:lnTo>
                    <a:pt x="32" y="96"/>
                  </a:lnTo>
                  <a:lnTo>
                    <a:pt x="34" y="93"/>
                  </a:lnTo>
                  <a:lnTo>
                    <a:pt x="32" y="91"/>
                  </a:lnTo>
                  <a:lnTo>
                    <a:pt x="32" y="89"/>
                  </a:lnTo>
                  <a:lnTo>
                    <a:pt x="30" y="87"/>
                  </a:lnTo>
                  <a:lnTo>
                    <a:pt x="27" y="85"/>
                  </a:lnTo>
                  <a:lnTo>
                    <a:pt x="25" y="85"/>
                  </a:lnTo>
                  <a:lnTo>
                    <a:pt x="24" y="84"/>
                  </a:lnTo>
                  <a:lnTo>
                    <a:pt x="22" y="84"/>
                  </a:lnTo>
                  <a:lnTo>
                    <a:pt x="22" y="83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5" y="74"/>
                  </a:lnTo>
                  <a:lnTo>
                    <a:pt x="17" y="72"/>
                  </a:lnTo>
                  <a:lnTo>
                    <a:pt x="19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0"/>
                  </a:lnTo>
                  <a:lnTo>
                    <a:pt x="24" y="68"/>
                  </a:lnTo>
                  <a:lnTo>
                    <a:pt x="25" y="68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7" y="60"/>
                  </a:lnTo>
                  <a:lnTo>
                    <a:pt x="27" y="58"/>
                  </a:lnTo>
                  <a:lnTo>
                    <a:pt x="28" y="56"/>
                  </a:lnTo>
                  <a:lnTo>
                    <a:pt x="27" y="55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8" y="51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25" y="45"/>
                  </a:lnTo>
                  <a:lnTo>
                    <a:pt x="25" y="44"/>
                  </a:lnTo>
                  <a:lnTo>
                    <a:pt x="25" y="42"/>
                  </a:lnTo>
                  <a:lnTo>
                    <a:pt x="25" y="40"/>
                  </a:lnTo>
                  <a:lnTo>
                    <a:pt x="25" y="42"/>
                  </a:lnTo>
                  <a:lnTo>
                    <a:pt x="27" y="44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7" y="26"/>
                  </a:lnTo>
                  <a:lnTo>
                    <a:pt x="19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7" y="30"/>
                  </a:lnTo>
                  <a:lnTo>
                    <a:pt x="17" y="28"/>
                  </a:lnTo>
                  <a:lnTo>
                    <a:pt x="15" y="26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1" name="Freeform 10269"/>
            <p:cNvSpPr>
              <a:spLocks/>
            </p:cNvSpPr>
            <p:nvPr/>
          </p:nvSpPr>
          <p:spPr bwMode="auto">
            <a:xfrm>
              <a:off x="6772070" y="4108701"/>
              <a:ext cx="63103" cy="57150"/>
            </a:xfrm>
            <a:custGeom>
              <a:avLst/>
              <a:gdLst>
                <a:gd name="T0" fmla="*/ 6 w 53"/>
                <a:gd name="T1" fmla="*/ 2 h 48"/>
                <a:gd name="T2" fmla="*/ 9 w 53"/>
                <a:gd name="T3" fmla="*/ 2 h 48"/>
                <a:gd name="T4" fmla="*/ 13 w 53"/>
                <a:gd name="T5" fmla="*/ 4 h 48"/>
                <a:gd name="T6" fmla="*/ 15 w 53"/>
                <a:gd name="T7" fmla="*/ 5 h 48"/>
                <a:gd name="T8" fmla="*/ 17 w 53"/>
                <a:gd name="T9" fmla="*/ 7 h 48"/>
                <a:gd name="T10" fmla="*/ 28 w 53"/>
                <a:gd name="T11" fmla="*/ 9 h 48"/>
                <a:gd name="T12" fmla="*/ 30 w 53"/>
                <a:gd name="T13" fmla="*/ 7 h 48"/>
                <a:gd name="T14" fmla="*/ 32 w 53"/>
                <a:gd name="T15" fmla="*/ 7 h 48"/>
                <a:gd name="T16" fmla="*/ 35 w 53"/>
                <a:gd name="T17" fmla="*/ 5 h 48"/>
                <a:gd name="T18" fmla="*/ 39 w 53"/>
                <a:gd name="T19" fmla="*/ 5 h 48"/>
                <a:gd name="T20" fmla="*/ 41 w 53"/>
                <a:gd name="T21" fmla="*/ 5 h 48"/>
                <a:gd name="T22" fmla="*/ 44 w 53"/>
                <a:gd name="T23" fmla="*/ 4 h 48"/>
                <a:gd name="T24" fmla="*/ 47 w 53"/>
                <a:gd name="T25" fmla="*/ 2 h 48"/>
                <a:gd name="T26" fmla="*/ 51 w 53"/>
                <a:gd name="T27" fmla="*/ 7 h 48"/>
                <a:gd name="T28" fmla="*/ 51 w 53"/>
                <a:gd name="T29" fmla="*/ 12 h 48"/>
                <a:gd name="T30" fmla="*/ 51 w 53"/>
                <a:gd name="T31" fmla="*/ 15 h 48"/>
                <a:gd name="T32" fmla="*/ 51 w 53"/>
                <a:gd name="T33" fmla="*/ 22 h 48"/>
                <a:gd name="T34" fmla="*/ 53 w 53"/>
                <a:gd name="T35" fmla="*/ 24 h 48"/>
                <a:gd name="T36" fmla="*/ 53 w 53"/>
                <a:gd name="T37" fmla="*/ 26 h 48"/>
                <a:gd name="T38" fmla="*/ 51 w 53"/>
                <a:gd name="T39" fmla="*/ 24 h 48"/>
                <a:gd name="T40" fmla="*/ 49 w 53"/>
                <a:gd name="T41" fmla="*/ 22 h 48"/>
                <a:gd name="T42" fmla="*/ 51 w 53"/>
                <a:gd name="T43" fmla="*/ 21 h 48"/>
                <a:gd name="T44" fmla="*/ 49 w 53"/>
                <a:gd name="T45" fmla="*/ 24 h 48"/>
                <a:gd name="T46" fmla="*/ 47 w 53"/>
                <a:gd name="T47" fmla="*/ 26 h 48"/>
                <a:gd name="T48" fmla="*/ 47 w 53"/>
                <a:gd name="T49" fmla="*/ 32 h 48"/>
                <a:gd name="T50" fmla="*/ 45 w 53"/>
                <a:gd name="T51" fmla="*/ 34 h 48"/>
                <a:gd name="T52" fmla="*/ 45 w 53"/>
                <a:gd name="T53" fmla="*/ 42 h 48"/>
                <a:gd name="T54" fmla="*/ 44 w 53"/>
                <a:gd name="T55" fmla="*/ 40 h 48"/>
                <a:gd name="T56" fmla="*/ 44 w 53"/>
                <a:gd name="T57" fmla="*/ 38 h 48"/>
                <a:gd name="T58" fmla="*/ 44 w 53"/>
                <a:gd name="T59" fmla="*/ 38 h 48"/>
                <a:gd name="T60" fmla="*/ 41 w 53"/>
                <a:gd name="T61" fmla="*/ 36 h 48"/>
                <a:gd name="T62" fmla="*/ 41 w 53"/>
                <a:gd name="T63" fmla="*/ 40 h 48"/>
                <a:gd name="T64" fmla="*/ 37 w 53"/>
                <a:gd name="T65" fmla="*/ 36 h 48"/>
                <a:gd name="T66" fmla="*/ 39 w 53"/>
                <a:gd name="T67" fmla="*/ 38 h 48"/>
                <a:gd name="T68" fmla="*/ 37 w 53"/>
                <a:gd name="T69" fmla="*/ 40 h 48"/>
                <a:gd name="T70" fmla="*/ 33 w 53"/>
                <a:gd name="T71" fmla="*/ 42 h 48"/>
                <a:gd name="T72" fmla="*/ 35 w 53"/>
                <a:gd name="T73" fmla="*/ 43 h 48"/>
                <a:gd name="T74" fmla="*/ 33 w 53"/>
                <a:gd name="T75" fmla="*/ 46 h 48"/>
                <a:gd name="T76" fmla="*/ 30 w 53"/>
                <a:gd name="T77" fmla="*/ 48 h 48"/>
                <a:gd name="T78" fmla="*/ 23 w 53"/>
                <a:gd name="T79" fmla="*/ 46 h 48"/>
                <a:gd name="T80" fmla="*/ 19 w 53"/>
                <a:gd name="T81" fmla="*/ 45 h 48"/>
                <a:gd name="T82" fmla="*/ 23 w 53"/>
                <a:gd name="T83" fmla="*/ 45 h 48"/>
                <a:gd name="T84" fmla="*/ 21 w 53"/>
                <a:gd name="T85" fmla="*/ 43 h 48"/>
                <a:gd name="T86" fmla="*/ 15 w 53"/>
                <a:gd name="T87" fmla="*/ 43 h 48"/>
                <a:gd name="T88" fmla="*/ 15 w 53"/>
                <a:gd name="T89" fmla="*/ 38 h 48"/>
                <a:gd name="T90" fmla="*/ 9 w 53"/>
                <a:gd name="T91" fmla="*/ 32 h 48"/>
                <a:gd name="T92" fmla="*/ 11 w 53"/>
                <a:gd name="T93" fmla="*/ 28 h 48"/>
                <a:gd name="T94" fmla="*/ 13 w 53"/>
                <a:gd name="T95" fmla="*/ 28 h 48"/>
                <a:gd name="T96" fmla="*/ 11 w 53"/>
                <a:gd name="T97" fmla="*/ 26 h 48"/>
                <a:gd name="T98" fmla="*/ 9 w 53"/>
                <a:gd name="T99" fmla="*/ 26 h 48"/>
                <a:gd name="T100" fmla="*/ 7 w 53"/>
                <a:gd name="T101" fmla="*/ 19 h 48"/>
                <a:gd name="T102" fmla="*/ 2 w 53"/>
                <a:gd name="T103" fmla="*/ 12 h 48"/>
                <a:gd name="T104" fmla="*/ 0 w 53"/>
                <a:gd name="T105" fmla="*/ 7 h 48"/>
                <a:gd name="T106" fmla="*/ 2 w 53"/>
                <a:gd name="T10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48">
                  <a:moveTo>
                    <a:pt x="2" y="0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7" y="7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8" y="9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2" y="9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51" y="4"/>
                  </a:lnTo>
                  <a:lnTo>
                    <a:pt x="51" y="5"/>
                  </a:lnTo>
                  <a:lnTo>
                    <a:pt x="51" y="7"/>
                  </a:lnTo>
                  <a:lnTo>
                    <a:pt x="51" y="9"/>
                  </a:lnTo>
                  <a:lnTo>
                    <a:pt x="51" y="10"/>
                  </a:lnTo>
                  <a:lnTo>
                    <a:pt x="51" y="12"/>
                  </a:lnTo>
                  <a:lnTo>
                    <a:pt x="51" y="14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51" y="19"/>
                  </a:lnTo>
                  <a:lnTo>
                    <a:pt x="51" y="21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4"/>
                  </a:lnTo>
                  <a:lnTo>
                    <a:pt x="51" y="24"/>
                  </a:lnTo>
                  <a:lnTo>
                    <a:pt x="51" y="24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1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47" y="28"/>
                  </a:lnTo>
                  <a:lnTo>
                    <a:pt x="47" y="30"/>
                  </a:lnTo>
                  <a:lnTo>
                    <a:pt x="47" y="32"/>
                  </a:lnTo>
                  <a:lnTo>
                    <a:pt x="45" y="32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7" y="38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1" y="40"/>
                  </a:lnTo>
                  <a:lnTo>
                    <a:pt x="39" y="36"/>
                  </a:lnTo>
                  <a:lnTo>
                    <a:pt x="37" y="34"/>
                  </a:lnTo>
                  <a:lnTo>
                    <a:pt x="37" y="36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7" y="42"/>
                  </a:lnTo>
                  <a:lnTo>
                    <a:pt x="35" y="43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5" y="43"/>
                  </a:lnTo>
                  <a:lnTo>
                    <a:pt x="33" y="43"/>
                  </a:lnTo>
                  <a:lnTo>
                    <a:pt x="33" y="45"/>
                  </a:lnTo>
                  <a:lnTo>
                    <a:pt x="33" y="46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46"/>
                  </a:lnTo>
                  <a:lnTo>
                    <a:pt x="25" y="46"/>
                  </a:lnTo>
                  <a:lnTo>
                    <a:pt x="23" y="46"/>
                  </a:lnTo>
                  <a:lnTo>
                    <a:pt x="19" y="46"/>
                  </a:lnTo>
                  <a:lnTo>
                    <a:pt x="19" y="45"/>
                  </a:lnTo>
                  <a:lnTo>
                    <a:pt x="19" y="45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5" y="40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26"/>
                  </a:lnTo>
                  <a:lnTo>
                    <a:pt x="11" y="28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4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2" name="Freeform 11470"/>
            <p:cNvSpPr>
              <a:spLocks noChangeAspect="1"/>
            </p:cNvSpPr>
            <p:nvPr/>
          </p:nvSpPr>
          <p:spPr bwMode="auto">
            <a:xfrm>
              <a:off x="2441910" y="1906611"/>
              <a:ext cx="111757" cy="45719"/>
            </a:xfrm>
            <a:custGeom>
              <a:avLst/>
              <a:gdLst>
                <a:gd name="T0" fmla="*/ 2 w 66"/>
                <a:gd name="T1" fmla="*/ 0 h 27"/>
                <a:gd name="T2" fmla="*/ 4 w 66"/>
                <a:gd name="T3" fmla="*/ 0 h 27"/>
                <a:gd name="T4" fmla="*/ 10 w 66"/>
                <a:gd name="T5" fmla="*/ 2 h 27"/>
                <a:gd name="T6" fmla="*/ 12 w 66"/>
                <a:gd name="T7" fmla="*/ 2 h 27"/>
                <a:gd name="T8" fmla="*/ 17 w 66"/>
                <a:gd name="T9" fmla="*/ 2 h 27"/>
                <a:gd name="T10" fmla="*/ 21 w 66"/>
                <a:gd name="T11" fmla="*/ 4 h 27"/>
                <a:gd name="T12" fmla="*/ 34 w 66"/>
                <a:gd name="T13" fmla="*/ 2 h 27"/>
                <a:gd name="T14" fmla="*/ 38 w 66"/>
                <a:gd name="T15" fmla="*/ 4 h 27"/>
                <a:gd name="T16" fmla="*/ 47 w 66"/>
                <a:gd name="T17" fmla="*/ 6 h 27"/>
                <a:gd name="T18" fmla="*/ 50 w 66"/>
                <a:gd name="T19" fmla="*/ 8 h 27"/>
                <a:gd name="T20" fmla="*/ 50 w 66"/>
                <a:gd name="T21" fmla="*/ 8 h 27"/>
                <a:gd name="T22" fmla="*/ 51 w 66"/>
                <a:gd name="T23" fmla="*/ 11 h 27"/>
                <a:gd name="T24" fmla="*/ 51 w 66"/>
                <a:gd name="T25" fmla="*/ 11 h 27"/>
                <a:gd name="T26" fmla="*/ 55 w 66"/>
                <a:gd name="T27" fmla="*/ 13 h 27"/>
                <a:gd name="T28" fmla="*/ 57 w 66"/>
                <a:gd name="T29" fmla="*/ 13 h 27"/>
                <a:gd name="T30" fmla="*/ 57 w 66"/>
                <a:gd name="T31" fmla="*/ 15 h 27"/>
                <a:gd name="T32" fmla="*/ 59 w 66"/>
                <a:gd name="T33" fmla="*/ 17 h 27"/>
                <a:gd name="T34" fmla="*/ 60 w 66"/>
                <a:gd name="T35" fmla="*/ 17 h 27"/>
                <a:gd name="T36" fmla="*/ 62 w 66"/>
                <a:gd name="T37" fmla="*/ 19 h 27"/>
                <a:gd name="T38" fmla="*/ 62 w 66"/>
                <a:gd name="T39" fmla="*/ 19 h 27"/>
                <a:gd name="T40" fmla="*/ 62 w 66"/>
                <a:gd name="T41" fmla="*/ 20 h 27"/>
                <a:gd name="T42" fmla="*/ 62 w 66"/>
                <a:gd name="T43" fmla="*/ 22 h 27"/>
                <a:gd name="T44" fmla="*/ 64 w 66"/>
                <a:gd name="T45" fmla="*/ 24 h 27"/>
                <a:gd name="T46" fmla="*/ 66 w 66"/>
                <a:gd name="T47" fmla="*/ 24 h 27"/>
                <a:gd name="T48" fmla="*/ 64 w 66"/>
                <a:gd name="T49" fmla="*/ 25 h 27"/>
                <a:gd name="T50" fmla="*/ 60 w 66"/>
                <a:gd name="T51" fmla="*/ 25 h 27"/>
                <a:gd name="T52" fmla="*/ 51 w 66"/>
                <a:gd name="T53" fmla="*/ 25 h 27"/>
                <a:gd name="T54" fmla="*/ 41 w 66"/>
                <a:gd name="T55" fmla="*/ 24 h 27"/>
                <a:gd name="T56" fmla="*/ 34 w 66"/>
                <a:gd name="T57" fmla="*/ 24 h 27"/>
                <a:gd name="T58" fmla="*/ 31 w 66"/>
                <a:gd name="T59" fmla="*/ 24 h 27"/>
                <a:gd name="T60" fmla="*/ 22 w 66"/>
                <a:gd name="T61" fmla="*/ 27 h 27"/>
                <a:gd name="T62" fmla="*/ 21 w 66"/>
                <a:gd name="T63" fmla="*/ 27 h 27"/>
                <a:gd name="T64" fmla="*/ 19 w 66"/>
                <a:gd name="T65" fmla="*/ 27 h 27"/>
                <a:gd name="T66" fmla="*/ 13 w 66"/>
                <a:gd name="T67" fmla="*/ 25 h 27"/>
                <a:gd name="T68" fmla="*/ 12 w 66"/>
                <a:gd name="T69" fmla="*/ 24 h 27"/>
                <a:gd name="T70" fmla="*/ 12 w 66"/>
                <a:gd name="T71" fmla="*/ 24 h 27"/>
                <a:gd name="T72" fmla="*/ 10 w 66"/>
                <a:gd name="T73" fmla="*/ 22 h 27"/>
                <a:gd name="T74" fmla="*/ 10 w 66"/>
                <a:gd name="T75" fmla="*/ 19 h 27"/>
                <a:gd name="T76" fmla="*/ 8 w 66"/>
                <a:gd name="T77" fmla="*/ 17 h 27"/>
                <a:gd name="T78" fmla="*/ 8 w 66"/>
                <a:gd name="T79" fmla="*/ 15 h 27"/>
                <a:gd name="T80" fmla="*/ 6 w 66"/>
                <a:gd name="T81" fmla="*/ 15 h 27"/>
                <a:gd name="T82" fmla="*/ 2 w 66"/>
                <a:gd name="T83" fmla="*/ 13 h 27"/>
                <a:gd name="T84" fmla="*/ 1 w 66"/>
                <a:gd name="T85" fmla="*/ 13 h 27"/>
                <a:gd name="T86" fmla="*/ 0 w 66"/>
                <a:gd name="T87" fmla="*/ 11 h 27"/>
                <a:gd name="T88" fmla="*/ 0 w 66"/>
                <a:gd name="T89" fmla="*/ 11 h 27"/>
                <a:gd name="T90" fmla="*/ 0 w 66"/>
                <a:gd name="T91" fmla="*/ 9 h 27"/>
                <a:gd name="T92" fmla="*/ 0 w 66"/>
                <a:gd name="T93" fmla="*/ 8 h 27"/>
                <a:gd name="T94" fmla="*/ 0 w 66"/>
                <a:gd name="T95" fmla="*/ 8 h 27"/>
                <a:gd name="T96" fmla="*/ 1 w 66"/>
                <a:gd name="T97" fmla="*/ 8 h 27"/>
                <a:gd name="T98" fmla="*/ 0 w 66"/>
                <a:gd name="T99" fmla="*/ 6 h 27"/>
                <a:gd name="T100" fmla="*/ 0 w 66"/>
                <a:gd name="T101" fmla="*/ 4 h 27"/>
                <a:gd name="T102" fmla="*/ 0 w 66"/>
                <a:gd name="T103" fmla="*/ 2 h 27"/>
                <a:gd name="T104" fmla="*/ 0 w 66"/>
                <a:gd name="T105" fmla="*/ 0 h 27"/>
                <a:gd name="T106" fmla="*/ 0 w 66"/>
                <a:gd name="T107" fmla="*/ 0 h 27"/>
                <a:gd name="T108" fmla="*/ 1 w 66"/>
                <a:gd name="T109" fmla="*/ 0 h 27"/>
                <a:gd name="T110" fmla="*/ 2 w 66"/>
                <a:gd name="T1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27">
                  <a:moveTo>
                    <a:pt x="2" y="0"/>
                  </a:moveTo>
                  <a:lnTo>
                    <a:pt x="4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7" y="2"/>
                  </a:lnTo>
                  <a:lnTo>
                    <a:pt x="21" y="4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7" y="6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1" y="11"/>
                  </a:lnTo>
                  <a:lnTo>
                    <a:pt x="51" y="11"/>
                  </a:lnTo>
                  <a:lnTo>
                    <a:pt x="55" y="13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9" y="17"/>
                  </a:lnTo>
                  <a:lnTo>
                    <a:pt x="60" y="17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62" y="20"/>
                  </a:lnTo>
                  <a:lnTo>
                    <a:pt x="62" y="22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4" y="25"/>
                  </a:lnTo>
                  <a:lnTo>
                    <a:pt x="60" y="25"/>
                  </a:lnTo>
                  <a:lnTo>
                    <a:pt x="51" y="25"/>
                  </a:lnTo>
                  <a:lnTo>
                    <a:pt x="41" y="24"/>
                  </a:lnTo>
                  <a:lnTo>
                    <a:pt x="34" y="24"/>
                  </a:lnTo>
                  <a:lnTo>
                    <a:pt x="31" y="24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19" y="27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2"/>
                  </a:lnTo>
                  <a:lnTo>
                    <a:pt x="10" y="19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6" y="15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3" name="Freeform 11471"/>
            <p:cNvSpPr>
              <a:spLocks noChangeAspect="1"/>
            </p:cNvSpPr>
            <p:nvPr/>
          </p:nvSpPr>
          <p:spPr bwMode="auto">
            <a:xfrm>
              <a:off x="2419240" y="1624669"/>
              <a:ext cx="531384" cy="377843"/>
            </a:xfrm>
            <a:custGeom>
              <a:avLst/>
              <a:gdLst>
                <a:gd name="T0" fmla="*/ 51 w 398"/>
                <a:gd name="T1" fmla="*/ 44 h 283"/>
                <a:gd name="T2" fmla="*/ 70 w 398"/>
                <a:gd name="T3" fmla="*/ 72 h 283"/>
                <a:gd name="T4" fmla="*/ 57 w 398"/>
                <a:gd name="T5" fmla="*/ 50 h 283"/>
                <a:gd name="T6" fmla="*/ 63 w 398"/>
                <a:gd name="T7" fmla="*/ 37 h 283"/>
                <a:gd name="T8" fmla="*/ 85 w 398"/>
                <a:gd name="T9" fmla="*/ 11 h 283"/>
                <a:gd name="T10" fmla="*/ 132 w 398"/>
                <a:gd name="T11" fmla="*/ 28 h 283"/>
                <a:gd name="T12" fmla="*/ 126 w 398"/>
                <a:gd name="T13" fmla="*/ 51 h 283"/>
                <a:gd name="T14" fmla="*/ 149 w 398"/>
                <a:gd name="T15" fmla="*/ 39 h 283"/>
                <a:gd name="T16" fmla="*/ 171 w 398"/>
                <a:gd name="T17" fmla="*/ 44 h 283"/>
                <a:gd name="T18" fmla="*/ 206 w 398"/>
                <a:gd name="T19" fmla="*/ 41 h 283"/>
                <a:gd name="T20" fmla="*/ 218 w 398"/>
                <a:gd name="T21" fmla="*/ 51 h 283"/>
                <a:gd name="T22" fmla="*/ 220 w 398"/>
                <a:gd name="T23" fmla="*/ 58 h 283"/>
                <a:gd name="T24" fmla="*/ 241 w 398"/>
                <a:gd name="T25" fmla="*/ 60 h 283"/>
                <a:gd name="T26" fmla="*/ 246 w 398"/>
                <a:gd name="T27" fmla="*/ 77 h 283"/>
                <a:gd name="T28" fmla="*/ 253 w 398"/>
                <a:gd name="T29" fmla="*/ 89 h 283"/>
                <a:gd name="T30" fmla="*/ 286 w 398"/>
                <a:gd name="T31" fmla="*/ 80 h 283"/>
                <a:gd name="T32" fmla="*/ 279 w 398"/>
                <a:gd name="T33" fmla="*/ 99 h 283"/>
                <a:gd name="T34" fmla="*/ 300 w 398"/>
                <a:gd name="T35" fmla="*/ 95 h 283"/>
                <a:gd name="T36" fmla="*/ 290 w 398"/>
                <a:gd name="T37" fmla="*/ 111 h 283"/>
                <a:gd name="T38" fmla="*/ 311 w 398"/>
                <a:gd name="T39" fmla="*/ 119 h 283"/>
                <a:gd name="T40" fmla="*/ 286 w 398"/>
                <a:gd name="T41" fmla="*/ 127 h 283"/>
                <a:gd name="T42" fmla="*/ 320 w 398"/>
                <a:gd name="T43" fmla="*/ 138 h 283"/>
                <a:gd name="T44" fmla="*/ 328 w 398"/>
                <a:gd name="T45" fmla="*/ 151 h 283"/>
                <a:gd name="T46" fmla="*/ 349 w 398"/>
                <a:gd name="T47" fmla="*/ 147 h 283"/>
                <a:gd name="T48" fmla="*/ 360 w 398"/>
                <a:gd name="T49" fmla="*/ 165 h 283"/>
                <a:gd name="T50" fmla="*/ 386 w 398"/>
                <a:gd name="T51" fmla="*/ 170 h 283"/>
                <a:gd name="T52" fmla="*/ 380 w 398"/>
                <a:gd name="T53" fmla="*/ 185 h 283"/>
                <a:gd name="T54" fmla="*/ 375 w 398"/>
                <a:gd name="T55" fmla="*/ 204 h 283"/>
                <a:gd name="T56" fmla="*/ 356 w 398"/>
                <a:gd name="T57" fmla="*/ 214 h 283"/>
                <a:gd name="T58" fmla="*/ 349 w 398"/>
                <a:gd name="T59" fmla="*/ 193 h 283"/>
                <a:gd name="T60" fmla="*/ 328 w 398"/>
                <a:gd name="T61" fmla="*/ 189 h 283"/>
                <a:gd name="T62" fmla="*/ 307 w 398"/>
                <a:gd name="T63" fmla="*/ 185 h 283"/>
                <a:gd name="T64" fmla="*/ 302 w 398"/>
                <a:gd name="T65" fmla="*/ 196 h 283"/>
                <a:gd name="T66" fmla="*/ 318 w 398"/>
                <a:gd name="T67" fmla="*/ 210 h 283"/>
                <a:gd name="T68" fmla="*/ 332 w 398"/>
                <a:gd name="T69" fmla="*/ 221 h 283"/>
                <a:gd name="T70" fmla="*/ 344 w 398"/>
                <a:gd name="T71" fmla="*/ 236 h 283"/>
                <a:gd name="T72" fmla="*/ 352 w 398"/>
                <a:gd name="T73" fmla="*/ 256 h 283"/>
                <a:gd name="T74" fmla="*/ 347 w 398"/>
                <a:gd name="T75" fmla="*/ 263 h 283"/>
                <a:gd name="T76" fmla="*/ 328 w 398"/>
                <a:gd name="T77" fmla="*/ 261 h 283"/>
                <a:gd name="T78" fmla="*/ 307 w 398"/>
                <a:gd name="T79" fmla="*/ 247 h 283"/>
                <a:gd name="T80" fmla="*/ 314 w 398"/>
                <a:gd name="T81" fmla="*/ 263 h 283"/>
                <a:gd name="T82" fmla="*/ 326 w 398"/>
                <a:gd name="T83" fmla="*/ 283 h 283"/>
                <a:gd name="T84" fmla="*/ 264 w 398"/>
                <a:gd name="T85" fmla="*/ 261 h 283"/>
                <a:gd name="T86" fmla="*/ 251 w 398"/>
                <a:gd name="T87" fmla="*/ 245 h 283"/>
                <a:gd name="T88" fmla="*/ 230 w 398"/>
                <a:gd name="T89" fmla="*/ 226 h 283"/>
                <a:gd name="T90" fmla="*/ 211 w 398"/>
                <a:gd name="T91" fmla="*/ 221 h 283"/>
                <a:gd name="T92" fmla="*/ 179 w 398"/>
                <a:gd name="T93" fmla="*/ 233 h 283"/>
                <a:gd name="T94" fmla="*/ 175 w 398"/>
                <a:gd name="T95" fmla="*/ 209 h 283"/>
                <a:gd name="T96" fmla="*/ 202 w 398"/>
                <a:gd name="T97" fmla="*/ 215 h 283"/>
                <a:gd name="T98" fmla="*/ 228 w 398"/>
                <a:gd name="T99" fmla="*/ 205 h 283"/>
                <a:gd name="T100" fmla="*/ 245 w 398"/>
                <a:gd name="T101" fmla="*/ 168 h 283"/>
                <a:gd name="T102" fmla="*/ 225 w 398"/>
                <a:gd name="T103" fmla="*/ 132 h 283"/>
                <a:gd name="T104" fmla="*/ 209 w 398"/>
                <a:gd name="T105" fmla="*/ 124 h 283"/>
                <a:gd name="T106" fmla="*/ 187 w 398"/>
                <a:gd name="T107" fmla="*/ 123 h 283"/>
                <a:gd name="T108" fmla="*/ 187 w 398"/>
                <a:gd name="T109" fmla="*/ 107 h 283"/>
                <a:gd name="T110" fmla="*/ 164 w 398"/>
                <a:gd name="T111" fmla="*/ 95 h 283"/>
                <a:gd name="T112" fmla="*/ 155 w 398"/>
                <a:gd name="T113" fmla="*/ 100 h 283"/>
                <a:gd name="T114" fmla="*/ 117 w 398"/>
                <a:gd name="T115" fmla="*/ 101 h 283"/>
                <a:gd name="T116" fmla="*/ 51 w 398"/>
                <a:gd name="T117" fmla="*/ 88 h 283"/>
                <a:gd name="T118" fmla="*/ 10 w 398"/>
                <a:gd name="T119" fmla="*/ 79 h 283"/>
                <a:gd name="T120" fmla="*/ 4 w 398"/>
                <a:gd name="T121" fmla="*/ 63 h 283"/>
                <a:gd name="T122" fmla="*/ 10 w 398"/>
                <a:gd name="T123" fmla="*/ 2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" h="283">
                  <a:moveTo>
                    <a:pt x="51" y="0"/>
                  </a:moveTo>
                  <a:lnTo>
                    <a:pt x="56" y="0"/>
                  </a:lnTo>
                  <a:lnTo>
                    <a:pt x="68" y="3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70" y="5"/>
                  </a:lnTo>
                  <a:lnTo>
                    <a:pt x="66" y="7"/>
                  </a:lnTo>
                  <a:lnTo>
                    <a:pt x="63" y="9"/>
                  </a:lnTo>
                  <a:lnTo>
                    <a:pt x="61" y="11"/>
                  </a:lnTo>
                  <a:lnTo>
                    <a:pt x="56" y="16"/>
                  </a:lnTo>
                  <a:lnTo>
                    <a:pt x="54" y="16"/>
                  </a:lnTo>
                  <a:lnTo>
                    <a:pt x="49" y="25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51" y="35"/>
                  </a:lnTo>
                  <a:lnTo>
                    <a:pt x="51" y="37"/>
                  </a:lnTo>
                  <a:lnTo>
                    <a:pt x="51" y="39"/>
                  </a:lnTo>
                  <a:lnTo>
                    <a:pt x="51" y="42"/>
                  </a:lnTo>
                  <a:lnTo>
                    <a:pt x="51" y="44"/>
                  </a:lnTo>
                  <a:lnTo>
                    <a:pt x="51" y="46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6" y="54"/>
                  </a:lnTo>
                  <a:lnTo>
                    <a:pt x="59" y="58"/>
                  </a:lnTo>
                  <a:lnTo>
                    <a:pt x="63" y="61"/>
                  </a:lnTo>
                  <a:lnTo>
                    <a:pt x="64" y="61"/>
                  </a:lnTo>
                  <a:lnTo>
                    <a:pt x="68" y="65"/>
                  </a:lnTo>
                  <a:lnTo>
                    <a:pt x="70" y="65"/>
                  </a:lnTo>
                  <a:lnTo>
                    <a:pt x="68" y="67"/>
                  </a:lnTo>
                  <a:lnTo>
                    <a:pt x="64" y="69"/>
                  </a:lnTo>
                  <a:lnTo>
                    <a:pt x="59" y="70"/>
                  </a:lnTo>
                  <a:lnTo>
                    <a:pt x="56" y="70"/>
                  </a:lnTo>
                  <a:lnTo>
                    <a:pt x="54" y="72"/>
                  </a:lnTo>
                  <a:lnTo>
                    <a:pt x="49" y="74"/>
                  </a:lnTo>
                  <a:lnTo>
                    <a:pt x="47" y="74"/>
                  </a:lnTo>
                  <a:lnTo>
                    <a:pt x="49" y="75"/>
                  </a:lnTo>
                  <a:lnTo>
                    <a:pt x="51" y="74"/>
                  </a:lnTo>
                  <a:lnTo>
                    <a:pt x="54" y="74"/>
                  </a:lnTo>
                  <a:lnTo>
                    <a:pt x="57" y="72"/>
                  </a:lnTo>
                  <a:lnTo>
                    <a:pt x="61" y="70"/>
                  </a:lnTo>
                  <a:lnTo>
                    <a:pt x="68" y="70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4"/>
                  </a:lnTo>
                  <a:lnTo>
                    <a:pt x="72" y="75"/>
                  </a:lnTo>
                  <a:lnTo>
                    <a:pt x="72" y="74"/>
                  </a:lnTo>
                  <a:lnTo>
                    <a:pt x="73" y="72"/>
                  </a:lnTo>
                  <a:lnTo>
                    <a:pt x="73" y="65"/>
                  </a:lnTo>
                  <a:lnTo>
                    <a:pt x="75" y="63"/>
                  </a:lnTo>
                  <a:lnTo>
                    <a:pt x="75" y="61"/>
                  </a:lnTo>
                  <a:lnTo>
                    <a:pt x="75" y="60"/>
                  </a:lnTo>
                  <a:lnTo>
                    <a:pt x="73" y="58"/>
                  </a:lnTo>
                  <a:lnTo>
                    <a:pt x="72" y="58"/>
                  </a:lnTo>
                  <a:lnTo>
                    <a:pt x="70" y="58"/>
                  </a:lnTo>
                  <a:lnTo>
                    <a:pt x="68" y="58"/>
                  </a:lnTo>
                  <a:lnTo>
                    <a:pt x="66" y="58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3" y="54"/>
                  </a:lnTo>
                  <a:lnTo>
                    <a:pt x="61" y="52"/>
                  </a:lnTo>
                  <a:lnTo>
                    <a:pt x="59" y="51"/>
                  </a:lnTo>
                  <a:lnTo>
                    <a:pt x="57" y="50"/>
                  </a:lnTo>
                  <a:lnTo>
                    <a:pt x="57" y="50"/>
                  </a:lnTo>
                  <a:lnTo>
                    <a:pt x="61" y="48"/>
                  </a:lnTo>
                  <a:lnTo>
                    <a:pt x="63" y="4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70" y="44"/>
                  </a:lnTo>
                  <a:lnTo>
                    <a:pt x="75" y="46"/>
                  </a:lnTo>
                  <a:lnTo>
                    <a:pt x="79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79" y="48"/>
                  </a:lnTo>
                  <a:lnTo>
                    <a:pt x="75" y="44"/>
                  </a:lnTo>
                  <a:lnTo>
                    <a:pt x="73" y="42"/>
                  </a:lnTo>
                  <a:lnTo>
                    <a:pt x="72" y="42"/>
                  </a:lnTo>
                  <a:lnTo>
                    <a:pt x="72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2" y="39"/>
                  </a:lnTo>
                  <a:lnTo>
                    <a:pt x="70" y="39"/>
                  </a:lnTo>
                  <a:lnTo>
                    <a:pt x="70" y="39"/>
                  </a:lnTo>
                  <a:lnTo>
                    <a:pt x="68" y="39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63" y="37"/>
                  </a:lnTo>
                  <a:lnTo>
                    <a:pt x="63" y="35"/>
                  </a:lnTo>
                  <a:lnTo>
                    <a:pt x="61" y="33"/>
                  </a:lnTo>
                  <a:lnTo>
                    <a:pt x="61" y="33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61" y="28"/>
                  </a:lnTo>
                  <a:lnTo>
                    <a:pt x="61" y="27"/>
                  </a:lnTo>
                  <a:lnTo>
                    <a:pt x="63" y="25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70" y="25"/>
                  </a:lnTo>
                  <a:lnTo>
                    <a:pt x="81" y="28"/>
                  </a:lnTo>
                  <a:lnTo>
                    <a:pt x="81" y="28"/>
                  </a:lnTo>
                  <a:lnTo>
                    <a:pt x="68" y="23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70" y="14"/>
                  </a:lnTo>
                  <a:lnTo>
                    <a:pt x="75" y="12"/>
                  </a:lnTo>
                  <a:lnTo>
                    <a:pt x="79" y="11"/>
                  </a:lnTo>
                  <a:lnTo>
                    <a:pt x="82" y="11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5" y="11"/>
                  </a:lnTo>
                  <a:lnTo>
                    <a:pt x="85" y="9"/>
                  </a:lnTo>
                  <a:lnTo>
                    <a:pt x="87" y="9"/>
                  </a:lnTo>
                  <a:lnTo>
                    <a:pt x="92" y="7"/>
                  </a:lnTo>
                  <a:lnTo>
                    <a:pt x="98" y="5"/>
                  </a:lnTo>
                  <a:lnTo>
                    <a:pt x="98" y="5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8" y="3"/>
                  </a:lnTo>
                  <a:lnTo>
                    <a:pt x="111" y="3"/>
                  </a:lnTo>
                  <a:lnTo>
                    <a:pt x="117" y="5"/>
                  </a:lnTo>
                  <a:lnTo>
                    <a:pt x="119" y="7"/>
                  </a:lnTo>
                  <a:lnTo>
                    <a:pt x="121" y="7"/>
                  </a:lnTo>
                  <a:lnTo>
                    <a:pt x="122" y="11"/>
                  </a:lnTo>
                  <a:lnTo>
                    <a:pt x="122" y="16"/>
                  </a:lnTo>
                  <a:lnTo>
                    <a:pt x="124" y="18"/>
                  </a:lnTo>
                  <a:lnTo>
                    <a:pt x="128" y="18"/>
                  </a:lnTo>
                  <a:lnTo>
                    <a:pt x="129" y="20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0" y="23"/>
                  </a:lnTo>
                  <a:lnTo>
                    <a:pt x="130" y="25"/>
                  </a:lnTo>
                  <a:lnTo>
                    <a:pt x="132" y="27"/>
                  </a:lnTo>
                  <a:lnTo>
                    <a:pt x="132" y="28"/>
                  </a:lnTo>
                  <a:lnTo>
                    <a:pt x="134" y="30"/>
                  </a:lnTo>
                  <a:lnTo>
                    <a:pt x="134" y="30"/>
                  </a:lnTo>
                  <a:lnTo>
                    <a:pt x="134" y="30"/>
                  </a:lnTo>
                  <a:lnTo>
                    <a:pt x="132" y="31"/>
                  </a:lnTo>
                  <a:lnTo>
                    <a:pt x="129" y="35"/>
                  </a:lnTo>
                  <a:lnTo>
                    <a:pt x="126" y="39"/>
                  </a:lnTo>
                  <a:lnTo>
                    <a:pt x="122" y="41"/>
                  </a:lnTo>
                  <a:lnTo>
                    <a:pt x="122" y="42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0" y="39"/>
                  </a:lnTo>
                  <a:lnTo>
                    <a:pt x="129" y="41"/>
                  </a:lnTo>
                  <a:lnTo>
                    <a:pt x="128" y="42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9" y="48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50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8" y="51"/>
                  </a:lnTo>
                  <a:lnTo>
                    <a:pt x="128" y="51"/>
                  </a:lnTo>
                  <a:lnTo>
                    <a:pt x="129" y="50"/>
                  </a:lnTo>
                  <a:lnTo>
                    <a:pt x="134" y="46"/>
                  </a:lnTo>
                  <a:lnTo>
                    <a:pt x="136" y="44"/>
                  </a:lnTo>
                  <a:lnTo>
                    <a:pt x="138" y="44"/>
                  </a:lnTo>
                  <a:lnTo>
                    <a:pt x="140" y="46"/>
                  </a:lnTo>
                  <a:lnTo>
                    <a:pt x="140" y="44"/>
                  </a:lnTo>
                  <a:lnTo>
                    <a:pt x="138" y="42"/>
                  </a:lnTo>
                  <a:lnTo>
                    <a:pt x="138" y="41"/>
                  </a:lnTo>
                  <a:lnTo>
                    <a:pt x="138" y="41"/>
                  </a:lnTo>
                  <a:lnTo>
                    <a:pt x="138" y="39"/>
                  </a:lnTo>
                  <a:lnTo>
                    <a:pt x="140" y="39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43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7" y="41"/>
                  </a:lnTo>
                  <a:lnTo>
                    <a:pt x="149" y="39"/>
                  </a:lnTo>
                  <a:lnTo>
                    <a:pt x="150" y="41"/>
                  </a:lnTo>
                  <a:lnTo>
                    <a:pt x="153" y="42"/>
                  </a:lnTo>
                  <a:lnTo>
                    <a:pt x="152" y="44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5" y="51"/>
                  </a:lnTo>
                  <a:lnTo>
                    <a:pt x="159" y="52"/>
                  </a:lnTo>
                  <a:lnTo>
                    <a:pt x="159" y="52"/>
                  </a:lnTo>
                  <a:lnTo>
                    <a:pt x="159" y="52"/>
                  </a:lnTo>
                  <a:lnTo>
                    <a:pt x="157" y="51"/>
                  </a:lnTo>
                  <a:lnTo>
                    <a:pt x="157" y="50"/>
                  </a:lnTo>
                  <a:lnTo>
                    <a:pt x="155" y="50"/>
                  </a:lnTo>
                  <a:lnTo>
                    <a:pt x="155" y="48"/>
                  </a:lnTo>
                  <a:lnTo>
                    <a:pt x="155" y="42"/>
                  </a:lnTo>
                  <a:lnTo>
                    <a:pt x="157" y="41"/>
                  </a:lnTo>
                  <a:lnTo>
                    <a:pt x="159" y="41"/>
                  </a:lnTo>
                  <a:lnTo>
                    <a:pt x="160" y="42"/>
                  </a:lnTo>
                  <a:lnTo>
                    <a:pt x="162" y="42"/>
                  </a:lnTo>
                  <a:lnTo>
                    <a:pt x="164" y="42"/>
                  </a:lnTo>
                  <a:lnTo>
                    <a:pt x="171" y="44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1" y="44"/>
                  </a:lnTo>
                  <a:lnTo>
                    <a:pt x="168" y="42"/>
                  </a:lnTo>
                  <a:lnTo>
                    <a:pt x="162" y="41"/>
                  </a:lnTo>
                  <a:lnTo>
                    <a:pt x="160" y="39"/>
                  </a:lnTo>
                  <a:lnTo>
                    <a:pt x="160" y="37"/>
                  </a:lnTo>
                  <a:lnTo>
                    <a:pt x="160" y="37"/>
                  </a:lnTo>
                  <a:lnTo>
                    <a:pt x="160" y="35"/>
                  </a:lnTo>
                  <a:lnTo>
                    <a:pt x="160" y="35"/>
                  </a:lnTo>
                  <a:lnTo>
                    <a:pt x="162" y="33"/>
                  </a:lnTo>
                  <a:lnTo>
                    <a:pt x="166" y="31"/>
                  </a:lnTo>
                  <a:lnTo>
                    <a:pt x="169" y="30"/>
                  </a:lnTo>
                  <a:lnTo>
                    <a:pt x="173" y="30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31"/>
                  </a:lnTo>
                  <a:lnTo>
                    <a:pt x="188" y="33"/>
                  </a:lnTo>
                  <a:lnTo>
                    <a:pt x="192" y="35"/>
                  </a:lnTo>
                  <a:lnTo>
                    <a:pt x="194" y="35"/>
                  </a:lnTo>
                  <a:lnTo>
                    <a:pt x="196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204" y="37"/>
                  </a:lnTo>
                  <a:lnTo>
                    <a:pt x="206" y="39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2"/>
                  </a:lnTo>
                  <a:lnTo>
                    <a:pt x="207" y="44"/>
                  </a:lnTo>
                  <a:lnTo>
                    <a:pt x="202" y="48"/>
                  </a:lnTo>
                  <a:lnTo>
                    <a:pt x="201" y="50"/>
                  </a:lnTo>
                  <a:lnTo>
                    <a:pt x="199" y="51"/>
                  </a:lnTo>
                  <a:lnTo>
                    <a:pt x="198" y="54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8" y="56"/>
                  </a:lnTo>
                  <a:lnTo>
                    <a:pt x="199" y="52"/>
                  </a:lnTo>
                  <a:lnTo>
                    <a:pt x="199" y="51"/>
                  </a:lnTo>
                  <a:lnTo>
                    <a:pt x="202" y="50"/>
                  </a:lnTo>
                  <a:lnTo>
                    <a:pt x="206" y="48"/>
                  </a:lnTo>
                  <a:lnTo>
                    <a:pt x="209" y="48"/>
                  </a:lnTo>
                  <a:lnTo>
                    <a:pt x="213" y="48"/>
                  </a:lnTo>
                  <a:lnTo>
                    <a:pt x="215" y="48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18" y="50"/>
                  </a:lnTo>
                  <a:lnTo>
                    <a:pt x="218" y="50"/>
                  </a:lnTo>
                  <a:lnTo>
                    <a:pt x="218" y="51"/>
                  </a:lnTo>
                  <a:lnTo>
                    <a:pt x="218" y="52"/>
                  </a:lnTo>
                  <a:lnTo>
                    <a:pt x="218" y="52"/>
                  </a:lnTo>
                  <a:lnTo>
                    <a:pt x="213" y="54"/>
                  </a:lnTo>
                  <a:lnTo>
                    <a:pt x="211" y="56"/>
                  </a:lnTo>
                  <a:lnTo>
                    <a:pt x="209" y="56"/>
                  </a:lnTo>
                  <a:lnTo>
                    <a:pt x="206" y="56"/>
                  </a:lnTo>
                  <a:lnTo>
                    <a:pt x="206" y="58"/>
                  </a:lnTo>
                  <a:lnTo>
                    <a:pt x="209" y="58"/>
                  </a:lnTo>
                  <a:lnTo>
                    <a:pt x="213" y="58"/>
                  </a:lnTo>
                  <a:lnTo>
                    <a:pt x="213" y="58"/>
                  </a:lnTo>
                  <a:lnTo>
                    <a:pt x="211" y="60"/>
                  </a:lnTo>
                  <a:lnTo>
                    <a:pt x="209" y="61"/>
                  </a:lnTo>
                  <a:lnTo>
                    <a:pt x="209" y="63"/>
                  </a:lnTo>
                  <a:lnTo>
                    <a:pt x="209" y="65"/>
                  </a:lnTo>
                  <a:lnTo>
                    <a:pt x="209" y="67"/>
                  </a:lnTo>
                  <a:lnTo>
                    <a:pt x="207" y="69"/>
                  </a:lnTo>
                  <a:lnTo>
                    <a:pt x="207" y="69"/>
                  </a:lnTo>
                  <a:lnTo>
                    <a:pt x="211" y="67"/>
                  </a:lnTo>
                  <a:lnTo>
                    <a:pt x="213" y="63"/>
                  </a:lnTo>
                  <a:lnTo>
                    <a:pt x="213" y="60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20" y="58"/>
                  </a:lnTo>
                  <a:lnTo>
                    <a:pt x="222" y="56"/>
                  </a:lnTo>
                  <a:lnTo>
                    <a:pt x="224" y="54"/>
                  </a:lnTo>
                  <a:lnTo>
                    <a:pt x="225" y="54"/>
                  </a:lnTo>
                  <a:lnTo>
                    <a:pt x="225" y="56"/>
                  </a:lnTo>
                  <a:lnTo>
                    <a:pt x="225" y="56"/>
                  </a:lnTo>
                  <a:lnTo>
                    <a:pt x="224" y="60"/>
                  </a:lnTo>
                  <a:lnTo>
                    <a:pt x="220" y="65"/>
                  </a:lnTo>
                  <a:lnTo>
                    <a:pt x="222" y="63"/>
                  </a:lnTo>
                  <a:lnTo>
                    <a:pt x="222" y="63"/>
                  </a:lnTo>
                  <a:lnTo>
                    <a:pt x="224" y="61"/>
                  </a:lnTo>
                  <a:lnTo>
                    <a:pt x="225" y="60"/>
                  </a:lnTo>
                  <a:lnTo>
                    <a:pt x="226" y="61"/>
                  </a:lnTo>
                  <a:lnTo>
                    <a:pt x="228" y="63"/>
                  </a:lnTo>
                  <a:lnTo>
                    <a:pt x="230" y="65"/>
                  </a:lnTo>
                  <a:lnTo>
                    <a:pt x="232" y="67"/>
                  </a:lnTo>
                  <a:lnTo>
                    <a:pt x="234" y="67"/>
                  </a:lnTo>
                  <a:lnTo>
                    <a:pt x="234" y="67"/>
                  </a:lnTo>
                  <a:lnTo>
                    <a:pt x="232" y="63"/>
                  </a:lnTo>
                  <a:lnTo>
                    <a:pt x="232" y="61"/>
                  </a:lnTo>
                  <a:lnTo>
                    <a:pt x="234" y="60"/>
                  </a:lnTo>
                  <a:lnTo>
                    <a:pt x="237" y="58"/>
                  </a:lnTo>
                  <a:lnTo>
                    <a:pt x="239" y="58"/>
                  </a:lnTo>
                  <a:lnTo>
                    <a:pt x="241" y="60"/>
                  </a:lnTo>
                  <a:lnTo>
                    <a:pt x="243" y="60"/>
                  </a:lnTo>
                  <a:lnTo>
                    <a:pt x="245" y="60"/>
                  </a:lnTo>
                  <a:lnTo>
                    <a:pt x="248" y="60"/>
                  </a:lnTo>
                  <a:lnTo>
                    <a:pt x="251" y="60"/>
                  </a:lnTo>
                  <a:lnTo>
                    <a:pt x="255" y="61"/>
                  </a:lnTo>
                  <a:lnTo>
                    <a:pt x="256" y="63"/>
                  </a:lnTo>
                  <a:lnTo>
                    <a:pt x="258" y="65"/>
                  </a:lnTo>
                  <a:lnTo>
                    <a:pt x="260" y="65"/>
                  </a:lnTo>
                  <a:lnTo>
                    <a:pt x="260" y="67"/>
                  </a:lnTo>
                  <a:lnTo>
                    <a:pt x="260" y="69"/>
                  </a:lnTo>
                  <a:lnTo>
                    <a:pt x="260" y="69"/>
                  </a:lnTo>
                  <a:lnTo>
                    <a:pt x="258" y="70"/>
                  </a:lnTo>
                  <a:lnTo>
                    <a:pt x="256" y="72"/>
                  </a:lnTo>
                  <a:lnTo>
                    <a:pt x="255" y="72"/>
                  </a:lnTo>
                  <a:lnTo>
                    <a:pt x="251" y="72"/>
                  </a:lnTo>
                  <a:lnTo>
                    <a:pt x="249" y="72"/>
                  </a:lnTo>
                  <a:lnTo>
                    <a:pt x="249" y="74"/>
                  </a:lnTo>
                  <a:lnTo>
                    <a:pt x="246" y="75"/>
                  </a:lnTo>
                  <a:lnTo>
                    <a:pt x="243" y="77"/>
                  </a:lnTo>
                  <a:lnTo>
                    <a:pt x="241" y="79"/>
                  </a:lnTo>
                  <a:lnTo>
                    <a:pt x="241" y="79"/>
                  </a:lnTo>
                  <a:lnTo>
                    <a:pt x="245" y="79"/>
                  </a:lnTo>
                  <a:lnTo>
                    <a:pt x="246" y="77"/>
                  </a:lnTo>
                  <a:lnTo>
                    <a:pt x="248" y="75"/>
                  </a:lnTo>
                  <a:lnTo>
                    <a:pt x="249" y="74"/>
                  </a:lnTo>
                  <a:lnTo>
                    <a:pt x="253" y="74"/>
                  </a:lnTo>
                  <a:lnTo>
                    <a:pt x="258" y="75"/>
                  </a:lnTo>
                  <a:lnTo>
                    <a:pt x="260" y="75"/>
                  </a:lnTo>
                  <a:lnTo>
                    <a:pt x="264" y="74"/>
                  </a:lnTo>
                  <a:lnTo>
                    <a:pt x="265" y="72"/>
                  </a:lnTo>
                  <a:lnTo>
                    <a:pt x="265" y="72"/>
                  </a:lnTo>
                  <a:lnTo>
                    <a:pt x="267" y="72"/>
                  </a:lnTo>
                  <a:lnTo>
                    <a:pt x="267" y="74"/>
                  </a:lnTo>
                  <a:lnTo>
                    <a:pt x="269" y="74"/>
                  </a:lnTo>
                  <a:lnTo>
                    <a:pt x="269" y="77"/>
                  </a:lnTo>
                  <a:lnTo>
                    <a:pt x="269" y="77"/>
                  </a:lnTo>
                  <a:lnTo>
                    <a:pt x="267" y="80"/>
                  </a:lnTo>
                  <a:lnTo>
                    <a:pt x="264" y="82"/>
                  </a:lnTo>
                  <a:lnTo>
                    <a:pt x="260" y="84"/>
                  </a:lnTo>
                  <a:lnTo>
                    <a:pt x="258" y="84"/>
                  </a:lnTo>
                  <a:lnTo>
                    <a:pt x="255" y="86"/>
                  </a:lnTo>
                  <a:lnTo>
                    <a:pt x="255" y="86"/>
                  </a:lnTo>
                  <a:lnTo>
                    <a:pt x="253" y="88"/>
                  </a:lnTo>
                  <a:lnTo>
                    <a:pt x="253" y="88"/>
                  </a:lnTo>
                  <a:lnTo>
                    <a:pt x="251" y="89"/>
                  </a:lnTo>
                  <a:lnTo>
                    <a:pt x="253" y="89"/>
                  </a:lnTo>
                  <a:lnTo>
                    <a:pt x="253" y="89"/>
                  </a:lnTo>
                  <a:lnTo>
                    <a:pt x="253" y="89"/>
                  </a:lnTo>
                  <a:lnTo>
                    <a:pt x="255" y="88"/>
                  </a:lnTo>
                  <a:lnTo>
                    <a:pt x="256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60" y="88"/>
                  </a:lnTo>
                  <a:lnTo>
                    <a:pt x="260" y="89"/>
                  </a:lnTo>
                  <a:lnTo>
                    <a:pt x="256" y="97"/>
                  </a:lnTo>
                  <a:lnTo>
                    <a:pt x="258" y="97"/>
                  </a:lnTo>
                  <a:lnTo>
                    <a:pt x="258" y="95"/>
                  </a:lnTo>
                  <a:lnTo>
                    <a:pt x="264" y="86"/>
                  </a:lnTo>
                  <a:lnTo>
                    <a:pt x="264" y="86"/>
                  </a:lnTo>
                  <a:lnTo>
                    <a:pt x="265" y="84"/>
                  </a:lnTo>
                  <a:lnTo>
                    <a:pt x="269" y="80"/>
                  </a:lnTo>
                  <a:lnTo>
                    <a:pt x="273" y="80"/>
                  </a:lnTo>
                  <a:lnTo>
                    <a:pt x="275" y="79"/>
                  </a:lnTo>
                  <a:lnTo>
                    <a:pt x="277" y="79"/>
                  </a:lnTo>
                  <a:lnTo>
                    <a:pt x="279" y="79"/>
                  </a:lnTo>
                  <a:lnTo>
                    <a:pt x="281" y="80"/>
                  </a:lnTo>
                  <a:lnTo>
                    <a:pt x="283" y="80"/>
                  </a:lnTo>
                  <a:lnTo>
                    <a:pt x="286" y="80"/>
                  </a:lnTo>
                  <a:lnTo>
                    <a:pt x="286" y="80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4" y="82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8" y="86"/>
                  </a:lnTo>
                  <a:lnTo>
                    <a:pt x="300" y="86"/>
                  </a:lnTo>
                  <a:lnTo>
                    <a:pt x="300" y="88"/>
                  </a:lnTo>
                  <a:lnTo>
                    <a:pt x="298" y="89"/>
                  </a:lnTo>
                  <a:lnTo>
                    <a:pt x="298" y="89"/>
                  </a:lnTo>
                  <a:lnTo>
                    <a:pt x="297" y="89"/>
                  </a:lnTo>
                  <a:lnTo>
                    <a:pt x="297" y="89"/>
                  </a:lnTo>
                  <a:lnTo>
                    <a:pt x="294" y="91"/>
                  </a:lnTo>
                  <a:lnTo>
                    <a:pt x="294" y="91"/>
                  </a:lnTo>
                  <a:lnTo>
                    <a:pt x="290" y="93"/>
                  </a:lnTo>
                  <a:lnTo>
                    <a:pt x="286" y="93"/>
                  </a:lnTo>
                  <a:lnTo>
                    <a:pt x="284" y="93"/>
                  </a:lnTo>
                  <a:lnTo>
                    <a:pt x="281" y="95"/>
                  </a:lnTo>
                  <a:lnTo>
                    <a:pt x="275" y="99"/>
                  </a:lnTo>
                  <a:lnTo>
                    <a:pt x="275" y="99"/>
                  </a:lnTo>
                  <a:lnTo>
                    <a:pt x="277" y="99"/>
                  </a:lnTo>
                  <a:lnTo>
                    <a:pt x="279" y="99"/>
                  </a:lnTo>
                  <a:lnTo>
                    <a:pt x="283" y="97"/>
                  </a:lnTo>
                  <a:lnTo>
                    <a:pt x="284" y="95"/>
                  </a:lnTo>
                  <a:lnTo>
                    <a:pt x="288" y="95"/>
                  </a:lnTo>
                  <a:lnTo>
                    <a:pt x="292" y="95"/>
                  </a:lnTo>
                  <a:lnTo>
                    <a:pt x="294" y="95"/>
                  </a:lnTo>
                  <a:lnTo>
                    <a:pt x="295" y="95"/>
                  </a:lnTo>
                  <a:lnTo>
                    <a:pt x="295" y="95"/>
                  </a:lnTo>
                  <a:lnTo>
                    <a:pt x="295" y="97"/>
                  </a:lnTo>
                  <a:lnTo>
                    <a:pt x="294" y="97"/>
                  </a:lnTo>
                  <a:lnTo>
                    <a:pt x="294" y="99"/>
                  </a:lnTo>
                  <a:lnTo>
                    <a:pt x="292" y="100"/>
                  </a:lnTo>
                  <a:lnTo>
                    <a:pt x="294" y="100"/>
                  </a:lnTo>
                  <a:lnTo>
                    <a:pt x="295" y="101"/>
                  </a:lnTo>
                  <a:lnTo>
                    <a:pt x="295" y="100"/>
                  </a:lnTo>
                  <a:lnTo>
                    <a:pt x="297" y="99"/>
                  </a:lnTo>
                  <a:lnTo>
                    <a:pt x="298" y="99"/>
                  </a:lnTo>
                  <a:lnTo>
                    <a:pt x="300" y="99"/>
                  </a:lnTo>
                  <a:lnTo>
                    <a:pt x="300" y="99"/>
                  </a:lnTo>
                  <a:lnTo>
                    <a:pt x="302" y="97"/>
                  </a:lnTo>
                  <a:lnTo>
                    <a:pt x="302" y="97"/>
                  </a:lnTo>
                  <a:lnTo>
                    <a:pt x="300" y="95"/>
                  </a:lnTo>
                  <a:lnTo>
                    <a:pt x="300" y="95"/>
                  </a:lnTo>
                  <a:lnTo>
                    <a:pt x="300" y="95"/>
                  </a:lnTo>
                  <a:lnTo>
                    <a:pt x="302" y="93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7" y="93"/>
                  </a:lnTo>
                  <a:lnTo>
                    <a:pt x="309" y="95"/>
                  </a:lnTo>
                  <a:lnTo>
                    <a:pt x="314" y="99"/>
                  </a:lnTo>
                  <a:lnTo>
                    <a:pt x="314" y="100"/>
                  </a:lnTo>
                  <a:lnTo>
                    <a:pt x="316" y="103"/>
                  </a:lnTo>
                  <a:lnTo>
                    <a:pt x="316" y="106"/>
                  </a:lnTo>
                  <a:lnTo>
                    <a:pt x="316" y="106"/>
                  </a:lnTo>
                  <a:lnTo>
                    <a:pt x="316" y="107"/>
                  </a:lnTo>
                  <a:lnTo>
                    <a:pt x="316" y="107"/>
                  </a:lnTo>
                  <a:lnTo>
                    <a:pt x="314" y="107"/>
                  </a:lnTo>
                  <a:lnTo>
                    <a:pt x="307" y="106"/>
                  </a:lnTo>
                  <a:lnTo>
                    <a:pt x="303" y="106"/>
                  </a:lnTo>
                  <a:lnTo>
                    <a:pt x="303" y="106"/>
                  </a:lnTo>
                  <a:lnTo>
                    <a:pt x="302" y="107"/>
                  </a:lnTo>
                  <a:lnTo>
                    <a:pt x="302" y="107"/>
                  </a:lnTo>
                  <a:lnTo>
                    <a:pt x="300" y="107"/>
                  </a:lnTo>
                  <a:lnTo>
                    <a:pt x="300" y="108"/>
                  </a:lnTo>
                  <a:lnTo>
                    <a:pt x="295" y="108"/>
                  </a:lnTo>
                  <a:lnTo>
                    <a:pt x="294" y="108"/>
                  </a:lnTo>
                  <a:lnTo>
                    <a:pt x="290" y="111"/>
                  </a:lnTo>
                  <a:lnTo>
                    <a:pt x="288" y="111"/>
                  </a:lnTo>
                  <a:lnTo>
                    <a:pt x="288" y="112"/>
                  </a:lnTo>
                  <a:lnTo>
                    <a:pt x="290" y="111"/>
                  </a:lnTo>
                  <a:lnTo>
                    <a:pt x="294" y="111"/>
                  </a:lnTo>
                  <a:lnTo>
                    <a:pt x="298" y="111"/>
                  </a:lnTo>
                  <a:lnTo>
                    <a:pt x="303" y="112"/>
                  </a:lnTo>
                  <a:lnTo>
                    <a:pt x="305" y="112"/>
                  </a:lnTo>
                  <a:lnTo>
                    <a:pt x="307" y="112"/>
                  </a:lnTo>
                  <a:lnTo>
                    <a:pt x="309" y="112"/>
                  </a:lnTo>
                  <a:lnTo>
                    <a:pt x="314" y="112"/>
                  </a:lnTo>
                  <a:lnTo>
                    <a:pt x="316" y="112"/>
                  </a:lnTo>
                  <a:lnTo>
                    <a:pt x="318" y="114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22" y="118"/>
                  </a:lnTo>
                  <a:lnTo>
                    <a:pt x="322" y="118"/>
                  </a:lnTo>
                  <a:lnTo>
                    <a:pt x="322" y="119"/>
                  </a:lnTo>
                  <a:lnTo>
                    <a:pt x="322" y="119"/>
                  </a:lnTo>
                  <a:lnTo>
                    <a:pt x="322" y="121"/>
                  </a:lnTo>
                  <a:lnTo>
                    <a:pt x="316" y="119"/>
                  </a:lnTo>
                  <a:lnTo>
                    <a:pt x="314" y="119"/>
                  </a:lnTo>
                  <a:lnTo>
                    <a:pt x="313" y="119"/>
                  </a:lnTo>
                  <a:lnTo>
                    <a:pt x="311" y="119"/>
                  </a:lnTo>
                  <a:lnTo>
                    <a:pt x="309" y="119"/>
                  </a:lnTo>
                  <a:lnTo>
                    <a:pt x="305" y="118"/>
                  </a:lnTo>
                  <a:lnTo>
                    <a:pt x="302" y="119"/>
                  </a:lnTo>
                  <a:lnTo>
                    <a:pt x="298" y="118"/>
                  </a:lnTo>
                  <a:lnTo>
                    <a:pt x="297" y="119"/>
                  </a:lnTo>
                  <a:lnTo>
                    <a:pt x="290" y="121"/>
                  </a:lnTo>
                  <a:lnTo>
                    <a:pt x="292" y="123"/>
                  </a:lnTo>
                  <a:lnTo>
                    <a:pt x="298" y="119"/>
                  </a:lnTo>
                  <a:lnTo>
                    <a:pt x="300" y="119"/>
                  </a:lnTo>
                  <a:lnTo>
                    <a:pt x="303" y="121"/>
                  </a:lnTo>
                  <a:lnTo>
                    <a:pt x="307" y="123"/>
                  </a:lnTo>
                  <a:lnTo>
                    <a:pt x="309" y="123"/>
                  </a:lnTo>
                  <a:lnTo>
                    <a:pt x="309" y="127"/>
                  </a:lnTo>
                  <a:lnTo>
                    <a:pt x="307" y="127"/>
                  </a:lnTo>
                  <a:lnTo>
                    <a:pt x="307" y="129"/>
                  </a:lnTo>
                  <a:lnTo>
                    <a:pt x="305" y="128"/>
                  </a:lnTo>
                  <a:lnTo>
                    <a:pt x="300" y="128"/>
                  </a:lnTo>
                  <a:lnTo>
                    <a:pt x="298" y="128"/>
                  </a:lnTo>
                  <a:lnTo>
                    <a:pt x="297" y="128"/>
                  </a:lnTo>
                  <a:lnTo>
                    <a:pt x="295" y="128"/>
                  </a:lnTo>
                  <a:lnTo>
                    <a:pt x="295" y="128"/>
                  </a:lnTo>
                  <a:lnTo>
                    <a:pt x="288" y="127"/>
                  </a:lnTo>
                  <a:lnTo>
                    <a:pt x="286" y="127"/>
                  </a:lnTo>
                  <a:lnTo>
                    <a:pt x="286" y="127"/>
                  </a:lnTo>
                  <a:lnTo>
                    <a:pt x="286" y="128"/>
                  </a:lnTo>
                  <a:lnTo>
                    <a:pt x="294" y="129"/>
                  </a:lnTo>
                  <a:lnTo>
                    <a:pt x="297" y="129"/>
                  </a:lnTo>
                  <a:lnTo>
                    <a:pt x="300" y="129"/>
                  </a:lnTo>
                  <a:lnTo>
                    <a:pt x="302" y="132"/>
                  </a:lnTo>
                  <a:lnTo>
                    <a:pt x="302" y="132"/>
                  </a:lnTo>
                  <a:lnTo>
                    <a:pt x="302" y="134"/>
                  </a:lnTo>
                  <a:lnTo>
                    <a:pt x="303" y="135"/>
                  </a:lnTo>
                  <a:lnTo>
                    <a:pt x="305" y="135"/>
                  </a:lnTo>
                  <a:lnTo>
                    <a:pt x="307" y="135"/>
                  </a:lnTo>
                  <a:lnTo>
                    <a:pt x="309" y="135"/>
                  </a:lnTo>
                  <a:lnTo>
                    <a:pt x="309" y="135"/>
                  </a:lnTo>
                  <a:lnTo>
                    <a:pt x="311" y="135"/>
                  </a:lnTo>
                  <a:lnTo>
                    <a:pt x="313" y="135"/>
                  </a:lnTo>
                  <a:lnTo>
                    <a:pt x="314" y="137"/>
                  </a:lnTo>
                  <a:lnTo>
                    <a:pt x="316" y="137"/>
                  </a:lnTo>
                  <a:lnTo>
                    <a:pt x="318" y="137"/>
                  </a:lnTo>
                  <a:lnTo>
                    <a:pt x="322" y="137"/>
                  </a:lnTo>
                  <a:lnTo>
                    <a:pt x="322" y="137"/>
                  </a:lnTo>
                  <a:lnTo>
                    <a:pt x="322" y="137"/>
                  </a:lnTo>
                  <a:lnTo>
                    <a:pt x="322" y="137"/>
                  </a:lnTo>
                  <a:lnTo>
                    <a:pt x="320" y="138"/>
                  </a:lnTo>
                  <a:lnTo>
                    <a:pt x="318" y="140"/>
                  </a:lnTo>
                  <a:lnTo>
                    <a:pt x="320" y="142"/>
                  </a:lnTo>
                  <a:lnTo>
                    <a:pt x="322" y="142"/>
                  </a:lnTo>
                  <a:lnTo>
                    <a:pt x="322" y="144"/>
                  </a:lnTo>
                  <a:lnTo>
                    <a:pt x="320" y="146"/>
                  </a:lnTo>
                  <a:lnTo>
                    <a:pt x="320" y="146"/>
                  </a:lnTo>
                  <a:lnTo>
                    <a:pt x="320" y="146"/>
                  </a:lnTo>
                  <a:lnTo>
                    <a:pt x="322" y="144"/>
                  </a:lnTo>
                  <a:lnTo>
                    <a:pt x="322" y="146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4" y="146"/>
                  </a:lnTo>
                  <a:lnTo>
                    <a:pt x="322" y="142"/>
                  </a:lnTo>
                  <a:lnTo>
                    <a:pt x="324" y="142"/>
                  </a:lnTo>
                  <a:lnTo>
                    <a:pt x="330" y="140"/>
                  </a:lnTo>
                  <a:lnTo>
                    <a:pt x="328" y="146"/>
                  </a:lnTo>
                  <a:lnTo>
                    <a:pt x="328" y="147"/>
                  </a:lnTo>
                  <a:lnTo>
                    <a:pt x="326" y="151"/>
                  </a:lnTo>
                  <a:lnTo>
                    <a:pt x="324" y="151"/>
                  </a:lnTo>
                  <a:lnTo>
                    <a:pt x="324" y="151"/>
                  </a:lnTo>
                  <a:lnTo>
                    <a:pt x="326" y="151"/>
                  </a:lnTo>
                  <a:lnTo>
                    <a:pt x="326" y="151"/>
                  </a:lnTo>
                  <a:lnTo>
                    <a:pt x="328" y="151"/>
                  </a:lnTo>
                  <a:lnTo>
                    <a:pt x="330" y="149"/>
                  </a:lnTo>
                  <a:lnTo>
                    <a:pt x="333" y="146"/>
                  </a:lnTo>
                  <a:lnTo>
                    <a:pt x="333" y="146"/>
                  </a:lnTo>
                  <a:lnTo>
                    <a:pt x="333" y="147"/>
                  </a:lnTo>
                  <a:lnTo>
                    <a:pt x="333" y="149"/>
                  </a:lnTo>
                  <a:lnTo>
                    <a:pt x="335" y="149"/>
                  </a:lnTo>
                  <a:lnTo>
                    <a:pt x="335" y="149"/>
                  </a:lnTo>
                  <a:lnTo>
                    <a:pt x="337" y="147"/>
                  </a:lnTo>
                  <a:lnTo>
                    <a:pt x="339" y="147"/>
                  </a:lnTo>
                  <a:lnTo>
                    <a:pt x="339" y="149"/>
                  </a:lnTo>
                  <a:lnTo>
                    <a:pt x="341" y="149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41" y="157"/>
                  </a:lnTo>
                  <a:lnTo>
                    <a:pt x="341" y="157"/>
                  </a:lnTo>
                  <a:lnTo>
                    <a:pt x="341" y="155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2" y="149"/>
                  </a:lnTo>
                  <a:lnTo>
                    <a:pt x="346" y="147"/>
                  </a:lnTo>
                  <a:lnTo>
                    <a:pt x="347" y="147"/>
                  </a:lnTo>
                  <a:lnTo>
                    <a:pt x="347" y="147"/>
                  </a:lnTo>
                  <a:lnTo>
                    <a:pt x="349" y="147"/>
                  </a:lnTo>
                  <a:lnTo>
                    <a:pt x="349" y="149"/>
                  </a:lnTo>
                  <a:lnTo>
                    <a:pt x="347" y="149"/>
                  </a:lnTo>
                  <a:lnTo>
                    <a:pt x="346" y="151"/>
                  </a:lnTo>
                  <a:lnTo>
                    <a:pt x="346" y="153"/>
                  </a:lnTo>
                  <a:lnTo>
                    <a:pt x="346" y="153"/>
                  </a:lnTo>
                  <a:lnTo>
                    <a:pt x="349" y="153"/>
                  </a:lnTo>
                  <a:lnTo>
                    <a:pt x="351" y="151"/>
                  </a:lnTo>
                  <a:lnTo>
                    <a:pt x="352" y="153"/>
                  </a:lnTo>
                  <a:lnTo>
                    <a:pt x="354" y="155"/>
                  </a:lnTo>
                  <a:lnTo>
                    <a:pt x="358" y="157"/>
                  </a:lnTo>
                  <a:lnTo>
                    <a:pt x="360" y="157"/>
                  </a:lnTo>
                  <a:lnTo>
                    <a:pt x="363" y="158"/>
                  </a:lnTo>
                  <a:lnTo>
                    <a:pt x="360" y="160"/>
                  </a:lnTo>
                  <a:lnTo>
                    <a:pt x="360" y="163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2" y="163"/>
                  </a:lnTo>
                  <a:lnTo>
                    <a:pt x="351" y="163"/>
                  </a:lnTo>
                  <a:lnTo>
                    <a:pt x="352" y="163"/>
                  </a:lnTo>
                  <a:lnTo>
                    <a:pt x="354" y="165"/>
                  </a:lnTo>
                  <a:lnTo>
                    <a:pt x="356" y="165"/>
                  </a:lnTo>
                  <a:lnTo>
                    <a:pt x="358" y="165"/>
                  </a:lnTo>
                  <a:lnTo>
                    <a:pt x="360" y="165"/>
                  </a:lnTo>
                  <a:lnTo>
                    <a:pt x="363" y="165"/>
                  </a:lnTo>
                  <a:lnTo>
                    <a:pt x="363" y="163"/>
                  </a:lnTo>
                  <a:lnTo>
                    <a:pt x="365" y="163"/>
                  </a:lnTo>
                  <a:lnTo>
                    <a:pt x="367" y="163"/>
                  </a:lnTo>
                  <a:lnTo>
                    <a:pt x="367" y="163"/>
                  </a:lnTo>
                  <a:lnTo>
                    <a:pt x="370" y="163"/>
                  </a:lnTo>
                  <a:lnTo>
                    <a:pt x="373" y="165"/>
                  </a:lnTo>
                  <a:lnTo>
                    <a:pt x="371" y="166"/>
                  </a:lnTo>
                  <a:lnTo>
                    <a:pt x="371" y="168"/>
                  </a:lnTo>
                  <a:lnTo>
                    <a:pt x="370" y="170"/>
                  </a:lnTo>
                  <a:lnTo>
                    <a:pt x="370" y="170"/>
                  </a:lnTo>
                  <a:lnTo>
                    <a:pt x="370" y="172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9" y="174"/>
                  </a:lnTo>
                  <a:lnTo>
                    <a:pt x="371" y="174"/>
                  </a:lnTo>
                  <a:lnTo>
                    <a:pt x="375" y="172"/>
                  </a:lnTo>
                  <a:lnTo>
                    <a:pt x="377" y="172"/>
                  </a:lnTo>
                  <a:lnTo>
                    <a:pt x="377" y="172"/>
                  </a:lnTo>
                  <a:lnTo>
                    <a:pt x="379" y="172"/>
                  </a:lnTo>
                  <a:lnTo>
                    <a:pt x="379" y="174"/>
                  </a:lnTo>
                  <a:lnTo>
                    <a:pt x="382" y="174"/>
                  </a:lnTo>
                  <a:lnTo>
                    <a:pt x="386" y="170"/>
                  </a:lnTo>
                  <a:lnTo>
                    <a:pt x="388" y="170"/>
                  </a:lnTo>
                  <a:lnTo>
                    <a:pt x="391" y="172"/>
                  </a:lnTo>
                  <a:lnTo>
                    <a:pt x="394" y="177"/>
                  </a:lnTo>
                  <a:lnTo>
                    <a:pt x="396" y="179"/>
                  </a:lnTo>
                  <a:lnTo>
                    <a:pt x="398" y="179"/>
                  </a:lnTo>
                  <a:lnTo>
                    <a:pt x="398" y="181"/>
                  </a:lnTo>
                  <a:lnTo>
                    <a:pt x="396" y="181"/>
                  </a:lnTo>
                  <a:lnTo>
                    <a:pt x="394" y="181"/>
                  </a:lnTo>
                  <a:lnTo>
                    <a:pt x="391" y="179"/>
                  </a:lnTo>
                  <a:lnTo>
                    <a:pt x="390" y="179"/>
                  </a:lnTo>
                  <a:lnTo>
                    <a:pt x="388" y="179"/>
                  </a:lnTo>
                  <a:lnTo>
                    <a:pt x="386" y="179"/>
                  </a:lnTo>
                  <a:lnTo>
                    <a:pt x="386" y="181"/>
                  </a:lnTo>
                  <a:lnTo>
                    <a:pt x="393" y="183"/>
                  </a:lnTo>
                  <a:lnTo>
                    <a:pt x="394" y="185"/>
                  </a:lnTo>
                  <a:lnTo>
                    <a:pt x="394" y="185"/>
                  </a:lnTo>
                  <a:lnTo>
                    <a:pt x="390" y="187"/>
                  </a:lnTo>
                  <a:lnTo>
                    <a:pt x="390" y="187"/>
                  </a:lnTo>
                  <a:lnTo>
                    <a:pt x="386" y="185"/>
                  </a:lnTo>
                  <a:lnTo>
                    <a:pt x="384" y="185"/>
                  </a:lnTo>
                  <a:lnTo>
                    <a:pt x="382" y="185"/>
                  </a:lnTo>
                  <a:lnTo>
                    <a:pt x="380" y="185"/>
                  </a:lnTo>
                  <a:lnTo>
                    <a:pt x="380" y="185"/>
                  </a:lnTo>
                  <a:lnTo>
                    <a:pt x="382" y="187"/>
                  </a:lnTo>
                  <a:lnTo>
                    <a:pt x="382" y="187"/>
                  </a:lnTo>
                  <a:lnTo>
                    <a:pt x="380" y="187"/>
                  </a:lnTo>
                  <a:lnTo>
                    <a:pt x="380" y="189"/>
                  </a:lnTo>
                  <a:lnTo>
                    <a:pt x="384" y="191"/>
                  </a:lnTo>
                  <a:lnTo>
                    <a:pt x="388" y="193"/>
                  </a:lnTo>
                  <a:lnTo>
                    <a:pt x="388" y="193"/>
                  </a:lnTo>
                  <a:lnTo>
                    <a:pt x="386" y="195"/>
                  </a:lnTo>
                  <a:lnTo>
                    <a:pt x="384" y="195"/>
                  </a:lnTo>
                  <a:lnTo>
                    <a:pt x="380" y="193"/>
                  </a:lnTo>
                  <a:lnTo>
                    <a:pt x="380" y="193"/>
                  </a:lnTo>
                  <a:lnTo>
                    <a:pt x="379" y="193"/>
                  </a:lnTo>
                  <a:lnTo>
                    <a:pt x="380" y="195"/>
                  </a:lnTo>
                  <a:lnTo>
                    <a:pt x="382" y="195"/>
                  </a:lnTo>
                  <a:lnTo>
                    <a:pt x="382" y="196"/>
                  </a:lnTo>
                  <a:lnTo>
                    <a:pt x="382" y="196"/>
                  </a:lnTo>
                  <a:lnTo>
                    <a:pt x="382" y="198"/>
                  </a:lnTo>
                  <a:lnTo>
                    <a:pt x="380" y="198"/>
                  </a:lnTo>
                  <a:lnTo>
                    <a:pt x="379" y="200"/>
                  </a:lnTo>
                  <a:lnTo>
                    <a:pt x="379" y="202"/>
                  </a:lnTo>
                  <a:lnTo>
                    <a:pt x="377" y="202"/>
                  </a:lnTo>
                  <a:lnTo>
                    <a:pt x="377" y="202"/>
                  </a:lnTo>
                  <a:lnTo>
                    <a:pt x="375" y="204"/>
                  </a:lnTo>
                  <a:lnTo>
                    <a:pt x="371" y="202"/>
                  </a:lnTo>
                  <a:lnTo>
                    <a:pt x="370" y="202"/>
                  </a:lnTo>
                  <a:lnTo>
                    <a:pt x="369" y="198"/>
                  </a:lnTo>
                  <a:lnTo>
                    <a:pt x="369" y="198"/>
                  </a:lnTo>
                  <a:lnTo>
                    <a:pt x="369" y="200"/>
                  </a:lnTo>
                  <a:lnTo>
                    <a:pt x="369" y="200"/>
                  </a:lnTo>
                  <a:lnTo>
                    <a:pt x="365" y="202"/>
                  </a:lnTo>
                  <a:lnTo>
                    <a:pt x="365" y="202"/>
                  </a:lnTo>
                  <a:lnTo>
                    <a:pt x="367" y="202"/>
                  </a:lnTo>
                  <a:lnTo>
                    <a:pt x="370" y="204"/>
                  </a:lnTo>
                  <a:lnTo>
                    <a:pt x="369" y="205"/>
                  </a:lnTo>
                  <a:lnTo>
                    <a:pt x="369" y="212"/>
                  </a:lnTo>
                  <a:lnTo>
                    <a:pt x="369" y="214"/>
                  </a:lnTo>
                  <a:lnTo>
                    <a:pt x="367" y="215"/>
                  </a:lnTo>
                  <a:lnTo>
                    <a:pt x="365" y="217"/>
                  </a:lnTo>
                  <a:lnTo>
                    <a:pt x="363" y="217"/>
                  </a:lnTo>
                  <a:lnTo>
                    <a:pt x="363" y="215"/>
                  </a:lnTo>
                  <a:lnTo>
                    <a:pt x="363" y="214"/>
                  </a:lnTo>
                  <a:lnTo>
                    <a:pt x="361" y="214"/>
                  </a:lnTo>
                  <a:lnTo>
                    <a:pt x="361" y="214"/>
                  </a:lnTo>
                  <a:lnTo>
                    <a:pt x="360" y="214"/>
                  </a:lnTo>
                  <a:lnTo>
                    <a:pt x="358" y="215"/>
                  </a:lnTo>
                  <a:lnTo>
                    <a:pt x="356" y="214"/>
                  </a:lnTo>
                  <a:lnTo>
                    <a:pt x="356" y="212"/>
                  </a:lnTo>
                  <a:lnTo>
                    <a:pt x="356" y="209"/>
                  </a:lnTo>
                  <a:lnTo>
                    <a:pt x="356" y="207"/>
                  </a:lnTo>
                  <a:lnTo>
                    <a:pt x="356" y="207"/>
                  </a:lnTo>
                  <a:lnTo>
                    <a:pt x="356" y="209"/>
                  </a:lnTo>
                  <a:lnTo>
                    <a:pt x="354" y="210"/>
                  </a:lnTo>
                  <a:lnTo>
                    <a:pt x="352" y="214"/>
                  </a:lnTo>
                  <a:lnTo>
                    <a:pt x="351" y="212"/>
                  </a:lnTo>
                  <a:lnTo>
                    <a:pt x="349" y="212"/>
                  </a:lnTo>
                  <a:lnTo>
                    <a:pt x="349" y="210"/>
                  </a:lnTo>
                  <a:lnTo>
                    <a:pt x="347" y="209"/>
                  </a:lnTo>
                  <a:lnTo>
                    <a:pt x="346" y="207"/>
                  </a:lnTo>
                  <a:lnTo>
                    <a:pt x="344" y="204"/>
                  </a:lnTo>
                  <a:lnTo>
                    <a:pt x="344" y="204"/>
                  </a:lnTo>
                  <a:lnTo>
                    <a:pt x="342" y="202"/>
                  </a:lnTo>
                  <a:lnTo>
                    <a:pt x="342" y="202"/>
                  </a:lnTo>
                  <a:lnTo>
                    <a:pt x="342" y="200"/>
                  </a:lnTo>
                  <a:lnTo>
                    <a:pt x="341" y="200"/>
                  </a:lnTo>
                  <a:lnTo>
                    <a:pt x="341" y="198"/>
                  </a:lnTo>
                  <a:lnTo>
                    <a:pt x="342" y="196"/>
                  </a:lnTo>
                  <a:lnTo>
                    <a:pt x="344" y="195"/>
                  </a:lnTo>
                  <a:lnTo>
                    <a:pt x="346" y="195"/>
                  </a:lnTo>
                  <a:lnTo>
                    <a:pt x="349" y="193"/>
                  </a:lnTo>
                  <a:lnTo>
                    <a:pt x="349" y="193"/>
                  </a:lnTo>
                  <a:lnTo>
                    <a:pt x="351" y="189"/>
                  </a:lnTo>
                  <a:lnTo>
                    <a:pt x="352" y="187"/>
                  </a:lnTo>
                  <a:lnTo>
                    <a:pt x="354" y="187"/>
                  </a:lnTo>
                  <a:lnTo>
                    <a:pt x="352" y="185"/>
                  </a:lnTo>
                  <a:lnTo>
                    <a:pt x="351" y="187"/>
                  </a:lnTo>
                  <a:lnTo>
                    <a:pt x="349" y="189"/>
                  </a:lnTo>
                  <a:lnTo>
                    <a:pt x="347" y="191"/>
                  </a:lnTo>
                  <a:lnTo>
                    <a:pt x="346" y="193"/>
                  </a:lnTo>
                  <a:lnTo>
                    <a:pt x="342" y="195"/>
                  </a:lnTo>
                  <a:lnTo>
                    <a:pt x="341" y="195"/>
                  </a:lnTo>
                  <a:lnTo>
                    <a:pt x="339" y="195"/>
                  </a:lnTo>
                  <a:lnTo>
                    <a:pt x="335" y="195"/>
                  </a:lnTo>
                  <a:lnTo>
                    <a:pt x="333" y="193"/>
                  </a:lnTo>
                  <a:lnTo>
                    <a:pt x="335" y="193"/>
                  </a:lnTo>
                  <a:lnTo>
                    <a:pt x="337" y="189"/>
                  </a:lnTo>
                  <a:lnTo>
                    <a:pt x="337" y="189"/>
                  </a:lnTo>
                  <a:lnTo>
                    <a:pt x="335" y="189"/>
                  </a:lnTo>
                  <a:lnTo>
                    <a:pt x="335" y="191"/>
                  </a:lnTo>
                  <a:lnTo>
                    <a:pt x="333" y="191"/>
                  </a:lnTo>
                  <a:lnTo>
                    <a:pt x="332" y="191"/>
                  </a:lnTo>
                  <a:lnTo>
                    <a:pt x="330" y="189"/>
                  </a:lnTo>
                  <a:lnTo>
                    <a:pt x="328" y="189"/>
                  </a:lnTo>
                  <a:lnTo>
                    <a:pt x="326" y="187"/>
                  </a:lnTo>
                  <a:lnTo>
                    <a:pt x="326" y="187"/>
                  </a:lnTo>
                  <a:lnTo>
                    <a:pt x="322" y="185"/>
                  </a:lnTo>
                  <a:lnTo>
                    <a:pt x="322" y="183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20" y="179"/>
                  </a:lnTo>
                  <a:lnTo>
                    <a:pt x="318" y="181"/>
                  </a:lnTo>
                  <a:lnTo>
                    <a:pt x="320" y="181"/>
                  </a:lnTo>
                  <a:lnTo>
                    <a:pt x="320" y="183"/>
                  </a:lnTo>
                  <a:lnTo>
                    <a:pt x="318" y="183"/>
                  </a:lnTo>
                  <a:lnTo>
                    <a:pt x="316" y="183"/>
                  </a:lnTo>
                  <a:lnTo>
                    <a:pt x="314" y="181"/>
                  </a:lnTo>
                  <a:lnTo>
                    <a:pt x="314" y="183"/>
                  </a:lnTo>
                  <a:lnTo>
                    <a:pt x="316" y="185"/>
                  </a:lnTo>
                  <a:lnTo>
                    <a:pt x="316" y="185"/>
                  </a:lnTo>
                  <a:lnTo>
                    <a:pt x="316" y="187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11" y="185"/>
                  </a:lnTo>
                  <a:lnTo>
                    <a:pt x="309" y="185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5"/>
                  </a:lnTo>
                  <a:lnTo>
                    <a:pt x="309" y="187"/>
                  </a:lnTo>
                  <a:lnTo>
                    <a:pt x="311" y="189"/>
                  </a:lnTo>
                  <a:lnTo>
                    <a:pt x="314" y="193"/>
                  </a:lnTo>
                  <a:lnTo>
                    <a:pt x="316" y="193"/>
                  </a:lnTo>
                  <a:lnTo>
                    <a:pt x="314" y="195"/>
                  </a:lnTo>
                  <a:lnTo>
                    <a:pt x="314" y="196"/>
                  </a:lnTo>
                  <a:lnTo>
                    <a:pt x="313" y="196"/>
                  </a:lnTo>
                  <a:lnTo>
                    <a:pt x="311" y="196"/>
                  </a:lnTo>
                  <a:lnTo>
                    <a:pt x="307" y="195"/>
                  </a:lnTo>
                  <a:lnTo>
                    <a:pt x="305" y="193"/>
                  </a:lnTo>
                  <a:lnTo>
                    <a:pt x="302" y="191"/>
                  </a:lnTo>
                  <a:lnTo>
                    <a:pt x="298" y="187"/>
                  </a:lnTo>
                  <a:lnTo>
                    <a:pt x="297" y="187"/>
                  </a:lnTo>
                  <a:lnTo>
                    <a:pt x="295" y="189"/>
                  </a:lnTo>
                  <a:lnTo>
                    <a:pt x="295" y="189"/>
                  </a:lnTo>
                  <a:lnTo>
                    <a:pt x="297" y="189"/>
                  </a:lnTo>
                  <a:lnTo>
                    <a:pt x="298" y="189"/>
                  </a:lnTo>
                  <a:lnTo>
                    <a:pt x="302" y="193"/>
                  </a:lnTo>
                  <a:lnTo>
                    <a:pt x="302" y="193"/>
                  </a:lnTo>
                  <a:lnTo>
                    <a:pt x="302" y="195"/>
                  </a:lnTo>
                  <a:lnTo>
                    <a:pt x="302" y="195"/>
                  </a:lnTo>
                  <a:lnTo>
                    <a:pt x="302" y="196"/>
                  </a:lnTo>
                  <a:lnTo>
                    <a:pt x="303" y="198"/>
                  </a:lnTo>
                  <a:lnTo>
                    <a:pt x="305" y="198"/>
                  </a:lnTo>
                  <a:lnTo>
                    <a:pt x="305" y="198"/>
                  </a:lnTo>
                  <a:lnTo>
                    <a:pt x="307" y="200"/>
                  </a:lnTo>
                  <a:lnTo>
                    <a:pt x="305" y="204"/>
                  </a:lnTo>
                  <a:lnTo>
                    <a:pt x="305" y="204"/>
                  </a:lnTo>
                  <a:lnTo>
                    <a:pt x="305" y="204"/>
                  </a:lnTo>
                  <a:lnTo>
                    <a:pt x="305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1" y="202"/>
                  </a:lnTo>
                  <a:lnTo>
                    <a:pt x="313" y="204"/>
                  </a:lnTo>
                  <a:lnTo>
                    <a:pt x="313" y="204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8" y="207"/>
                  </a:lnTo>
                  <a:lnTo>
                    <a:pt x="316" y="207"/>
                  </a:lnTo>
                  <a:lnTo>
                    <a:pt x="314" y="209"/>
                  </a:lnTo>
                  <a:lnTo>
                    <a:pt x="314" y="209"/>
                  </a:lnTo>
                  <a:lnTo>
                    <a:pt x="314" y="209"/>
                  </a:lnTo>
                  <a:lnTo>
                    <a:pt x="316" y="210"/>
                  </a:lnTo>
                  <a:lnTo>
                    <a:pt x="318" y="210"/>
                  </a:lnTo>
                  <a:lnTo>
                    <a:pt x="320" y="212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2" y="214"/>
                  </a:lnTo>
                  <a:lnTo>
                    <a:pt x="322" y="215"/>
                  </a:lnTo>
                  <a:lnTo>
                    <a:pt x="322" y="215"/>
                  </a:lnTo>
                  <a:lnTo>
                    <a:pt x="322" y="219"/>
                  </a:lnTo>
                  <a:lnTo>
                    <a:pt x="322" y="221"/>
                  </a:lnTo>
                  <a:lnTo>
                    <a:pt x="322" y="221"/>
                  </a:lnTo>
                  <a:lnTo>
                    <a:pt x="322" y="217"/>
                  </a:lnTo>
                  <a:lnTo>
                    <a:pt x="322" y="217"/>
                  </a:lnTo>
                  <a:lnTo>
                    <a:pt x="324" y="217"/>
                  </a:lnTo>
                  <a:lnTo>
                    <a:pt x="328" y="219"/>
                  </a:lnTo>
                  <a:lnTo>
                    <a:pt x="330" y="219"/>
                  </a:lnTo>
                  <a:lnTo>
                    <a:pt x="330" y="221"/>
                  </a:lnTo>
                  <a:lnTo>
                    <a:pt x="328" y="221"/>
                  </a:lnTo>
                  <a:lnTo>
                    <a:pt x="328" y="223"/>
                  </a:lnTo>
                  <a:lnTo>
                    <a:pt x="330" y="223"/>
                  </a:lnTo>
                  <a:lnTo>
                    <a:pt x="330" y="223"/>
                  </a:lnTo>
                  <a:lnTo>
                    <a:pt x="332" y="221"/>
                  </a:lnTo>
                  <a:lnTo>
                    <a:pt x="332" y="219"/>
                  </a:lnTo>
                  <a:lnTo>
                    <a:pt x="333" y="219"/>
                  </a:lnTo>
                  <a:lnTo>
                    <a:pt x="335" y="219"/>
                  </a:lnTo>
                  <a:lnTo>
                    <a:pt x="337" y="221"/>
                  </a:lnTo>
                  <a:lnTo>
                    <a:pt x="339" y="223"/>
                  </a:lnTo>
                  <a:lnTo>
                    <a:pt x="339" y="223"/>
                  </a:lnTo>
                  <a:lnTo>
                    <a:pt x="341" y="223"/>
                  </a:lnTo>
                  <a:lnTo>
                    <a:pt x="342" y="224"/>
                  </a:lnTo>
                  <a:lnTo>
                    <a:pt x="342" y="226"/>
                  </a:lnTo>
                  <a:lnTo>
                    <a:pt x="339" y="228"/>
                  </a:lnTo>
                  <a:lnTo>
                    <a:pt x="339" y="228"/>
                  </a:lnTo>
                  <a:lnTo>
                    <a:pt x="341" y="228"/>
                  </a:lnTo>
                  <a:lnTo>
                    <a:pt x="344" y="228"/>
                  </a:lnTo>
                  <a:lnTo>
                    <a:pt x="346" y="228"/>
                  </a:lnTo>
                  <a:lnTo>
                    <a:pt x="346" y="230"/>
                  </a:lnTo>
                  <a:lnTo>
                    <a:pt x="344" y="232"/>
                  </a:lnTo>
                  <a:lnTo>
                    <a:pt x="342" y="232"/>
                  </a:lnTo>
                  <a:lnTo>
                    <a:pt x="339" y="232"/>
                  </a:lnTo>
                  <a:lnTo>
                    <a:pt x="339" y="232"/>
                  </a:lnTo>
                  <a:lnTo>
                    <a:pt x="339" y="232"/>
                  </a:lnTo>
                  <a:lnTo>
                    <a:pt x="342" y="233"/>
                  </a:lnTo>
                  <a:lnTo>
                    <a:pt x="342" y="234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6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1" y="238"/>
                  </a:lnTo>
                  <a:lnTo>
                    <a:pt x="351" y="238"/>
                  </a:lnTo>
                  <a:lnTo>
                    <a:pt x="351" y="241"/>
                  </a:lnTo>
                  <a:lnTo>
                    <a:pt x="349" y="241"/>
                  </a:lnTo>
                  <a:lnTo>
                    <a:pt x="349" y="241"/>
                  </a:lnTo>
                  <a:lnTo>
                    <a:pt x="351" y="241"/>
                  </a:lnTo>
                  <a:lnTo>
                    <a:pt x="352" y="241"/>
                  </a:lnTo>
                  <a:lnTo>
                    <a:pt x="352" y="243"/>
                  </a:lnTo>
                  <a:lnTo>
                    <a:pt x="354" y="245"/>
                  </a:lnTo>
                  <a:lnTo>
                    <a:pt x="354" y="245"/>
                  </a:lnTo>
                  <a:lnTo>
                    <a:pt x="352" y="245"/>
                  </a:lnTo>
                  <a:lnTo>
                    <a:pt x="352" y="247"/>
                  </a:lnTo>
                  <a:lnTo>
                    <a:pt x="352" y="251"/>
                  </a:lnTo>
                  <a:lnTo>
                    <a:pt x="352" y="253"/>
                  </a:lnTo>
                  <a:lnTo>
                    <a:pt x="352" y="254"/>
                  </a:lnTo>
                  <a:lnTo>
                    <a:pt x="352" y="256"/>
                  </a:lnTo>
                  <a:lnTo>
                    <a:pt x="351" y="256"/>
                  </a:lnTo>
                  <a:lnTo>
                    <a:pt x="351" y="254"/>
                  </a:lnTo>
                  <a:lnTo>
                    <a:pt x="347" y="249"/>
                  </a:lnTo>
                  <a:lnTo>
                    <a:pt x="347" y="247"/>
                  </a:lnTo>
                  <a:lnTo>
                    <a:pt x="347" y="247"/>
                  </a:lnTo>
                  <a:lnTo>
                    <a:pt x="344" y="243"/>
                  </a:lnTo>
                  <a:lnTo>
                    <a:pt x="344" y="243"/>
                  </a:lnTo>
                  <a:lnTo>
                    <a:pt x="344" y="245"/>
                  </a:lnTo>
                  <a:lnTo>
                    <a:pt x="346" y="247"/>
                  </a:lnTo>
                  <a:lnTo>
                    <a:pt x="346" y="251"/>
                  </a:lnTo>
                  <a:lnTo>
                    <a:pt x="346" y="253"/>
                  </a:lnTo>
                  <a:lnTo>
                    <a:pt x="346" y="254"/>
                  </a:lnTo>
                  <a:lnTo>
                    <a:pt x="346" y="254"/>
                  </a:lnTo>
                  <a:lnTo>
                    <a:pt x="346" y="254"/>
                  </a:lnTo>
                  <a:lnTo>
                    <a:pt x="346" y="256"/>
                  </a:lnTo>
                  <a:lnTo>
                    <a:pt x="347" y="258"/>
                  </a:lnTo>
                  <a:lnTo>
                    <a:pt x="349" y="259"/>
                  </a:lnTo>
                  <a:lnTo>
                    <a:pt x="349" y="261"/>
                  </a:lnTo>
                  <a:lnTo>
                    <a:pt x="351" y="261"/>
                  </a:lnTo>
                  <a:lnTo>
                    <a:pt x="351" y="263"/>
                  </a:lnTo>
                  <a:lnTo>
                    <a:pt x="351" y="263"/>
                  </a:lnTo>
                  <a:lnTo>
                    <a:pt x="349" y="263"/>
                  </a:lnTo>
                  <a:lnTo>
                    <a:pt x="347" y="263"/>
                  </a:lnTo>
                  <a:lnTo>
                    <a:pt x="347" y="263"/>
                  </a:lnTo>
                  <a:lnTo>
                    <a:pt x="344" y="261"/>
                  </a:lnTo>
                  <a:lnTo>
                    <a:pt x="344" y="261"/>
                  </a:lnTo>
                  <a:lnTo>
                    <a:pt x="346" y="266"/>
                  </a:lnTo>
                  <a:lnTo>
                    <a:pt x="346" y="269"/>
                  </a:lnTo>
                  <a:lnTo>
                    <a:pt x="346" y="269"/>
                  </a:lnTo>
                  <a:lnTo>
                    <a:pt x="344" y="269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7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3"/>
                  </a:lnTo>
                  <a:lnTo>
                    <a:pt x="335" y="263"/>
                  </a:lnTo>
                  <a:lnTo>
                    <a:pt x="333" y="261"/>
                  </a:lnTo>
                  <a:lnTo>
                    <a:pt x="333" y="261"/>
                  </a:lnTo>
                  <a:lnTo>
                    <a:pt x="330" y="258"/>
                  </a:lnTo>
                  <a:lnTo>
                    <a:pt x="330" y="258"/>
                  </a:lnTo>
                  <a:lnTo>
                    <a:pt x="330" y="259"/>
                  </a:lnTo>
                  <a:lnTo>
                    <a:pt x="330" y="259"/>
                  </a:lnTo>
                  <a:lnTo>
                    <a:pt x="330" y="261"/>
                  </a:lnTo>
                  <a:lnTo>
                    <a:pt x="328" y="261"/>
                  </a:lnTo>
                  <a:lnTo>
                    <a:pt x="326" y="259"/>
                  </a:lnTo>
                  <a:lnTo>
                    <a:pt x="326" y="258"/>
                  </a:lnTo>
                  <a:lnTo>
                    <a:pt x="324" y="256"/>
                  </a:lnTo>
                  <a:lnTo>
                    <a:pt x="322" y="254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56"/>
                  </a:lnTo>
                  <a:lnTo>
                    <a:pt x="320" y="256"/>
                  </a:lnTo>
                  <a:lnTo>
                    <a:pt x="320" y="254"/>
                  </a:lnTo>
                  <a:lnTo>
                    <a:pt x="320" y="254"/>
                  </a:lnTo>
                  <a:lnTo>
                    <a:pt x="318" y="254"/>
                  </a:lnTo>
                  <a:lnTo>
                    <a:pt x="316" y="254"/>
                  </a:lnTo>
                  <a:lnTo>
                    <a:pt x="316" y="253"/>
                  </a:lnTo>
                  <a:lnTo>
                    <a:pt x="313" y="251"/>
                  </a:lnTo>
                  <a:lnTo>
                    <a:pt x="309" y="247"/>
                  </a:lnTo>
                  <a:lnTo>
                    <a:pt x="307" y="245"/>
                  </a:lnTo>
                  <a:lnTo>
                    <a:pt x="305" y="243"/>
                  </a:lnTo>
                  <a:lnTo>
                    <a:pt x="307" y="247"/>
                  </a:lnTo>
                  <a:lnTo>
                    <a:pt x="309" y="251"/>
                  </a:lnTo>
                  <a:lnTo>
                    <a:pt x="309" y="251"/>
                  </a:lnTo>
                  <a:lnTo>
                    <a:pt x="309" y="251"/>
                  </a:lnTo>
                  <a:lnTo>
                    <a:pt x="307" y="251"/>
                  </a:lnTo>
                  <a:lnTo>
                    <a:pt x="302" y="247"/>
                  </a:lnTo>
                  <a:lnTo>
                    <a:pt x="298" y="245"/>
                  </a:lnTo>
                  <a:lnTo>
                    <a:pt x="297" y="243"/>
                  </a:lnTo>
                  <a:lnTo>
                    <a:pt x="294" y="243"/>
                  </a:lnTo>
                  <a:lnTo>
                    <a:pt x="292" y="245"/>
                  </a:lnTo>
                  <a:lnTo>
                    <a:pt x="294" y="247"/>
                  </a:lnTo>
                  <a:lnTo>
                    <a:pt x="295" y="249"/>
                  </a:lnTo>
                  <a:lnTo>
                    <a:pt x="297" y="251"/>
                  </a:lnTo>
                  <a:lnTo>
                    <a:pt x="300" y="253"/>
                  </a:lnTo>
                  <a:lnTo>
                    <a:pt x="302" y="256"/>
                  </a:lnTo>
                  <a:lnTo>
                    <a:pt x="303" y="256"/>
                  </a:lnTo>
                  <a:lnTo>
                    <a:pt x="305" y="258"/>
                  </a:lnTo>
                  <a:lnTo>
                    <a:pt x="307" y="258"/>
                  </a:lnTo>
                  <a:lnTo>
                    <a:pt x="309" y="258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13" y="261"/>
                  </a:lnTo>
                  <a:lnTo>
                    <a:pt x="314" y="263"/>
                  </a:lnTo>
                  <a:lnTo>
                    <a:pt x="314" y="263"/>
                  </a:lnTo>
                  <a:lnTo>
                    <a:pt x="316" y="264"/>
                  </a:lnTo>
                  <a:lnTo>
                    <a:pt x="320" y="266"/>
                  </a:lnTo>
                  <a:lnTo>
                    <a:pt x="320" y="269"/>
                  </a:lnTo>
                  <a:lnTo>
                    <a:pt x="322" y="269"/>
                  </a:lnTo>
                  <a:lnTo>
                    <a:pt x="322" y="269"/>
                  </a:lnTo>
                  <a:lnTo>
                    <a:pt x="324" y="272"/>
                  </a:lnTo>
                  <a:lnTo>
                    <a:pt x="326" y="272"/>
                  </a:lnTo>
                  <a:lnTo>
                    <a:pt x="328" y="275"/>
                  </a:lnTo>
                  <a:lnTo>
                    <a:pt x="328" y="275"/>
                  </a:lnTo>
                  <a:lnTo>
                    <a:pt x="332" y="277"/>
                  </a:lnTo>
                  <a:lnTo>
                    <a:pt x="332" y="277"/>
                  </a:lnTo>
                  <a:lnTo>
                    <a:pt x="333" y="27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0" y="281"/>
                  </a:lnTo>
                  <a:lnTo>
                    <a:pt x="332" y="281"/>
                  </a:lnTo>
                  <a:lnTo>
                    <a:pt x="332" y="282"/>
                  </a:lnTo>
                  <a:lnTo>
                    <a:pt x="332" y="283"/>
                  </a:lnTo>
                  <a:lnTo>
                    <a:pt x="332" y="283"/>
                  </a:lnTo>
                  <a:lnTo>
                    <a:pt x="328" y="283"/>
                  </a:lnTo>
                  <a:lnTo>
                    <a:pt x="328" y="283"/>
                  </a:lnTo>
                  <a:lnTo>
                    <a:pt x="326" y="283"/>
                  </a:lnTo>
                  <a:lnTo>
                    <a:pt x="324" y="283"/>
                  </a:lnTo>
                  <a:lnTo>
                    <a:pt x="322" y="282"/>
                  </a:lnTo>
                  <a:lnTo>
                    <a:pt x="316" y="281"/>
                  </a:lnTo>
                  <a:lnTo>
                    <a:pt x="314" y="281"/>
                  </a:lnTo>
                  <a:lnTo>
                    <a:pt x="314" y="279"/>
                  </a:lnTo>
                  <a:lnTo>
                    <a:pt x="313" y="279"/>
                  </a:lnTo>
                  <a:lnTo>
                    <a:pt x="300" y="277"/>
                  </a:lnTo>
                  <a:lnTo>
                    <a:pt x="297" y="277"/>
                  </a:lnTo>
                  <a:lnTo>
                    <a:pt x="297" y="275"/>
                  </a:lnTo>
                  <a:lnTo>
                    <a:pt x="295" y="275"/>
                  </a:lnTo>
                  <a:lnTo>
                    <a:pt x="290" y="273"/>
                  </a:lnTo>
                  <a:lnTo>
                    <a:pt x="290" y="273"/>
                  </a:lnTo>
                  <a:lnTo>
                    <a:pt x="286" y="270"/>
                  </a:lnTo>
                  <a:lnTo>
                    <a:pt x="283" y="266"/>
                  </a:lnTo>
                  <a:lnTo>
                    <a:pt x="283" y="264"/>
                  </a:lnTo>
                  <a:lnTo>
                    <a:pt x="279" y="264"/>
                  </a:lnTo>
                  <a:lnTo>
                    <a:pt x="277" y="264"/>
                  </a:lnTo>
                  <a:lnTo>
                    <a:pt x="275" y="266"/>
                  </a:lnTo>
                  <a:lnTo>
                    <a:pt x="274" y="264"/>
                  </a:lnTo>
                  <a:lnTo>
                    <a:pt x="273" y="264"/>
                  </a:lnTo>
                  <a:lnTo>
                    <a:pt x="269" y="263"/>
                  </a:lnTo>
                  <a:lnTo>
                    <a:pt x="265" y="263"/>
                  </a:lnTo>
                  <a:lnTo>
                    <a:pt x="264" y="261"/>
                  </a:lnTo>
                  <a:lnTo>
                    <a:pt x="262" y="261"/>
                  </a:lnTo>
                  <a:lnTo>
                    <a:pt x="262" y="259"/>
                  </a:lnTo>
                  <a:lnTo>
                    <a:pt x="264" y="258"/>
                  </a:lnTo>
                  <a:lnTo>
                    <a:pt x="264" y="258"/>
                  </a:lnTo>
                  <a:lnTo>
                    <a:pt x="260" y="259"/>
                  </a:lnTo>
                  <a:lnTo>
                    <a:pt x="258" y="259"/>
                  </a:lnTo>
                  <a:lnTo>
                    <a:pt x="256" y="258"/>
                  </a:lnTo>
                  <a:lnTo>
                    <a:pt x="255" y="256"/>
                  </a:lnTo>
                  <a:lnTo>
                    <a:pt x="251" y="253"/>
                  </a:lnTo>
                  <a:lnTo>
                    <a:pt x="249" y="251"/>
                  </a:lnTo>
                  <a:lnTo>
                    <a:pt x="249" y="251"/>
                  </a:lnTo>
                  <a:lnTo>
                    <a:pt x="251" y="251"/>
                  </a:lnTo>
                  <a:lnTo>
                    <a:pt x="253" y="251"/>
                  </a:lnTo>
                  <a:lnTo>
                    <a:pt x="255" y="251"/>
                  </a:lnTo>
                  <a:lnTo>
                    <a:pt x="256" y="249"/>
                  </a:lnTo>
                  <a:lnTo>
                    <a:pt x="258" y="249"/>
                  </a:lnTo>
                  <a:lnTo>
                    <a:pt x="258" y="247"/>
                  </a:lnTo>
                  <a:lnTo>
                    <a:pt x="256" y="247"/>
                  </a:lnTo>
                  <a:lnTo>
                    <a:pt x="256" y="247"/>
                  </a:lnTo>
                  <a:lnTo>
                    <a:pt x="255" y="247"/>
                  </a:lnTo>
                  <a:lnTo>
                    <a:pt x="255" y="245"/>
                  </a:lnTo>
                  <a:lnTo>
                    <a:pt x="253" y="245"/>
                  </a:lnTo>
                  <a:lnTo>
                    <a:pt x="251" y="245"/>
                  </a:lnTo>
                  <a:lnTo>
                    <a:pt x="246" y="245"/>
                  </a:lnTo>
                  <a:lnTo>
                    <a:pt x="246" y="245"/>
                  </a:lnTo>
                  <a:lnTo>
                    <a:pt x="246" y="243"/>
                  </a:lnTo>
                  <a:lnTo>
                    <a:pt x="246" y="242"/>
                  </a:lnTo>
                  <a:lnTo>
                    <a:pt x="248" y="242"/>
                  </a:lnTo>
                  <a:lnTo>
                    <a:pt x="248" y="242"/>
                  </a:lnTo>
                  <a:lnTo>
                    <a:pt x="248" y="241"/>
                  </a:lnTo>
                  <a:lnTo>
                    <a:pt x="246" y="242"/>
                  </a:lnTo>
                  <a:lnTo>
                    <a:pt x="243" y="242"/>
                  </a:lnTo>
                  <a:lnTo>
                    <a:pt x="243" y="242"/>
                  </a:lnTo>
                  <a:lnTo>
                    <a:pt x="241" y="241"/>
                  </a:lnTo>
                  <a:lnTo>
                    <a:pt x="241" y="238"/>
                  </a:lnTo>
                  <a:lnTo>
                    <a:pt x="241" y="238"/>
                  </a:lnTo>
                  <a:lnTo>
                    <a:pt x="239" y="238"/>
                  </a:lnTo>
                  <a:lnTo>
                    <a:pt x="237" y="236"/>
                  </a:lnTo>
                  <a:lnTo>
                    <a:pt x="234" y="233"/>
                  </a:lnTo>
                  <a:lnTo>
                    <a:pt x="232" y="232"/>
                  </a:lnTo>
                  <a:lnTo>
                    <a:pt x="230" y="230"/>
                  </a:lnTo>
                  <a:lnTo>
                    <a:pt x="228" y="230"/>
                  </a:lnTo>
                  <a:lnTo>
                    <a:pt x="230" y="230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30" y="226"/>
                  </a:lnTo>
                  <a:lnTo>
                    <a:pt x="226" y="226"/>
                  </a:lnTo>
                  <a:lnTo>
                    <a:pt x="225" y="226"/>
                  </a:lnTo>
                  <a:lnTo>
                    <a:pt x="225" y="226"/>
                  </a:lnTo>
                  <a:lnTo>
                    <a:pt x="224" y="226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2" y="230"/>
                  </a:lnTo>
                  <a:lnTo>
                    <a:pt x="222" y="230"/>
                  </a:lnTo>
                  <a:lnTo>
                    <a:pt x="222" y="230"/>
                  </a:lnTo>
                  <a:lnTo>
                    <a:pt x="220" y="230"/>
                  </a:lnTo>
                  <a:lnTo>
                    <a:pt x="220" y="228"/>
                  </a:lnTo>
                  <a:lnTo>
                    <a:pt x="220" y="226"/>
                  </a:lnTo>
                  <a:lnTo>
                    <a:pt x="218" y="224"/>
                  </a:lnTo>
                  <a:lnTo>
                    <a:pt x="217" y="224"/>
                  </a:lnTo>
                  <a:lnTo>
                    <a:pt x="215" y="224"/>
                  </a:lnTo>
                  <a:lnTo>
                    <a:pt x="215" y="224"/>
                  </a:lnTo>
                  <a:lnTo>
                    <a:pt x="215" y="223"/>
                  </a:lnTo>
                  <a:lnTo>
                    <a:pt x="213" y="221"/>
                  </a:lnTo>
                  <a:lnTo>
                    <a:pt x="213" y="221"/>
                  </a:lnTo>
                  <a:lnTo>
                    <a:pt x="213" y="221"/>
                  </a:lnTo>
                  <a:lnTo>
                    <a:pt x="211" y="221"/>
                  </a:lnTo>
                  <a:lnTo>
                    <a:pt x="211" y="221"/>
                  </a:lnTo>
                  <a:lnTo>
                    <a:pt x="211" y="221"/>
                  </a:lnTo>
                  <a:lnTo>
                    <a:pt x="209" y="221"/>
                  </a:lnTo>
                  <a:lnTo>
                    <a:pt x="209" y="223"/>
                  </a:lnTo>
                  <a:lnTo>
                    <a:pt x="211" y="223"/>
                  </a:lnTo>
                  <a:lnTo>
                    <a:pt x="211" y="224"/>
                  </a:lnTo>
                  <a:lnTo>
                    <a:pt x="213" y="226"/>
                  </a:lnTo>
                  <a:lnTo>
                    <a:pt x="213" y="228"/>
                  </a:lnTo>
                  <a:lnTo>
                    <a:pt x="209" y="228"/>
                  </a:lnTo>
                  <a:lnTo>
                    <a:pt x="207" y="228"/>
                  </a:lnTo>
                  <a:lnTo>
                    <a:pt x="204" y="228"/>
                  </a:lnTo>
                  <a:lnTo>
                    <a:pt x="204" y="228"/>
                  </a:lnTo>
                  <a:lnTo>
                    <a:pt x="201" y="226"/>
                  </a:lnTo>
                  <a:lnTo>
                    <a:pt x="199" y="228"/>
                  </a:lnTo>
                  <a:lnTo>
                    <a:pt x="198" y="230"/>
                  </a:lnTo>
                  <a:lnTo>
                    <a:pt x="198" y="230"/>
                  </a:lnTo>
                  <a:lnTo>
                    <a:pt x="194" y="230"/>
                  </a:lnTo>
                  <a:lnTo>
                    <a:pt x="192" y="230"/>
                  </a:lnTo>
                  <a:lnTo>
                    <a:pt x="188" y="232"/>
                  </a:lnTo>
                  <a:lnTo>
                    <a:pt x="187" y="232"/>
                  </a:lnTo>
                  <a:lnTo>
                    <a:pt x="187" y="232"/>
                  </a:lnTo>
                  <a:lnTo>
                    <a:pt x="185" y="233"/>
                  </a:lnTo>
                  <a:lnTo>
                    <a:pt x="185" y="233"/>
                  </a:lnTo>
                  <a:lnTo>
                    <a:pt x="181" y="233"/>
                  </a:lnTo>
                  <a:lnTo>
                    <a:pt x="179" y="233"/>
                  </a:lnTo>
                  <a:lnTo>
                    <a:pt x="178" y="233"/>
                  </a:lnTo>
                  <a:lnTo>
                    <a:pt x="177" y="233"/>
                  </a:lnTo>
                  <a:lnTo>
                    <a:pt x="175" y="232"/>
                  </a:lnTo>
                  <a:lnTo>
                    <a:pt x="173" y="232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2"/>
                  </a:lnTo>
                  <a:lnTo>
                    <a:pt x="168" y="228"/>
                  </a:lnTo>
                  <a:lnTo>
                    <a:pt x="166" y="228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3"/>
                  </a:lnTo>
                  <a:lnTo>
                    <a:pt x="164" y="223"/>
                  </a:lnTo>
                  <a:lnTo>
                    <a:pt x="164" y="221"/>
                  </a:lnTo>
                  <a:lnTo>
                    <a:pt x="166" y="217"/>
                  </a:lnTo>
                  <a:lnTo>
                    <a:pt x="166" y="217"/>
                  </a:lnTo>
                  <a:lnTo>
                    <a:pt x="166" y="215"/>
                  </a:lnTo>
                  <a:lnTo>
                    <a:pt x="168" y="215"/>
                  </a:lnTo>
                  <a:lnTo>
                    <a:pt x="175" y="212"/>
                  </a:lnTo>
                  <a:lnTo>
                    <a:pt x="175" y="212"/>
                  </a:lnTo>
                  <a:lnTo>
                    <a:pt x="175" y="212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79" y="207"/>
                  </a:lnTo>
                  <a:lnTo>
                    <a:pt x="181" y="207"/>
                  </a:lnTo>
                  <a:lnTo>
                    <a:pt x="183" y="207"/>
                  </a:lnTo>
                  <a:lnTo>
                    <a:pt x="187" y="209"/>
                  </a:lnTo>
                  <a:lnTo>
                    <a:pt x="194" y="210"/>
                  </a:lnTo>
                  <a:lnTo>
                    <a:pt x="198" y="212"/>
                  </a:lnTo>
                  <a:lnTo>
                    <a:pt x="199" y="214"/>
                  </a:lnTo>
                  <a:lnTo>
                    <a:pt x="201" y="215"/>
                  </a:lnTo>
                  <a:lnTo>
                    <a:pt x="201" y="215"/>
                  </a:lnTo>
                  <a:lnTo>
                    <a:pt x="201" y="217"/>
                  </a:lnTo>
                  <a:lnTo>
                    <a:pt x="201" y="217"/>
                  </a:lnTo>
                  <a:lnTo>
                    <a:pt x="201" y="219"/>
                  </a:lnTo>
                  <a:lnTo>
                    <a:pt x="201" y="219"/>
                  </a:lnTo>
                  <a:lnTo>
                    <a:pt x="202" y="221"/>
                  </a:lnTo>
                  <a:lnTo>
                    <a:pt x="202" y="219"/>
                  </a:lnTo>
                  <a:lnTo>
                    <a:pt x="202" y="219"/>
                  </a:lnTo>
                  <a:lnTo>
                    <a:pt x="202" y="217"/>
                  </a:lnTo>
                  <a:lnTo>
                    <a:pt x="202" y="217"/>
                  </a:lnTo>
                  <a:lnTo>
                    <a:pt x="202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1" y="214"/>
                  </a:lnTo>
                  <a:lnTo>
                    <a:pt x="198" y="210"/>
                  </a:lnTo>
                  <a:lnTo>
                    <a:pt x="198" y="210"/>
                  </a:lnTo>
                  <a:lnTo>
                    <a:pt x="199" y="209"/>
                  </a:lnTo>
                  <a:lnTo>
                    <a:pt x="204" y="210"/>
                  </a:lnTo>
                  <a:lnTo>
                    <a:pt x="206" y="210"/>
                  </a:lnTo>
                  <a:lnTo>
                    <a:pt x="206" y="209"/>
                  </a:lnTo>
                  <a:lnTo>
                    <a:pt x="207" y="209"/>
                  </a:lnTo>
                  <a:lnTo>
                    <a:pt x="207" y="209"/>
                  </a:lnTo>
                  <a:lnTo>
                    <a:pt x="209" y="209"/>
                  </a:lnTo>
                  <a:lnTo>
                    <a:pt x="213" y="209"/>
                  </a:lnTo>
                  <a:lnTo>
                    <a:pt x="215" y="209"/>
                  </a:lnTo>
                  <a:lnTo>
                    <a:pt x="215" y="209"/>
                  </a:lnTo>
                  <a:lnTo>
                    <a:pt x="217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4" y="205"/>
                  </a:lnTo>
                  <a:lnTo>
                    <a:pt x="226" y="205"/>
                  </a:lnTo>
                  <a:lnTo>
                    <a:pt x="228" y="205"/>
                  </a:lnTo>
                  <a:lnTo>
                    <a:pt x="228" y="205"/>
                  </a:lnTo>
                  <a:lnTo>
                    <a:pt x="226" y="202"/>
                  </a:lnTo>
                  <a:lnTo>
                    <a:pt x="225" y="200"/>
                  </a:lnTo>
                  <a:lnTo>
                    <a:pt x="224" y="198"/>
                  </a:lnTo>
                  <a:lnTo>
                    <a:pt x="222" y="196"/>
                  </a:lnTo>
                  <a:lnTo>
                    <a:pt x="218" y="195"/>
                  </a:lnTo>
                  <a:lnTo>
                    <a:pt x="217" y="191"/>
                  </a:lnTo>
                  <a:lnTo>
                    <a:pt x="217" y="191"/>
                  </a:lnTo>
                  <a:lnTo>
                    <a:pt x="217" y="191"/>
                  </a:lnTo>
                  <a:lnTo>
                    <a:pt x="217" y="189"/>
                  </a:lnTo>
                  <a:lnTo>
                    <a:pt x="224" y="185"/>
                  </a:lnTo>
                  <a:lnTo>
                    <a:pt x="226" y="183"/>
                  </a:lnTo>
                  <a:lnTo>
                    <a:pt x="230" y="181"/>
                  </a:lnTo>
                  <a:lnTo>
                    <a:pt x="230" y="179"/>
                  </a:lnTo>
                  <a:lnTo>
                    <a:pt x="232" y="179"/>
                  </a:lnTo>
                  <a:lnTo>
                    <a:pt x="232" y="179"/>
                  </a:lnTo>
                  <a:lnTo>
                    <a:pt x="236" y="177"/>
                  </a:lnTo>
                  <a:lnTo>
                    <a:pt x="236" y="177"/>
                  </a:lnTo>
                  <a:lnTo>
                    <a:pt x="236" y="176"/>
                  </a:lnTo>
                  <a:lnTo>
                    <a:pt x="236" y="174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3" y="168"/>
                  </a:lnTo>
                  <a:lnTo>
                    <a:pt x="245" y="168"/>
                  </a:lnTo>
                  <a:lnTo>
                    <a:pt x="246" y="165"/>
                  </a:lnTo>
                  <a:lnTo>
                    <a:pt x="246" y="165"/>
                  </a:lnTo>
                  <a:lnTo>
                    <a:pt x="246" y="165"/>
                  </a:lnTo>
                  <a:lnTo>
                    <a:pt x="245" y="163"/>
                  </a:lnTo>
                  <a:lnTo>
                    <a:pt x="241" y="157"/>
                  </a:lnTo>
                  <a:lnTo>
                    <a:pt x="239" y="153"/>
                  </a:lnTo>
                  <a:lnTo>
                    <a:pt x="237" y="149"/>
                  </a:lnTo>
                  <a:lnTo>
                    <a:pt x="236" y="146"/>
                  </a:lnTo>
                  <a:lnTo>
                    <a:pt x="230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26" y="140"/>
                  </a:lnTo>
                  <a:lnTo>
                    <a:pt x="226" y="140"/>
                  </a:lnTo>
                  <a:lnTo>
                    <a:pt x="225" y="140"/>
                  </a:lnTo>
                  <a:lnTo>
                    <a:pt x="225" y="138"/>
                  </a:lnTo>
                  <a:lnTo>
                    <a:pt x="224" y="137"/>
                  </a:lnTo>
                  <a:lnTo>
                    <a:pt x="224" y="137"/>
                  </a:lnTo>
                  <a:lnTo>
                    <a:pt x="224" y="135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2"/>
                  </a:lnTo>
                  <a:lnTo>
                    <a:pt x="225" y="132"/>
                  </a:lnTo>
                  <a:lnTo>
                    <a:pt x="224" y="132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0" y="132"/>
                  </a:lnTo>
                  <a:lnTo>
                    <a:pt x="222" y="134"/>
                  </a:lnTo>
                  <a:lnTo>
                    <a:pt x="222" y="135"/>
                  </a:lnTo>
                  <a:lnTo>
                    <a:pt x="220" y="135"/>
                  </a:lnTo>
                  <a:lnTo>
                    <a:pt x="218" y="135"/>
                  </a:lnTo>
                  <a:lnTo>
                    <a:pt x="217" y="135"/>
                  </a:lnTo>
                  <a:lnTo>
                    <a:pt x="217" y="134"/>
                  </a:lnTo>
                  <a:lnTo>
                    <a:pt x="213" y="132"/>
                  </a:lnTo>
                  <a:lnTo>
                    <a:pt x="213" y="129"/>
                  </a:lnTo>
                  <a:lnTo>
                    <a:pt x="213" y="128"/>
                  </a:lnTo>
                  <a:lnTo>
                    <a:pt x="213" y="128"/>
                  </a:lnTo>
                  <a:lnTo>
                    <a:pt x="211" y="12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211" y="127"/>
                  </a:lnTo>
                  <a:lnTo>
                    <a:pt x="211" y="127"/>
                  </a:lnTo>
                  <a:lnTo>
                    <a:pt x="211" y="124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09" y="123"/>
                  </a:lnTo>
                  <a:lnTo>
                    <a:pt x="209" y="123"/>
                  </a:lnTo>
                  <a:lnTo>
                    <a:pt x="206" y="124"/>
                  </a:lnTo>
                  <a:lnTo>
                    <a:pt x="206" y="127"/>
                  </a:lnTo>
                  <a:lnTo>
                    <a:pt x="202" y="124"/>
                  </a:lnTo>
                  <a:lnTo>
                    <a:pt x="202" y="124"/>
                  </a:lnTo>
                  <a:lnTo>
                    <a:pt x="201" y="124"/>
                  </a:lnTo>
                  <a:lnTo>
                    <a:pt x="199" y="127"/>
                  </a:lnTo>
                  <a:lnTo>
                    <a:pt x="198" y="128"/>
                  </a:lnTo>
                  <a:lnTo>
                    <a:pt x="190" y="129"/>
                  </a:lnTo>
                  <a:lnTo>
                    <a:pt x="188" y="132"/>
                  </a:lnTo>
                  <a:lnTo>
                    <a:pt x="187" y="132"/>
                  </a:lnTo>
                  <a:lnTo>
                    <a:pt x="185" y="129"/>
                  </a:lnTo>
                  <a:lnTo>
                    <a:pt x="185" y="129"/>
                  </a:lnTo>
                  <a:lnTo>
                    <a:pt x="185" y="128"/>
                  </a:lnTo>
                  <a:lnTo>
                    <a:pt x="187" y="128"/>
                  </a:lnTo>
                  <a:lnTo>
                    <a:pt x="187" y="128"/>
                  </a:lnTo>
                  <a:lnTo>
                    <a:pt x="187" y="124"/>
                  </a:lnTo>
                  <a:lnTo>
                    <a:pt x="187" y="123"/>
                  </a:lnTo>
                  <a:lnTo>
                    <a:pt x="187" y="123"/>
                  </a:lnTo>
                  <a:lnTo>
                    <a:pt x="188" y="123"/>
                  </a:lnTo>
                  <a:lnTo>
                    <a:pt x="194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8" y="121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8" y="116"/>
                  </a:lnTo>
                  <a:lnTo>
                    <a:pt x="198" y="116"/>
                  </a:lnTo>
                  <a:lnTo>
                    <a:pt x="194" y="114"/>
                  </a:lnTo>
                  <a:lnTo>
                    <a:pt x="192" y="114"/>
                  </a:lnTo>
                  <a:lnTo>
                    <a:pt x="190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187" y="108"/>
                  </a:lnTo>
                  <a:lnTo>
                    <a:pt x="188" y="108"/>
                  </a:lnTo>
                  <a:lnTo>
                    <a:pt x="190" y="108"/>
                  </a:lnTo>
                  <a:lnTo>
                    <a:pt x="190" y="107"/>
                  </a:lnTo>
                  <a:lnTo>
                    <a:pt x="188" y="107"/>
                  </a:lnTo>
                  <a:lnTo>
                    <a:pt x="187" y="107"/>
                  </a:lnTo>
                  <a:lnTo>
                    <a:pt x="187" y="108"/>
                  </a:lnTo>
                  <a:lnTo>
                    <a:pt x="185" y="108"/>
                  </a:lnTo>
                  <a:lnTo>
                    <a:pt x="183" y="111"/>
                  </a:lnTo>
                  <a:lnTo>
                    <a:pt x="181" y="108"/>
                  </a:lnTo>
                  <a:lnTo>
                    <a:pt x="179" y="108"/>
                  </a:lnTo>
                  <a:lnTo>
                    <a:pt x="179" y="108"/>
                  </a:lnTo>
                  <a:lnTo>
                    <a:pt x="178" y="108"/>
                  </a:lnTo>
                  <a:lnTo>
                    <a:pt x="179" y="107"/>
                  </a:lnTo>
                  <a:lnTo>
                    <a:pt x="179" y="107"/>
                  </a:lnTo>
                  <a:lnTo>
                    <a:pt x="181" y="106"/>
                  </a:lnTo>
                  <a:lnTo>
                    <a:pt x="181" y="106"/>
                  </a:lnTo>
                  <a:lnTo>
                    <a:pt x="181" y="103"/>
                  </a:lnTo>
                  <a:lnTo>
                    <a:pt x="179" y="103"/>
                  </a:lnTo>
                  <a:lnTo>
                    <a:pt x="178" y="103"/>
                  </a:lnTo>
                  <a:lnTo>
                    <a:pt x="173" y="103"/>
                  </a:lnTo>
                  <a:lnTo>
                    <a:pt x="173" y="103"/>
                  </a:lnTo>
                  <a:lnTo>
                    <a:pt x="171" y="101"/>
                  </a:lnTo>
                  <a:lnTo>
                    <a:pt x="171" y="100"/>
                  </a:lnTo>
                  <a:lnTo>
                    <a:pt x="171" y="99"/>
                  </a:lnTo>
                  <a:lnTo>
                    <a:pt x="171" y="95"/>
                  </a:lnTo>
                  <a:lnTo>
                    <a:pt x="169" y="93"/>
                  </a:lnTo>
                  <a:lnTo>
                    <a:pt x="169" y="93"/>
                  </a:lnTo>
                  <a:lnTo>
                    <a:pt x="164" y="95"/>
                  </a:lnTo>
                  <a:lnTo>
                    <a:pt x="164" y="95"/>
                  </a:lnTo>
                  <a:lnTo>
                    <a:pt x="162" y="95"/>
                  </a:lnTo>
                  <a:lnTo>
                    <a:pt x="160" y="91"/>
                  </a:lnTo>
                  <a:lnTo>
                    <a:pt x="159" y="91"/>
                  </a:lnTo>
                  <a:lnTo>
                    <a:pt x="157" y="91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3" y="88"/>
                  </a:lnTo>
                  <a:lnTo>
                    <a:pt x="153" y="86"/>
                  </a:lnTo>
                  <a:lnTo>
                    <a:pt x="152" y="84"/>
                  </a:lnTo>
                  <a:lnTo>
                    <a:pt x="150" y="86"/>
                  </a:lnTo>
                  <a:lnTo>
                    <a:pt x="149" y="86"/>
                  </a:lnTo>
                  <a:lnTo>
                    <a:pt x="149" y="88"/>
                  </a:lnTo>
                  <a:lnTo>
                    <a:pt x="147" y="89"/>
                  </a:lnTo>
                  <a:lnTo>
                    <a:pt x="147" y="89"/>
                  </a:lnTo>
                  <a:lnTo>
                    <a:pt x="149" y="89"/>
                  </a:lnTo>
                  <a:lnTo>
                    <a:pt x="152" y="91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5" y="95"/>
                  </a:lnTo>
                  <a:lnTo>
                    <a:pt x="155" y="97"/>
                  </a:lnTo>
                  <a:lnTo>
                    <a:pt x="155" y="99"/>
                  </a:lnTo>
                  <a:lnTo>
                    <a:pt x="155" y="100"/>
                  </a:lnTo>
                  <a:lnTo>
                    <a:pt x="153" y="100"/>
                  </a:lnTo>
                  <a:lnTo>
                    <a:pt x="152" y="101"/>
                  </a:lnTo>
                  <a:lnTo>
                    <a:pt x="149" y="101"/>
                  </a:lnTo>
                  <a:lnTo>
                    <a:pt x="145" y="101"/>
                  </a:lnTo>
                  <a:lnTo>
                    <a:pt x="145" y="101"/>
                  </a:lnTo>
                  <a:lnTo>
                    <a:pt x="136" y="100"/>
                  </a:lnTo>
                  <a:lnTo>
                    <a:pt x="136" y="100"/>
                  </a:lnTo>
                  <a:lnTo>
                    <a:pt x="134" y="100"/>
                  </a:lnTo>
                  <a:lnTo>
                    <a:pt x="129" y="99"/>
                  </a:lnTo>
                  <a:lnTo>
                    <a:pt x="128" y="99"/>
                  </a:lnTo>
                  <a:lnTo>
                    <a:pt x="124" y="97"/>
                  </a:lnTo>
                  <a:lnTo>
                    <a:pt x="117" y="97"/>
                  </a:lnTo>
                  <a:lnTo>
                    <a:pt x="115" y="97"/>
                  </a:lnTo>
                  <a:lnTo>
                    <a:pt x="117" y="99"/>
                  </a:lnTo>
                  <a:lnTo>
                    <a:pt x="119" y="99"/>
                  </a:lnTo>
                  <a:lnTo>
                    <a:pt x="121" y="99"/>
                  </a:lnTo>
                  <a:lnTo>
                    <a:pt x="122" y="100"/>
                  </a:lnTo>
                  <a:lnTo>
                    <a:pt x="124" y="101"/>
                  </a:lnTo>
                  <a:lnTo>
                    <a:pt x="126" y="103"/>
                  </a:lnTo>
                  <a:lnTo>
                    <a:pt x="128" y="106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17" y="101"/>
                  </a:lnTo>
                  <a:lnTo>
                    <a:pt x="111" y="103"/>
                  </a:lnTo>
                  <a:lnTo>
                    <a:pt x="110" y="103"/>
                  </a:lnTo>
                  <a:lnTo>
                    <a:pt x="106" y="103"/>
                  </a:lnTo>
                  <a:lnTo>
                    <a:pt x="105" y="103"/>
                  </a:lnTo>
                  <a:lnTo>
                    <a:pt x="98" y="10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91" y="100"/>
                  </a:lnTo>
                  <a:lnTo>
                    <a:pt x="85" y="100"/>
                  </a:lnTo>
                  <a:lnTo>
                    <a:pt x="77" y="100"/>
                  </a:lnTo>
                  <a:lnTo>
                    <a:pt x="73" y="99"/>
                  </a:lnTo>
                  <a:lnTo>
                    <a:pt x="72" y="99"/>
                  </a:lnTo>
                  <a:lnTo>
                    <a:pt x="72" y="99"/>
                  </a:lnTo>
                  <a:lnTo>
                    <a:pt x="70" y="99"/>
                  </a:lnTo>
                  <a:lnTo>
                    <a:pt x="64" y="97"/>
                  </a:lnTo>
                  <a:lnTo>
                    <a:pt x="59" y="99"/>
                  </a:lnTo>
                  <a:lnTo>
                    <a:pt x="53" y="97"/>
                  </a:lnTo>
                  <a:lnTo>
                    <a:pt x="51" y="97"/>
                  </a:lnTo>
                  <a:lnTo>
                    <a:pt x="51" y="95"/>
                  </a:lnTo>
                  <a:lnTo>
                    <a:pt x="49" y="93"/>
                  </a:lnTo>
                  <a:lnTo>
                    <a:pt x="49" y="91"/>
                  </a:lnTo>
                  <a:lnTo>
                    <a:pt x="49" y="89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47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38" y="91"/>
                  </a:lnTo>
                  <a:lnTo>
                    <a:pt x="34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2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26" y="91"/>
                  </a:lnTo>
                  <a:lnTo>
                    <a:pt x="23" y="88"/>
                  </a:lnTo>
                  <a:lnTo>
                    <a:pt x="19" y="88"/>
                  </a:lnTo>
                  <a:lnTo>
                    <a:pt x="17" y="88"/>
                  </a:lnTo>
                  <a:lnTo>
                    <a:pt x="15" y="86"/>
                  </a:lnTo>
                  <a:lnTo>
                    <a:pt x="12" y="80"/>
                  </a:lnTo>
                  <a:lnTo>
                    <a:pt x="10" y="79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4" y="74"/>
                  </a:lnTo>
                  <a:lnTo>
                    <a:pt x="19" y="74"/>
                  </a:lnTo>
                  <a:lnTo>
                    <a:pt x="21" y="74"/>
                  </a:lnTo>
                  <a:lnTo>
                    <a:pt x="25" y="75"/>
                  </a:lnTo>
                  <a:lnTo>
                    <a:pt x="28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40" y="75"/>
                  </a:lnTo>
                  <a:lnTo>
                    <a:pt x="40" y="74"/>
                  </a:lnTo>
                  <a:lnTo>
                    <a:pt x="36" y="74"/>
                  </a:lnTo>
                  <a:lnTo>
                    <a:pt x="34" y="72"/>
                  </a:lnTo>
                  <a:lnTo>
                    <a:pt x="32" y="70"/>
                  </a:lnTo>
                  <a:lnTo>
                    <a:pt x="30" y="70"/>
                  </a:lnTo>
                  <a:lnTo>
                    <a:pt x="28" y="69"/>
                  </a:lnTo>
                  <a:lnTo>
                    <a:pt x="21" y="69"/>
                  </a:lnTo>
                  <a:lnTo>
                    <a:pt x="14" y="67"/>
                  </a:lnTo>
                  <a:lnTo>
                    <a:pt x="8" y="65"/>
                  </a:lnTo>
                  <a:lnTo>
                    <a:pt x="6" y="63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4" y="37"/>
                  </a:lnTo>
                  <a:lnTo>
                    <a:pt x="6" y="35"/>
                  </a:lnTo>
                  <a:lnTo>
                    <a:pt x="7" y="31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0" y="25"/>
                  </a:lnTo>
                  <a:lnTo>
                    <a:pt x="10" y="23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6" y="7"/>
                  </a:lnTo>
                  <a:lnTo>
                    <a:pt x="30" y="5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45" y="3"/>
                  </a:lnTo>
                  <a:lnTo>
                    <a:pt x="51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4" name="Freeform 11479"/>
            <p:cNvSpPr>
              <a:spLocks noChangeAspect="1"/>
            </p:cNvSpPr>
            <p:nvPr/>
          </p:nvSpPr>
          <p:spPr bwMode="auto">
            <a:xfrm>
              <a:off x="2183430" y="1617591"/>
              <a:ext cx="97465" cy="77437"/>
            </a:xfrm>
            <a:custGeom>
              <a:avLst/>
              <a:gdLst>
                <a:gd name="T0" fmla="*/ 34 w 73"/>
                <a:gd name="T1" fmla="*/ 1 h 58"/>
                <a:gd name="T2" fmla="*/ 42 w 73"/>
                <a:gd name="T3" fmla="*/ 3 h 58"/>
                <a:gd name="T4" fmla="*/ 45 w 73"/>
                <a:gd name="T5" fmla="*/ 5 h 58"/>
                <a:gd name="T6" fmla="*/ 53 w 73"/>
                <a:gd name="T7" fmla="*/ 5 h 58"/>
                <a:gd name="T8" fmla="*/ 63 w 73"/>
                <a:gd name="T9" fmla="*/ 5 h 58"/>
                <a:gd name="T10" fmla="*/ 72 w 73"/>
                <a:gd name="T11" fmla="*/ 9 h 58"/>
                <a:gd name="T12" fmla="*/ 72 w 73"/>
                <a:gd name="T13" fmla="*/ 11 h 58"/>
                <a:gd name="T14" fmla="*/ 71 w 73"/>
                <a:gd name="T15" fmla="*/ 13 h 58"/>
                <a:gd name="T16" fmla="*/ 65 w 73"/>
                <a:gd name="T17" fmla="*/ 17 h 58"/>
                <a:gd name="T18" fmla="*/ 63 w 73"/>
                <a:gd name="T19" fmla="*/ 19 h 58"/>
                <a:gd name="T20" fmla="*/ 60 w 73"/>
                <a:gd name="T21" fmla="*/ 24 h 58"/>
                <a:gd name="T22" fmla="*/ 56 w 73"/>
                <a:gd name="T23" fmla="*/ 26 h 58"/>
                <a:gd name="T24" fmla="*/ 58 w 73"/>
                <a:gd name="T25" fmla="*/ 26 h 58"/>
                <a:gd name="T26" fmla="*/ 56 w 73"/>
                <a:gd name="T27" fmla="*/ 31 h 58"/>
                <a:gd name="T28" fmla="*/ 51 w 73"/>
                <a:gd name="T29" fmla="*/ 36 h 58"/>
                <a:gd name="T30" fmla="*/ 47 w 73"/>
                <a:gd name="T31" fmla="*/ 38 h 58"/>
                <a:gd name="T32" fmla="*/ 32 w 73"/>
                <a:gd name="T33" fmla="*/ 36 h 58"/>
                <a:gd name="T34" fmla="*/ 19 w 73"/>
                <a:gd name="T35" fmla="*/ 38 h 58"/>
                <a:gd name="T36" fmla="*/ 23 w 73"/>
                <a:gd name="T37" fmla="*/ 39 h 58"/>
                <a:gd name="T38" fmla="*/ 28 w 73"/>
                <a:gd name="T39" fmla="*/ 43 h 58"/>
                <a:gd name="T40" fmla="*/ 28 w 73"/>
                <a:gd name="T41" fmla="*/ 45 h 58"/>
                <a:gd name="T42" fmla="*/ 28 w 73"/>
                <a:gd name="T43" fmla="*/ 47 h 58"/>
                <a:gd name="T44" fmla="*/ 23 w 73"/>
                <a:gd name="T45" fmla="*/ 54 h 58"/>
                <a:gd name="T46" fmla="*/ 21 w 73"/>
                <a:gd name="T47" fmla="*/ 58 h 58"/>
                <a:gd name="T48" fmla="*/ 14 w 73"/>
                <a:gd name="T49" fmla="*/ 56 h 58"/>
                <a:gd name="T50" fmla="*/ 6 w 73"/>
                <a:gd name="T51" fmla="*/ 58 h 58"/>
                <a:gd name="T52" fmla="*/ 6 w 73"/>
                <a:gd name="T53" fmla="*/ 49 h 58"/>
                <a:gd name="T54" fmla="*/ 0 w 73"/>
                <a:gd name="T55" fmla="*/ 38 h 58"/>
                <a:gd name="T56" fmla="*/ 0 w 73"/>
                <a:gd name="T57" fmla="*/ 35 h 58"/>
                <a:gd name="T58" fmla="*/ 0 w 73"/>
                <a:gd name="T59" fmla="*/ 31 h 58"/>
                <a:gd name="T60" fmla="*/ 0 w 73"/>
                <a:gd name="T61" fmla="*/ 28 h 58"/>
                <a:gd name="T62" fmla="*/ 0 w 73"/>
                <a:gd name="T63" fmla="*/ 17 h 58"/>
                <a:gd name="T64" fmla="*/ 0 w 73"/>
                <a:gd name="T65" fmla="*/ 13 h 58"/>
                <a:gd name="T66" fmla="*/ 0 w 73"/>
                <a:gd name="T67" fmla="*/ 11 h 58"/>
                <a:gd name="T68" fmla="*/ 4 w 73"/>
                <a:gd name="T69" fmla="*/ 11 h 58"/>
                <a:gd name="T70" fmla="*/ 11 w 73"/>
                <a:gd name="T71" fmla="*/ 13 h 58"/>
                <a:gd name="T72" fmla="*/ 13 w 73"/>
                <a:gd name="T73" fmla="*/ 13 h 58"/>
                <a:gd name="T74" fmla="*/ 11 w 73"/>
                <a:gd name="T75" fmla="*/ 11 h 58"/>
                <a:gd name="T76" fmla="*/ 7 w 73"/>
                <a:gd name="T77" fmla="*/ 9 h 58"/>
                <a:gd name="T78" fmla="*/ 7 w 73"/>
                <a:gd name="T79" fmla="*/ 7 h 58"/>
                <a:gd name="T80" fmla="*/ 7 w 73"/>
                <a:gd name="T81" fmla="*/ 5 h 58"/>
                <a:gd name="T82" fmla="*/ 9 w 73"/>
                <a:gd name="T83" fmla="*/ 3 h 58"/>
                <a:gd name="T84" fmla="*/ 16 w 73"/>
                <a:gd name="T85" fmla="*/ 1 h 58"/>
                <a:gd name="T86" fmla="*/ 25 w 73"/>
                <a:gd name="T87" fmla="*/ 1 h 58"/>
                <a:gd name="T88" fmla="*/ 30 w 73"/>
                <a:gd name="T8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58">
                  <a:moveTo>
                    <a:pt x="30" y="0"/>
                  </a:moveTo>
                  <a:lnTo>
                    <a:pt x="34" y="1"/>
                  </a:lnTo>
                  <a:lnTo>
                    <a:pt x="38" y="1"/>
                  </a:lnTo>
                  <a:lnTo>
                    <a:pt x="42" y="3"/>
                  </a:lnTo>
                  <a:lnTo>
                    <a:pt x="44" y="3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53" y="5"/>
                  </a:lnTo>
                  <a:lnTo>
                    <a:pt x="54" y="5"/>
                  </a:lnTo>
                  <a:lnTo>
                    <a:pt x="63" y="5"/>
                  </a:lnTo>
                  <a:lnTo>
                    <a:pt x="68" y="7"/>
                  </a:lnTo>
                  <a:lnTo>
                    <a:pt x="72" y="9"/>
                  </a:lnTo>
                  <a:lnTo>
                    <a:pt x="73" y="9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71" y="13"/>
                  </a:lnTo>
                  <a:lnTo>
                    <a:pt x="66" y="17"/>
                  </a:lnTo>
                  <a:lnTo>
                    <a:pt x="65" y="17"/>
                  </a:lnTo>
                  <a:lnTo>
                    <a:pt x="65" y="19"/>
                  </a:lnTo>
                  <a:lnTo>
                    <a:pt x="63" y="19"/>
                  </a:lnTo>
                  <a:lnTo>
                    <a:pt x="63" y="20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6" y="26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6" y="31"/>
                  </a:lnTo>
                  <a:lnTo>
                    <a:pt x="53" y="35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7" y="38"/>
                  </a:lnTo>
                  <a:lnTo>
                    <a:pt x="44" y="38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3" y="39"/>
                  </a:lnTo>
                  <a:lnTo>
                    <a:pt x="25" y="39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8" y="45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5" y="50"/>
                  </a:lnTo>
                  <a:lnTo>
                    <a:pt x="23" y="54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16" y="56"/>
                  </a:lnTo>
                  <a:lnTo>
                    <a:pt x="14" y="56"/>
                  </a:lnTo>
                  <a:lnTo>
                    <a:pt x="9" y="58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5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3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3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5" name="Freeform 11484"/>
            <p:cNvSpPr>
              <a:spLocks noChangeAspect="1"/>
            </p:cNvSpPr>
            <p:nvPr/>
          </p:nvSpPr>
          <p:spPr bwMode="auto">
            <a:xfrm>
              <a:off x="1779725" y="1481766"/>
              <a:ext cx="193595" cy="117492"/>
            </a:xfrm>
            <a:custGeom>
              <a:avLst/>
              <a:gdLst>
                <a:gd name="T0" fmla="*/ 67 w 145"/>
                <a:gd name="T1" fmla="*/ 1 h 88"/>
                <a:gd name="T2" fmla="*/ 82 w 145"/>
                <a:gd name="T3" fmla="*/ 7 h 88"/>
                <a:gd name="T4" fmla="*/ 86 w 145"/>
                <a:gd name="T5" fmla="*/ 10 h 88"/>
                <a:gd name="T6" fmla="*/ 89 w 145"/>
                <a:gd name="T7" fmla="*/ 9 h 88"/>
                <a:gd name="T8" fmla="*/ 93 w 145"/>
                <a:gd name="T9" fmla="*/ 9 h 88"/>
                <a:gd name="T10" fmla="*/ 95 w 145"/>
                <a:gd name="T11" fmla="*/ 14 h 88"/>
                <a:gd name="T12" fmla="*/ 95 w 145"/>
                <a:gd name="T13" fmla="*/ 12 h 88"/>
                <a:gd name="T14" fmla="*/ 101 w 145"/>
                <a:gd name="T15" fmla="*/ 7 h 88"/>
                <a:gd name="T16" fmla="*/ 114 w 145"/>
                <a:gd name="T17" fmla="*/ 7 h 88"/>
                <a:gd name="T18" fmla="*/ 124 w 145"/>
                <a:gd name="T19" fmla="*/ 12 h 88"/>
                <a:gd name="T20" fmla="*/ 142 w 145"/>
                <a:gd name="T21" fmla="*/ 22 h 88"/>
                <a:gd name="T22" fmla="*/ 145 w 145"/>
                <a:gd name="T23" fmla="*/ 26 h 88"/>
                <a:gd name="T24" fmla="*/ 145 w 145"/>
                <a:gd name="T25" fmla="*/ 29 h 88"/>
                <a:gd name="T26" fmla="*/ 133 w 145"/>
                <a:gd name="T27" fmla="*/ 33 h 88"/>
                <a:gd name="T28" fmla="*/ 118 w 145"/>
                <a:gd name="T29" fmla="*/ 40 h 88"/>
                <a:gd name="T30" fmla="*/ 95 w 145"/>
                <a:gd name="T31" fmla="*/ 50 h 88"/>
                <a:gd name="T32" fmla="*/ 89 w 145"/>
                <a:gd name="T33" fmla="*/ 59 h 88"/>
                <a:gd name="T34" fmla="*/ 79 w 145"/>
                <a:gd name="T35" fmla="*/ 61 h 88"/>
                <a:gd name="T36" fmla="*/ 77 w 145"/>
                <a:gd name="T37" fmla="*/ 69 h 88"/>
                <a:gd name="T38" fmla="*/ 75 w 145"/>
                <a:gd name="T39" fmla="*/ 78 h 88"/>
                <a:gd name="T40" fmla="*/ 65 w 145"/>
                <a:gd name="T41" fmla="*/ 82 h 88"/>
                <a:gd name="T42" fmla="*/ 60 w 145"/>
                <a:gd name="T43" fmla="*/ 80 h 88"/>
                <a:gd name="T44" fmla="*/ 52 w 145"/>
                <a:gd name="T45" fmla="*/ 86 h 88"/>
                <a:gd name="T46" fmla="*/ 42 w 145"/>
                <a:gd name="T47" fmla="*/ 88 h 88"/>
                <a:gd name="T48" fmla="*/ 37 w 145"/>
                <a:gd name="T49" fmla="*/ 88 h 88"/>
                <a:gd name="T50" fmla="*/ 31 w 145"/>
                <a:gd name="T51" fmla="*/ 80 h 88"/>
                <a:gd name="T52" fmla="*/ 26 w 145"/>
                <a:gd name="T53" fmla="*/ 75 h 88"/>
                <a:gd name="T54" fmla="*/ 11 w 145"/>
                <a:gd name="T55" fmla="*/ 68 h 88"/>
                <a:gd name="T56" fmla="*/ 2 w 145"/>
                <a:gd name="T57" fmla="*/ 68 h 88"/>
                <a:gd name="T58" fmla="*/ 2 w 145"/>
                <a:gd name="T59" fmla="*/ 67 h 88"/>
                <a:gd name="T60" fmla="*/ 2 w 145"/>
                <a:gd name="T61" fmla="*/ 63 h 88"/>
                <a:gd name="T62" fmla="*/ 3 w 145"/>
                <a:gd name="T63" fmla="*/ 61 h 88"/>
                <a:gd name="T64" fmla="*/ 3 w 145"/>
                <a:gd name="T65" fmla="*/ 59 h 88"/>
                <a:gd name="T66" fmla="*/ 7 w 145"/>
                <a:gd name="T67" fmla="*/ 56 h 88"/>
                <a:gd name="T68" fmla="*/ 11 w 145"/>
                <a:gd name="T69" fmla="*/ 52 h 88"/>
                <a:gd name="T70" fmla="*/ 12 w 145"/>
                <a:gd name="T71" fmla="*/ 50 h 88"/>
                <a:gd name="T72" fmla="*/ 12 w 145"/>
                <a:gd name="T73" fmla="*/ 47 h 88"/>
                <a:gd name="T74" fmla="*/ 12 w 145"/>
                <a:gd name="T75" fmla="*/ 45 h 88"/>
                <a:gd name="T76" fmla="*/ 20 w 145"/>
                <a:gd name="T77" fmla="*/ 42 h 88"/>
                <a:gd name="T78" fmla="*/ 18 w 145"/>
                <a:gd name="T79" fmla="*/ 40 h 88"/>
                <a:gd name="T80" fmla="*/ 16 w 145"/>
                <a:gd name="T81" fmla="*/ 39 h 88"/>
                <a:gd name="T82" fmla="*/ 18 w 145"/>
                <a:gd name="T83" fmla="*/ 35 h 88"/>
                <a:gd name="T84" fmla="*/ 24 w 145"/>
                <a:gd name="T85" fmla="*/ 26 h 88"/>
                <a:gd name="T86" fmla="*/ 30 w 145"/>
                <a:gd name="T87" fmla="*/ 20 h 88"/>
                <a:gd name="T88" fmla="*/ 22 w 145"/>
                <a:gd name="T89" fmla="*/ 18 h 88"/>
                <a:gd name="T90" fmla="*/ 18 w 145"/>
                <a:gd name="T91" fmla="*/ 7 h 88"/>
                <a:gd name="T92" fmla="*/ 16 w 145"/>
                <a:gd name="T93" fmla="*/ 5 h 88"/>
                <a:gd name="T94" fmla="*/ 58 w 145"/>
                <a:gd name="T9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5" h="88">
                  <a:moveTo>
                    <a:pt x="61" y="0"/>
                  </a:moveTo>
                  <a:lnTo>
                    <a:pt x="63" y="0"/>
                  </a:lnTo>
                  <a:lnTo>
                    <a:pt x="67" y="1"/>
                  </a:lnTo>
                  <a:lnTo>
                    <a:pt x="70" y="3"/>
                  </a:lnTo>
                  <a:lnTo>
                    <a:pt x="73" y="5"/>
                  </a:lnTo>
                  <a:lnTo>
                    <a:pt x="82" y="7"/>
                  </a:lnTo>
                  <a:lnTo>
                    <a:pt x="88" y="9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9" y="9"/>
                  </a:lnTo>
                  <a:lnTo>
                    <a:pt x="91" y="9"/>
                  </a:lnTo>
                  <a:lnTo>
                    <a:pt x="93" y="9"/>
                  </a:lnTo>
                  <a:lnTo>
                    <a:pt x="93" y="9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95" y="12"/>
                  </a:lnTo>
                  <a:lnTo>
                    <a:pt x="99" y="9"/>
                  </a:lnTo>
                  <a:lnTo>
                    <a:pt x="101" y="9"/>
                  </a:lnTo>
                  <a:lnTo>
                    <a:pt x="101" y="7"/>
                  </a:lnTo>
                  <a:lnTo>
                    <a:pt x="107" y="7"/>
                  </a:lnTo>
                  <a:lnTo>
                    <a:pt x="110" y="7"/>
                  </a:lnTo>
                  <a:lnTo>
                    <a:pt x="114" y="7"/>
                  </a:lnTo>
                  <a:lnTo>
                    <a:pt x="116" y="9"/>
                  </a:lnTo>
                  <a:lnTo>
                    <a:pt x="120" y="9"/>
                  </a:lnTo>
                  <a:lnTo>
                    <a:pt x="124" y="12"/>
                  </a:lnTo>
                  <a:lnTo>
                    <a:pt x="127" y="14"/>
                  </a:lnTo>
                  <a:lnTo>
                    <a:pt x="138" y="20"/>
                  </a:lnTo>
                  <a:lnTo>
                    <a:pt x="142" y="22"/>
                  </a:lnTo>
                  <a:lnTo>
                    <a:pt x="143" y="24"/>
                  </a:lnTo>
                  <a:lnTo>
                    <a:pt x="145" y="24"/>
                  </a:lnTo>
                  <a:lnTo>
                    <a:pt x="145" y="26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9"/>
                  </a:lnTo>
                  <a:lnTo>
                    <a:pt x="143" y="29"/>
                  </a:lnTo>
                  <a:lnTo>
                    <a:pt x="137" y="31"/>
                  </a:lnTo>
                  <a:lnTo>
                    <a:pt x="133" y="33"/>
                  </a:lnTo>
                  <a:lnTo>
                    <a:pt x="131" y="33"/>
                  </a:lnTo>
                  <a:lnTo>
                    <a:pt x="122" y="39"/>
                  </a:lnTo>
                  <a:lnTo>
                    <a:pt x="118" y="40"/>
                  </a:lnTo>
                  <a:lnTo>
                    <a:pt x="110" y="44"/>
                  </a:lnTo>
                  <a:lnTo>
                    <a:pt x="96" y="48"/>
                  </a:lnTo>
                  <a:lnTo>
                    <a:pt x="95" y="50"/>
                  </a:lnTo>
                  <a:lnTo>
                    <a:pt x="95" y="50"/>
                  </a:lnTo>
                  <a:lnTo>
                    <a:pt x="89" y="58"/>
                  </a:lnTo>
                  <a:lnTo>
                    <a:pt x="89" y="59"/>
                  </a:lnTo>
                  <a:lnTo>
                    <a:pt x="86" y="59"/>
                  </a:lnTo>
                  <a:lnTo>
                    <a:pt x="80" y="61"/>
                  </a:lnTo>
                  <a:lnTo>
                    <a:pt x="79" y="61"/>
                  </a:lnTo>
                  <a:lnTo>
                    <a:pt x="79" y="63"/>
                  </a:lnTo>
                  <a:lnTo>
                    <a:pt x="77" y="67"/>
                  </a:lnTo>
                  <a:lnTo>
                    <a:pt x="77" y="69"/>
                  </a:lnTo>
                  <a:lnTo>
                    <a:pt x="75" y="75"/>
                  </a:lnTo>
                  <a:lnTo>
                    <a:pt x="75" y="77"/>
                  </a:lnTo>
                  <a:lnTo>
                    <a:pt x="75" y="78"/>
                  </a:lnTo>
                  <a:lnTo>
                    <a:pt x="73" y="78"/>
                  </a:lnTo>
                  <a:lnTo>
                    <a:pt x="69" y="80"/>
                  </a:lnTo>
                  <a:lnTo>
                    <a:pt x="65" y="82"/>
                  </a:lnTo>
                  <a:lnTo>
                    <a:pt x="61" y="82"/>
                  </a:lnTo>
                  <a:lnTo>
                    <a:pt x="60" y="82"/>
                  </a:lnTo>
                  <a:lnTo>
                    <a:pt x="60" y="80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2" y="86"/>
                  </a:lnTo>
                  <a:lnTo>
                    <a:pt x="46" y="87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5" y="87"/>
                  </a:lnTo>
                  <a:lnTo>
                    <a:pt x="35" y="86"/>
                  </a:lnTo>
                  <a:lnTo>
                    <a:pt x="31" y="80"/>
                  </a:lnTo>
                  <a:lnTo>
                    <a:pt x="31" y="78"/>
                  </a:lnTo>
                  <a:lnTo>
                    <a:pt x="30" y="78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16" y="69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0" y="67"/>
                  </a:lnTo>
                  <a:lnTo>
                    <a:pt x="2" y="67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9" y="54"/>
                  </a:lnTo>
                  <a:lnTo>
                    <a:pt x="11" y="52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4" y="44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6" y="39"/>
                  </a:lnTo>
                  <a:lnTo>
                    <a:pt x="14" y="39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22" y="29"/>
                  </a:lnTo>
                  <a:lnTo>
                    <a:pt x="24" y="26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18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33" y="1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61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6" name="Freeform 11507"/>
            <p:cNvSpPr>
              <a:spLocks noChangeAspect="1"/>
            </p:cNvSpPr>
            <p:nvPr/>
          </p:nvSpPr>
          <p:spPr bwMode="auto">
            <a:xfrm>
              <a:off x="2151494" y="1507791"/>
              <a:ext cx="101471" cy="65422"/>
            </a:xfrm>
            <a:custGeom>
              <a:avLst/>
              <a:gdLst>
                <a:gd name="T0" fmla="*/ 64 w 76"/>
                <a:gd name="T1" fmla="*/ 4 h 49"/>
                <a:gd name="T2" fmla="*/ 68 w 76"/>
                <a:gd name="T3" fmla="*/ 5 h 49"/>
                <a:gd name="T4" fmla="*/ 70 w 76"/>
                <a:gd name="T5" fmla="*/ 9 h 49"/>
                <a:gd name="T6" fmla="*/ 70 w 76"/>
                <a:gd name="T7" fmla="*/ 10 h 49"/>
                <a:gd name="T8" fmla="*/ 74 w 76"/>
                <a:gd name="T9" fmla="*/ 15 h 49"/>
                <a:gd name="T10" fmla="*/ 72 w 76"/>
                <a:gd name="T11" fmla="*/ 19 h 49"/>
                <a:gd name="T12" fmla="*/ 72 w 76"/>
                <a:gd name="T13" fmla="*/ 24 h 49"/>
                <a:gd name="T14" fmla="*/ 68 w 76"/>
                <a:gd name="T15" fmla="*/ 28 h 49"/>
                <a:gd name="T16" fmla="*/ 76 w 76"/>
                <a:gd name="T17" fmla="*/ 30 h 49"/>
                <a:gd name="T18" fmla="*/ 76 w 76"/>
                <a:gd name="T19" fmla="*/ 36 h 49"/>
                <a:gd name="T20" fmla="*/ 68 w 76"/>
                <a:gd name="T21" fmla="*/ 36 h 49"/>
                <a:gd name="T22" fmla="*/ 72 w 76"/>
                <a:gd name="T23" fmla="*/ 43 h 49"/>
                <a:gd name="T24" fmla="*/ 68 w 76"/>
                <a:gd name="T25" fmla="*/ 45 h 49"/>
                <a:gd name="T26" fmla="*/ 65 w 76"/>
                <a:gd name="T27" fmla="*/ 42 h 49"/>
                <a:gd name="T28" fmla="*/ 67 w 76"/>
                <a:gd name="T29" fmla="*/ 45 h 49"/>
                <a:gd name="T30" fmla="*/ 65 w 76"/>
                <a:gd name="T31" fmla="*/ 47 h 49"/>
                <a:gd name="T32" fmla="*/ 57 w 76"/>
                <a:gd name="T33" fmla="*/ 49 h 49"/>
                <a:gd name="T34" fmla="*/ 51 w 76"/>
                <a:gd name="T35" fmla="*/ 47 h 49"/>
                <a:gd name="T36" fmla="*/ 48 w 76"/>
                <a:gd name="T37" fmla="*/ 47 h 49"/>
                <a:gd name="T38" fmla="*/ 36 w 76"/>
                <a:gd name="T39" fmla="*/ 47 h 49"/>
                <a:gd name="T40" fmla="*/ 32 w 76"/>
                <a:gd name="T41" fmla="*/ 43 h 49"/>
                <a:gd name="T42" fmla="*/ 38 w 76"/>
                <a:gd name="T43" fmla="*/ 42 h 49"/>
                <a:gd name="T44" fmla="*/ 29 w 76"/>
                <a:gd name="T45" fmla="*/ 38 h 49"/>
                <a:gd name="T46" fmla="*/ 36 w 76"/>
                <a:gd name="T47" fmla="*/ 34 h 49"/>
                <a:gd name="T48" fmla="*/ 42 w 76"/>
                <a:gd name="T49" fmla="*/ 32 h 49"/>
                <a:gd name="T50" fmla="*/ 51 w 76"/>
                <a:gd name="T51" fmla="*/ 30 h 49"/>
                <a:gd name="T52" fmla="*/ 23 w 76"/>
                <a:gd name="T53" fmla="*/ 32 h 49"/>
                <a:gd name="T54" fmla="*/ 4 w 76"/>
                <a:gd name="T55" fmla="*/ 34 h 49"/>
                <a:gd name="T56" fmla="*/ 2 w 76"/>
                <a:gd name="T57" fmla="*/ 32 h 49"/>
                <a:gd name="T58" fmla="*/ 8 w 76"/>
                <a:gd name="T59" fmla="*/ 26 h 49"/>
                <a:gd name="T60" fmla="*/ 17 w 76"/>
                <a:gd name="T61" fmla="*/ 24 h 49"/>
                <a:gd name="T62" fmla="*/ 23 w 76"/>
                <a:gd name="T63" fmla="*/ 28 h 49"/>
                <a:gd name="T64" fmla="*/ 21 w 76"/>
                <a:gd name="T65" fmla="*/ 26 h 49"/>
                <a:gd name="T66" fmla="*/ 18 w 76"/>
                <a:gd name="T67" fmla="*/ 24 h 49"/>
                <a:gd name="T68" fmla="*/ 19 w 76"/>
                <a:gd name="T69" fmla="*/ 21 h 49"/>
                <a:gd name="T70" fmla="*/ 13 w 76"/>
                <a:gd name="T71" fmla="*/ 17 h 49"/>
                <a:gd name="T72" fmla="*/ 18 w 76"/>
                <a:gd name="T73" fmla="*/ 13 h 49"/>
                <a:gd name="T74" fmla="*/ 11 w 76"/>
                <a:gd name="T75" fmla="*/ 13 h 49"/>
                <a:gd name="T76" fmla="*/ 13 w 76"/>
                <a:gd name="T77" fmla="*/ 9 h 49"/>
                <a:gd name="T78" fmla="*/ 17 w 76"/>
                <a:gd name="T79" fmla="*/ 7 h 49"/>
                <a:gd name="T80" fmla="*/ 23 w 76"/>
                <a:gd name="T81" fmla="*/ 10 h 49"/>
                <a:gd name="T82" fmla="*/ 25 w 76"/>
                <a:gd name="T83" fmla="*/ 13 h 49"/>
                <a:gd name="T84" fmla="*/ 38 w 76"/>
                <a:gd name="T85" fmla="*/ 21 h 49"/>
                <a:gd name="T86" fmla="*/ 42 w 76"/>
                <a:gd name="T87" fmla="*/ 23 h 49"/>
                <a:gd name="T88" fmla="*/ 39 w 76"/>
                <a:gd name="T89" fmla="*/ 19 h 49"/>
                <a:gd name="T90" fmla="*/ 38 w 76"/>
                <a:gd name="T91" fmla="*/ 17 h 49"/>
                <a:gd name="T92" fmla="*/ 46 w 76"/>
                <a:gd name="T93" fmla="*/ 15 h 49"/>
                <a:gd name="T94" fmla="*/ 38 w 76"/>
                <a:gd name="T95" fmla="*/ 15 h 49"/>
                <a:gd name="T96" fmla="*/ 34 w 76"/>
                <a:gd name="T97" fmla="*/ 12 h 49"/>
                <a:gd name="T98" fmla="*/ 39 w 76"/>
                <a:gd name="T99" fmla="*/ 12 h 49"/>
                <a:gd name="T100" fmla="*/ 30 w 76"/>
                <a:gd name="T101" fmla="*/ 9 h 49"/>
                <a:gd name="T102" fmla="*/ 27 w 76"/>
                <a:gd name="T103" fmla="*/ 7 h 49"/>
                <a:gd name="T104" fmla="*/ 34 w 76"/>
                <a:gd name="T105" fmla="*/ 4 h 49"/>
                <a:gd name="T106" fmla="*/ 44 w 76"/>
                <a:gd name="T107" fmla="*/ 4 h 49"/>
                <a:gd name="T108" fmla="*/ 55 w 76"/>
                <a:gd name="T109" fmla="*/ 7 h 49"/>
                <a:gd name="T110" fmla="*/ 55 w 76"/>
                <a:gd name="T11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49">
                  <a:moveTo>
                    <a:pt x="57" y="0"/>
                  </a:moveTo>
                  <a:lnTo>
                    <a:pt x="60" y="2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7" y="5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70" y="9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2"/>
                  </a:lnTo>
                  <a:lnTo>
                    <a:pt x="72" y="13"/>
                  </a:lnTo>
                  <a:lnTo>
                    <a:pt x="74" y="15"/>
                  </a:lnTo>
                  <a:lnTo>
                    <a:pt x="74" y="17"/>
                  </a:lnTo>
                  <a:lnTo>
                    <a:pt x="74" y="17"/>
                  </a:lnTo>
                  <a:lnTo>
                    <a:pt x="72" y="19"/>
                  </a:lnTo>
                  <a:lnTo>
                    <a:pt x="72" y="21"/>
                  </a:lnTo>
                  <a:lnTo>
                    <a:pt x="72" y="23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0" y="26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74" y="30"/>
                  </a:lnTo>
                  <a:lnTo>
                    <a:pt x="76" y="30"/>
                  </a:lnTo>
                  <a:lnTo>
                    <a:pt x="76" y="33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4"/>
                  </a:lnTo>
                  <a:lnTo>
                    <a:pt x="68" y="36"/>
                  </a:lnTo>
                  <a:lnTo>
                    <a:pt x="68" y="42"/>
                  </a:lnTo>
                  <a:lnTo>
                    <a:pt x="70" y="43"/>
                  </a:lnTo>
                  <a:lnTo>
                    <a:pt x="72" y="43"/>
                  </a:lnTo>
                  <a:lnTo>
                    <a:pt x="72" y="45"/>
                  </a:lnTo>
                  <a:lnTo>
                    <a:pt x="70" y="45"/>
                  </a:lnTo>
                  <a:lnTo>
                    <a:pt x="68" y="45"/>
                  </a:lnTo>
                  <a:lnTo>
                    <a:pt x="67" y="43"/>
                  </a:lnTo>
                  <a:lnTo>
                    <a:pt x="67" y="42"/>
                  </a:lnTo>
                  <a:lnTo>
                    <a:pt x="65" y="42"/>
                  </a:lnTo>
                  <a:lnTo>
                    <a:pt x="65" y="43"/>
                  </a:lnTo>
                  <a:lnTo>
                    <a:pt x="65" y="43"/>
                  </a:lnTo>
                  <a:lnTo>
                    <a:pt x="67" y="45"/>
                  </a:lnTo>
                  <a:lnTo>
                    <a:pt x="67" y="47"/>
                  </a:lnTo>
                  <a:lnTo>
                    <a:pt x="67" y="47"/>
                  </a:lnTo>
                  <a:lnTo>
                    <a:pt x="65" y="47"/>
                  </a:lnTo>
                  <a:lnTo>
                    <a:pt x="64" y="47"/>
                  </a:lnTo>
                  <a:lnTo>
                    <a:pt x="58" y="47"/>
                  </a:lnTo>
                  <a:lnTo>
                    <a:pt x="57" y="49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49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4" y="49"/>
                  </a:lnTo>
                  <a:lnTo>
                    <a:pt x="41" y="49"/>
                  </a:lnTo>
                  <a:lnTo>
                    <a:pt x="36" y="47"/>
                  </a:lnTo>
                  <a:lnTo>
                    <a:pt x="36" y="47"/>
                  </a:lnTo>
                  <a:lnTo>
                    <a:pt x="34" y="47"/>
                  </a:lnTo>
                  <a:lnTo>
                    <a:pt x="32" y="43"/>
                  </a:lnTo>
                  <a:lnTo>
                    <a:pt x="32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29" y="38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6" y="34"/>
                  </a:lnTo>
                  <a:lnTo>
                    <a:pt x="39" y="33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0"/>
                  </a:lnTo>
                  <a:lnTo>
                    <a:pt x="49" y="30"/>
                  </a:lnTo>
                  <a:lnTo>
                    <a:pt x="51" y="30"/>
                  </a:lnTo>
                  <a:lnTo>
                    <a:pt x="41" y="30"/>
                  </a:lnTo>
                  <a:lnTo>
                    <a:pt x="27" y="3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3"/>
                  </a:lnTo>
                  <a:lnTo>
                    <a:pt x="0" y="32"/>
                  </a:lnTo>
                  <a:lnTo>
                    <a:pt x="2" y="32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21" y="28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9" y="24"/>
                  </a:lnTo>
                  <a:lnTo>
                    <a:pt x="18" y="24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9" y="21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5" y="15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9" y="9"/>
                  </a:lnTo>
                  <a:lnTo>
                    <a:pt x="21" y="9"/>
                  </a:lnTo>
                  <a:lnTo>
                    <a:pt x="23" y="10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5" y="13"/>
                  </a:lnTo>
                  <a:lnTo>
                    <a:pt x="27" y="13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9" y="23"/>
                  </a:lnTo>
                  <a:lnTo>
                    <a:pt x="41" y="23"/>
                  </a:lnTo>
                  <a:lnTo>
                    <a:pt x="42" y="23"/>
                  </a:lnTo>
                  <a:lnTo>
                    <a:pt x="44" y="23"/>
                  </a:lnTo>
                  <a:lnTo>
                    <a:pt x="44" y="21"/>
                  </a:lnTo>
                  <a:lnTo>
                    <a:pt x="39" y="19"/>
                  </a:lnTo>
                  <a:lnTo>
                    <a:pt x="39" y="19"/>
                  </a:lnTo>
                  <a:lnTo>
                    <a:pt x="38" y="17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42" y="17"/>
                  </a:lnTo>
                  <a:lnTo>
                    <a:pt x="46" y="15"/>
                  </a:lnTo>
                  <a:lnTo>
                    <a:pt x="42" y="15"/>
                  </a:lnTo>
                  <a:lnTo>
                    <a:pt x="39" y="15"/>
                  </a:lnTo>
                  <a:lnTo>
                    <a:pt x="38" y="15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2"/>
                  </a:lnTo>
                  <a:lnTo>
                    <a:pt x="39" y="12"/>
                  </a:lnTo>
                  <a:lnTo>
                    <a:pt x="39" y="12"/>
                  </a:lnTo>
                  <a:lnTo>
                    <a:pt x="39" y="1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0" y="9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9" y="5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9" y="2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8" y="5"/>
                  </a:lnTo>
                  <a:lnTo>
                    <a:pt x="51" y="7"/>
                  </a:lnTo>
                  <a:lnTo>
                    <a:pt x="55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5" y="2"/>
                  </a:lnTo>
                  <a:lnTo>
                    <a:pt x="5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7" name="Freeform 11512"/>
            <p:cNvSpPr>
              <a:spLocks noChangeAspect="1"/>
            </p:cNvSpPr>
            <p:nvPr/>
          </p:nvSpPr>
          <p:spPr bwMode="auto">
            <a:xfrm>
              <a:off x="1895613" y="1501047"/>
              <a:ext cx="222968" cy="90790"/>
            </a:xfrm>
            <a:custGeom>
              <a:avLst/>
              <a:gdLst>
                <a:gd name="T0" fmla="*/ 125 w 167"/>
                <a:gd name="T1" fmla="*/ 4 h 68"/>
                <a:gd name="T2" fmla="*/ 123 w 167"/>
                <a:gd name="T3" fmla="*/ 9 h 68"/>
                <a:gd name="T4" fmla="*/ 128 w 167"/>
                <a:gd name="T5" fmla="*/ 14 h 68"/>
                <a:gd name="T6" fmla="*/ 126 w 167"/>
                <a:gd name="T7" fmla="*/ 21 h 68"/>
                <a:gd name="T8" fmla="*/ 134 w 167"/>
                <a:gd name="T9" fmla="*/ 23 h 68"/>
                <a:gd name="T10" fmla="*/ 136 w 167"/>
                <a:gd name="T11" fmla="*/ 27 h 68"/>
                <a:gd name="T12" fmla="*/ 136 w 167"/>
                <a:gd name="T13" fmla="*/ 28 h 68"/>
                <a:gd name="T14" fmla="*/ 145 w 167"/>
                <a:gd name="T15" fmla="*/ 28 h 68"/>
                <a:gd name="T16" fmla="*/ 146 w 167"/>
                <a:gd name="T17" fmla="*/ 32 h 68"/>
                <a:gd name="T18" fmla="*/ 147 w 167"/>
                <a:gd name="T19" fmla="*/ 28 h 68"/>
                <a:gd name="T20" fmla="*/ 151 w 167"/>
                <a:gd name="T21" fmla="*/ 23 h 68"/>
                <a:gd name="T22" fmla="*/ 165 w 167"/>
                <a:gd name="T23" fmla="*/ 27 h 68"/>
                <a:gd name="T24" fmla="*/ 164 w 167"/>
                <a:gd name="T25" fmla="*/ 38 h 68"/>
                <a:gd name="T26" fmla="*/ 151 w 167"/>
                <a:gd name="T27" fmla="*/ 51 h 68"/>
                <a:gd name="T28" fmla="*/ 134 w 167"/>
                <a:gd name="T29" fmla="*/ 53 h 68"/>
                <a:gd name="T30" fmla="*/ 123 w 167"/>
                <a:gd name="T31" fmla="*/ 53 h 68"/>
                <a:gd name="T32" fmla="*/ 120 w 167"/>
                <a:gd name="T33" fmla="*/ 51 h 68"/>
                <a:gd name="T34" fmla="*/ 98 w 167"/>
                <a:gd name="T35" fmla="*/ 58 h 68"/>
                <a:gd name="T36" fmla="*/ 79 w 167"/>
                <a:gd name="T37" fmla="*/ 65 h 68"/>
                <a:gd name="T38" fmla="*/ 51 w 167"/>
                <a:gd name="T39" fmla="*/ 66 h 68"/>
                <a:gd name="T40" fmla="*/ 47 w 167"/>
                <a:gd name="T41" fmla="*/ 58 h 68"/>
                <a:gd name="T42" fmla="*/ 75 w 167"/>
                <a:gd name="T43" fmla="*/ 51 h 68"/>
                <a:gd name="T44" fmla="*/ 87 w 167"/>
                <a:gd name="T45" fmla="*/ 49 h 68"/>
                <a:gd name="T46" fmla="*/ 83 w 167"/>
                <a:gd name="T47" fmla="*/ 47 h 68"/>
                <a:gd name="T48" fmla="*/ 73 w 167"/>
                <a:gd name="T49" fmla="*/ 49 h 68"/>
                <a:gd name="T50" fmla="*/ 66 w 167"/>
                <a:gd name="T51" fmla="*/ 47 h 68"/>
                <a:gd name="T52" fmla="*/ 51 w 167"/>
                <a:gd name="T53" fmla="*/ 49 h 68"/>
                <a:gd name="T54" fmla="*/ 50 w 167"/>
                <a:gd name="T55" fmla="*/ 46 h 68"/>
                <a:gd name="T56" fmla="*/ 53 w 167"/>
                <a:gd name="T57" fmla="*/ 40 h 68"/>
                <a:gd name="T58" fmla="*/ 49 w 167"/>
                <a:gd name="T59" fmla="*/ 40 h 68"/>
                <a:gd name="T60" fmla="*/ 43 w 167"/>
                <a:gd name="T61" fmla="*/ 44 h 68"/>
                <a:gd name="T62" fmla="*/ 43 w 167"/>
                <a:gd name="T63" fmla="*/ 47 h 68"/>
                <a:gd name="T64" fmla="*/ 32 w 167"/>
                <a:gd name="T65" fmla="*/ 51 h 68"/>
                <a:gd name="T66" fmla="*/ 29 w 167"/>
                <a:gd name="T67" fmla="*/ 49 h 68"/>
                <a:gd name="T68" fmla="*/ 26 w 167"/>
                <a:gd name="T69" fmla="*/ 53 h 68"/>
                <a:gd name="T70" fmla="*/ 0 w 167"/>
                <a:gd name="T71" fmla="*/ 46 h 68"/>
                <a:gd name="T72" fmla="*/ 0 w 167"/>
                <a:gd name="T73" fmla="*/ 42 h 68"/>
                <a:gd name="T74" fmla="*/ 8 w 167"/>
                <a:gd name="T75" fmla="*/ 38 h 68"/>
                <a:gd name="T76" fmla="*/ 32 w 167"/>
                <a:gd name="T77" fmla="*/ 34 h 68"/>
                <a:gd name="T78" fmla="*/ 6 w 167"/>
                <a:gd name="T79" fmla="*/ 36 h 68"/>
                <a:gd name="T80" fmla="*/ 10 w 167"/>
                <a:gd name="T81" fmla="*/ 30 h 68"/>
                <a:gd name="T82" fmla="*/ 34 w 167"/>
                <a:gd name="T83" fmla="*/ 27 h 68"/>
                <a:gd name="T84" fmla="*/ 11 w 167"/>
                <a:gd name="T85" fmla="*/ 25 h 68"/>
                <a:gd name="T86" fmla="*/ 15 w 167"/>
                <a:gd name="T87" fmla="*/ 19 h 68"/>
                <a:gd name="T88" fmla="*/ 38 w 167"/>
                <a:gd name="T89" fmla="*/ 19 h 68"/>
                <a:gd name="T90" fmla="*/ 24 w 167"/>
                <a:gd name="T91" fmla="*/ 16 h 68"/>
                <a:gd name="T92" fmla="*/ 34 w 167"/>
                <a:gd name="T93" fmla="*/ 11 h 68"/>
                <a:gd name="T94" fmla="*/ 47 w 167"/>
                <a:gd name="T95" fmla="*/ 13 h 68"/>
                <a:gd name="T96" fmla="*/ 50 w 167"/>
                <a:gd name="T97" fmla="*/ 17 h 68"/>
                <a:gd name="T98" fmla="*/ 68 w 167"/>
                <a:gd name="T99" fmla="*/ 17 h 68"/>
                <a:gd name="T100" fmla="*/ 75 w 167"/>
                <a:gd name="T101" fmla="*/ 28 h 68"/>
                <a:gd name="T102" fmla="*/ 83 w 167"/>
                <a:gd name="T103" fmla="*/ 30 h 68"/>
                <a:gd name="T104" fmla="*/ 90 w 167"/>
                <a:gd name="T105" fmla="*/ 37 h 68"/>
                <a:gd name="T106" fmla="*/ 118 w 167"/>
                <a:gd name="T107" fmla="*/ 37 h 68"/>
                <a:gd name="T108" fmla="*/ 118 w 167"/>
                <a:gd name="T109" fmla="*/ 34 h 68"/>
                <a:gd name="T110" fmla="*/ 113 w 167"/>
                <a:gd name="T111" fmla="*/ 23 h 68"/>
                <a:gd name="T112" fmla="*/ 100 w 167"/>
                <a:gd name="T113" fmla="*/ 16 h 68"/>
                <a:gd name="T114" fmla="*/ 100 w 167"/>
                <a:gd name="T115" fmla="*/ 13 h 68"/>
                <a:gd name="T116" fmla="*/ 115 w 167"/>
                <a:gd name="T1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7" h="68">
                  <a:moveTo>
                    <a:pt x="120" y="0"/>
                  </a:moveTo>
                  <a:lnTo>
                    <a:pt x="123" y="2"/>
                  </a:lnTo>
                  <a:lnTo>
                    <a:pt x="125" y="2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25" y="6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9"/>
                  </a:lnTo>
                  <a:lnTo>
                    <a:pt x="123" y="11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6" y="13"/>
                  </a:lnTo>
                  <a:lnTo>
                    <a:pt x="128" y="14"/>
                  </a:lnTo>
                  <a:lnTo>
                    <a:pt x="130" y="17"/>
                  </a:lnTo>
                  <a:lnTo>
                    <a:pt x="128" y="19"/>
                  </a:lnTo>
                  <a:lnTo>
                    <a:pt x="126" y="19"/>
                  </a:lnTo>
                  <a:lnTo>
                    <a:pt x="126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6" y="23"/>
                  </a:lnTo>
                  <a:lnTo>
                    <a:pt x="128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6" y="23"/>
                  </a:lnTo>
                  <a:lnTo>
                    <a:pt x="136" y="25"/>
                  </a:lnTo>
                  <a:lnTo>
                    <a:pt x="136" y="25"/>
                  </a:lnTo>
                  <a:lnTo>
                    <a:pt x="136" y="25"/>
                  </a:lnTo>
                  <a:lnTo>
                    <a:pt x="136" y="27"/>
                  </a:lnTo>
                  <a:lnTo>
                    <a:pt x="132" y="28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6" y="28"/>
                  </a:lnTo>
                  <a:lnTo>
                    <a:pt x="137" y="27"/>
                  </a:lnTo>
                  <a:lnTo>
                    <a:pt x="139" y="27"/>
                  </a:lnTo>
                  <a:lnTo>
                    <a:pt x="143" y="27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6" y="30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46" y="32"/>
                  </a:lnTo>
                  <a:lnTo>
                    <a:pt x="147" y="30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9" y="28"/>
                  </a:lnTo>
                  <a:lnTo>
                    <a:pt x="147" y="28"/>
                  </a:lnTo>
                  <a:lnTo>
                    <a:pt x="147" y="27"/>
                  </a:lnTo>
                  <a:lnTo>
                    <a:pt x="147" y="27"/>
                  </a:lnTo>
                  <a:lnTo>
                    <a:pt x="147" y="25"/>
                  </a:lnTo>
                  <a:lnTo>
                    <a:pt x="149" y="23"/>
                  </a:lnTo>
                  <a:lnTo>
                    <a:pt x="151" y="23"/>
                  </a:lnTo>
                  <a:lnTo>
                    <a:pt x="153" y="23"/>
                  </a:lnTo>
                  <a:lnTo>
                    <a:pt x="160" y="25"/>
                  </a:lnTo>
                  <a:lnTo>
                    <a:pt x="164" y="25"/>
                  </a:lnTo>
                  <a:lnTo>
                    <a:pt x="165" y="27"/>
                  </a:lnTo>
                  <a:lnTo>
                    <a:pt x="165" y="27"/>
                  </a:lnTo>
                  <a:lnTo>
                    <a:pt x="165" y="28"/>
                  </a:lnTo>
                  <a:lnTo>
                    <a:pt x="167" y="32"/>
                  </a:lnTo>
                  <a:lnTo>
                    <a:pt x="167" y="34"/>
                  </a:lnTo>
                  <a:lnTo>
                    <a:pt x="165" y="36"/>
                  </a:lnTo>
                  <a:lnTo>
                    <a:pt x="164" y="38"/>
                  </a:lnTo>
                  <a:lnTo>
                    <a:pt x="164" y="40"/>
                  </a:lnTo>
                  <a:lnTo>
                    <a:pt x="162" y="47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1" y="51"/>
                  </a:lnTo>
                  <a:lnTo>
                    <a:pt x="146" y="55"/>
                  </a:lnTo>
                  <a:lnTo>
                    <a:pt x="145" y="55"/>
                  </a:lnTo>
                  <a:lnTo>
                    <a:pt x="143" y="55"/>
                  </a:lnTo>
                  <a:lnTo>
                    <a:pt x="139" y="53"/>
                  </a:lnTo>
                  <a:lnTo>
                    <a:pt x="134" y="53"/>
                  </a:lnTo>
                  <a:lnTo>
                    <a:pt x="132" y="53"/>
                  </a:lnTo>
                  <a:lnTo>
                    <a:pt x="128" y="53"/>
                  </a:lnTo>
                  <a:lnTo>
                    <a:pt x="126" y="55"/>
                  </a:lnTo>
                  <a:lnTo>
                    <a:pt x="125" y="53"/>
                  </a:lnTo>
                  <a:lnTo>
                    <a:pt x="123" y="53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3" y="51"/>
                  </a:lnTo>
                  <a:lnTo>
                    <a:pt x="122" y="51"/>
                  </a:lnTo>
                  <a:lnTo>
                    <a:pt x="120" y="51"/>
                  </a:lnTo>
                  <a:lnTo>
                    <a:pt x="118" y="51"/>
                  </a:lnTo>
                  <a:lnTo>
                    <a:pt x="111" y="55"/>
                  </a:lnTo>
                  <a:lnTo>
                    <a:pt x="102" y="56"/>
                  </a:lnTo>
                  <a:lnTo>
                    <a:pt x="99" y="58"/>
                  </a:lnTo>
                  <a:lnTo>
                    <a:pt x="98" y="58"/>
                  </a:lnTo>
                  <a:lnTo>
                    <a:pt x="96" y="58"/>
                  </a:lnTo>
                  <a:lnTo>
                    <a:pt x="94" y="60"/>
                  </a:lnTo>
                  <a:lnTo>
                    <a:pt x="90" y="61"/>
                  </a:lnTo>
                  <a:lnTo>
                    <a:pt x="87" y="63"/>
                  </a:lnTo>
                  <a:lnTo>
                    <a:pt x="79" y="65"/>
                  </a:lnTo>
                  <a:lnTo>
                    <a:pt x="69" y="68"/>
                  </a:lnTo>
                  <a:lnTo>
                    <a:pt x="62" y="68"/>
                  </a:lnTo>
                  <a:lnTo>
                    <a:pt x="55" y="66"/>
                  </a:lnTo>
                  <a:lnTo>
                    <a:pt x="53" y="66"/>
                  </a:lnTo>
                  <a:lnTo>
                    <a:pt x="51" y="66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3" y="61"/>
                  </a:lnTo>
                  <a:lnTo>
                    <a:pt x="45" y="60"/>
                  </a:lnTo>
                  <a:lnTo>
                    <a:pt x="47" y="58"/>
                  </a:lnTo>
                  <a:lnTo>
                    <a:pt x="50" y="58"/>
                  </a:lnTo>
                  <a:lnTo>
                    <a:pt x="59" y="56"/>
                  </a:lnTo>
                  <a:lnTo>
                    <a:pt x="64" y="53"/>
                  </a:lnTo>
                  <a:lnTo>
                    <a:pt x="68" y="53"/>
                  </a:lnTo>
                  <a:lnTo>
                    <a:pt x="75" y="51"/>
                  </a:lnTo>
                  <a:lnTo>
                    <a:pt x="76" y="53"/>
                  </a:lnTo>
                  <a:lnTo>
                    <a:pt x="79" y="53"/>
                  </a:lnTo>
                  <a:lnTo>
                    <a:pt x="81" y="51"/>
                  </a:lnTo>
                  <a:lnTo>
                    <a:pt x="83" y="51"/>
                  </a:lnTo>
                  <a:lnTo>
                    <a:pt x="87" y="49"/>
                  </a:lnTo>
                  <a:lnTo>
                    <a:pt x="88" y="47"/>
                  </a:lnTo>
                  <a:lnTo>
                    <a:pt x="90" y="46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47"/>
                  </a:lnTo>
                  <a:lnTo>
                    <a:pt x="81" y="47"/>
                  </a:lnTo>
                  <a:lnTo>
                    <a:pt x="79" y="47"/>
                  </a:lnTo>
                  <a:lnTo>
                    <a:pt x="76" y="47"/>
                  </a:lnTo>
                  <a:lnTo>
                    <a:pt x="73" y="49"/>
                  </a:lnTo>
                  <a:lnTo>
                    <a:pt x="73" y="49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6" y="47"/>
                  </a:lnTo>
                  <a:lnTo>
                    <a:pt x="66" y="47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57" y="49"/>
                  </a:lnTo>
                  <a:lnTo>
                    <a:pt x="51" y="51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1" y="44"/>
                  </a:lnTo>
                  <a:lnTo>
                    <a:pt x="51" y="44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3" y="40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7" y="44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3" y="44"/>
                  </a:lnTo>
                  <a:lnTo>
                    <a:pt x="41" y="44"/>
                  </a:lnTo>
                  <a:lnTo>
                    <a:pt x="41" y="44"/>
                  </a:lnTo>
                  <a:lnTo>
                    <a:pt x="41" y="46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9"/>
                  </a:lnTo>
                  <a:lnTo>
                    <a:pt x="36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0" y="49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27" y="49"/>
                  </a:lnTo>
                  <a:lnTo>
                    <a:pt x="27" y="51"/>
                  </a:lnTo>
                  <a:lnTo>
                    <a:pt x="26" y="51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19" y="51"/>
                  </a:lnTo>
                  <a:lnTo>
                    <a:pt x="15" y="47"/>
                  </a:lnTo>
                  <a:lnTo>
                    <a:pt x="10" y="47"/>
                  </a:lnTo>
                  <a:lnTo>
                    <a:pt x="6" y="4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19" y="38"/>
                  </a:lnTo>
                  <a:lnTo>
                    <a:pt x="21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21" y="36"/>
                  </a:lnTo>
                  <a:lnTo>
                    <a:pt x="15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5" y="30"/>
                  </a:lnTo>
                  <a:lnTo>
                    <a:pt x="24" y="28"/>
                  </a:lnTo>
                  <a:lnTo>
                    <a:pt x="29" y="28"/>
                  </a:lnTo>
                  <a:lnTo>
                    <a:pt x="32" y="28"/>
                  </a:lnTo>
                  <a:lnTo>
                    <a:pt x="34" y="27"/>
                  </a:lnTo>
                  <a:lnTo>
                    <a:pt x="27" y="27"/>
                  </a:lnTo>
                  <a:lnTo>
                    <a:pt x="17" y="28"/>
                  </a:lnTo>
                  <a:lnTo>
                    <a:pt x="15" y="27"/>
                  </a:lnTo>
                  <a:lnTo>
                    <a:pt x="11" y="27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1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21" y="17"/>
                  </a:lnTo>
                  <a:lnTo>
                    <a:pt x="24" y="19"/>
                  </a:lnTo>
                  <a:lnTo>
                    <a:pt x="36" y="19"/>
                  </a:lnTo>
                  <a:lnTo>
                    <a:pt x="38" y="19"/>
                  </a:lnTo>
                  <a:lnTo>
                    <a:pt x="36" y="19"/>
                  </a:lnTo>
                  <a:lnTo>
                    <a:pt x="34" y="17"/>
                  </a:lnTo>
                  <a:lnTo>
                    <a:pt x="26" y="17"/>
                  </a:lnTo>
                  <a:lnTo>
                    <a:pt x="24" y="17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7" y="13"/>
                  </a:lnTo>
                  <a:lnTo>
                    <a:pt x="34" y="11"/>
                  </a:lnTo>
                  <a:lnTo>
                    <a:pt x="38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7" y="11"/>
                  </a:lnTo>
                  <a:lnTo>
                    <a:pt x="47" y="13"/>
                  </a:lnTo>
                  <a:lnTo>
                    <a:pt x="47" y="13"/>
                  </a:lnTo>
                  <a:lnTo>
                    <a:pt x="47" y="14"/>
                  </a:lnTo>
                  <a:lnTo>
                    <a:pt x="47" y="14"/>
                  </a:lnTo>
                  <a:lnTo>
                    <a:pt x="49" y="16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7" y="17"/>
                  </a:lnTo>
                  <a:lnTo>
                    <a:pt x="60" y="17"/>
                  </a:lnTo>
                  <a:lnTo>
                    <a:pt x="62" y="17"/>
                  </a:lnTo>
                  <a:lnTo>
                    <a:pt x="68" y="17"/>
                  </a:lnTo>
                  <a:lnTo>
                    <a:pt x="71" y="23"/>
                  </a:lnTo>
                  <a:lnTo>
                    <a:pt x="78" y="27"/>
                  </a:lnTo>
                  <a:lnTo>
                    <a:pt x="78" y="27"/>
                  </a:lnTo>
                  <a:lnTo>
                    <a:pt x="76" y="28"/>
                  </a:lnTo>
                  <a:lnTo>
                    <a:pt x="75" y="28"/>
                  </a:lnTo>
                  <a:lnTo>
                    <a:pt x="76" y="28"/>
                  </a:lnTo>
                  <a:lnTo>
                    <a:pt x="78" y="30"/>
                  </a:lnTo>
                  <a:lnTo>
                    <a:pt x="79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32"/>
                  </a:lnTo>
                  <a:lnTo>
                    <a:pt x="85" y="34"/>
                  </a:lnTo>
                  <a:lnTo>
                    <a:pt x="87" y="36"/>
                  </a:lnTo>
                  <a:lnTo>
                    <a:pt x="88" y="37"/>
                  </a:lnTo>
                  <a:lnTo>
                    <a:pt x="90" y="37"/>
                  </a:lnTo>
                  <a:lnTo>
                    <a:pt x="92" y="37"/>
                  </a:lnTo>
                  <a:lnTo>
                    <a:pt x="94" y="37"/>
                  </a:lnTo>
                  <a:lnTo>
                    <a:pt x="98" y="37"/>
                  </a:lnTo>
                  <a:lnTo>
                    <a:pt x="117" y="38"/>
                  </a:lnTo>
                  <a:lnTo>
                    <a:pt x="118" y="37"/>
                  </a:lnTo>
                  <a:lnTo>
                    <a:pt x="118" y="37"/>
                  </a:lnTo>
                  <a:lnTo>
                    <a:pt x="120" y="36"/>
                  </a:lnTo>
                  <a:lnTo>
                    <a:pt x="120" y="36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07" y="28"/>
                  </a:lnTo>
                  <a:lnTo>
                    <a:pt x="106" y="27"/>
                  </a:lnTo>
                  <a:lnTo>
                    <a:pt x="111" y="23"/>
                  </a:lnTo>
                  <a:lnTo>
                    <a:pt x="111" y="23"/>
                  </a:lnTo>
                  <a:lnTo>
                    <a:pt x="113" y="23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0" y="16"/>
                  </a:lnTo>
                  <a:lnTo>
                    <a:pt x="100" y="16"/>
                  </a:lnTo>
                  <a:lnTo>
                    <a:pt x="100" y="14"/>
                  </a:lnTo>
                  <a:lnTo>
                    <a:pt x="99" y="14"/>
                  </a:lnTo>
                  <a:lnTo>
                    <a:pt x="99" y="13"/>
                  </a:lnTo>
                  <a:lnTo>
                    <a:pt x="100" y="13"/>
                  </a:lnTo>
                  <a:lnTo>
                    <a:pt x="104" y="11"/>
                  </a:lnTo>
                  <a:lnTo>
                    <a:pt x="106" y="9"/>
                  </a:lnTo>
                  <a:lnTo>
                    <a:pt x="111" y="6"/>
                  </a:lnTo>
                  <a:lnTo>
                    <a:pt x="113" y="2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2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8" name="Freeform 11516"/>
            <p:cNvSpPr>
              <a:spLocks noChangeAspect="1"/>
            </p:cNvSpPr>
            <p:nvPr/>
          </p:nvSpPr>
          <p:spPr bwMode="auto">
            <a:xfrm>
              <a:off x="2357721" y="1515732"/>
              <a:ext cx="275750" cy="83526"/>
            </a:xfrm>
            <a:custGeom>
              <a:avLst/>
              <a:gdLst>
                <a:gd name="T0" fmla="*/ 38 w 241"/>
                <a:gd name="T1" fmla="*/ 5 h 73"/>
                <a:gd name="T2" fmla="*/ 51 w 241"/>
                <a:gd name="T3" fmla="*/ 9 h 73"/>
                <a:gd name="T4" fmla="*/ 49 w 241"/>
                <a:gd name="T5" fmla="*/ 15 h 73"/>
                <a:gd name="T6" fmla="*/ 57 w 241"/>
                <a:gd name="T7" fmla="*/ 15 h 73"/>
                <a:gd name="T8" fmla="*/ 85 w 241"/>
                <a:gd name="T9" fmla="*/ 15 h 73"/>
                <a:gd name="T10" fmla="*/ 77 w 241"/>
                <a:gd name="T11" fmla="*/ 18 h 73"/>
                <a:gd name="T12" fmla="*/ 83 w 241"/>
                <a:gd name="T13" fmla="*/ 20 h 73"/>
                <a:gd name="T14" fmla="*/ 90 w 241"/>
                <a:gd name="T15" fmla="*/ 26 h 73"/>
                <a:gd name="T16" fmla="*/ 83 w 241"/>
                <a:gd name="T17" fmla="*/ 28 h 73"/>
                <a:gd name="T18" fmla="*/ 98 w 241"/>
                <a:gd name="T19" fmla="*/ 34 h 73"/>
                <a:gd name="T20" fmla="*/ 106 w 241"/>
                <a:gd name="T21" fmla="*/ 39 h 73"/>
                <a:gd name="T22" fmla="*/ 104 w 241"/>
                <a:gd name="T23" fmla="*/ 44 h 73"/>
                <a:gd name="T24" fmla="*/ 109 w 241"/>
                <a:gd name="T25" fmla="*/ 43 h 73"/>
                <a:gd name="T26" fmla="*/ 120 w 241"/>
                <a:gd name="T27" fmla="*/ 45 h 73"/>
                <a:gd name="T28" fmla="*/ 132 w 241"/>
                <a:gd name="T29" fmla="*/ 43 h 73"/>
                <a:gd name="T30" fmla="*/ 151 w 241"/>
                <a:gd name="T31" fmla="*/ 47 h 73"/>
                <a:gd name="T32" fmla="*/ 167 w 241"/>
                <a:gd name="T33" fmla="*/ 41 h 73"/>
                <a:gd name="T34" fmla="*/ 188 w 241"/>
                <a:gd name="T35" fmla="*/ 39 h 73"/>
                <a:gd name="T36" fmla="*/ 216 w 241"/>
                <a:gd name="T37" fmla="*/ 39 h 73"/>
                <a:gd name="T38" fmla="*/ 224 w 241"/>
                <a:gd name="T39" fmla="*/ 41 h 73"/>
                <a:gd name="T40" fmla="*/ 230 w 241"/>
                <a:gd name="T41" fmla="*/ 45 h 73"/>
                <a:gd name="T42" fmla="*/ 239 w 241"/>
                <a:gd name="T43" fmla="*/ 53 h 73"/>
                <a:gd name="T44" fmla="*/ 233 w 241"/>
                <a:gd name="T45" fmla="*/ 60 h 73"/>
                <a:gd name="T46" fmla="*/ 241 w 241"/>
                <a:gd name="T47" fmla="*/ 62 h 73"/>
                <a:gd name="T48" fmla="*/ 228 w 241"/>
                <a:gd name="T49" fmla="*/ 63 h 73"/>
                <a:gd name="T50" fmla="*/ 230 w 241"/>
                <a:gd name="T51" fmla="*/ 68 h 73"/>
                <a:gd name="T52" fmla="*/ 208 w 241"/>
                <a:gd name="T53" fmla="*/ 73 h 73"/>
                <a:gd name="T54" fmla="*/ 192 w 241"/>
                <a:gd name="T55" fmla="*/ 70 h 73"/>
                <a:gd name="T56" fmla="*/ 190 w 241"/>
                <a:gd name="T57" fmla="*/ 63 h 73"/>
                <a:gd name="T58" fmla="*/ 185 w 241"/>
                <a:gd name="T59" fmla="*/ 63 h 73"/>
                <a:gd name="T60" fmla="*/ 185 w 241"/>
                <a:gd name="T61" fmla="*/ 70 h 73"/>
                <a:gd name="T62" fmla="*/ 166 w 241"/>
                <a:gd name="T63" fmla="*/ 72 h 73"/>
                <a:gd name="T64" fmla="*/ 161 w 241"/>
                <a:gd name="T65" fmla="*/ 72 h 73"/>
                <a:gd name="T66" fmla="*/ 157 w 241"/>
                <a:gd name="T67" fmla="*/ 72 h 73"/>
                <a:gd name="T68" fmla="*/ 141 w 241"/>
                <a:gd name="T69" fmla="*/ 72 h 73"/>
                <a:gd name="T70" fmla="*/ 127 w 241"/>
                <a:gd name="T71" fmla="*/ 73 h 73"/>
                <a:gd name="T72" fmla="*/ 115 w 241"/>
                <a:gd name="T73" fmla="*/ 70 h 73"/>
                <a:gd name="T74" fmla="*/ 115 w 241"/>
                <a:gd name="T75" fmla="*/ 63 h 73"/>
                <a:gd name="T76" fmla="*/ 109 w 241"/>
                <a:gd name="T77" fmla="*/ 65 h 73"/>
                <a:gd name="T78" fmla="*/ 106 w 241"/>
                <a:gd name="T79" fmla="*/ 67 h 73"/>
                <a:gd name="T80" fmla="*/ 101 w 241"/>
                <a:gd name="T81" fmla="*/ 72 h 73"/>
                <a:gd name="T82" fmla="*/ 82 w 241"/>
                <a:gd name="T83" fmla="*/ 67 h 73"/>
                <a:gd name="T84" fmla="*/ 78 w 241"/>
                <a:gd name="T85" fmla="*/ 68 h 73"/>
                <a:gd name="T86" fmla="*/ 70 w 241"/>
                <a:gd name="T87" fmla="*/ 67 h 73"/>
                <a:gd name="T88" fmla="*/ 66 w 241"/>
                <a:gd name="T89" fmla="*/ 56 h 73"/>
                <a:gd name="T90" fmla="*/ 61 w 241"/>
                <a:gd name="T91" fmla="*/ 49 h 73"/>
                <a:gd name="T92" fmla="*/ 66 w 241"/>
                <a:gd name="T93" fmla="*/ 39 h 73"/>
                <a:gd name="T94" fmla="*/ 55 w 241"/>
                <a:gd name="T95" fmla="*/ 24 h 73"/>
                <a:gd name="T96" fmla="*/ 43 w 241"/>
                <a:gd name="T97" fmla="*/ 23 h 73"/>
                <a:gd name="T98" fmla="*/ 23 w 241"/>
                <a:gd name="T99" fmla="*/ 23 h 73"/>
                <a:gd name="T100" fmla="*/ 13 w 241"/>
                <a:gd name="T101" fmla="*/ 16 h 73"/>
                <a:gd name="T102" fmla="*/ 0 w 241"/>
                <a:gd name="T103" fmla="*/ 11 h 73"/>
                <a:gd name="T104" fmla="*/ 4 w 241"/>
                <a:gd name="T105" fmla="*/ 9 h 73"/>
                <a:gd name="T106" fmla="*/ 0 w 241"/>
                <a:gd name="T107" fmla="*/ 5 h 73"/>
                <a:gd name="T108" fmla="*/ 10 w 241"/>
                <a:gd name="T109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1" h="73">
                  <a:moveTo>
                    <a:pt x="13" y="0"/>
                  </a:moveTo>
                  <a:lnTo>
                    <a:pt x="17" y="0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9" y="9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51" y="11"/>
                  </a:lnTo>
                  <a:lnTo>
                    <a:pt x="51" y="13"/>
                  </a:lnTo>
                  <a:lnTo>
                    <a:pt x="51" y="13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47" y="16"/>
                  </a:lnTo>
                  <a:lnTo>
                    <a:pt x="47" y="18"/>
                  </a:lnTo>
                  <a:lnTo>
                    <a:pt x="45" y="18"/>
                  </a:lnTo>
                  <a:lnTo>
                    <a:pt x="47" y="18"/>
                  </a:lnTo>
                  <a:lnTo>
                    <a:pt x="54" y="15"/>
                  </a:lnTo>
                  <a:lnTo>
                    <a:pt x="57" y="15"/>
                  </a:lnTo>
                  <a:lnTo>
                    <a:pt x="62" y="15"/>
                  </a:lnTo>
                  <a:lnTo>
                    <a:pt x="70" y="13"/>
                  </a:lnTo>
                  <a:lnTo>
                    <a:pt x="73" y="13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85" y="15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8" y="18"/>
                  </a:lnTo>
                  <a:lnTo>
                    <a:pt x="85" y="18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77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18"/>
                  </a:lnTo>
                  <a:lnTo>
                    <a:pt x="77" y="20"/>
                  </a:lnTo>
                  <a:lnTo>
                    <a:pt x="83" y="20"/>
                  </a:lnTo>
                  <a:lnTo>
                    <a:pt x="104" y="23"/>
                  </a:lnTo>
                  <a:lnTo>
                    <a:pt x="106" y="24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2" y="26"/>
                  </a:lnTo>
                  <a:lnTo>
                    <a:pt x="90" y="26"/>
                  </a:lnTo>
                  <a:lnTo>
                    <a:pt x="83" y="26"/>
                  </a:lnTo>
                  <a:lnTo>
                    <a:pt x="77" y="24"/>
                  </a:lnTo>
                  <a:lnTo>
                    <a:pt x="75" y="24"/>
                  </a:lnTo>
                  <a:lnTo>
                    <a:pt x="77" y="26"/>
                  </a:lnTo>
                  <a:lnTo>
                    <a:pt x="80" y="26"/>
                  </a:lnTo>
                  <a:lnTo>
                    <a:pt x="83" y="28"/>
                  </a:lnTo>
                  <a:lnTo>
                    <a:pt x="85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4" y="32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4" y="37"/>
                  </a:lnTo>
                  <a:lnTo>
                    <a:pt x="106" y="39"/>
                  </a:lnTo>
                  <a:lnTo>
                    <a:pt x="106" y="39"/>
                  </a:lnTo>
                  <a:lnTo>
                    <a:pt x="104" y="41"/>
                  </a:lnTo>
                  <a:lnTo>
                    <a:pt x="102" y="41"/>
                  </a:lnTo>
                  <a:lnTo>
                    <a:pt x="100" y="43"/>
                  </a:lnTo>
                  <a:lnTo>
                    <a:pt x="100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12" y="45"/>
                  </a:lnTo>
                  <a:lnTo>
                    <a:pt x="112" y="45"/>
                  </a:lnTo>
                  <a:lnTo>
                    <a:pt x="112" y="44"/>
                  </a:lnTo>
                  <a:lnTo>
                    <a:pt x="109" y="43"/>
                  </a:lnTo>
                  <a:lnTo>
                    <a:pt x="109" y="43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5" y="41"/>
                  </a:lnTo>
                  <a:lnTo>
                    <a:pt x="120" y="45"/>
                  </a:lnTo>
                  <a:lnTo>
                    <a:pt x="126" y="44"/>
                  </a:lnTo>
                  <a:lnTo>
                    <a:pt x="127" y="44"/>
                  </a:lnTo>
                  <a:lnTo>
                    <a:pt x="128" y="45"/>
                  </a:lnTo>
                  <a:lnTo>
                    <a:pt x="128" y="45"/>
                  </a:lnTo>
                  <a:lnTo>
                    <a:pt x="130" y="43"/>
                  </a:lnTo>
                  <a:lnTo>
                    <a:pt x="132" y="43"/>
                  </a:lnTo>
                  <a:lnTo>
                    <a:pt x="139" y="45"/>
                  </a:lnTo>
                  <a:lnTo>
                    <a:pt x="143" y="45"/>
                  </a:lnTo>
                  <a:lnTo>
                    <a:pt x="145" y="47"/>
                  </a:lnTo>
                  <a:lnTo>
                    <a:pt x="147" y="47"/>
                  </a:lnTo>
                  <a:lnTo>
                    <a:pt x="150" y="47"/>
                  </a:lnTo>
                  <a:lnTo>
                    <a:pt x="151" y="47"/>
                  </a:lnTo>
                  <a:lnTo>
                    <a:pt x="148" y="45"/>
                  </a:lnTo>
                  <a:lnTo>
                    <a:pt x="150" y="44"/>
                  </a:lnTo>
                  <a:lnTo>
                    <a:pt x="155" y="43"/>
                  </a:lnTo>
                  <a:lnTo>
                    <a:pt x="158" y="44"/>
                  </a:lnTo>
                  <a:lnTo>
                    <a:pt x="164" y="41"/>
                  </a:lnTo>
                  <a:lnTo>
                    <a:pt x="167" y="41"/>
                  </a:lnTo>
                  <a:lnTo>
                    <a:pt x="169" y="41"/>
                  </a:lnTo>
                  <a:lnTo>
                    <a:pt x="176" y="39"/>
                  </a:lnTo>
                  <a:lnTo>
                    <a:pt x="178" y="37"/>
                  </a:lnTo>
                  <a:lnTo>
                    <a:pt x="178" y="37"/>
                  </a:lnTo>
                  <a:lnTo>
                    <a:pt x="181" y="37"/>
                  </a:lnTo>
                  <a:lnTo>
                    <a:pt x="188" y="39"/>
                  </a:lnTo>
                  <a:lnTo>
                    <a:pt x="190" y="39"/>
                  </a:lnTo>
                  <a:lnTo>
                    <a:pt x="197" y="37"/>
                  </a:lnTo>
                  <a:lnTo>
                    <a:pt x="200" y="35"/>
                  </a:lnTo>
                  <a:lnTo>
                    <a:pt x="204" y="35"/>
                  </a:lnTo>
                  <a:lnTo>
                    <a:pt x="211" y="37"/>
                  </a:lnTo>
                  <a:lnTo>
                    <a:pt x="216" y="39"/>
                  </a:lnTo>
                  <a:lnTo>
                    <a:pt x="216" y="39"/>
                  </a:lnTo>
                  <a:lnTo>
                    <a:pt x="216" y="41"/>
                  </a:lnTo>
                  <a:lnTo>
                    <a:pt x="216" y="41"/>
                  </a:lnTo>
                  <a:lnTo>
                    <a:pt x="218" y="41"/>
                  </a:lnTo>
                  <a:lnTo>
                    <a:pt x="220" y="41"/>
                  </a:lnTo>
                  <a:lnTo>
                    <a:pt x="224" y="41"/>
                  </a:lnTo>
                  <a:lnTo>
                    <a:pt x="228" y="43"/>
                  </a:lnTo>
                  <a:lnTo>
                    <a:pt x="230" y="43"/>
                  </a:lnTo>
                  <a:lnTo>
                    <a:pt x="233" y="44"/>
                  </a:lnTo>
                  <a:lnTo>
                    <a:pt x="233" y="44"/>
                  </a:lnTo>
                  <a:lnTo>
                    <a:pt x="228" y="45"/>
                  </a:lnTo>
                  <a:lnTo>
                    <a:pt x="230" y="45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7"/>
                  </a:lnTo>
                  <a:lnTo>
                    <a:pt x="239" y="49"/>
                  </a:lnTo>
                  <a:lnTo>
                    <a:pt x="239" y="51"/>
                  </a:lnTo>
                  <a:lnTo>
                    <a:pt x="239" y="53"/>
                  </a:lnTo>
                  <a:lnTo>
                    <a:pt x="237" y="53"/>
                  </a:lnTo>
                  <a:lnTo>
                    <a:pt x="234" y="56"/>
                  </a:lnTo>
                  <a:lnTo>
                    <a:pt x="228" y="58"/>
                  </a:lnTo>
                  <a:lnTo>
                    <a:pt x="228" y="58"/>
                  </a:lnTo>
                  <a:lnTo>
                    <a:pt x="230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58"/>
                  </a:lnTo>
                  <a:lnTo>
                    <a:pt x="237" y="58"/>
                  </a:lnTo>
                  <a:lnTo>
                    <a:pt x="239" y="60"/>
                  </a:lnTo>
                  <a:lnTo>
                    <a:pt x="241" y="60"/>
                  </a:lnTo>
                  <a:lnTo>
                    <a:pt x="241" y="62"/>
                  </a:lnTo>
                  <a:lnTo>
                    <a:pt x="239" y="62"/>
                  </a:lnTo>
                  <a:lnTo>
                    <a:pt x="234" y="63"/>
                  </a:lnTo>
                  <a:lnTo>
                    <a:pt x="230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3"/>
                  </a:lnTo>
                  <a:lnTo>
                    <a:pt x="230" y="63"/>
                  </a:lnTo>
                  <a:lnTo>
                    <a:pt x="230" y="65"/>
                  </a:lnTo>
                  <a:lnTo>
                    <a:pt x="230" y="65"/>
                  </a:lnTo>
                  <a:lnTo>
                    <a:pt x="230" y="67"/>
                  </a:lnTo>
                  <a:lnTo>
                    <a:pt x="230" y="67"/>
                  </a:lnTo>
                  <a:lnTo>
                    <a:pt x="230" y="68"/>
                  </a:lnTo>
                  <a:lnTo>
                    <a:pt x="228" y="70"/>
                  </a:lnTo>
                  <a:lnTo>
                    <a:pt x="228" y="70"/>
                  </a:lnTo>
                  <a:lnTo>
                    <a:pt x="216" y="70"/>
                  </a:lnTo>
                  <a:lnTo>
                    <a:pt x="215" y="72"/>
                  </a:lnTo>
                  <a:lnTo>
                    <a:pt x="211" y="72"/>
                  </a:lnTo>
                  <a:lnTo>
                    <a:pt x="208" y="73"/>
                  </a:lnTo>
                  <a:lnTo>
                    <a:pt x="205" y="73"/>
                  </a:lnTo>
                  <a:lnTo>
                    <a:pt x="204" y="73"/>
                  </a:lnTo>
                  <a:lnTo>
                    <a:pt x="199" y="72"/>
                  </a:lnTo>
                  <a:lnTo>
                    <a:pt x="197" y="72"/>
                  </a:lnTo>
                  <a:lnTo>
                    <a:pt x="196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68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90" y="65"/>
                  </a:lnTo>
                  <a:lnTo>
                    <a:pt x="190" y="63"/>
                  </a:lnTo>
                  <a:lnTo>
                    <a:pt x="190" y="63"/>
                  </a:lnTo>
                  <a:lnTo>
                    <a:pt x="188" y="63"/>
                  </a:lnTo>
                  <a:lnTo>
                    <a:pt x="186" y="62"/>
                  </a:lnTo>
                  <a:lnTo>
                    <a:pt x="185" y="62"/>
                  </a:lnTo>
                  <a:lnTo>
                    <a:pt x="185" y="62"/>
                  </a:lnTo>
                  <a:lnTo>
                    <a:pt x="185" y="63"/>
                  </a:lnTo>
                  <a:lnTo>
                    <a:pt x="185" y="63"/>
                  </a:lnTo>
                  <a:lnTo>
                    <a:pt x="186" y="65"/>
                  </a:lnTo>
                  <a:lnTo>
                    <a:pt x="186" y="65"/>
                  </a:lnTo>
                  <a:lnTo>
                    <a:pt x="186" y="68"/>
                  </a:lnTo>
                  <a:lnTo>
                    <a:pt x="186" y="68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79" y="70"/>
                  </a:lnTo>
                  <a:lnTo>
                    <a:pt x="175" y="72"/>
                  </a:lnTo>
                  <a:lnTo>
                    <a:pt x="173" y="72"/>
                  </a:lnTo>
                  <a:lnTo>
                    <a:pt x="169" y="72"/>
                  </a:lnTo>
                  <a:lnTo>
                    <a:pt x="166" y="72"/>
                  </a:lnTo>
                  <a:lnTo>
                    <a:pt x="166" y="70"/>
                  </a:lnTo>
                  <a:lnTo>
                    <a:pt x="164" y="70"/>
                  </a:lnTo>
                  <a:lnTo>
                    <a:pt x="162" y="70"/>
                  </a:lnTo>
                  <a:lnTo>
                    <a:pt x="162" y="72"/>
                  </a:lnTo>
                  <a:lnTo>
                    <a:pt x="162" y="72"/>
                  </a:lnTo>
                  <a:lnTo>
                    <a:pt x="161" y="72"/>
                  </a:lnTo>
                  <a:lnTo>
                    <a:pt x="158" y="72"/>
                  </a:lnTo>
                  <a:lnTo>
                    <a:pt x="157" y="70"/>
                  </a:lnTo>
                  <a:lnTo>
                    <a:pt x="157" y="70"/>
                  </a:lnTo>
                  <a:lnTo>
                    <a:pt x="157" y="70"/>
                  </a:lnTo>
                  <a:lnTo>
                    <a:pt x="157" y="72"/>
                  </a:lnTo>
                  <a:lnTo>
                    <a:pt x="157" y="72"/>
                  </a:lnTo>
                  <a:lnTo>
                    <a:pt x="154" y="72"/>
                  </a:lnTo>
                  <a:lnTo>
                    <a:pt x="150" y="72"/>
                  </a:lnTo>
                  <a:lnTo>
                    <a:pt x="148" y="72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41" y="73"/>
                  </a:lnTo>
                  <a:lnTo>
                    <a:pt x="139" y="73"/>
                  </a:lnTo>
                  <a:lnTo>
                    <a:pt x="136" y="73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2" y="73"/>
                  </a:lnTo>
                  <a:lnTo>
                    <a:pt x="117" y="73"/>
                  </a:lnTo>
                  <a:lnTo>
                    <a:pt x="115" y="72"/>
                  </a:lnTo>
                  <a:lnTo>
                    <a:pt x="115" y="72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8"/>
                  </a:lnTo>
                  <a:lnTo>
                    <a:pt x="117" y="67"/>
                  </a:lnTo>
                  <a:lnTo>
                    <a:pt x="119" y="65"/>
                  </a:lnTo>
                  <a:lnTo>
                    <a:pt x="117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3" y="65"/>
                  </a:lnTo>
                  <a:lnTo>
                    <a:pt x="112" y="67"/>
                  </a:lnTo>
                  <a:lnTo>
                    <a:pt x="109" y="67"/>
                  </a:lnTo>
                  <a:lnTo>
                    <a:pt x="109" y="67"/>
                  </a:lnTo>
                  <a:lnTo>
                    <a:pt x="109" y="65"/>
                  </a:lnTo>
                  <a:lnTo>
                    <a:pt x="109" y="65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8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4" y="70"/>
                  </a:lnTo>
                  <a:lnTo>
                    <a:pt x="102" y="70"/>
                  </a:lnTo>
                  <a:lnTo>
                    <a:pt x="101" y="72"/>
                  </a:lnTo>
                  <a:lnTo>
                    <a:pt x="98" y="72"/>
                  </a:lnTo>
                  <a:lnTo>
                    <a:pt x="94" y="70"/>
                  </a:lnTo>
                  <a:lnTo>
                    <a:pt x="89" y="70"/>
                  </a:lnTo>
                  <a:lnTo>
                    <a:pt x="88" y="70"/>
                  </a:lnTo>
                  <a:lnTo>
                    <a:pt x="83" y="67"/>
                  </a:lnTo>
                  <a:lnTo>
                    <a:pt x="82" y="67"/>
                  </a:lnTo>
                  <a:lnTo>
                    <a:pt x="82" y="67"/>
                  </a:lnTo>
                  <a:lnTo>
                    <a:pt x="82" y="65"/>
                  </a:lnTo>
                  <a:lnTo>
                    <a:pt x="82" y="63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7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1" y="67"/>
                  </a:lnTo>
                  <a:lnTo>
                    <a:pt x="70" y="67"/>
                  </a:lnTo>
                  <a:lnTo>
                    <a:pt x="68" y="65"/>
                  </a:lnTo>
                  <a:lnTo>
                    <a:pt x="66" y="60"/>
                  </a:lnTo>
                  <a:lnTo>
                    <a:pt x="64" y="58"/>
                  </a:lnTo>
                  <a:lnTo>
                    <a:pt x="64" y="56"/>
                  </a:lnTo>
                  <a:lnTo>
                    <a:pt x="66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2" y="53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2" y="45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4" y="37"/>
                  </a:lnTo>
                  <a:lnTo>
                    <a:pt x="64" y="35"/>
                  </a:lnTo>
                  <a:lnTo>
                    <a:pt x="62" y="34"/>
                  </a:lnTo>
                  <a:lnTo>
                    <a:pt x="61" y="32"/>
                  </a:lnTo>
                  <a:lnTo>
                    <a:pt x="57" y="28"/>
                  </a:lnTo>
                  <a:lnTo>
                    <a:pt x="55" y="24"/>
                  </a:lnTo>
                  <a:lnTo>
                    <a:pt x="52" y="21"/>
                  </a:lnTo>
                  <a:lnTo>
                    <a:pt x="51" y="21"/>
                  </a:lnTo>
                  <a:lnTo>
                    <a:pt x="49" y="21"/>
                  </a:lnTo>
                  <a:lnTo>
                    <a:pt x="45" y="23"/>
                  </a:lnTo>
                  <a:lnTo>
                    <a:pt x="43" y="23"/>
                  </a:lnTo>
                  <a:lnTo>
                    <a:pt x="43" y="23"/>
                  </a:lnTo>
                  <a:lnTo>
                    <a:pt x="42" y="23"/>
                  </a:lnTo>
                  <a:lnTo>
                    <a:pt x="34" y="23"/>
                  </a:lnTo>
                  <a:lnTo>
                    <a:pt x="31" y="23"/>
                  </a:lnTo>
                  <a:lnTo>
                    <a:pt x="30" y="23"/>
                  </a:lnTo>
                  <a:lnTo>
                    <a:pt x="26" y="24"/>
                  </a:lnTo>
                  <a:lnTo>
                    <a:pt x="23" y="23"/>
                  </a:lnTo>
                  <a:lnTo>
                    <a:pt x="19" y="21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5" y="16"/>
                  </a:lnTo>
                  <a:lnTo>
                    <a:pt x="17" y="15"/>
                  </a:lnTo>
                  <a:lnTo>
                    <a:pt x="13" y="16"/>
                  </a:lnTo>
                  <a:lnTo>
                    <a:pt x="12" y="16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5" y="9"/>
                  </a:lnTo>
                  <a:lnTo>
                    <a:pt x="4" y="7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99" name="Freeform 11531"/>
            <p:cNvSpPr>
              <a:spLocks noChangeAspect="1"/>
            </p:cNvSpPr>
            <p:nvPr/>
          </p:nvSpPr>
          <p:spPr bwMode="auto">
            <a:xfrm>
              <a:off x="1966889" y="1440633"/>
              <a:ext cx="99386" cy="45719"/>
            </a:xfrm>
            <a:custGeom>
              <a:avLst/>
              <a:gdLst>
                <a:gd name="T0" fmla="*/ 39 w 50"/>
                <a:gd name="T1" fmla="*/ 0 h 23"/>
                <a:gd name="T2" fmla="*/ 50 w 50"/>
                <a:gd name="T3" fmla="*/ 0 h 23"/>
                <a:gd name="T4" fmla="*/ 50 w 50"/>
                <a:gd name="T5" fmla="*/ 0 h 23"/>
                <a:gd name="T6" fmla="*/ 50 w 50"/>
                <a:gd name="T7" fmla="*/ 1 h 23"/>
                <a:gd name="T8" fmla="*/ 48 w 50"/>
                <a:gd name="T9" fmla="*/ 3 h 23"/>
                <a:gd name="T10" fmla="*/ 48 w 50"/>
                <a:gd name="T11" fmla="*/ 3 h 23"/>
                <a:gd name="T12" fmla="*/ 41 w 50"/>
                <a:gd name="T13" fmla="*/ 5 h 23"/>
                <a:gd name="T14" fmla="*/ 35 w 50"/>
                <a:gd name="T15" fmla="*/ 6 h 23"/>
                <a:gd name="T16" fmla="*/ 33 w 50"/>
                <a:gd name="T17" fmla="*/ 8 h 23"/>
                <a:gd name="T18" fmla="*/ 33 w 50"/>
                <a:gd name="T19" fmla="*/ 8 h 23"/>
                <a:gd name="T20" fmla="*/ 33 w 50"/>
                <a:gd name="T21" fmla="*/ 8 h 23"/>
                <a:gd name="T22" fmla="*/ 35 w 50"/>
                <a:gd name="T23" fmla="*/ 8 h 23"/>
                <a:gd name="T24" fmla="*/ 41 w 50"/>
                <a:gd name="T25" fmla="*/ 8 h 23"/>
                <a:gd name="T26" fmla="*/ 41 w 50"/>
                <a:gd name="T27" fmla="*/ 10 h 23"/>
                <a:gd name="T28" fmla="*/ 43 w 50"/>
                <a:gd name="T29" fmla="*/ 10 h 23"/>
                <a:gd name="T30" fmla="*/ 43 w 50"/>
                <a:gd name="T31" fmla="*/ 10 h 23"/>
                <a:gd name="T32" fmla="*/ 43 w 50"/>
                <a:gd name="T33" fmla="*/ 12 h 23"/>
                <a:gd name="T34" fmla="*/ 43 w 50"/>
                <a:gd name="T35" fmla="*/ 14 h 23"/>
                <a:gd name="T36" fmla="*/ 43 w 50"/>
                <a:gd name="T37" fmla="*/ 15 h 23"/>
                <a:gd name="T38" fmla="*/ 41 w 50"/>
                <a:gd name="T39" fmla="*/ 17 h 23"/>
                <a:gd name="T40" fmla="*/ 40 w 50"/>
                <a:gd name="T41" fmla="*/ 17 h 23"/>
                <a:gd name="T42" fmla="*/ 35 w 50"/>
                <a:gd name="T43" fmla="*/ 19 h 23"/>
                <a:gd name="T44" fmla="*/ 33 w 50"/>
                <a:gd name="T45" fmla="*/ 19 h 23"/>
                <a:gd name="T46" fmla="*/ 31 w 50"/>
                <a:gd name="T47" fmla="*/ 19 h 23"/>
                <a:gd name="T48" fmla="*/ 28 w 50"/>
                <a:gd name="T49" fmla="*/ 19 h 23"/>
                <a:gd name="T50" fmla="*/ 17 w 50"/>
                <a:gd name="T51" fmla="*/ 23 h 23"/>
                <a:gd name="T52" fmla="*/ 16 w 50"/>
                <a:gd name="T53" fmla="*/ 23 h 23"/>
                <a:gd name="T54" fmla="*/ 12 w 50"/>
                <a:gd name="T55" fmla="*/ 21 h 23"/>
                <a:gd name="T56" fmla="*/ 9 w 50"/>
                <a:gd name="T57" fmla="*/ 19 h 23"/>
                <a:gd name="T58" fmla="*/ 5 w 50"/>
                <a:gd name="T59" fmla="*/ 19 h 23"/>
                <a:gd name="T60" fmla="*/ 3 w 50"/>
                <a:gd name="T61" fmla="*/ 17 h 23"/>
                <a:gd name="T62" fmla="*/ 1 w 50"/>
                <a:gd name="T63" fmla="*/ 17 h 23"/>
                <a:gd name="T64" fmla="*/ 1 w 50"/>
                <a:gd name="T65" fmla="*/ 15 h 23"/>
                <a:gd name="T66" fmla="*/ 0 w 50"/>
                <a:gd name="T67" fmla="*/ 15 h 23"/>
                <a:gd name="T68" fmla="*/ 1 w 50"/>
                <a:gd name="T69" fmla="*/ 14 h 23"/>
                <a:gd name="T70" fmla="*/ 1 w 50"/>
                <a:gd name="T71" fmla="*/ 14 h 23"/>
                <a:gd name="T72" fmla="*/ 1 w 50"/>
                <a:gd name="T73" fmla="*/ 14 h 23"/>
                <a:gd name="T74" fmla="*/ 1 w 50"/>
                <a:gd name="T75" fmla="*/ 12 h 23"/>
                <a:gd name="T76" fmla="*/ 1 w 50"/>
                <a:gd name="T77" fmla="*/ 10 h 23"/>
                <a:gd name="T78" fmla="*/ 0 w 50"/>
                <a:gd name="T79" fmla="*/ 8 h 23"/>
                <a:gd name="T80" fmla="*/ 0 w 50"/>
                <a:gd name="T81" fmla="*/ 8 h 23"/>
                <a:gd name="T82" fmla="*/ 0 w 50"/>
                <a:gd name="T83" fmla="*/ 8 h 23"/>
                <a:gd name="T84" fmla="*/ 0 w 50"/>
                <a:gd name="T85" fmla="*/ 6 h 23"/>
                <a:gd name="T86" fmla="*/ 0 w 50"/>
                <a:gd name="T87" fmla="*/ 5 h 23"/>
                <a:gd name="T88" fmla="*/ 1 w 50"/>
                <a:gd name="T89" fmla="*/ 5 h 23"/>
                <a:gd name="T90" fmla="*/ 3 w 50"/>
                <a:gd name="T91" fmla="*/ 5 h 23"/>
                <a:gd name="T92" fmla="*/ 7 w 50"/>
                <a:gd name="T93" fmla="*/ 5 h 23"/>
                <a:gd name="T94" fmla="*/ 14 w 50"/>
                <a:gd name="T95" fmla="*/ 3 h 23"/>
                <a:gd name="T96" fmla="*/ 28 w 50"/>
                <a:gd name="T97" fmla="*/ 0 h 23"/>
                <a:gd name="T98" fmla="*/ 33 w 50"/>
                <a:gd name="T99" fmla="*/ 0 h 23"/>
                <a:gd name="T100" fmla="*/ 35 w 50"/>
                <a:gd name="T101" fmla="*/ 0 h 23"/>
                <a:gd name="T102" fmla="*/ 39 w 50"/>
                <a:gd name="T10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23">
                  <a:moveTo>
                    <a:pt x="39" y="0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0" y="1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6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5" y="8"/>
                  </a:lnTo>
                  <a:lnTo>
                    <a:pt x="41" y="8"/>
                  </a:lnTo>
                  <a:lnTo>
                    <a:pt x="41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3" y="14"/>
                  </a:lnTo>
                  <a:lnTo>
                    <a:pt x="43" y="15"/>
                  </a:lnTo>
                  <a:lnTo>
                    <a:pt x="41" y="17"/>
                  </a:lnTo>
                  <a:lnTo>
                    <a:pt x="40" y="17"/>
                  </a:lnTo>
                  <a:lnTo>
                    <a:pt x="35" y="19"/>
                  </a:lnTo>
                  <a:lnTo>
                    <a:pt x="33" y="19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7" y="23"/>
                  </a:lnTo>
                  <a:lnTo>
                    <a:pt x="16" y="23"/>
                  </a:lnTo>
                  <a:lnTo>
                    <a:pt x="12" y="21"/>
                  </a:lnTo>
                  <a:lnTo>
                    <a:pt x="9" y="19"/>
                  </a:lnTo>
                  <a:lnTo>
                    <a:pt x="5" y="19"/>
                  </a:lnTo>
                  <a:lnTo>
                    <a:pt x="3" y="17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7" y="5"/>
                  </a:lnTo>
                  <a:lnTo>
                    <a:pt x="14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9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0" name="Freeform 11538"/>
            <p:cNvSpPr>
              <a:spLocks noChangeAspect="1"/>
            </p:cNvSpPr>
            <p:nvPr/>
          </p:nvSpPr>
          <p:spPr bwMode="auto">
            <a:xfrm>
              <a:off x="2236602" y="1421352"/>
              <a:ext cx="74674" cy="45719"/>
            </a:xfrm>
            <a:custGeom>
              <a:avLst/>
              <a:gdLst>
                <a:gd name="T0" fmla="*/ 10 w 49"/>
                <a:gd name="T1" fmla="*/ 0 h 30"/>
                <a:gd name="T2" fmla="*/ 17 w 49"/>
                <a:gd name="T3" fmla="*/ 2 h 30"/>
                <a:gd name="T4" fmla="*/ 25 w 49"/>
                <a:gd name="T5" fmla="*/ 4 h 30"/>
                <a:gd name="T6" fmla="*/ 29 w 49"/>
                <a:gd name="T7" fmla="*/ 8 h 30"/>
                <a:gd name="T8" fmla="*/ 29 w 49"/>
                <a:gd name="T9" fmla="*/ 8 h 30"/>
                <a:gd name="T10" fmla="*/ 33 w 49"/>
                <a:gd name="T11" fmla="*/ 9 h 30"/>
                <a:gd name="T12" fmla="*/ 40 w 49"/>
                <a:gd name="T13" fmla="*/ 9 h 30"/>
                <a:gd name="T14" fmla="*/ 47 w 49"/>
                <a:gd name="T15" fmla="*/ 13 h 30"/>
                <a:gd name="T16" fmla="*/ 49 w 49"/>
                <a:gd name="T17" fmla="*/ 15 h 30"/>
                <a:gd name="T18" fmla="*/ 44 w 49"/>
                <a:gd name="T19" fmla="*/ 17 h 30"/>
                <a:gd name="T20" fmla="*/ 45 w 49"/>
                <a:gd name="T21" fmla="*/ 20 h 30"/>
                <a:gd name="T22" fmla="*/ 47 w 49"/>
                <a:gd name="T23" fmla="*/ 22 h 30"/>
                <a:gd name="T24" fmla="*/ 45 w 49"/>
                <a:gd name="T25" fmla="*/ 25 h 30"/>
                <a:gd name="T26" fmla="*/ 42 w 49"/>
                <a:gd name="T27" fmla="*/ 25 h 30"/>
                <a:gd name="T28" fmla="*/ 36 w 49"/>
                <a:gd name="T29" fmla="*/ 27 h 30"/>
                <a:gd name="T30" fmla="*/ 26 w 49"/>
                <a:gd name="T31" fmla="*/ 28 h 30"/>
                <a:gd name="T32" fmla="*/ 21 w 49"/>
                <a:gd name="T33" fmla="*/ 30 h 30"/>
                <a:gd name="T34" fmla="*/ 19 w 49"/>
                <a:gd name="T35" fmla="*/ 30 h 30"/>
                <a:gd name="T36" fmla="*/ 17 w 49"/>
                <a:gd name="T37" fmla="*/ 28 h 30"/>
                <a:gd name="T38" fmla="*/ 17 w 49"/>
                <a:gd name="T39" fmla="*/ 27 h 30"/>
                <a:gd name="T40" fmla="*/ 10 w 49"/>
                <a:gd name="T41" fmla="*/ 23 h 30"/>
                <a:gd name="T42" fmla="*/ 10 w 49"/>
                <a:gd name="T43" fmla="*/ 22 h 30"/>
                <a:gd name="T44" fmla="*/ 19 w 49"/>
                <a:gd name="T45" fmla="*/ 22 h 30"/>
                <a:gd name="T46" fmla="*/ 19 w 49"/>
                <a:gd name="T47" fmla="*/ 20 h 30"/>
                <a:gd name="T48" fmla="*/ 14 w 49"/>
                <a:gd name="T49" fmla="*/ 18 h 30"/>
                <a:gd name="T50" fmla="*/ 6 w 49"/>
                <a:gd name="T51" fmla="*/ 17 h 30"/>
                <a:gd name="T52" fmla="*/ 3 w 49"/>
                <a:gd name="T53" fmla="*/ 13 h 30"/>
                <a:gd name="T54" fmla="*/ 2 w 49"/>
                <a:gd name="T55" fmla="*/ 11 h 30"/>
                <a:gd name="T56" fmla="*/ 0 w 49"/>
                <a:gd name="T57" fmla="*/ 11 h 30"/>
                <a:gd name="T58" fmla="*/ 0 w 49"/>
                <a:gd name="T59" fmla="*/ 9 h 30"/>
                <a:gd name="T60" fmla="*/ 3 w 49"/>
                <a:gd name="T61" fmla="*/ 8 h 30"/>
                <a:gd name="T62" fmla="*/ 0 w 49"/>
                <a:gd name="T63" fmla="*/ 2 h 30"/>
                <a:gd name="T64" fmla="*/ 2 w 49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30">
                  <a:moveTo>
                    <a:pt x="5" y="0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33" y="9"/>
                  </a:lnTo>
                  <a:lnTo>
                    <a:pt x="38" y="9"/>
                  </a:lnTo>
                  <a:lnTo>
                    <a:pt x="40" y="9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47" y="15"/>
                  </a:lnTo>
                  <a:lnTo>
                    <a:pt x="44" y="17"/>
                  </a:lnTo>
                  <a:lnTo>
                    <a:pt x="42" y="18"/>
                  </a:lnTo>
                  <a:lnTo>
                    <a:pt x="45" y="20"/>
                  </a:lnTo>
                  <a:lnTo>
                    <a:pt x="47" y="20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5" y="25"/>
                  </a:lnTo>
                  <a:lnTo>
                    <a:pt x="44" y="25"/>
                  </a:lnTo>
                  <a:lnTo>
                    <a:pt x="42" y="25"/>
                  </a:lnTo>
                  <a:lnTo>
                    <a:pt x="40" y="25"/>
                  </a:lnTo>
                  <a:lnTo>
                    <a:pt x="36" y="27"/>
                  </a:lnTo>
                  <a:lnTo>
                    <a:pt x="33" y="28"/>
                  </a:lnTo>
                  <a:lnTo>
                    <a:pt x="26" y="28"/>
                  </a:lnTo>
                  <a:lnTo>
                    <a:pt x="25" y="28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9" y="27"/>
                  </a:lnTo>
                  <a:lnTo>
                    <a:pt x="17" y="27"/>
                  </a:lnTo>
                  <a:lnTo>
                    <a:pt x="14" y="2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2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8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1" name="Freeform 11542"/>
            <p:cNvSpPr>
              <a:spLocks noChangeAspect="1"/>
            </p:cNvSpPr>
            <p:nvPr/>
          </p:nvSpPr>
          <p:spPr bwMode="auto">
            <a:xfrm>
              <a:off x="2111570" y="1422148"/>
              <a:ext cx="121497" cy="62752"/>
            </a:xfrm>
            <a:custGeom>
              <a:avLst/>
              <a:gdLst>
                <a:gd name="T0" fmla="*/ 30 w 91"/>
                <a:gd name="T1" fmla="*/ 2 h 47"/>
                <a:gd name="T2" fmla="*/ 37 w 91"/>
                <a:gd name="T3" fmla="*/ 6 h 47"/>
                <a:gd name="T4" fmla="*/ 40 w 91"/>
                <a:gd name="T5" fmla="*/ 9 h 47"/>
                <a:gd name="T6" fmla="*/ 40 w 91"/>
                <a:gd name="T7" fmla="*/ 11 h 47"/>
                <a:gd name="T8" fmla="*/ 38 w 91"/>
                <a:gd name="T9" fmla="*/ 13 h 47"/>
                <a:gd name="T10" fmla="*/ 42 w 91"/>
                <a:gd name="T11" fmla="*/ 15 h 47"/>
                <a:gd name="T12" fmla="*/ 42 w 91"/>
                <a:gd name="T13" fmla="*/ 15 h 47"/>
                <a:gd name="T14" fmla="*/ 44 w 91"/>
                <a:gd name="T15" fmla="*/ 15 h 47"/>
                <a:gd name="T16" fmla="*/ 44 w 91"/>
                <a:gd name="T17" fmla="*/ 11 h 47"/>
                <a:gd name="T18" fmla="*/ 49 w 91"/>
                <a:gd name="T19" fmla="*/ 9 h 47"/>
                <a:gd name="T20" fmla="*/ 55 w 91"/>
                <a:gd name="T21" fmla="*/ 9 h 47"/>
                <a:gd name="T22" fmla="*/ 61 w 91"/>
                <a:gd name="T23" fmla="*/ 13 h 47"/>
                <a:gd name="T24" fmla="*/ 63 w 91"/>
                <a:gd name="T25" fmla="*/ 15 h 47"/>
                <a:gd name="T26" fmla="*/ 61 w 91"/>
                <a:gd name="T27" fmla="*/ 15 h 47"/>
                <a:gd name="T28" fmla="*/ 61 w 91"/>
                <a:gd name="T29" fmla="*/ 17 h 47"/>
                <a:gd name="T30" fmla="*/ 72 w 91"/>
                <a:gd name="T31" fmla="*/ 17 h 47"/>
                <a:gd name="T32" fmla="*/ 80 w 91"/>
                <a:gd name="T33" fmla="*/ 23 h 47"/>
                <a:gd name="T34" fmla="*/ 82 w 91"/>
                <a:gd name="T35" fmla="*/ 25 h 47"/>
                <a:gd name="T36" fmla="*/ 82 w 91"/>
                <a:gd name="T37" fmla="*/ 26 h 47"/>
                <a:gd name="T38" fmla="*/ 79 w 91"/>
                <a:gd name="T39" fmla="*/ 28 h 47"/>
                <a:gd name="T40" fmla="*/ 80 w 91"/>
                <a:gd name="T41" fmla="*/ 32 h 47"/>
                <a:gd name="T42" fmla="*/ 80 w 91"/>
                <a:gd name="T43" fmla="*/ 34 h 47"/>
                <a:gd name="T44" fmla="*/ 89 w 91"/>
                <a:gd name="T45" fmla="*/ 39 h 47"/>
                <a:gd name="T46" fmla="*/ 91 w 91"/>
                <a:gd name="T47" fmla="*/ 40 h 47"/>
                <a:gd name="T48" fmla="*/ 91 w 91"/>
                <a:gd name="T49" fmla="*/ 42 h 47"/>
                <a:gd name="T50" fmla="*/ 89 w 91"/>
                <a:gd name="T51" fmla="*/ 45 h 47"/>
                <a:gd name="T52" fmla="*/ 82 w 91"/>
                <a:gd name="T53" fmla="*/ 47 h 47"/>
                <a:gd name="T54" fmla="*/ 74 w 91"/>
                <a:gd name="T55" fmla="*/ 47 h 47"/>
                <a:gd name="T56" fmla="*/ 68 w 91"/>
                <a:gd name="T57" fmla="*/ 44 h 47"/>
                <a:gd name="T58" fmla="*/ 67 w 91"/>
                <a:gd name="T59" fmla="*/ 42 h 47"/>
                <a:gd name="T60" fmla="*/ 67 w 91"/>
                <a:gd name="T61" fmla="*/ 39 h 47"/>
                <a:gd name="T62" fmla="*/ 63 w 91"/>
                <a:gd name="T63" fmla="*/ 35 h 47"/>
                <a:gd name="T64" fmla="*/ 53 w 91"/>
                <a:gd name="T65" fmla="*/ 34 h 47"/>
                <a:gd name="T66" fmla="*/ 46 w 91"/>
                <a:gd name="T67" fmla="*/ 34 h 47"/>
                <a:gd name="T68" fmla="*/ 40 w 91"/>
                <a:gd name="T69" fmla="*/ 34 h 47"/>
                <a:gd name="T70" fmla="*/ 38 w 91"/>
                <a:gd name="T71" fmla="*/ 34 h 47"/>
                <a:gd name="T72" fmla="*/ 38 w 91"/>
                <a:gd name="T73" fmla="*/ 30 h 47"/>
                <a:gd name="T74" fmla="*/ 23 w 91"/>
                <a:gd name="T75" fmla="*/ 34 h 47"/>
                <a:gd name="T76" fmla="*/ 14 w 91"/>
                <a:gd name="T77" fmla="*/ 34 h 47"/>
                <a:gd name="T78" fmla="*/ 9 w 91"/>
                <a:gd name="T79" fmla="*/ 30 h 47"/>
                <a:gd name="T80" fmla="*/ 9 w 91"/>
                <a:gd name="T81" fmla="*/ 26 h 47"/>
                <a:gd name="T82" fmla="*/ 10 w 91"/>
                <a:gd name="T83" fmla="*/ 25 h 47"/>
                <a:gd name="T84" fmla="*/ 19 w 91"/>
                <a:gd name="T85" fmla="*/ 26 h 47"/>
                <a:gd name="T86" fmla="*/ 29 w 91"/>
                <a:gd name="T87" fmla="*/ 26 h 47"/>
                <a:gd name="T88" fmla="*/ 29 w 91"/>
                <a:gd name="T89" fmla="*/ 23 h 47"/>
                <a:gd name="T90" fmla="*/ 23 w 91"/>
                <a:gd name="T91" fmla="*/ 21 h 47"/>
                <a:gd name="T92" fmla="*/ 30 w 91"/>
                <a:gd name="T93" fmla="*/ 19 h 47"/>
                <a:gd name="T94" fmla="*/ 29 w 91"/>
                <a:gd name="T95" fmla="*/ 19 h 47"/>
                <a:gd name="T96" fmla="*/ 19 w 91"/>
                <a:gd name="T97" fmla="*/ 17 h 47"/>
                <a:gd name="T98" fmla="*/ 19 w 91"/>
                <a:gd name="T99" fmla="*/ 17 h 47"/>
                <a:gd name="T100" fmla="*/ 23 w 91"/>
                <a:gd name="T101" fmla="*/ 15 h 47"/>
                <a:gd name="T102" fmla="*/ 21 w 91"/>
                <a:gd name="T103" fmla="*/ 13 h 47"/>
                <a:gd name="T104" fmla="*/ 16 w 91"/>
                <a:gd name="T105" fmla="*/ 13 h 47"/>
                <a:gd name="T106" fmla="*/ 10 w 91"/>
                <a:gd name="T107" fmla="*/ 17 h 47"/>
                <a:gd name="T108" fmla="*/ 9 w 91"/>
                <a:gd name="T109" fmla="*/ 17 h 47"/>
                <a:gd name="T110" fmla="*/ 9 w 91"/>
                <a:gd name="T111" fmla="*/ 15 h 47"/>
                <a:gd name="T112" fmla="*/ 12 w 91"/>
                <a:gd name="T113" fmla="*/ 11 h 47"/>
                <a:gd name="T114" fmla="*/ 4 w 91"/>
                <a:gd name="T115" fmla="*/ 11 h 47"/>
                <a:gd name="T116" fmla="*/ 0 w 91"/>
                <a:gd name="T117" fmla="*/ 11 h 47"/>
                <a:gd name="T118" fmla="*/ 0 w 91"/>
                <a:gd name="T119" fmla="*/ 7 h 47"/>
                <a:gd name="T120" fmla="*/ 2 w 91"/>
                <a:gd name="T121" fmla="*/ 2 h 47"/>
                <a:gd name="T122" fmla="*/ 10 w 91"/>
                <a:gd name="T123" fmla="*/ 2 h 47"/>
                <a:gd name="T124" fmla="*/ 27 w 91"/>
                <a:gd name="T1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47">
                  <a:moveTo>
                    <a:pt x="27" y="0"/>
                  </a:moveTo>
                  <a:lnTo>
                    <a:pt x="30" y="2"/>
                  </a:lnTo>
                  <a:lnTo>
                    <a:pt x="33" y="2"/>
                  </a:lnTo>
                  <a:lnTo>
                    <a:pt x="37" y="6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9" y="9"/>
                  </a:lnTo>
                  <a:lnTo>
                    <a:pt x="51" y="9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3" y="13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1" y="15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5" y="17"/>
                  </a:lnTo>
                  <a:lnTo>
                    <a:pt x="72" y="17"/>
                  </a:lnTo>
                  <a:lnTo>
                    <a:pt x="77" y="19"/>
                  </a:lnTo>
                  <a:lnTo>
                    <a:pt x="80" y="23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0" y="28"/>
                  </a:lnTo>
                  <a:lnTo>
                    <a:pt x="79" y="28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4" y="34"/>
                  </a:lnTo>
                  <a:lnTo>
                    <a:pt x="89" y="39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2"/>
                  </a:lnTo>
                  <a:lnTo>
                    <a:pt x="91" y="42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86" y="45"/>
                  </a:lnTo>
                  <a:lnTo>
                    <a:pt x="82" y="47"/>
                  </a:lnTo>
                  <a:lnTo>
                    <a:pt x="77" y="47"/>
                  </a:lnTo>
                  <a:lnTo>
                    <a:pt x="74" y="47"/>
                  </a:lnTo>
                  <a:lnTo>
                    <a:pt x="68" y="45"/>
                  </a:lnTo>
                  <a:lnTo>
                    <a:pt x="68" y="44"/>
                  </a:lnTo>
                  <a:lnTo>
                    <a:pt x="67" y="42"/>
                  </a:lnTo>
                  <a:lnTo>
                    <a:pt x="67" y="42"/>
                  </a:lnTo>
                  <a:lnTo>
                    <a:pt x="67" y="40"/>
                  </a:lnTo>
                  <a:lnTo>
                    <a:pt x="67" y="39"/>
                  </a:lnTo>
                  <a:lnTo>
                    <a:pt x="65" y="39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53" y="34"/>
                  </a:lnTo>
                  <a:lnTo>
                    <a:pt x="49" y="34"/>
                  </a:lnTo>
                  <a:lnTo>
                    <a:pt x="46" y="34"/>
                  </a:lnTo>
                  <a:lnTo>
                    <a:pt x="40" y="35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30"/>
                  </a:lnTo>
                  <a:lnTo>
                    <a:pt x="27" y="32"/>
                  </a:lnTo>
                  <a:lnTo>
                    <a:pt x="23" y="34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9" y="26"/>
                  </a:lnTo>
                  <a:lnTo>
                    <a:pt x="25" y="26"/>
                  </a:lnTo>
                  <a:lnTo>
                    <a:pt x="29" y="26"/>
                  </a:lnTo>
                  <a:lnTo>
                    <a:pt x="30" y="25"/>
                  </a:lnTo>
                  <a:lnTo>
                    <a:pt x="29" y="23"/>
                  </a:lnTo>
                  <a:lnTo>
                    <a:pt x="21" y="23"/>
                  </a:lnTo>
                  <a:lnTo>
                    <a:pt x="23" y="21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19"/>
                  </a:lnTo>
                  <a:lnTo>
                    <a:pt x="21" y="19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6" y="13"/>
                  </a:lnTo>
                  <a:lnTo>
                    <a:pt x="12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12" y="13"/>
                  </a:lnTo>
                  <a:lnTo>
                    <a:pt x="12" y="11"/>
                  </a:lnTo>
                  <a:lnTo>
                    <a:pt x="9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10" y="2"/>
                  </a:lnTo>
                  <a:lnTo>
                    <a:pt x="23" y="0"/>
                  </a:lnTo>
                  <a:lnTo>
                    <a:pt x="2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2" name="Freeform 11573"/>
            <p:cNvSpPr>
              <a:spLocks noChangeAspect="1"/>
            </p:cNvSpPr>
            <p:nvPr/>
          </p:nvSpPr>
          <p:spPr bwMode="auto">
            <a:xfrm>
              <a:off x="2258675" y="1324297"/>
              <a:ext cx="216291" cy="132178"/>
            </a:xfrm>
            <a:custGeom>
              <a:avLst/>
              <a:gdLst>
                <a:gd name="T0" fmla="*/ 66 w 162"/>
                <a:gd name="T1" fmla="*/ 5 h 99"/>
                <a:gd name="T2" fmla="*/ 83 w 162"/>
                <a:gd name="T3" fmla="*/ 20 h 99"/>
                <a:gd name="T4" fmla="*/ 90 w 162"/>
                <a:gd name="T5" fmla="*/ 26 h 99"/>
                <a:gd name="T6" fmla="*/ 102 w 162"/>
                <a:gd name="T7" fmla="*/ 26 h 99"/>
                <a:gd name="T8" fmla="*/ 104 w 162"/>
                <a:gd name="T9" fmla="*/ 31 h 99"/>
                <a:gd name="T10" fmla="*/ 104 w 162"/>
                <a:gd name="T11" fmla="*/ 34 h 99"/>
                <a:gd name="T12" fmla="*/ 118 w 162"/>
                <a:gd name="T13" fmla="*/ 39 h 99"/>
                <a:gd name="T14" fmla="*/ 111 w 162"/>
                <a:gd name="T15" fmla="*/ 34 h 99"/>
                <a:gd name="T16" fmla="*/ 118 w 162"/>
                <a:gd name="T17" fmla="*/ 29 h 99"/>
                <a:gd name="T18" fmla="*/ 125 w 162"/>
                <a:gd name="T19" fmla="*/ 37 h 99"/>
                <a:gd name="T20" fmla="*/ 125 w 162"/>
                <a:gd name="T21" fmla="*/ 41 h 99"/>
                <a:gd name="T22" fmla="*/ 134 w 162"/>
                <a:gd name="T23" fmla="*/ 49 h 99"/>
                <a:gd name="T24" fmla="*/ 136 w 162"/>
                <a:gd name="T25" fmla="*/ 55 h 99"/>
                <a:gd name="T26" fmla="*/ 146 w 162"/>
                <a:gd name="T27" fmla="*/ 55 h 99"/>
                <a:gd name="T28" fmla="*/ 151 w 162"/>
                <a:gd name="T29" fmla="*/ 55 h 99"/>
                <a:gd name="T30" fmla="*/ 160 w 162"/>
                <a:gd name="T31" fmla="*/ 64 h 99"/>
                <a:gd name="T32" fmla="*/ 141 w 162"/>
                <a:gd name="T33" fmla="*/ 73 h 99"/>
                <a:gd name="T34" fmla="*/ 134 w 162"/>
                <a:gd name="T35" fmla="*/ 77 h 99"/>
                <a:gd name="T36" fmla="*/ 122 w 162"/>
                <a:gd name="T37" fmla="*/ 83 h 99"/>
                <a:gd name="T38" fmla="*/ 122 w 162"/>
                <a:gd name="T39" fmla="*/ 75 h 99"/>
                <a:gd name="T40" fmla="*/ 118 w 162"/>
                <a:gd name="T41" fmla="*/ 75 h 99"/>
                <a:gd name="T42" fmla="*/ 117 w 162"/>
                <a:gd name="T43" fmla="*/ 83 h 99"/>
                <a:gd name="T44" fmla="*/ 120 w 162"/>
                <a:gd name="T45" fmla="*/ 87 h 99"/>
                <a:gd name="T46" fmla="*/ 113 w 162"/>
                <a:gd name="T47" fmla="*/ 85 h 99"/>
                <a:gd name="T48" fmla="*/ 111 w 162"/>
                <a:gd name="T49" fmla="*/ 92 h 99"/>
                <a:gd name="T50" fmla="*/ 107 w 162"/>
                <a:gd name="T51" fmla="*/ 99 h 99"/>
                <a:gd name="T52" fmla="*/ 92 w 162"/>
                <a:gd name="T53" fmla="*/ 85 h 99"/>
                <a:gd name="T54" fmla="*/ 98 w 162"/>
                <a:gd name="T55" fmla="*/ 96 h 99"/>
                <a:gd name="T56" fmla="*/ 98 w 162"/>
                <a:gd name="T57" fmla="*/ 97 h 99"/>
                <a:gd name="T58" fmla="*/ 88 w 162"/>
                <a:gd name="T59" fmla="*/ 94 h 99"/>
                <a:gd name="T60" fmla="*/ 87 w 162"/>
                <a:gd name="T61" fmla="*/ 97 h 99"/>
                <a:gd name="T62" fmla="*/ 79 w 162"/>
                <a:gd name="T63" fmla="*/ 99 h 99"/>
                <a:gd name="T64" fmla="*/ 53 w 162"/>
                <a:gd name="T65" fmla="*/ 90 h 99"/>
                <a:gd name="T66" fmla="*/ 66 w 162"/>
                <a:gd name="T67" fmla="*/ 87 h 99"/>
                <a:gd name="T68" fmla="*/ 45 w 162"/>
                <a:gd name="T69" fmla="*/ 85 h 99"/>
                <a:gd name="T70" fmla="*/ 49 w 162"/>
                <a:gd name="T71" fmla="*/ 81 h 99"/>
                <a:gd name="T72" fmla="*/ 34 w 162"/>
                <a:gd name="T73" fmla="*/ 75 h 99"/>
                <a:gd name="T74" fmla="*/ 50 w 162"/>
                <a:gd name="T75" fmla="*/ 69 h 99"/>
                <a:gd name="T76" fmla="*/ 75 w 162"/>
                <a:gd name="T77" fmla="*/ 62 h 99"/>
                <a:gd name="T78" fmla="*/ 55 w 162"/>
                <a:gd name="T79" fmla="*/ 60 h 99"/>
                <a:gd name="T80" fmla="*/ 38 w 162"/>
                <a:gd name="T81" fmla="*/ 64 h 99"/>
                <a:gd name="T82" fmla="*/ 38 w 162"/>
                <a:gd name="T83" fmla="*/ 62 h 99"/>
                <a:gd name="T84" fmla="*/ 26 w 162"/>
                <a:gd name="T85" fmla="*/ 64 h 99"/>
                <a:gd name="T86" fmla="*/ 13 w 162"/>
                <a:gd name="T87" fmla="*/ 60 h 99"/>
                <a:gd name="T88" fmla="*/ 30 w 162"/>
                <a:gd name="T89" fmla="*/ 53 h 99"/>
                <a:gd name="T90" fmla="*/ 15 w 162"/>
                <a:gd name="T91" fmla="*/ 53 h 99"/>
                <a:gd name="T92" fmla="*/ 2 w 162"/>
                <a:gd name="T93" fmla="*/ 45 h 99"/>
                <a:gd name="T94" fmla="*/ 19 w 162"/>
                <a:gd name="T95" fmla="*/ 41 h 99"/>
                <a:gd name="T96" fmla="*/ 29 w 162"/>
                <a:gd name="T97" fmla="*/ 39 h 99"/>
                <a:gd name="T98" fmla="*/ 21 w 162"/>
                <a:gd name="T99" fmla="*/ 39 h 99"/>
                <a:gd name="T100" fmla="*/ 6 w 162"/>
                <a:gd name="T101" fmla="*/ 37 h 99"/>
                <a:gd name="T102" fmla="*/ 4 w 162"/>
                <a:gd name="T103" fmla="*/ 32 h 99"/>
                <a:gd name="T104" fmla="*/ 15 w 162"/>
                <a:gd name="T105" fmla="*/ 31 h 99"/>
                <a:gd name="T106" fmla="*/ 13 w 162"/>
                <a:gd name="T107" fmla="*/ 20 h 99"/>
                <a:gd name="T108" fmla="*/ 28 w 162"/>
                <a:gd name="T109" fmla="*/ 26 h 99"/>
                <a:gd name="T110" fmla="*/ 29 w 162"/>
                <a:gd name="T111" fmla="*/ 22 h 99"/>
                <a:gd name="T112" fmla="*/ 21 w 162"/>
                <a:gd name="T113" fmla="*/ 11 h 99"/>
                <a:gd name="T114" fmla="*/ 45 w 162"/>
                <a:gd name="T115" fmla="*/ 8 h 99"/>
                <a:gd name="T116" fmla="*/ 47 w 162"/>
                <a:gd name="T117" fmla="*/ 5 h 99"/>
                <a:gd name="T118" fmla="*/ 34 w 162"/>
                <a:gd name="T119" fmla="*/ 3 h 99"/>
                <a:gd name="T120" fmla="*/ 36 w 162"/>
                <a:gd name="T12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99">
                  <a:moveTo>
                    <a:pt x="47" y="0"/>
                  </a:moveTo>
                  <a:lnTo>
                    <a:pt x="50" y="0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8" y="10"/>
                  </a:lnTo>
                  <a:lnTo>
                    <a:pt x="75" y="17"/>
                  </a:lnTo>
                  <a:lnTo>
                    <a:pt x="78" y="19"/>
                  </a:lnTo>
                  <a:lnTo>
                    <a:pt x="83" y="20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4"/>
                  </a:lnTo>
                  <a:lnTo>
                    <a:pt x="85" y="26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28"/>
                  </a:lnTo>
                  <a:lnTo>
                    <a:pt x="98" y="26"/>
                  </a:lnTo>
                  <a:lnTo>
                    <a:pt x="99" y="26"/>
                  </a:lnTo>
                  <a:lnTo>
                    <a:pt x="102" y="26"/>
                  </a:lnTo>
                  <a:lnTo>
                    <a:pt x="102" y="28"/>
                  </a:lnTo>
                  <a:lnTo>
                    <a:pt x="104" y="28"/>
                  </a:lnTo>
                  <a:lnTo>
                    <a:pt x="104" y="29"/>
                  </a:lnTo>
                  <a:lnTo>
                    <a:pt x="104" y="29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4"/>
                  </a:lnTo>
                  <a:lnTo>
                    <a:pt x="104" y="34"/>
                  </a:lnTo>
                  <a:lnTo>
                    <a:pt x="106" y="37"/>
                  </a:lnTo>
                  <a:lnTo>
                    <a:pt x="107" y="38"/>
                  </a:lnTo>
                  <a:lnTo>
                    <a:pt x="113" y="39"/>
                  </a:lnTo>
                  <a:lnTo>
                    <a:pt x="117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7" y="38"/>
                  </a:lnTo>
                  <a:lnTo>
                    <a:pt x="115" y="37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2"/>
                  </a:lnTo>
                  <a:lnTo>
                    <a:pt x="111" y="31"/>
                  </a:lnTo>
                  <a:lnTo>
                    <a:pt x="113" y="29"/>
                  </a:lnTo>
                  <a:lnTo>
                    <a:pt x="115" y="29"/>
                  </a:lnTo>
                  <a:lnTo>
                    <a:pt x="118" y="29"/>
                  </a:lnTo>
                  <a:lnTo>
                    <a:pt x="122" y="29"/>
                  </a:lnTo>
                  <a:lnTo>
                    <a:pt x="125" y="31"/>
                  </a:lnTo>
                  <a:lnTo>
                    <a:pt x="125" y="32"/>
                  </a:lnTo>
                  <a:lnTo>
                    <a:pt x="125" y="34"/>
                  </a:lnTo>
                  <a:lnTo>
                    <a:pt x="125" y="37"/>
                  </a:lnTo>
                  <a:lnTo>
                    <a:pt x="125" y="38"/>
                  </a:lnTo>
                  <a:lnTo>
                    <a:pt x="122" y="39"/>
                  </a:lnTo>
                  <a:lnTo>
                    <a:pt x="122" y="39"/>
                  </a:lnTo>
                  <a:lnTo>
                    <a:pt x="122" y="39"/>
                  </a:lnTo>
                  <a:lnTo>
                    <a:pt x="125" y="41"/>
                  </a:lnTo>
                  <a:lnTo>
                    <a:pt x="130" y="41"/>
                  </a:lnTo>
                  <a:lnTo>
                    <a:pt x="132" y="41"/>
                  </a:lnTo>
                  <a:lnTo>
                    <a:pt x="134" y="45"/>
                  </a:lnTo>
                  <a:lnTo>
                    <a:pt x="134" y="47"/>
                  </a:lnTo>
                  <a:lnTo>
                    <a:pt x="134" y="49"/>
                  </a:lnTo>
                  <a:lnTo>
                    <a:pt x="132" y="53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7"/>
                  </a:lnTo>
                  <a:lnTo>
                    <a:pt x="136" y="55"/>
                  </a:lnTo>
                  <a:lnTo>
                    <a:pt x="136" y="55"/>
                  </a:lnTo>
                  <a:lnTo>
                    <a:pt x="139" y="53"/>
                  </a:lnTo>
                  <a:lnTo>
                    <a:pt x="143" y="53"/>
                  </a:lnTo>
                  <a:lnTo>
                    <a:pt x="145" y="55"/>
                  </a:lnTo>
                  <a:lnTo>
                    <a:pt x="146" y="55"/>
                  </a:lnTo>
                  <a:lnTo>
                    <a:pt x="146" y="57"/>
                  </a:lnTo>
                  <a:lnTo>
                    <a:pt x="148" y="58"/>
                  </a:lnTo>
                  <a:lnTo>
                    <a:pt x="148" y="58"/>
                  </a:lnTo>
                  <a:lnTo>
                    <a:pt x="151" y="57"/>
                  </a:lnTo>
                  <a:lnTo>
                    <a:pt x="151" y="55"/>
                  </a:lnTo>
                  <a:lnTo>
                    <a:pt x="154" y="55"/>
                  </a:lnTo>
                  <a:lnTo>
                    <a:pt x="154" y="55"/>
                  </a:lnTo>
                  <a:lnTo>
                    <a:pt x="155" y="57"/>
                  </a:lnTo>
                  <a:lnTo>
                    <a:pt x="160" y="62"/>
                  </a:lnTo>
                  <a:lnTo>
                    <a:pt x="160" y="64"/>
                  </a:lnTo>
                  <a:lnTo>
                    <a:pt x="162" y="66"/>
                  </a:lnTo>
                  <a:lnTo>
                    <a:pt x="160" y="66"/>
                  </a:lnTo>
                  <a:lnTo>
                    <a:pt x="158" y="68"/>
                  </a:lnTo>
                  <a:lnTo>
                    <a:pt x="146" y="71"/>
                  </a:lnTo>
                  <a:lnTo>
                    <a:pt x="141" y="73"/>
                  </a:lnTo>
                  <a:lnTo>
                    <a:pt x="139" y="75"/>
                  </a:lnTo>
                  <a:lnTo>
                    <a:pt x="137" y="75"/>
                  </a:lnTo>
                  <a:lnTo>
                    <a:pt x="136" y="75"/>
                  </a:lnTo>
                  <a:lnTo>
                    <a:pt x="134" y="75"/>
                  </a:lnTo>
                  <a:lnTo>
                    <a:pt x="134" y="77"/>
                  </a:lnTo>
                  <a:lnTo>
                    <a:pt x="132" y="77"/>
                  </a:lnTo>
                  <a:lnTo>
                    <a:pt x="130" y="79"/>
                  </a:lnTo>
                  <a:lnTo>
                    <a:pt x="126" y="81"/>
                  </a:lnTo>
                  <a:lnTo>
                    <a:pt x="125" y="83"/>
                  </a:lnTo>
                  <a:lnTo>
                    <a:pt x="122" y="83"/>
                  </a:lnTo>
                  <a:lnTo>
                    <a:pt x="122" y="81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3"/>
                  </a:lnTo>
                  <a:lnTo>
                    <a:pt x="124" y="73"/>
                  </a:lnTo>
                  <a:lnTo>
                    <a:pt x="122" y="73"/>
                  </a:lnTo>
                  <a:lnTo>
                    <a:pt x="120" y="75"/>
                  </a:lnTo>
                  <a:lnTo>
                    <a:pt x="118" y="75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18" y="81"/>
                  </a:lnTo>
                  <a:lnTo>
                    <a:pt x="118" y="83"/>
                  </a:lnTo>
                  <a:lnTo>
                    <a:pt x="117" y="83"/>
                  </a:lnTo>
                  <a:lnTo>
                    <a:pt x="117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8"/>
                  </a:lnTo>
                  <a:lnTo>
                    <a:pt x="120" y="88"/>
                  </a:lnTo>
                  <a:lnTo>
                    <a:pt x="118" y="90"/>
                  </a:lnTo>
                  <a:lnTo>
                    <a:pt x="117" y="88"/>
                  </a:lnTo>
                  <a:lnTo>
                    <a:pt x="113" y="85"/>
                  </a:lnTo>
                  <a:lnTo>
                    <a:pt x="111" y="87"/>
                  </a:lnTo>
                  <a:lnTo>
                    <a:pt x="109" y="87"/>
                  </a:lnTo>
                  <a:lnTo>
                    <a:pt x="111" y="87"/>
                  </a:lnTo>
                  <a:lnTo>
                    <a:pt x="111" y="90"/>
                  </a:lnTo>
                  <a:lnTo>
                    <a:pt x="111" y="92"/>
                  </a:lnTo>
                  <a:lnTo>
                    <a:pt x="111" y="94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9"/>
                  </a:lnTo>
                  <a:lnTo>
                    <a:pt x="107" y="99"/>
                  </a:lnTo>
                  <a:lnTo>
                    <a:pt x="106" y="97"/>
                  </a:lnTo>
                  <a:lnTo>
                    <a:pt x="100" y="92"/>
                  </a:lnTo>
                  <a:lnTo>
                    <a:pt x="98" y="90"/>
                  </a:lnTo>
                  <a:lnTo>
                    <a:pt x="94" y="87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2" y="87"/>
                  </a:lnTo>
                  <a:lnTo>
                    <a:pt x="92" y="88"/>
                  </a:lnTo>
                  <a:lnTo>
                    <a:pt x="96" y="92"/>
                  </a:lnTo>
                  <a:lnTo>
                    <a:pt x="98" y="96"/>
                  </a:lnTo>
                  <a:lnTo>
                    <a:pt x="99" y="97"/>
                  </a:lnTo>
                  <a:lnTo>
                    <a:pt x="99" y="99"/>
                  </a:lnTo>
                  <a:lnTo>
                    <a:pt x="99" y="99"/>
                  </a:lnTo>
                  <a:lnTo>
                    <a:pt x="99" y="99"/>
                  </a:lnTo>
                  <a:lnTo>
                    <a:pt x="98" y="97"/>
                  </a:lnTo>
                  <a:lnTo>
                    <a:pt x="94" y="97"/>
                  </a:lnTo>
                  <a:lnTo>
                    <a:pt x="94" y="96"/>
                  </a:lnTo>
                  <a:lnTo>
                    <a:pt x="92" y="96"/>
                  </a:lnTo>
                  <a:lnTo>
                    <a:pt x="90" y="94"/>
                  </a:lnTo>
                  <a:lnTo>
                    <a:pt x="88" y="94"/>
                  </a:lnTo>
                  <a:lnTo>
                    <a:pt x="87" y="94"/>
                  </a:lnTo>
                  <a:lnTo>
                    <a:pt x="83" y="94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7" y="97"/>
                  </a:lnTo>
                  <a:lnTo>
                    <a:pt x="88" y="97"/>
                  </a:lnTo>
                  <a:lnTo>
                    <a:pt x="88" y="99"/>
                  </a:lnTo>
                  <a:lnTo>
                    <a:pt x="87" y="99"/>
                  </a:lnTo>
                  <a:lnTo>
                    <a:pt x="83" y="99"/>
                  </a:lnTo>
                  <a:lnTo>
                    <a:pt x="79" y="99"/>
                  </a:lnTo>
                  <a:lnTo>
                    <a:pt x="73" y="99"/>
                  </a:lnTo>
                  <a:lnTo>
                    <a:pt x="66" y="97"/>
                  </a:lnTo>
                  <a:lnTo>
                    <a:pt x="60" y="94"/>
                  </a:lnTo>
                  <a:lnTo>
                    <a:pt x="55" y="92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5" y="88"/>
                  </a:lnTo>
                  <a:lnTo>
                    <a:pt x="60" y="88"/>
                  </a:lnTo>
                  <a:lnTo>
                    <a:pt x="68" y="87"/>
                  </a:lnTo>
                  <a:lnTo>
                    <a:pt x="66" y="87"/>
                  </a:lnTo>
                  <a:lnTo>
                    <a:pt x="55" y="85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47" y="85"/>
                  </a:lnTo>
                  <a:lnTo>
                    <a:pt x="45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79"/>
                  </a:lnTo>
                  <a:lnTo>
                    <a:pt x="49" y="81"/>
                  </a:lnTo>
                  <a:lnTo>
                    <a:pt x="49" y="79"/>
                  </a:lnTo>
                  <a:lnTo>
                    <a:pt x="47" y="79"/>
                  </a:lnTo>
                  <a:lnTo>
                    <a:pt x="38" y="77"/>
                  </a:lnTo>
                  <a:lnTo>
                    <a:pt x="36" y="77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8" y="73"/>
                  </a:lnTo>
                  <a:lnTo>
                    <a:pt x="47" y="69"/>
                  </a:lnTo>
                  <a:lnTo>
                    <a:pt x="50" y="69"/>
                  </a:lnTo>
                  <a:lnTo>
                    <a:pt x="53" y="69"/>
                  </a:lnTo>
                  <a:lnTo>
                    <a:pt x="55" y="68"/>
                  </a:lnTo>
                  <a:lnTo>
                    <a:pt x="57" y="66"/>
                  </a:lnTo>
                  <a:lnTo>
                    <a:pt x="68" y="64"/>
                  </a:lnTo>
                  <a:lnTo>
                    <a:pt x="75" y="62"/>
                  </a:lnTo>
                  <a:lnTo>
                    <a:pt x="75" y="62"/>
                  </a:lnTo>
                  <a:lnTo>
                    <a:pt x="69" y="62"/>
                  </a:lnTo>
                  <a:lnTo>
                    <a:pt x="62" y="62"/>
                  </a:lnTo>
                  <a:lnTo>
                    <a:pt x="59" y="60"/>
                  </a:lnTo>
                  <a:lnTo>
                    <a:pt x="55" y="60"/>
                  </a:lnTo>
                  <a:lnTo>
                    <a:pt x="53" y="60"/>
                  </a:lnTo>
                  <a:lnTo>
                    <a:pt x="50" y="60"/>
                  </a:lnTo>
                  <a:lnTo>
                    <a:pt x="47" y="62"/>
                  </a:lnTo>
                  <a:lnTo>
                    <a:pt x="43" y="62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0" y="62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2" y="66"/>
                  </a:lnTo>
                  <a:lnTo>
                    <a:pt x="19" y="62"/>
                  </a:lnTo>
                  <a:lnTo>
                    <a:pt x="15" y="62"/>
                  </a:lnTo>
                  <a:lnTo>
                    <a:pt x="13" y="60"/>
                  </a:lnTo>
                  <a:lnTo>
                    <a:pt x="13" y="57"/>
                  </a:lnTo>
                  <a:lnTo>
                    <a:pt x="15" y="57"/>
                  </a:lnTo>
                  <a:lnTo>
                    <a:pt x="19" y="5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29" y="52"/>
                  </a:lnTo>
                  <a:lnTo>
                    <a:pt x="24" y="53"/>
                  </a:lnTo>
                  <a:lnTo>
                    <a:pt x="19" y="53"/>
                  </a:lnTo>
                  <a:lnTo>
                    <a:pt x="15" y="53"/>
                  </a:lnTo>
                  <a:lnTo>
                    <a:pt x="13" y="53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3" y="49"/>
                  </a:lnTo>
                  <a:lnTo>
                    <a:pt x="2" y="45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0" y="38"/>
                  </a:lnTo>
                  <a:lnTo>
                    <a:pt x="13" y="41"/>
                  </a:lnTo>
                  <a:lnTo>
                    <a:pt x="19" y="41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9" y="38"/>
                  </a:lnTo>
                  <a:lnTo>
                    <a:pt x="32" y="38"/>
                  </a:lnTo>
                  <a:lnTo>
                    <a:pt x="34" y="37"/>
                  </a:lnTo>
                  <a:lnTo>
                    <a:pt x="29" y="37"/>
                  </a:lnTo>
                  <a:lnTo>
                    <a:pt x="21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10" y="37"/>
                  </a:lnTo>
                  <a:lnTo>
                    <a:pt x="6" y="37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8" y="31"/>
                  </a:lnTo>
                  <a:lnTo>
                    <a:pt x="10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1" y="28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20"/>
                  </a:lnTo>
                  <a:lnTo>
                    <a:pt x="13" y="20"/>
                  </a:lnTo>
                  <a:lnTo>
                    <a:pt x="17" y="20"/>
                  </a:lnTo>
                  <a:lnTo>
                    <a:pt x="21" y="22"/>
                  </a:lnTo>
                  <a:lnTo>
                    <a:pt x="24" y="22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8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29" y="22"/>
                  </a:lnTo>
                  <a:lnTo>
                    <a:pt x="26" y="19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17" y="15"/>
                  </a:lnTo>
                  <a:lnTo>
                    <a:pt x="21" y="11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40" y="8"/>
                  </a:lnTo>
                  <a:lnTo>
                    <a:pt x="45" y="8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47" y="5"/>
                  </a:lnTo>
                  <a:lnTo>
                    <a:pt x="45" y="5"/>
                  </a:lnTo>
                  <a:lnTo>
                    <a:pt x="40" y="5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3" name="Freeform 11581"/>
            <p:cNvSpPr>
              <a:spLocks noChangeAspect="1"/>
            </p:cNvSpPr>
            <p:nvPr/>
          </p:nvSpPr>
          <p:spPr bwMode="auto">
            <a:xfrm>
              <a:off x="2369587" y="1249377"/>
              <a:ext cx="563427" cy="287055"/>
            </a:xfrm>
            <a:custGeom>
              <a:avLst/>
              <a:gdLst>
                <a:gd name="T0" fmla="*/ 349 w 422"/>
                <a:gd name="T1" fmla="*/ 6 h 215"/>
                <a:gd name="T2" fmla="*/ 360 w 422"/>
                <a:gd name="T3" fmla="*/ 10 h 215"/>
                <a:gd name="T4" fmla="*/ 381 w 422"/>
                <a:gd name="T5" fmla="*/ 10 h 215"/>
                <a:gd name="T6" fmla="*/ 394 w 422"/>
                <a:gd name="T7" fmla="*/ 22 h 215"/>
                <a:gd name="T8" fmla="*/ 381 w 422"/>
                <a:gd name="T9" fmla="*/ 45 h 215"/>
                <a:gd name="T10" fmla="*/ 318 w 422"/>
                <a:gd name="T11" fmla="*/ 60 h 215"/>
                <a:gd name="T12" fmla="*/ 315 w 422"/>
                <a:gd name="T13" fmla="*/ 83 h 215"/>
                <a:gd name="T14" fmla="*/ 279 w 422"/>
                <a:gd name="T15" fmla="*/ 97 h 215"/>
                <a:gd name="T16" fmla="*/ 282 w 422"/>
                <a:gd name="T17" fmla="*/ 106 h 215"/>
                <a:gd name="T18" fmla="*/ 236 w 422"/>
                <a:gd name="T19" fmla="*/ 108 h 215"/>
                <a:gd name="T20" fmla="*/ 245 w 422"/>
                <a:gd name="T21" fmla="*/ 117 h 215"/>
                <a:gd name="T22" fmla="*/ 215 w 422"/>
                <a:gd name="T23" fmla="*/ 123 h 215"/>
                <a:gd name="T24" fmla="*/ 215 w 422"/>
                <a:gd name="T25" fmla="*/ 130 h 215"/>
                <a:gd name="T26" fmla="*/ 191 w 422"/>
                <a:gd name="T27" fmla="*/ 136 h 215"/>
                <a:gd name="T28" fmla="*/ 240 w 422"/>
                <a:gd name="T29" fmla="*/ 140 h 215"/>
                <a:gd name="T30" fmla="*/ 219 w 422"/>
                <a:gd name="T31" fmla="*/ 163 h 215"/>
                <a:gd name="T32" fmla="*/ 187 w 422"/>
                <a:gd name="T33" fmla="*/ 179 h 215"/>
                <a:gd name="T34" fmla="*/ 138 w 422"/>
                <a:gd name="T35" fmla="*/ 177 h 215"/>
                <a:gd name="T36" fmla="*/ 144 w 422"/>
                <a:gd name="T37" fmla="*/ 185 h 215"/>
                <a:gd name="T38" fmla="*/ 176 w 422"/>
                <a:gd name="T39" fmla="*/ 194 h 215"/>
                <a:gd name="T40" fmla="*/ 172 w 422"/>
                <a:gd name="T41" fmla="*/ 210 h 215"/>
                <a:gd name="T42" fmla="*/ 147 w 422"/>
                <a:gd name="T43" fmla="*/ 207 h 215"/>
                <a:gd name="T44" fmla="*/ 128 w 422"/>
                <a:gd name="T45" fmla="*/ 200 h 215"/>
                <a:gd name="T46" fmla="*/ 77 w 422"/>
                <a:gd name="T47" fmla="*/ 209 h 215"/>
                <a:gd name="T48" fmla="*/ 44 w 422"/>
                <a:gd name="T49" fmla="*/ 204 h 215"/>
                <a:gd name="T50" fmla="*/ 49 w 422"/>
                <a:gd name="T51" fmla="*/ 187 h 215"/>
                <a:gd name="T52" fmla="*/ 56 w 422"/>
                <a:gd name="T53" fmla="*/ 179 h 215"/>
                <a:gd name="T54" fmla="*/ 82 w 422"/>
                <a:gd name="T55" fmla="*/ 177 h 215"/>
                <a:gd name="T56" fmla="*/ 125 w 422"/>
                <a:gd name="T57" fmla="*/ 166 h 215"/>
                <a:gd name="T58" fmla="*/ 89 w 422"/>
                <a:gd name="T59" fmla="*/ 170 h 215"/>
                <a:gd name="T60" fmla="*/ 87 w 422"/>
                <a:gd name="T61" fmla="*/ 158 h 215"/>
                <a:gd name="T62" fmla="*/ 59 w 422"/>
                <a:gd name="T63" fmla="*/ 149 h 215"/>
                <a:gd name="T64" fmla="*/ 119 w 422"/>
                <a:gd name="T65" fmla="*/ 138 h 215"/>
                <a:gd name="T66" fmla="*/ 119 w 422"/>
                <a:gd name="T67" fmla="*/ 136 h 215"/>
                <a:gd name="T68" fmla="*/ 112 w 422"/>
                <a:gd name="T69" fmla="*/ 130 h 215"/>
                <a:gd name="T70" fmla="*/ 70 w 422"/>
                <a:gd name="T71" fmla="*/ 98 h 215"/>
                <a:gd name="T72" fmla="*/ 138 w 422"/>
                <a:gd name="T73" fmla="*/ 112 h 215"/>
                <a:gd name="T74" fmla="*/ 136 w 422"/>
                <a:gd name="T75" fmla="*/ 104 h 215"/>
                <a:gd name="T76" fmla="*/ 201 w 422"/>
                <a:gd name="T77" fmla="*/ 76 h 215"/>
                <a:gd name="T78" fmla="*/ 202 w 422"/>
                <a:gd name="T79" fmla="*/ 59 h 215"/>
                <a:gd name="T80" fmla="*/ 164 w 422"/>
                <a:gd name="T81" fmla="*/ 76 h 215"/>
                <a:gd name="T82" fmla="*/ 115 w 422"/>
                <a:gd name="T83" fmla="*/ 79 h 215"/>
                <a:gd name="T84" fmla="*/ 70 w 422"/>
                <a:gd name="T85" fmla="*/ 81 h 215"/>
                <a:gd name="T86" fmla="*/ 61 w 422"/>
                <a:gd name="T87" fmla="*/ 81 h 215"/>
                <a:gd name="T88" fmla="*/ 67 w 422"/>
                <a:gd name="T89" fmla="*/ 70 h 215"/>
                <a:gd name="T90" fmla="*/ 27 w 422"/>
                <a:gd name="T91" fmla="*/ 69 h 215"/>
                <a:gd name="T92" fmla="*/ 56 w 422"/>
                <a:gd name="T93" fmla="*/ 53 h 215"/>
                <a:gd name="T94" fmla="*/ 12 w 422"/>
                <a:gd name="T95" fmla="*/ 51 h 215"/>
                <a:gd name="T96" fmla="*/ 35 w 422"/>
                <a:gd name="T97" fmla="*/ 40 h 215"/>
                <a:gd name="T98" fmla="*/ 80 w 422"/>
                <a:gd name="T99" fmla="*/ 40 h 215"/>
                <a:gd name="T100" fmla="*/ 86 w 422"/>
                <a:gd name="T101" fmla="*/ 25 h 215"/>
                <a:gd name="T102" fmla="*/ 129 w 422"/>
                <a:gd name="T103" fmla="*/ 34 h 215"/>
                <a:gd name="T104" fmla="*/ 170 w 422"/>
                <a:gd name="T105" fmla="*/ 42 h 215"/>
                <a:gd name="T106" fmla="*/ 133 w 422"/>
                <a:gd name="T107" fmla="*/ 19 h 215"/>
                <a:gd name="T108" fmla="*/ 175 w 422"/>
                <a:gd name="T109" fmla="*/ 15 h 215"/>
                <a:gd name="T110" fmla="*/ 194 w 422"/>
                <a:gd name="T111" fmla="*/ 8 h 215"/>
                <a:gd name="T112" fmla="*/ 211 w 422"/>
                <a:gd name="T113" fmla="*/ 10 h 215"/>
                <a:gd name="T114" fmla="*/ 255 w 422"/>
                <a:gd name="T115" fmla="*/ 10 h 215"/>
                <a:gd name="T116" fmla="*/ 282 w 422"/>
                <a:gd name="T117" fmla="*/ 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2" h="215">
                  <a:moveTo>
                    <a:pt x="300" y="0"/>
                  </a:moveTo>
                  <a:lnTo>
                    <a:pt x="303" y="2"/>
                  </a:lnTo>
                  <a:lnTo>
                    <a:pt x="304" y="2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18" y="4"/>
                  </a:lnTo>
                  <a:lnTo>
                    <a:pt x="321" y="4"/>
                  </a:lnTo>
                  <a:lnTo>
                    <a:pt x="327" y="6"/>
                  </a:lnTo>
                  <a:lnTo>
                    <a:pt x="328" y="6"/>
                  </a:lnTo>
                  <a:lnTo>
                    <a:pt x="334" y="4"/>
                  </a:lnTo>
                  <a:lnTo>
                    <a:pt x="336" y="6"/>
                  </a:lnTo>
                  <a:lnTo>
                    <a:pt x="348" y="6"/>
                  </a:lnTo>
                  <a:lnTo>
                    <a:pt x="349" y="6"/>
                  </a:lnTo>
                  <a:lnTo>
                    <a:pt x="349" y="8"/>
                  </a:lnTo>
                  <a:lnTo>
                    <a:pt x="348" y="8"/>
                  </a:lnTo>
                  <a:lnTo>
                    <a:pt x="345" y="10"/>
                  </a:lnTo>
                  <a:lnTo>
                    <a:pt x="324" y="15"/>
                  </a:lnTo>
                  <a:lnTo>
                    <a:pt x="321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6" y="15"/>
                  </a:lnTo>
                  <a:lnTo>
                    <a:pt x="343" y="13"/>
                  </a:lnTo>
                  <a:lnTo>
                    <a:pt x="345" y="13"/>
                  </a:lnTo>
                  <a:lnTo>
                    <a:pt x="348" y="13"/>
                  </a:lnTo>
                  <a:lnTo>
                    <a:pt x="355" y="12"/>
                  </a:lnTo>
                  <a:lnTo>
                    <a:pt x="360" y="10"/>
                  </a:lnTo>
                  <a:lnTo>
                    <a:pt x="362" y="10"/>
                  </a:lnTo>
                  <a:lnTo>
                    <a:pt x="364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70" y="8"/>
                  </a:lnTo>
                  <a:lnTo>
                    <a:pt x="370" y="8"/>
                  </a:lnTo>
                  <a:lnTo>
                    <a:pt x="373" y="8"/>
                  </a:lnTo>
                  <a:lnTo>
                    <a:pt x="375" y="10"/>
                  </a:lnTo>
                  <a:lnTo>
                    <a:pt x="376" y="12"/>
                  </a:lnTo>
                  <a:lnTo>
                    <a:pt x="378" y="12"/>
                  </a:lnTo>
                  <a:lnTo>
                    <a:pt x="381" y="10"/>
                  </a:lnTo>
                  <a:lnTo>
                    <a:pt x="383" y="10"/>
                  </a:lnTo>
                  <a:lnTo>
                    <a:pt x="388" y="10"/>
                  </a:lnTo>
                  <a:lnTo>
                    <a:pt x="390" y="12"/>
                  </a:lnTo>
                  <a:lnTo>
                    <a:pt x="392" y="12"/>
                  </a:lnTo>
                  <a:lnTo>
                    <a:pt x="390" y="13"/>
                  </a:lnTo>
                  <a:lnTo>
                    <a:pt x="388" y="13"/>
                  </a:lnTo>
                  <a:lnTo>
                    <a:pt x="388" y="13"/>
                  </a:lnTo>
                  <a:lnTo>
                    <a:pt x="390" y="15"/>
                  </a:lnTo>
                  <a:lnTo>
                    <a:pt x="392" y="16"/>
                  </a:lnTo>
                  <a:lnTo>
                    <a:pt x="397" y="19"/>
                  </a:lnTo>
                  <a:lnTo>
                    <a:pt x="397" y="21"/>
                  </a:lnTo>
                  <a:lnTo>
                    <a:pt x="394" y="22"/>
                  </a:lnTo>
                  <a:lnTo>
                    <a:pt x="394" y="22"/>
                  </a:lnTo>
                  <a:lnTo>
                    <a:pt x="404" y="21"/>
                  </a:lnTo>
                  <a:lnTo>
                    <a:pt x="416" y="22"/>
                  </a:lnTo>
                  <a:lnTo>
                    <a:pt x="418" y="22"/>
                  </a:lnTo>
                  <a:lnTo>
                    <a:pt x="420" y="24"/>
                  </a:lnTo>
                  <a:lnTo>
                    <a:pt x="422" y="24"/>
                  </a:lnTo>
                  <a:lnTo>
                    <a:pt x="422" y="28"/>
                  </a:lnTo>
                  <a:lnTo>
                    <a:pt x="422" y="29"/>
                  </a:lnTo>
                  <a:lnTo>
                    <a:pt x="416" y="32"/>
                  </a:lnTo>
                  <a:lnTo>
                    <a:pt x="411" y="34"/>
                  </a:lnTo>
                  <a:lnTo>
                    <a:pt x="409" y="36"/>
                  </a:lnTo>
                  <a:lnTo>
                    <a:pt x="404" y="38"/>
                  </a:lnTo>
                  <a:lnTo>
                    <a:pt x="390" y="42"/>
                  </a:lnTo>
                  <a:lnTo>
                    <a:pt x="381" y="45"/>
                  </a:lnTo>
                  <a:lnTo>
                    <a:pt x="378" y="46"/>
                  </a:lnTo>
                  <a:lnTo>
                    <a:pt x="376" y="46"/>
                  </a:lnTo>
                  <a:lnTo>
                    <a:pt x="367" y="46"/>
                  </a:lnTo>
                  <a:lnTo>
                    <a:pt x="364" y="46"/>
                  </a:lnTo>
                  <a:lnTo>
                    <a:pt x="362" y="48"/>
                  </a:lnTo>
                  <a:lnTo>
                    <a:pt x="360" y="51"/>
                  </a:lnTo>
                  <a:lnTo>
                    <a:pt x="355" y="51"/>
                  </a:lnTo>
                  <a:lnTo>
                    <a:pt x="348" y="51"/>
                  </a:lnTo>
                  <a:lnTo>
                    <a:pt x="345" y="51"/>
                  </a:lnTo>
                  <a:lnTo>
                    <a:pt x="345" y="53"/>
                  </a:lnTo>
                  <a:lnTo>
                    <a:pt x="345" y="55"/>
                  </a:lnTo>
                  <a:lnTo>
                    <a:pt x="343" y="55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24" y="62"/>
                  </a:lnTo>
                  <a:lnTo>
                    <a:pt x="360" y="55"/>
                  </a:lnTo>
                  <a:lnTo>
                    <a:pt x="367" y="53"/>
                  </a:lnTo>
                  <a:lnTo>
                    <a:pt x="373" y="55"/>
                  </a:lnTo>
                  <a:lnTo>
                    <a:pt x="373" y="57"/>
                  </a:lnTo>
                  <a:lnTo>
                    <a:pt x="364" y="60"/>
                  </a:lnTo>
                  <a:lnTo>
                    <a:pt x="352" y="66"/>
                  </a:lnTo>
                  <a:lnTo>
                    <a:pt x="346" y="69"/>
                  </a:lnTo>
                  <a:lnTo>
                    <a:pt x="330" y="74"/>
                  </a:lnTo>
                  <a:lnTo>
                    <a:pt x="320" y="81"/>
                  </a:lnTo>
                  <a:lnTo>
                    <a:pt x="315" y="83"/>
                  </a:lnTo>
                  <a:lnTo>
                    <a:pt x="309" y="88"/>
                  </a:lnTo>
                  <a:lnTo>
                    <a:pt x="306" y="89"/>
                  </a:lnTo>
                  <a:lnTo>
                    <a:pt x="304" y="89"/>
                  </a:lnTo>
                  <a:lnTo>
                    <a:pt x="300" y="89"/>
                  </a:lnTo>
                  <a:lnTo>
                    <a:pt x="298" y="89"/>
                  </a:lnTo>
                  <a:lnTo>
                    <a:pt x="296" y="88"/>
                  </a:lnTo>
                  <a:lnTo>
                    <a:pt x="292" y="85"/>
                  </a:lnTo>
                  <a:lnTo>
                    <a:pt x="290" y="85"/>
                  </a:lnTo>
                  <a:lnTo>
                    <a:pt x="292" y="87"/>
                  </a:lnTo>
                  <a:lnTo>
                    <a:pt x="297" y="93"/>
                  </a:lnTo>
                  <a:lnTo>
                    <a:pt x="297" y="95"/>
                  </a:lnTo>
                  <a:lnTo>
                    <a:pt x="285" y="97"/>
                  </a:lnTo>
                  <a:lnTo>
                    <a:pt x="279" y="97"/>
                  </a:lnTo>
                  <a:lnTo>
                    <a:pt x="279" y="97"/>
                  </a:lnTo>
                  <a:lnTo>
                    <a:pt x="276" y="97"/>
                  </a:lnTo>
                  <a:lnTo>
                    <a:pt x="274" y="97"/>
                  </a:lnTo>
                  <a:lnTo>
                    <a:pt x="273" y="98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9" y="100"/>
                  </a:lnTo>
                  <a:lnTo>
                    <a:pt x="288" y="98"/>
                  </a:lnTo>
                  <a:lnTo>
                    <a:pt x="290" y="98"/>
                  </a:lnTo>
                  <a:lnTo>
                    <a:pt x="292" y="98"/>
                  </a:lnTo>
                  <a:lnTo>
                    <a:pt x="292" y="100"/>
                  </a:lnTo>
                  <a:lnTo>
                    <a:pt x="290" y="102"/>
                  </a:lnTo>
                  <a:lnTo>
                    <a:pt x="282" y="106"/>
                  </a:lnTo>
                  <a:lnTo>
                    <a:pt x="283" y="106"/>
                  </a:lnTo>
                  <a:lnTo>
                    <a:pt x="285" y="106"/>
                  </a:lnTo>
                  <a:lnTo>
                    <a:pt x="285" y="108"/>
                  </a:lnTo>
                  <a:lnTo>
                    <a:pt x="283" y="109"/>
                  </a:lnTo>
                  <a:lnTo>
                    <a:pt x="282" y="109"/>
                  </a:lnTo>
                  <a:lnTo>
                    <a:pt x="273" y="111"/>
                  </a:lnTo>
                  <a:lnTo>
                    <a:pt x="269" y="112"/>
                  </a:lnTo>
                  <a:lnTo>
                    <a:pt x="268" y="111"/>
                  </a:lnTo>
                  <a:lnTo>
                    <a:pt x="252" y="108"/>
                  </a:lnTo>
                  <a:lnTo>
                    <a:pt x="248" y="108"/>
                  </a:lnTo>
                  <a:lnTo>
                    <a:pt x="243" y="106"/>
                  </a:lnTo>
                  <a:lnTo>
                    <a:pt x="240" y="106"/>
                  </a:lnTo>
                  <a:lnTo>
                    <a:pt x="236" y="108"/>
                  </a:lnTo>
                  <a:lnTo>
                    <a:pt x="238" y="108"/>
                  </a:lnTo>
                  <a:lnTo>
                    <a:pt x="245" y="109"/>
                  </a:lnTo>
                  <a:lnTo>
                    <a:pt x="249" y="109"/>
                  </a:lnTo>
                  <a:lnTo>
                    <a:pt x="252" y="109"/>
                  </a:lnTo>
                  <a:lnTo>
                    <a:pt x="253" y="111"/>
                  </a:lnTo>
                  <a:lnTo>
                    <a:pt x="255" y="112"/>
                  </a:lnTo>
                  <a:lnTo>
                    <a:pt x="255" y="114"/>
                  </a:lnTo>
                  <a:lnTo>
                    <a:pt x="255" y="116"/>
                  </a:lnTo>
                  <a:lnTo>
                    <a:pt x="255" y="116"/>
                  </a:lnTo>
                  <a:lnTo>
                    <a:pt x="253" y="117"/>
                  </a:lnTo>
                  <a:lnTo>
                    <a:pt x="252" y="117"/>
                  </a:lnTo>
                  <a:lnTo>
                    <a:pt x="247" y="117"/>
                  </a:lnTo>
                  <a:lnTo>
                    <a:pt x="245" y="117"/>
                  </a:lnTo>
                  <a:lnTo>
                    <a:pt x="243" y="117"/>
                  </a:lnTo>
                  <a:lnTo>
                    <a:pt x="240" y="119"/>
                  </a:lnTo>
                  <a:lnTo>
                    <a:pt x="234" y="119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1" y="119"/>
                  </a:lnTo>
                  <a:lnTo>
                    <a:pt x="217" y="117"/>
                  </a:lnTo>
                  <a:lnTo>
                    <a:pt x="211" y="117"/>
                  </a:lnTo>
                  <a:lnTo>
                    <a:pt x="204" y="117"/>
                  </a:lnTo>
                  <a:lnTo>
                    <a:pt x="204" y="117"/>
                  </a:lnTo>
                  <a:lnTo>
                    <a:pt x="208" y="117"/>
                  </a:lnTo>
                  <a:lnTo>
                    <a:pt x="213" y="119"/>
                  </a:lnTo>
                  <a:lnTo>
                    <a:pt x="215" y="123"/>
                  </a:lnTo>
                  <a:lnTo>
                    <a:pt x="219" y="123"/>
                  </a:lnTo>
                  <a:lnTo>
                    <a:pt x="222" y="125"/>
                  </a:lnTo>
                  <a:lnTo>
                    <a:pt x="225" y="127"/>
                  </a:lnTo>
                  <a:lnTo>
                    <a:pt x="229" y="127"/>
                  </a:lnTo>
                  <a:lnTo>
                    <a:pt x="234" y="125"/>
                  </a:lnTo>
                  <a:lnTo>
                    <a:pt x="238" y="127"/>
                  </a:lnTo>
                  <a:lnTo>
                    <a:pt x="238" y="132"/>
                  </a:lnTo>
                  <a:lnTo>
                    <a:pt x="236" y="132"/>
                  </a:lnTo>
                  <a:lnTo>
                    <a:pt x="227" y="132"/>
                  </a:lnTo>
                  <a:lnTo>
                    <a:pt x="224" y="132"/>
                  </a:lnTo>
                  <a:lnTo>
                    <a:pt x="222" y="130"/>
                  </a:lnTo>
                  <a:lnTo>
                    <a:pt x="219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0" y="130"/>
                  </a:lnTo>
                  <a:lnTo>
                    <a:pt x="206" y="130"/>
                  </a:lnTo>
                  <a:lnTo>
                    <a:pt x="198" y="132"/>
                  </a:lnTo>
                  <a:lnTo>
                    <a:pt x="194" y="132"/>
                  </a:lnTo>
                  <a:lnTo>
                    <a:pt x="191" y="130"/>
                  </a:lnTo>
                  <a:lnTo>
                    <a:pt x="185" y="130"/>
                  </a:lnTo>
                  <a:lnTo>
                    <a:pt x="182" y="130"/>
                  </a:lnTo>
                  <a:lnTo>
                    <a:pt x="182" y="132"/>
                  </a:lnTo>
                  <a:lnTo>
                    <a:pt x="183" y="132"/>
                  </a:lnTo>
                  <a:lnTo>
                    <a:pt x="187" y="132"/>
                  </a:lnTo>
                  <a:lnTo>
                    <a:pt x="189" y="134"/>
                  </a:lnTo>
                  <a:lnTo>
                    <a:pt x="191" y="136"/>
                  </a:lnTo>
                  <a:lnTo>
                    <a:pt x="194" y="134"/>
                  </a:lnTo>
                  <a:lnTo>
                    <a:pt x="196" y="134"/>
                  </a:lnTo>
                  <a:lnTo>
                    <a:pt x="206" y="132"/>
                  </a:lnTo>
                  <a:lnTo>
                    <a:pt x="210" y="132"/>
                  </a:lnTo>
                  <a:lnTo>
                    <a:pt x="213" y="132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1" y="136"/>
                  </a:lnTo>
                  <a:lnTo>
                    <a:pt x="225" y="136"/>
                  </a:lnTo>
                  <a:lnTo>
                    <a:pt x="229" y="136"/>
                  </a:lnTo>
                  <a:lnTo>
                    <a:pt x="236" y="140"/>
                  </a:lnTo>
                  <a:lnTo>
                    <a:pt x="238" y="140"/>
                  </a:lnTo>
                  <a:lnTo>
                    <a:pt x="240" y="140"/>
                  </a:lnTo>
                  <a:lnTo>
                    <a:pt x="238" y="142"/>
                  </a:lnTo>
                  <a:lnTo>
                    <a:pt x="238" y="144"/>
                  </a:lnTo>
                  <a:lnTo>
                    <a:pt x="232" y="146"/>
                  </a:lnTo>
                  <a:lnTo>
                    <a:pt x="225" y="147"/>
                  </a:lnTo>
                  <a:lnTo>
                    <a:pt x="219" y="147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15" y="147"/>
                  </a:lnTo>
                  <a:lnTo>
                    <a:pt x="224" y="151"/>
                  </a:lnTo>
                  <a:lnTo>
                    <a:pt x="227" y="153"/>
                  </a:lnTo>
                  <a:lnTo>
                    <a:pt x="229" y="153"/>
                  </a:lnTo>
                  <a:lnTo>
                    <a:pt x="224" y="156"/>
                  </a:lnTo>
                  <a:lnTo>
                    <a:pt x="219" y="163"/>
                  </a:lnTo>
                  <a:lnTo>
                    <a:pt x="219" y="163"/>
                  </a:lnTo>
                  <a:lnTo>
                    <a:pt x="217" y="163"/>
                  </a:lnTo>
                  <a:lnTo>
                    <a:pt x="211" y="163"/>
                  </a:lnTo>
                  <a:lnTo>
                    <a:pt x="208" y="165"/>
                  </a:lnTo>
                  <a:lnTo>
                    <a:pt x="204" y="165"/>
                  </a:lnTo>
                  <a:lnTo>
                    <a:pt x="198" y="165"/>
                  </a:lnTo>
                  <a:lnTo>
                    <a:pt x="189" y="165"/>
                  </a:lnTo>
                  <a:lnTo>
                    <a:pt x="189" y="165"/>
                  </a:lnTo>
                  <a:lnTo>
                    <a:pt x="189" y="166"/>
                  </a:lnTo>
                  <a:lnTo>
                    <a:pt x="189" y="170"/>
                  </a:lnTo>
                  <a:lnTo>
                    <a:pt x="189" y="174"/>
                  </a:lnTo>
                  <a:lnTo>
                    <a:pt x="189" y="177"/>
                  </a:lnTo>
                  <a:lnTo>
                    <a:pt x="187" y="179"/>
                  </a:lnTo>
                  <a:lnTo>
                    <a:pt x="185" y="181"/>
                  </a:lnTo>
                  <a:lnTo>
                    <a:pt x="183" y="181"/>
                  </a:lnTo>
                  <a:lnTo>
                    <a:pt x="180" y="183"/>
                  </a:lnTo>
                  <a:lnTo>
                    <a:pt x="178" y="183"/>
                  </a:lnTo>
                  <a:lnTo>
                    <a:pt x="173" y="183"/>
                  </a:lnTo>
                  <a:lnTo>
                    <a:pt x="163" y="183"/>
                  </a:lnTo>
                  <a:lnTo>
                    <a:pt x="157" y="183"/>
                  </a:lnTo>
                  <a:lnTo>
                    <a:pt x="153" y="183"/>
                  </a:lnTo>
                  <a:lnTo>
                    <a:pt x="151" y="183"/>
                  </a:lnTo>
                  <a:lnTo>
                    <a:pt x="144" y="177"/>
                  </a:lnTo>
                  <a:lnTo>
                    <a:pt x="142" y="177"/>
                  </a:lnTo>
                  <a:lnTo>
                    <a:pt x="138" y="177"/>
                  </a:lnTo>
                  <a:lnTo>
                    <a:pt x="138" y="177"/>
                  </a:lnTo>
                  <a:lnTo>
                    <a:pt x="142" y="179"/>
                  </a:lnTo>
                  <a:lnTo>
                    <a:pt x="144" y="181"/>
                  </a:lnTo>
                  <a:lnTo>
                    <a:pt x="144" y="181"/>
                  </a:lnTo>
                  <a:lnTo>
                    <a:pt x="144" y="183"/>
                  </a:lnTo>
                  <a:lnTo>
                    <a:pt x="142" y="183"/>
                  </a:lnTo>
                  <a:lnTo>
                    <a:pt x="138" y="185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34" y="185"/>
                  </a:lnTo>
                  <a:lnTo>
                    <a:pt x="136" y="185"/>
                  </a:lnTo>
                  <a:lnTo>
                    <a:pt x="138" y="185"/>
                  </a:lnTo>
                  <a:lnTo>
                    <a:pt x="140" y="185"/>
                  </a:lnTo>
                  <a:lnTo>
                    <a:pt x="144" y="185"/>
                  </a:lnTo>
                  <a:lnTo>
                    <a:pt x="147" y="185"/>
                  </a:lnTo>
                  <a:lnTo>
                    <a:pt x="151" y="185"/>
                  </a:lnTo>
                  <a:lnTo>
                    <a:pt x="152" y="185"/>
                  </a:lnTo>
                  <a:lnTo>
                    <a:pt x="157" y="187"/>
                  </a:lnTo>
                  <a:lnTo>
                    <a:pt x="159" y="187"/>
                  </a:lnTo>
                  <a:lnTo>
                    <a:pt x="163" y="185"/>
                  </a:lnTo>
                  <a:lnTo>
                    <a:pt x="170" y="185"/>
                  </a:lnTo>
                  <a:lnTo>
                    <a:pt x="172" y="187"/>
                  </a:lnTo>
                  <a:lnTo>
                    <a:pt x="172" y="189"/>
                  </a:lnTo>
                  <a:lnTo>
                    <a:pt x="172" y="191"/>
                  </a:lnTo>
                  <a:lnTo>
                    <a:pt x="172" y="193"/>
                  </a:lnTo>
                  <a:lnTo>
                    <a:pt x="173" y="194"/>
                  </a:lnTo>
                  <a:lnTo>
                    <a:pt x="176" y="194"/>
                  </a:lnTo>
                  <a:lnTo>
                    <a:pt x="178" y="194"/>
                  </a:lnTo>
                  <a:lnTo>
                    <a:pt x="180" y="194"/>
                  </a:lnTo>
                  <a:lnTo>
                    <a:pt x="183" y="193"/>
                  </a:lnTo>
                  <a:lnTo>
                    <a:pt x="183" y="193"/>
                  </a:lnTo>
                  <a:lnTo>
                    <a:pt x="185" y="193"/>
                  </a:lnTo>
                  <a:lnTo>
                    <a:pt x="187" y="194"/>
                  </a:lnTo>
                  <a:lnTo>
                    <a:pt x="189" y="196"/>
                  </a:lnTo>
                  <a:lnTo>
                    <a:pt x="191" y="198"/>
                  </a:lnTo>
                  <a:lnTo>
                    <a:pt x="187" y="202"/>
                  </a:lnTo>
                  <a:lnTo>
                    <a:pt x="185" y="204"/>
                  </a:lnTo>
                  <a:lnTo>
                    <a:pt x="176" y="207"/>
                  </a:lnTo>
                  <a:lnTo>
                    <a:pt x="173" y="209"/>
                  </a:lnTo>
                  <a:lnTo>
                    <a:pt x="172" y="210"/>
                  </a:lnTo>
                  <a:lnTo>
                    <a:pt x="168" y="212"/>
                  </a:lnTo>
                  <a:lnTo>
                    <a:pt x="163" y="213"/>
                  </a:lnTo>
                  <a:lnTo>
                    <a:pt x="159" y="213"/>
                  </a:lnTo>
                  <a:lnTo>
                    <a:pt x="152" y="215"/>
                  </a:lnTo>
                  <a:lnTo>
                    <a:pt x="151" y="215"/>
                  </a:lnTo>
                  <a:lnTo>
                    <a:pt x="149" y="215"/>
                  </a:lnTo>
                  <a:lnTo>
                    <a:pt x="149" y="213"/>
                  </a:lnTo>
                  <a:lnTo>
                    <a:pt x="149" y="212"/>
                  </a:lnTo>
                  <a:lnTo>
                    <a:pt x="149" y="212"/>
                  </a:lnTo>
                  <a:lnTo>
                    <a:pt x="151" y="210"/>
                  </a:lnTo>
                  <a:lnTo>
                    <a:pt x="151" y="209"/>
                  </a:lnTo>
                  <a:lnTo>
                    <a:pt x="149" y="207"/>
                  </a:lnTo>
                  <a:lnTo>
                    <a:pt x="147" y="207"/>
                  </a:lnTo>
                  <a:lnTo>
                    <a:pt x="145" y="205"/>
                  </a:lnTo>
                  <a:lnTo>
                    <a:pt x="144" y="207"/>
                  </a:lnTo>
                  <a:lnTo>
                    <a:pt x="142" y="207"/>
                  </a:lnTo>
                  <a:lnTo>
                    <a:pt x="140" y="207"/>
                  </a:lnTo>
                  <a:lnTo>
                    <a:pt x="138" y="207"/>
                  </a:lnTo>
                  <a:lnTo>
                    <a:pt x="136" y="205"/>
                  </a:lnTo>
                  <a:lnTo>
                    <a:pt x="133" y="204"/>
                  </a:lnTo>
                  <a:lnTo>
                    <a:pt x="133" y="202"/>
                  </a:lnTo>
                  <a:lnTo>
                    <a:pt x="131" y="202"/>
                  </a:lnTo>
                  <a:lnTo>
                    <a:pt x="129" y="202"/>
                  </a:lnTo>
                  <a:lnTo>
                    <a:pt x="129" y="202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29" y="202"/>
                  </a:lnTo>
                  <a:lnTo>
                    <a:pt x="131" y="204"/>
                  </a:lnTo>
                  <a:lnTo>
                    <a:pt x="131" y="205"/>
                  </a:lnTo>
                  <a:lnTo>
                    <a:pt x="131" y="207"/>
                  </a:lnTo>
                  <a:lnTo>
                    <a:pt x="115" y="209"/>
                  </a:lnTo>
                  <a:lnTo>
                    <a:pt x="108" y="207"/>
                  </a:lnTo>
                  <a:lnTo>
                    <a:pt x="106" y="207"/>
                  </a:lnTo>
                  <a:lnTo>
                    <a:pt x="104" y="202"/>
                  </a:lnTo>
                  <a:lnTo>
                    <a:pt x="104" y="210"/>
                  </a:lnTo>
                  <a:lnTo>
                    <a:pt x="91" y="212"/>
                  </a:lnTo>
                  <a:lnTo>
                    <a:pt x="87" y="212"/>
                  </a:lnTo>
                  <a:lnTo>
                    <a:pt x="84" y="210"/>
                  </a:lnTo>
                  <a:lnTo>
                    <a:pt x="77" y="209"/>
                  </a:lnTo>
                  <a:lnTo>
                    <a:pt x="76" y="207"/>
                  </a:lnTo>
                  <a:lnTo>
                    <a:pt x="74" y="205"/>
                  </a:lnTo>
                  <a:lnTo>
                    <a:pt x="74" y="204"/>
                  </a:lnTo>
                  <a:lnTo>
                    <a:pt x="72" y="204"/>
                  </a:lnTo>
                  <a:lnTo>
                    <a:pt x="72" y="205"/>
                  </a:lnTo>
                  <a:lnTo>
                    <a:pt x="70" y="210"/>
                  </a:lnTo>
                  <a:lnTo>
                    <a:pt x="65" y="209"/>
                  </a:lnTo>
                  <a:lnTo>
                    <a:pt x="59" y="207"/>
                  </a:lnTo>
                  <a:lnTo>
                    <a:pt x="57" y="204"/>
                  </a:lnTo>
                  <a:lnTo>
                    <a:pt x="57" y="209"/>
                  </a:lnTo>
                  <a:lnTo>
                    <a:pt x="49" y="209"/>
                  </a:lnTo>
                  <a:lnTo>
                    <a:pt x="46" y="209"/>
                  </a:lnTo>
                  <a:lnTo>
                    <a:pt x="44" y="204"/>
                  </a:lnTo>
                  <a:lnTo>
                    <a:pt x="44" y="198"/>
                  </a:lnTo>
                  <a:lnTo>
                    <a:pt x="42" y="202"/>
                  </a:lnTo>
                  <a:lnTo>
                    <a:pt x="44" y="205"/>
                  </a:lnTo>
                  <a:lnTo>
                    <a:pt x="44" y="209"/>
                  </a:lnTo>
                  <a:lnTo>
                    <a:pt x="40" y="207"/>
                  </a:lnTo>
                  <a:lnTo>
                    <a:pt x="31" y="207"/>
                  </a:lnTo>
                  <a:lnTo>
                    <a:pt x="30" y="207"/>
                  </a:lnTo>
                  <a:lnTo>
                    <a:pt x="30" y="202"/>
                  </a:lnTo>
                  <a:lnTo>
                    <a:pt x="30" y="196"/>
                  </a:lnTo>
                  <a:lnTo>
                    <a:pt x="40" y="193"/>
                  </a:lnTo>
                  <a:lnTo>
                    <a:pt x="44" y="189"/>
                  </a:lnTo>
                  <a:lnTo>
                    <a:pt x="46" y="189"/>
                  </a:lnTo>
                  <a:lnTo>
                    <a:pt x="49" y="187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9" y="187"/>
                  </a:lnTo>
                  <a:lnTo>
                    <a:pt x="65" y="187"/>
                  </a:lnTo>
                  <a:lnTo>
                    <a:pt x="67" y="187"/>
                  </a:lnTo>
                  <a:lnTo>
                    <a:pt x="68" y="185"/>
                  </a:lnTo>
                  <a:lnTo>
                    <a:pt x="67" y="185"/>
                  </a:lnTo>
                  <a:lnTo>
                    <a:pt x="63" y="183"/>
                  </a:lnTo>
                  <a:lnTo>
                    <a:pt x="63" y="183"/>
                  </a:lnTo>
                  <a:lnTo>
                    <a:pt x="61" y="183"/>
                  </a:lnTo>
                  <a:lnTo>
                    <a:pt x="59" y="183"/>
                  </a:lnTo>
                  <a:lnTo>
                    <a:pt x="56" y="181"/>
                  </a:lnTo>
                  <a:lnTo>
                    <a:pt x="56" y="179"/>
                  </a:lnTo>
                  <a:lnTo>
                    <a:pt x="55" y="177"/>
                  </a:lnTo>
                  <a:lnTo>
                    <a:pt x="53" y="174"/>
                  </a:lnTo>
                  <a:lnTo>
                    <a:pt x="49" y="170"/>
                  </a:lnTo>
                  <a:lnTo>
                    <a:pt x="51" y="168"/>
                  </a:lnTo>
                  <a:lnTo>
                    <a:pt x="55" y="168"/>
                  </a:lnTo>
                  <a:lnTo>
                    <a:pt x="57" y="166"/>
                  </a:lnTo>
                  <a:lnTo>
                    <a:pt x="61" y="166"/>
                  </a:lnTo>
                  <a:lnTo>
                    <a:pt x="65" y="166"/>
                  </a:lnTo>
                  <a:lnTo>
                    <a:pt x="68" y="166"/>
                  </a:lnTo>
                  <a:lnTo>
                    <a:pt x="74" y="168"/>
                  </a:lnTo>
                  <a:lnTo>
                    <a:pt x="77" y="170"/>
                  </a:lnTo>
                  <a:lnTo>
                    <a:pt x="80" y="174"/>
                  </a:lnTo>
                  <a:lnTo>
                    <a:pt x="82" y="177"/>
                  </a:lnTo>
                  <a:lnTo>
                    <a:pt x="84" y="179"/>
                  </a:lnTo>
                  <a:lnTo>
                    <a:pt x="93" y="181"/>
                  </a:lnTo>
                  <a:lnTo>
                    <a:pt x="96" y="181"/>
                  </a:lnTo>
                  <a:lnTo>
                    <a:pt x="100" y="181"/>
                  </a:lnTo>
                  <a:lnTo>
                    <a:pt x="106" y="181"/>
                  </a:lnTo>
                  <a:lnTo>
                    <a:pt x="110" y="181"/>
                  </a:lnTo>
                  <a:lnTo>
                    <a:pt x="112" y="179"/>
                  </a:lnTo>
                  <a:lnTo>
                    <a:pt x="112" y="177"/>
                  </a:lnTo>
                  <a:lnTo>
                    <a:pt x="114" y="177"/>
                  </a:lnTo>
                  <a:lnTo>
                    <a:pt x="117" y="175"/>
                  </a:lnTo>
                  <a:lnTo>
                    <a:pt x="123" y="170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6" y="165"/>
                  </a:lnTo>
                  <a:lnTo>
                    <a:pt x="126" y="163"/>
                  </a:lnTo>
                  <a:lnTo>
                    <a:pt x="125" y="163"/>
                  </a:lnTo>
                  <a:lnTo>
                    <a:pt x="115" y="172"/>
                  </a:lnTo>
                  <a:lnTo>
                    <a:pt x="114" y="174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5" y="177"/>
                  </a:lnTo>
                  <a:lnTo>
                    <a:pt x="100" y="175"/>
                  </a:lnTo>
                  <a:lnTo>
                    <a:pt x="95" y="177"/>
                  </a:lnTo>
                  <a:lnTo>
                    <a:pt x="91" y="177"/>
                  </a:lnTo>
                  <a:lnTo>
                    <a:pt x="89" y="175"/>
                  </a:lnTo>
                  <a:lnTo>
                    <a:pt x="89" y="170"/>
                  </a:lnTo>
                  <a:lnTo>
                    <a:pt x="86" y="165"/>
                  </a:lnTo>
                  <a:lnTo>
                    <a:pt x="89" y="163"/>
                  </a:lnTo>
                  <a:lnTo>
                    <a:pt x="93" y="161"/>
                  </a:lnTo>
                  <a:lnTo>
                    <a:pt x="98" y="156"/>
                  </a:lnTo>
                  <a:lnTo>
                    <a:pt x="100" y="156"/>
                  </a:lnTo>
                  <a:lnTo>
                    <a:pt x="104" y="158"/>
                  </a:lnTo>
                  <a:lnTo>
                    <a:pt x="102" y="156"/>
                  </a:lnTo>
                  <a:lnTo>
                    <a:pt x="100" y="155"/>
                  </a:lnTo>
                  <a:lnTo>
                    <a:pt x="95" y="156"/>
                  </a:lnTo>
                  <a:lnTo>
                    <a:pt x="96" y="147"/>
                  </a:lnTo>
                  <a:lnTo>
                    <a:pt x="93" y="153"/>
                  </a:lnTo>
                  <a:lnTo>
                    <a:pt x="89" y="156"/>
                  </a:lnTo>
                  <a:lnTo>
                    <a:pt x="87" y="158"/>
                  </a:lnTo>
                  <a:lnTo>
                    <a:pt x="84" y="160"/>
                  </a:lnTo>
                  <a:lnTo>
                    <a:pt x="76" y="160"/>
                  </a:lnTo>
                  <a:lnTo>
                    <a:pt x="79" y="158"/>
                  </a:lnTo>
                  <a:lnTo>
                    <a:pt x="80" y="153"/>
                  </a:lnTo>
                  <a:lnTo>
                    <a:pt x="77" y="155"/>
                  </a:lnTo>
                  <a:lnTo>
                    <a:pt x="74" y="156"/>
                  </a:lnTo>
                  <a:lnTo>
                    <a:pt x="70" y="158"/>
                  </a:lnTo>
                  <a:lnTo>
                    <a:pt x="67" y="160"/>
                  </a:lnTo>
                  <a:lnTo>
                    <a:pt x="59" y="158"/>
                  </a:lnTo>
                  <a:lnTo>
                    <a:pt x="57" y="158"/>
                  </a:lnTo>
                  <a:lnTo>
                    <a:pt x="57" y="155"/>
                  </a:lnTo>
                  <a:lnTo>
                    <a:pt x="57" y="151"/>
                  </a:lnTo>
                  <a:lnTo>
                    <a:pt x="59" y="149"/>
                  </a:lnTo>
                  <a:lnTo>
                    <a:pt x="63" y="146"/>
                  </a:lnTo>
                  <a:lnTo>
                    <a:pt x="65" y="142"/>
                  </a:lnTo>
                  <a:lnTo>
                    <a:pt x="68" y="138"/>
                  </a:lnTo>
                  <a:lnTo>
                    <a:pt x="76" y="138"/>
                  </a:lnTo>
                  <a:lnTo>
                    <a:pt x="82" y="136"/>
                  </a:lnTo>
                  <a:lnTo>
                    <a:pt x="89" y="136"/>
                  </a:lnTo>
                  <a:lnTo>
                    <a:pt x="93" y="136"/>
                  </a:lnTo>
                  <a:lnTo>
                    <a:pt x="96" y="136"/>
                  </a:lnTo>
                  <a:lnTo>
                    <a:pt x="108" y="136"/>
                  </a:lnTo>
                  <a:lnTo>
                    <a:pt x="112" y="138"/>
                  </a:lnTo>
                  <a:lnTo>
                    <a:pt x="115" y="138"/>
                  </a:lnTo>
                  <a:lnTo>
                    <a:pt x="117" y="140"/>
                  </a:lnTo>
                  <a:lnTo>
                    <a:pt x="119" y="138"/>
                  </a:lnTo>
                  <a:lnTo>
                    <a:pt x="121" y="136"/>
                  </a:lnTo>
                  <a:lnTo>
                    <a:pt x="128" y="136"/>
                  </a:lnTo>
                  <a:lnTo>
                    <a:pt x="129" y="136"/>
                  </a:lnTo>
                  <a:lnTo>
                    <a:pt x="133" y="136"/>
                  </a:lnTo>
                  <a:lnTo>
                    <a:pt x="134" y="136"/>
                  </a:lnTo>
                  <a:lnTo>
                    <a:pt x="136" y="134"/>
                  </a:lnTo>
                  <a:lnTo>
                    <a:pt x="138" y="134"/>
                  </a:lnTo>
                  <a:lnTo>
                    <a:pt x="136" y="134"/>
                  </a:lnTo>
                  <a:lnTo>
                    <a:pt x="134" y="134"/>
                  </a:lnTo>
                  <a:lnTo>
                    <a:pt x="131" y="136"/>
                  </a:lnTo>
                  <a:lnTo>
                    <a:pt x="128" y="136"/>
                  </a:lnTo>
                  <a:lnTo>
                    <a:pt x="126" y="136"/>
                  </a:lnTo>
                  <a:lnTo>
                    <a:pt x="119" y="136"/>
                  </a:lnTo>
                  <a:lnTo>
                    <a:pt x="110" y="136"/>
                  </a:lnTo>
                  <a:lnTo>
                    <a:pt x="105" y="134"/>
                  </a:lnTo>
                  <a:lnTo>
                    <a:pt x="102" y="134"/>
                  </a:lnTo>
                  <a:lnTo>
                    <a:pt x="102" y="134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100" y="130"/>
                  </a:lnTo>
                  <a:lnTo>
                    <a:pt x="102" y="130"/>
                  </a:lnTo>
                  <a:lnTo>
                    <a:pt x="104" y="128"/>
                  </a:lnTo>
                  <a:lnTo>
                    <a:pt x="105" y="130"/>
                  </a:lnTo>
                  <a:lnTo>
                    <a:pt x="108" y="132"/>
                  </a:lnTo>
                  <a:lnTo>
                    <a:pt x="112" y="132"/>
                  </a:lnTo>
                  <a:lnTo>
                    <a:pt x="112" y="130"/>
                  </a:lnTo>
                  <a:lnTo>
                    <a:pt x="106" y="128"/>
                  </a:lnTo>
                  <a:lnTo>
                    <a:pt x="104" y="127"/>
                  </a:lnTo>
                  <a:lnTo>
                    <a:pt x="102" y="123"/>
                  </a:lnTo>
                  <a:lnTo>
                    <a:pt x="100" y="121"/>
                  </a:lnTo>
                  <a:lnTo>
                    <a:pt x="95" y="117"/>
                  </a:lnTo>
                  <a:lnTo>
                    <a:pt x="91" y="114"/>
                  </a:lnTo>
                  <a:lnTo>
                    <a:pt x="89" y="112"/>
                  </a:lnTo>
                  <a:lnTo>
                    <a:pt x="86" y="111"/>
                  </a:lnTo>
                  <a:lnTo>
                    <a:pt x="79" y="111"/>
                  </a:lnTo>
                  <a:lnTo>
                    <a:pt x="77" y="111"/>
                  </a:lnTo>
                  <a:lnTo>
                    <a:pt x="74" y="108"/>
                  </a:lnTo>
                  <a:lnTo>
                    <a:pt x="72" y="102"/>
                  </a:lnTo>
                  <a:lnTo>
                    <a:pt x="70" y="98"/>
                  </a:lnTo>
                  <a:lnTo>
                    <a:pt x="72" y="93"/>
                  </a:lnTo>
                  <a:lnTo>
                    <a:pt x="76" y="91"/>
                  </a:lnTo>
                  <a:lnTo>
                    <a:pt x="91" y="93"/>
                  </a:lnTo>
                  <a:lnTo>
                    <a:pt x="98" y="93"/>
                  </a:lnTo>
                  <a:lnTo>
                    <a:pt x="105" y="93"/>
                  </a:lnTo>
                  <a:lnTo>
                    <a:pt x="110" y="95"/>
                  </a:lnTo>
                  <a:lnTo>
                    <a:pt x="115" y="97"/>
                  </a:lnTo>
                  <a:lnTo>
                    <a:pt x="121" y="100"/>
                  </a:lnTo>
                  <a:lnTo>
                    <a:pt x="125" y="102"/>
                  </a:lnTo>
                  <a:lnTo>
                    <a:pt x="129" y="106"/>
                  </a:lnTo>
                  <a:lnTo>
                    <a:pt x="133" y="109"/>
                  </a:lnTo>
                  <a:lnTo>
                    <a:pt x="136" y="111"/>
                  </a:lnTo>
                  <a:lnTo>
                    <a:pt x="138" y="112"/>
                  </a:lnTo>
                  <a:lnTo>
                    <a:pt x="142" y="112"/>
                  </a:lnTo>
                  <a:lnTo>
                    <a:pt x="147" y="114"/>
                  </a:lnTo>
                  <a:lnTo>
                    <a:pt x="152" y="114"/>
                  </a:lnTo>
                  <a:lnTo>
                    <a:pt x="155" y="114"/>
                  </a:lnTo>
                  <a:lnTo>
                    <a:pt x="157" y="112"/>
                  </a:lnTo>
                  <a:lnTo>
                    <a:pt x="161" y="112"/>
                  </a:lnTo>
                  <a:lnTo>
                    <a:pt x="157" y="112"/>
                  </a:lnTo>
                  <a:lnTo>
                    <a:pt x="152" y="112"/>
                  </a:lnTo>
                  <a:lnTo>
                    <a:pt x="149" y="111"/>
                  </a:lnTo>
                  <a:lnTo>
                    <a:pt x="145" y="111"/>
                  </a:lnTo>
                  <a:lnTo>
                    <a:pt x="144" y="109"/>
                  </a:lnTo>
                  <a:lnTo>
                    <a:pt x="140" y="106"/>
                  </a:lnTo>
                  <a:lnTo>
                    <a:pt x="136" y="104"/>
                  </a:lnTo>
                  <a:lnTo>
                    <a:pt x="129" y="100"/>
                  </a:lnTo>
                  <a:lnTo>
                    <a:pt x="125" y="97"/>
                  </a:lnTo>
                  <a:lnTo>
                    <a:pt x="121" y="93"/>
                  </a:lnTo>
                  <a:lnTo>
                    <a:pt x="121" y="91"/>
                  </a:lnTo>
                  <a:lnTo>
                    <a:pt x="125" y="91"/>
                  </a:lnTo>
                  <a:lnTo>
                    <a:pt x="126" y="89"/>
                  </a:lnTo>
                  <a:lnTo>
                    <a:pt x="149" y="88"/>
                  </a:lnTo>
                  <a:lnTo>
                    <a:pt x="161" y="85"/>
                  </a:lnTo>
                  <a:lnTo>
                    <a:pt x="166" y="83"/>
                  </a:lnTo>
                  <a:lnTo>
                    <a:pt x="168" y="81"/>
                  </a:lnTo>
                  <a:lnTo>
                    <a:pt x="183" y="78"/>
                  </a:lnTo>
                  <a:lnTo>
                    <a:pt x="196" y="76"/>
                  </a:lnTo>
                  <a:lnTo>
                    <a:pt x="201" y="76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89" y="74"/>
                  </a:lnTo>
                  <a:lnTo>
                    <a:pt x="182" y="72"/>
                  </a:lnTo>
                  <a:lnTo>
                    <a:pt x="180" y="72"/>
                  </a:lnTo>
                  <a:lnTo>
                    <a:pt x="180" y="70"/>
                  </a:lnTo>
                  <a:lnTo>
                    <a:pt x="180" y="69"/>
                  </a:lnTo>
                  <a:lnTo>
                    <a:pt x="183" y="67"/>
                  </a:lnTo>
                  <a:lnTo>
                    <a:pt x="185" y="66"/>
                  </a:lnTo>
                  <a:lnTo>
                    <a:pt x="196" y="60"/>
                  </a:lnTo>
                  <a:lnTo>
                    <a:pt x="202" y="59"/>
                  </a:lnTo>
                  <a:lnTo>
                    <a:pt x="204" y="57"/>
                  </a:lnTo>
                  <a:lnTo>
                    <a:pt x="191" y="60"/>
                  </a:lnTo>
                  <a:lnTo>
                    <a:pt x="185" y="62"/>
                  </a:lnTo>
                  <a:lnTo>
                    <a:pt x="180" y="66"/>
                  </a:lnTo>
                  <a:lnTo>
                    <a:pt x="176" y="67"/>
                  </a:lnTo>
                  <a:lnTo>
                    <a:pt x="175" y="66"/>
                  </a:lnTo>
                  <a:lnTo>
                    <a:pt x="173" y="67"/>
                  </a:lnTo>
                  <a:lnTo>
                    <a:pt x="172" y="67"/>
                  </a:lnTo>
                  <a:lnTo>
                    <a:pt x="170" y="69"/>
                  </a:lnTo>
                  <a:lnTo>
                    <a:pt x="170" y="70"/>
                  </a:lnTo>
                  <a:lnTo>
                    <a:pt x="168" y="72"/>
                  </a:lnTo>
                  <a:lnTo>
                    <a:pt x="168" y="74"/>
                  </a:lnTo>
                  <a:lnTo>
                    <a:pt x="164" y="76"/>
                  </a:lnTo>
                  <a:lnTo>
                    <a:pt x="161" y="78"/>
                  </a:lnTo>
                  <a:lnTo>
                    <a:pt x="149" y="81"/>
                  </a:lnTo>
                  <a:lnTo>
                    <a:pt x="144" y="83"/>
                  </a:lnTo>
                  <a:lnTo>
                    <a:pt x="140" y="83"/>
                  </a:lnTo>
                  <a:lnTo>
                    <a:pt x="129" y="85"/>
                  </a:lnTo>
                  <a:lnTo>
                    <a:pt x="126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79"/>
                  </a:lnTo>
                  <a:lnTo>
                    <a:pt x="131" y="78"/>
                  </a:lnTo>
                  <a:lnTo>
                    <a:pt x="128" y="78"/>
                  </a:lnTo>
                  <a:lnTo>
                    <a:pt x="125" y="79"/>
                  </a:lnTo>
                  <a:lnTo>
                    <a:pt x="115" y="79"/>
                  </a:lnTo>
                  <a:lnTo>
                    <a:pt x="112" y="81"/>
                  </a:lnTo>
                  <a:lnTo>
                    <a:pt x="108" y="83"/>
                  </a:lnTo>
                  <a:lnTo>
                    <a:pt x="105" y="85"/>
                  </a:lnTo>
                  <a:lnTo>
                    <a:pt x="104" y="85"/>
                  </a:lnTo>
                  <a:lnTo>
                    <a:pt x="102" y="85"/>
                  </a:lnTo>
                  <a:lnTo>
                    <a:pt x="91" y="87"/>
                  </a:lnTo>
                  <a:lnTo>
                    <a:pt x="89" y="85"/>
                  </a:lnTo>
                  <a:lnTo>
                    <a:pt x="82" y="83"/>
                  </a:lnTo>
                  <a:lnTo>
                    <a:pt x="77" y="85"/>
                  </a:lnTo>
                  <a:lnTo>
                    <a:pt x="76" y="85"/>
                  </a:lnTo>
                  <a:lnTo>
                    <a:pt x="72" y="83"/>
                  </a:lnTo>
                  <a:lnTo>
                    <a:pt x="70" y="83"/>
                  </a:lnTo>
                  <a:lnTo>
                    <a:pt x="70" y="81"/>
                  </a:lnTo>
                  <a:lnTo>
                    <a:pt x="74" y="79"/>
                  </a:lnTo>
                  <a:lnTo>
                    <a:pt x="76" y="78"/>
                  </a:lnTo>
                  <a:lnTo>
                    <a:pt x="84" y="72"/>
                  </a:lnTo>
                  <a:lnTo>
                    <a:pt x="89" y="70"/>
                  </a:lnTo>
                  <a:lnTo>
                    <a:pt x="98" y="69"/>
                  </a:lnTo>
                  <a:lnTo>
                    <a:pt x="115" y="67"/>
                  </a:lnTo>
                  <a:lnTo>
                    <a:pt x="117" y="66"/>
                  </a:lnTo>
                  <a:lnTo>
                    <a:pt x="98" y="67"/>
                  </a:lnTo>
                  <a:lnTo>
                    <a:pt x="82" y="69"/>
                  </a:lnTo>
                  <a:lnTo>
                    <a:pt x="79" y="70"/>
                  </a:lnTo>
                  <a:lnTo>
                    <a:pt x="76" y="72"/>
                  </a:lnTo>
                  <a:lnTo>
                    <a:pt x="63" y="79"/>
                  </a:lnTo>
                  <a:lnTo>
                    <a:pt x="61" y="81"/>
                  </a:lnTo>
                  <a:lnTo>
                    <a:pt x="55" y="81"/>
                  </a:lnTo>
                  <a:lnTo>
                    <a:pt x="51" y="81"/>
                  </a:lnTo>
                  <a:lnTo>
                    <a:pt x="48" y="79"/>
                  </a:lnTo>
                  <a:lnTo>
                    <a:pt x="42" y="78"/>
                  </a:lnTo>
                  <a:lnTo>
                    <a:pt x="38" y="76"/>
                  </a:lnTo>
                  <a:lnTo>
                    <a:pt x="37" y="76"/>
                  </a:lnTo>
                  <a:lnTo>
                    <a:pt x="35" y="74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5" y="72"/>
                  </a:lnTo>
                  <a:lnTo>
                    <a:pt x="46" y="70"/>
                  </a:lnTo>
                  <a:lnTo>
                    <a:pt x="59" y="70"/>
                  </a:lnTo>
                  <a:lnTo>
                    <a:pt x="67" y="70"/>
                  </a:lnTo>
                  <a:lnTo>
                    <a:pt x="72" y="69"/>
                  </a:lnTo>
                  <a:lnTo>
                    <a:pt x="82" y="66"/>
                  </a:lnTo>
                  <a:lnTo>
                    <a:pt x="91" y="62"/>
                  </a:lnTo>
                  <a:lnTo>
                    <a:pt x="93" y="60"/>
                  </a:lnTo>
                  <a:lnTo>
                    <a:pt x="89" y="60"/>
                  </a:lnTo>
                  <a:lnTo>
                    <a:pt x="87" y="60"/>
                  </a:lnTo>
                  <a:lnTo>
                    <a:pt x="80" y="62"/>
                  </a:lnTo>
                  <a:lnTo>
                    <a:pt x="70" y="67"/>
                  </a:lnTo>
                  <a:lnTo>
                    <a:pt x="61" y="67"/>
                  </a:lnTo>
                  <a:lnTo>
                    <a:pt x="38" y="69"/>
                  </a:lnTo>
                  <a:lnTo>
                    <a:pt x="31" y="69"/>
                  </a:lnTo>
                  <a:lnTo>
                    <a:pt x="29" y="69"/>
                  </a:lnTo>
                  <a:lnTo>
                    <a:pt x="27" y="69"/>
                  </a:lnTo>
                  <a:lnTo>
                    <a:pt x="25" y="66"/>
                  </a:lnTo>
                  <a:lnTo>
                    <a:pt x="25" y="66"/>
                  </a:lnTo>
                  <a:lnTo>
                    <a:pt x="30" y="64"/>
                  </a:lnTo>
                  <a:lnTo>
                    <a:pt x="33" y="62"/>
                  </a:lnTo>
                  <a:lnTo>
                    <a:pt x="35" y="62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31" y="59"/>
                  </a:lnTo>
                  <a:lnTo>
                    <a:pt x="38" y="55"/>
                  </a:lnTo>
                  <a:lnTo>
                    <a:pt x="42" y="53"/>
                  </a:lnTo>
                  <a:lnTo>
                    <a:pt x="49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49" y="51"/>
                  </a:lnTo>
                  <a:lnTo>
                    <a:pt x="44" y="51"/>
                  </a:lnTo>
                  <a:lnTo>
                    <a:pt x="37" y="53"/>
                  </a:lnTo>
                  <a:lnTo>
                    <a:pt x="19" y="57"/>
                  </a:lnTo>
                  <a:lnTo>
                    <a:pt x="18" y="57"/>
                  </a:lnTo>
                  <a:lnTo>
                    <a:pt x="16" y="57"/>
                  </a:lnTo>
                  <a:lnTo>
                    <a:pt x="16" y="55"/>
                  </a:lnTo>
                  <a:lnTo>
                    <a:pt x="27" y="51"/>
                  </a:lnTo>
                  <a:lnTo>
                    <a:pt x="27" y="51"/>
                  </a:lnTo>
                  <a:lnTo>
                    <a:pt x="19" y="51"/>
                  </a:lnTo>
                  <a:lnTo>
                    <a:pt x="18" y="51"/>
                  </a:lnTo>
                  <a:lnTo>
                    <a:pt x="14" y="51"/>
                  </a:lnTo>
                  <a:lnTo>
                    <a:pt x="12" y="51"/>
                  </a:lnTo>
                  <a:lnTo>
                    <a:pt x="9" y="51"/>
                  </a:lnTo>
                  <a:lnTo>
                    <a:pt x="6" y="51"/>
                  </a:lnTo>
                  <a:lnTo>
                    <a:pt x="4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4" y="46"/>
                  </a:lnTo>
                  <a:lnTo>
                    <a:pt x="7" y="45"/>
                  </a:lnTo>
                  <a:lnTo>
                    <a:pt x="10" y="42"/>
                  </a:lnTo>
                  <a:lnTo>
                    <a:pt x="16" y="40"/>
                  </a:lnTo>
                  <a:lnTo>
                    <a:pt x="21" y="40"/>
                  </a:lnTo>
                  <a:lnTo>
                    <a:pt x="29" y="40"/>
                  </a:lnTo>
                  <a:lnTo>
                    <a:pt x="31" y="40"/>
                  </a:lnTo>
                  <a:lnTo>
                    <a:pt x="35" y="40"/>
                  </a:lnTo>
                  <a:lnTo>
                    <a:pt x="38" y="38"/>
                  </a:lnTo>
                  <a:lnTo>
                    <a:pt x="44" y="36"/>
                  </a:lnTo>
                  <a:lnTo>
                    <a:pt x="51" y="34"/>
                  </a:lnTo>
                  <a:lnTo>
                    <a:pt x="56" y="34"/>
                  </a:lnTo>
                  <a:lnTo>
                    <a:pt x="59" y="36"/>
                  </a:lnTo>
                  <a:lnTo>
                    <a:pt x="61" y="38"/>
                  </a:lnTo>
                  <a:lnTo>
                    <a:pt x="65" y="40"/>
                  </a:lnTo>
                  <a:lnTo>
                    <a:pt x="65" y="38"/>
                  </a:lnTo>
                  <a:lnTo>
                    <a:pt x="67" y="36"/>
                  </a:lnTo>
                  <a:lnTo>
                    <a:pt x="70" y="36"/>
                  </a:lnTo>
                  <a:lnTo>
                    <a:pt x="74" y="36"/>
                  </a:lnTo>
                  <a:lnTo>
                    <a:pt x="77" y="38"/>
                  </a:lnTo>
                  <a:lnTo>
                    <a:pt x="80" y="40"/>
                  </a:lnTo>
                  <a:lnTo>
                    <a:pt x="84" y="40"/>
                  </a:lnTo>
                  <a:lnTo>
                    <a:pt x="86" y="40"/>
                  </a:lnTo>
                  <a:lnTo>
                    <a:pt x="87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1" y="38"/>
                  </a:lnTo>
                  <a:lnTo>
                    <a:pt x="89" y="36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7" y="29"/>
                  </a:lnTo>
                  <a:lnTo>
                    <a:pt x="80" y="29"/>
                  </a:lnTo>
                  <a:lnTo>
                    <a:pt x="82" y="28"/>
                  </a:lnTo>
                  <a:lnTo>
                    <a:pt x="86" y="25"/>
                  </a:lnTo>
                  <a:lnTo>
                    <a:pt x="89" y="24"/>
                  </a:lnTo>
                  <a:lnTo>
                    <a:pt x="95" y="22"/>
                  </a:lnTo>
                  <a:lnTo>
                    <a:pt x="96" y="24"/>
                  </a:lnTo>
                  <a:lnTo>
                    <a:pt x="100" y="24"/>
                  </a:lnTo>
                  <a:lnTo>
                    <a:pt x="102" y="25"/>
                  </a:lnTo>
                  <a:lnTo>
                    <a:pt x="108" y="25"/>
                  </a:lnTo>
                  <a:lnTo>
                    <a:pt x="112" y="28"/>
                  </a:lnTo>
                  <a:lnTo>
                    <a:pt x="117" y="31"/>
                  </a:lnTo>
                  <a:lnTo>
                    <a:pt x="121" y="32"/>
                  </a:lnTo>
                  <a:lnTo>
                    <a:pt x="125" y="34"/>
                  </a:lnTo>
                  <a:lnTo>
                    <a:pt x="126" y="36"/>
                  </a:lnTo>
                  <a:lnTo>
                    <a:pt x="129" y="36"/>
                  </a:lnTo>
                  <a:lnTo>
                    <a:pt x="129" y="34"/>
                  </a:lnTo>
                  <a:lnTo>
                    <a:pt x="126" y="32"/>
                  </a:lnTo>
                  <a:lnTo>
                    <a:pt x="125" y="31"/>
                  </a:lnTo>
                  <a:lnTo>
                    <a:pt x="125" y="31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31" y="31"/>
                  </a:lnTo>
                  <a:lnTo>
                    <a:pt x="140" y="34"/>
                  </a:lnTo>
                  <a:lnTo>
                    <a:pt x="153" y="38"/>
                  </a:lnTo>
                  <a:lnTo>
                    <a:pt x="159" y="38"/>
                  </a:lnTo>
                  <a:lnTo>
                    <a:pt x="163" y="40"/>
                  </a:lnTo>
                  <a:lnTo>
                    <a:pt x="166" y="40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8" y="40"/>
                  </a:lnTo>
                  <a:lnTo>
                    <a:pt x="161" y="38"/>
                  </a:lnTo>
                  <a:lnTo>
                    <a:pt x="142" y="31"/>
                  </a:lnTo>
                  <a:lnTo>
                    <a:pt x="134" y="29"/>
                  </a:lnTo>
                  <a:lnTo>
                    <a:pt x="131" y="28"/>
                  </a:lnTo>
                  <a:lnTo>
                    <a:pt x="128" y="25"/>
                  </a:lnTo>
                  <a:lnTo>
                    <a:pt x="128" y="24"/>
                  </a:lnTo>
                  <a:lnTo>
                    <a:pt x="131" y="22"/>
                  </a:lnTo>
                  <a:lnTo>
                    <a:pt x="134" y="22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4" y="19"/>
                  </a:lnTo>
                  <a:lnTo>
                    <a:pt x="133" y="19"/>
                  </a:lnTo>
                  <a:lnTo>
                    <a:pt x="133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5" y="19"/>
                  </a:lnTo>
                  <a:lnTo>
                    <a:pt x="151" y="19"/>
                  </a:lnTo>
                  <a:lnTo>
                    <a:pt x="151" y="19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7" y="12"/>
                  </a:lnTo>
                  <a:lnTo>
                    <a:pt x="149" y="12"/>
                  </a:lnTo>
                  <a:lnTo>
                    <a:pt x="152" y="12"/>
                  </a:lnTo>
                  <a:lnTo>
                    <a:pt x="161" y="15"/>
                  </a:lnTo>
                  <a:lnTo>
                    <a:pt x="175" y="15"/>
                  </a:lnTo>
                  <a:lnTo>
                    <a:pt x="178" y="15"/>
                  </a:lnTo>
                  <a:lnTo>
                    <a:pt x="178" y="15"/>
                  </a:lnTo>
                  <a:lnTo>
                    <a:pt x="173" y="13"/>
                  </a:lnTo>
                  <a:lnTo>
                    <a:pt x="166" y="12"/>
                  </a:lnTo>
                  <a:lnTo>
                    <a:pt x="164" y="10"/>
                  </a:lnTo>
                  <a:lnTo>
                    <a:pt x="163" y="10"/>
                  </a:lnTo>
                  <a:lnTo>
                    <a:pt x="159" y="8"/>
                  </a:lnTo>
                  <a:lnTo>
                    <a:pt x="159" y="8"/>
                  </a:lnTo>
                  <a:lnTo>
                    <a:pt x="163" y="6"/>
                  </a:lnTo>
                  <a:lnTo>
                    <a:pt x="173" y="6"/>
                  </a:lnTo>
                  <a:lnTo>
                    <a:pt x="182" y="8"/>
                  </a:lnTo>
                  <a:lnTo>
                    <a:pt x="191" y="8"/>
                  </a:lnTo>
                  <a:lnTo>
                    <a:pt x="194" y="8"/>
                  </a:lnTo>
                  <a:lnTo>
                    <a:pt x="198" y="8"/>
                  </a:lnTo>
                  <a:lnTo>
                    <a:pt x="201" y="10"/>
                  </a:lnTo>
                  <a:lnTo>
                    <a:pt x="211" y="15"/>
                  </a:lnTo>
                  <a:lnTo>
                    <a:pt x="213" y="16"/>
                  </a:lnTo>
                  <a:lnTo>
                    <a:pt x="213" y="16"/>
                  </a:lnTo>
                  <a:lnTo>
                    <a:pt x="215" y="21"/>
                  </a:lnTo>
                  <a:lnTo>
                    <a:pt x="217" y="21"/>
                  </a:lnTo>
                  <a:lnTo>
                    <a:pt x="221" y="19"/>
                  </a:lnTo>
                  <a:lnTo>
                    <a:pt x="224" y="16"/>
                  </a:lnTo>
                  <a:lnTo>
                    <a:pt x="222" y="16"/>
                  </a:lnTo>
                  <a:lnTo>
                    <a:pt x="217" y="13"/>
                  </a:lnTo>
                  <a:lnTo>
                    <a:pt x="215" y="12"/>
                  </a:lnTo>
                  <a:lnTo>
                    <a:pt x="211" y="10"/>
                  </a:lnTo>
                  <a:lnTo>
                    <a:pt x="204" y="6"/>
                  </a:lnTo>
                  <a:lnTo>
                    <a:pt x="202" y="4"/>
                  </a:lnTo>
                  <a:lnTo>
                    <a:pt x="201" y="4"/>
                  </a:lnTo>
                  <a:lnTo>
                    <a:pt x="221" y="3"/>
                  </a:lnTo>
                  <a:lnTo>
                    <a:pt x="240" y="4"/>
                  </a:lnTo>
                  <a:lnTo>
                    <a:pt x="243" y="4"/>
                  </a:lnTo>
                  <a:lnTo>
                    <a:pt x="245" y="6"/>
                  </a:lnTo>
                  <a:lnTo>
                    <a:pt x="247" y="8"/>
                  </a:lnTo>
                  <a:lnTo>
                    <a:pt x="248" y="10"/>
                  </a:lnTo>
                  <a:lnTo>
                    <a:pt x="255" y="12"/>
                  </a:lnTo>
                  <a:lnTo>
                    <a:pt x="264" y="13"/>
                  </a:lnTo>
                  <a:lnTo>
                    <a:pt x="262" y="13"/>
                  </a:lnTo>
                  <a:lnTo>
                    <a:pt x="255" y="10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3" y="4"/>
                  </a:lnTo>
                  <a:lnTo>
                    <a:pt x="253" y="4"/>
                  </a:lnTo>
                  <a:lnTo>
                    <a:pt x="262" y="2"/>
                  </a:lnTo>
                  <a:lnTo>
                    <a:pt x="271" y="2"/>
                  </a:lnTo>
                  <a:lnTo>
                    <a:pt x="273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7" y="8"/>
                  </a:lnTo>
                  <a:lnTo>
                    <a:pt x="287" y="8"/>
                  </a:lnTo>
                  <a:lnTo>
                    <a:pt x="283" y="4"/>
                  </a:lnTo>
                  <a:lnTo>
                    <a:pt x="282" y="4"/>
                  </a:lnTo>
                  <a:lnTo>
                    <a:pt x="282" y="3"/>
                  </a:lnTo>
                  <a:lnTo>
                    <a:pt x="285" y="2"/>
                  </a:lnTo>
                  <a:lnTo>
                    <a:pt x="288" y="2"/>
                  </a:lnTo>
                  <a:lnTo>
                    <a:pt x="30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4" name="Freeform 10835"/>
            <p:cNvSpPr>
              <a:spLocks/>
            </p:cNvSpPr>
            <p:nvPr/>
          </p:nvSpPr>
          <p:spPr bwMode="auto">
            <a:xfrm>
              <a:off x="2695619" y="3004999"/>
              <a:ext cx="102394" cy="39291"/>
            </a:xfrm>
            <a:custGeom>
              <a:avLst/>
              <a:gdLst>
                <a:gd name="T0" fmla="*/ 30 w 86"/>
                <a:gd name="T1" fmla="*/ 2 h 33"/>
                <a:gd name="T2" fmla="*/ 36 w 86"/>
                <a:gd name="T3" fmla="*/ 4 h 33"/>
                <a:gd name="T4" fmla="*/ 39 w 86"/>
                <a:gd name="T5" fmla="*/ 2 h 33"/>
                <a:gd name="T6" fmla="*/ 41 w 86"/>
                <a:gd name="T7" fmla="*/ 0 h 33"/>
                <a:gd name="T8" fmla="*/ 46 w 86"/>
                <a:gd name="T9" fmla="*/ 2 h 33"/>
                <a:gd name="T10" fmla="*/ 50 w 86"/>
                <a:gd name="T11" fmla="*/ 2 h 33"/>
                <a:gd name="T12" fmla="*/ 54 w 86"/>
                <a:gd name="T13" fmla="*/ 2 h 33"/>
                <a:gd name="T14" fmla="*/ 58 w 86"/>
                <a:gd name="T15" fmla="*/ 4 h 33"/>
                <a:gd name="T16" fmla="*/ 63 w 86"/>
                <a:gd name="T17" fmla="*/ 4 h 33"/>
                <a:gd name="T18" fmla="*/ 65 w 86"/>
                <a:gd name="T19" fmla="*/ 7 h 33"/>
                <a:gd name="T20" fmla="*/ 71 w 86"/>
                <a:gd name="T21" fmla="*/ 8 h 33"/>
                <a:gd name="T22" fmla="*/ 71 w 86"/>
                <a:gd name="T23" fmla="*/ 10 h 33"/>
                <a:gd name="T24" fmla="*/ 69 w 86"/>
                <a:gd name="T25" fmla="*/ 10 h 33"/>
                <a:gd name="T26" fmla="*/ 71 w 86"/>
                <a:gd name="T27" fmla="*/ 12 h 33"/>
                <a:gd name="T28" fmla="*/ 75 w 86"/>
                <a:gd name="T29" fmla="*/ 14 h 33"/>
                <a:gd name="T30" fmla="*/ 83 w 86"/>
                <a:gd name="T31" fmla="*/ 17 h 33"/>
                <a:gd name="T32" fmla="*/ 86 w 86"/>
                <a:gd name="T33" fmla="*/ 19 h 33"/>
                <a:gd name="T34" fmla="*/ 82 w 86"/>
                <a:gd name="T35" fmla="*/ 23 h 33"/>
                <a:gd name="T36" fmla="*/ 80 w 86"/>
                <a:gd name="T37" fmla="*/ 25 h 33"/>
                <a:gd name="T38" fmla="*/ 79 w 86"/>
                <a:gd name="T39" fmla="*/ 23 h 33"/>
                <a:gd name="T40" fmla="*/ 73 w 86"/>
                <a:gd name="T41" fmla="*/ 21 h 33"/>
                <a:gd name="T42" fmla="*/ 69 w 86"/>
                <a:gd name="T43" fmla="*/ 21 h 33"/>
                <a:gd name="T44" fmla="*/ 63 w 86"/>
                <a:gd name="T45" fmla="*/ 23 h 33"/>
                <a:gd name="T46" fmla="*/ 59 w 86"/>
                <a:gd name="T47" fmla="*/ 25 h 33"/>
                <a:gd name="T48" fmla="*/ 54 w 86"/>
                <a:gd name="T49" fmla="*/ 23 h 33"/>
                <a:gd name="T50" fmla="*/ 49 w 86"/>
                <a:gd name="T51" fmla="*/ 25 h 33"/>
                <a:gd name="T52" fmla="*/ 47 w 86"/>
                <a:gd name="T53" fmla="*/ 26 h 33"/>
                <a:gd name="T54" fmla="*/ 44 w 86"/>
                <a:gd name="T55" fmla="*/ 32 h 33"/>
                <a:gd name="T56" fmla="*/ 41 w 86"/>
                <a:gd name="T57" fmla="*/ 32 h 33"/>
                <a:gd name="T58" fmla="*/ 41 w 86"/>
                <a:gd name="T59" fmla="*/ 30 h 33"/>
                <a:gd name="T60" fmla="*/ 39 w 86"/>
                <a:gd name="T61" fmla="*/ 28 h 33"/>
                <a:gd name="T62" fmla="*/ 35 w 86"/>
                <a:gd name="T63" fmla="*/ 25 h 33"/>
                <a:gd name="T64" fmla="*/ 28 w 86"/>
                <a:gd name="T65" fmla="*/ 25 h 33"/>
                <a:gd name="T66" fmla="*/ 26 w 86"/>
                <a:gd name="T67" fmla="*/ 25 h 33"/>
                <a:gd name="T68" fmla="*/ 20 w 86"/>
                <a:gd name="T69" fmla="*/ 25 h 33"/>
                <a:gd name="T70" fmla="*/ 14 w 86"/>
                <a:gd name="T71" fmla="*/ 25 h 33"/>
                <a:gd name="T72" fmla="*/ 9 w 86"/>
                <a:gd name="T73" fmla="*/ 26 h 33"/>
                <a:gd name="T74" fmla="*/ 7 w 86"/>
                <a:gd name="T75" fmla="*/ 26 h 33"/>
                <a:gd name="T76" fmla="*/ 2 w 86"/>
                <a:gd name="T77" fmla="*/ 23 h 33"/>
                <a:gd name="T78" fmla="*/ 2 w 86"/>
                <a:gd name="T79" fmla="*/ 19 h 33"/>
                <a:gd name="T80" fmla="*/ 5 w 86"/>
                <a:gd name="T81" fmla="*/ 19 h 33"/>
                <a:gd name="T82" fmla="*/ 11 w 86"/>
                <a:gd name="T83" fmla="*/ 19 h 33"/>
                <a:gd name="T84" fmla="*/ 24 w 86"/>
                <a:gd name="T85" fmla="*/ 21 h 33"/>
                <a:gd name="T86" fmla="*/ 26 w 86"/>
                <a:gd name="T87" fmla="*/ 21 h 33"/>
                <a:gd name="T88" fmla="*/ 30 w 86"/>
                <a:gd name="T89" fmla="*/ 19 h 33"/>
                <a:gd name="T90" fmla="*/ 28 w 86"/>
                <a:gd name="T91" fmla="*/ 17 h 33"/>
                <a:gd name="T92" fmla="*/ 24 w 86"/>
                <a:gd name="T93" fmla="*/ 12 h 33"/>
                <a:gd name="T94" fmla="*/ 24 w 86"/>
                <a:gd name="T95" fmla="*/ 7 h 33"/>
                <a:gd name="T96" fmla="*/ 17 w 86"/>
                <a:gd name="T97" fmla="*/ 6 h 33"/>
                <a:gd name="T98" fmla="*/ 16 w 86"/>
                <a:gd name="T99" fmla="*/ 2 h 33"/>
                <a:gd name="T100" fmla="*/ 20 w 86"/>
                <a:gd name="T10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33">
                  <a:moveTo>
                    <a:pt x="23" y="0"/>
                  </a:moveTo>
                  <a:lnTo>
                    <a:pt x="26" y="0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4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59" y="6"/>
                  </a:lnTo>
                  <a:lnTo>
                    <a:pt x="60" y="6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5" y="6"/>
                  </a:lnTo>
                  <a:lnTo>
                    <a:pt x="65" y="7"/>
                  </a:lnTo>
                  <a:lnTo>
                    <a:pt x="65" y="8"/>
                  </a:lnTo>
                  <a:lnTo>
                    <a:pt x="66" y="8"/>
                  </a:lnTo>
                  <a:lnTo>
                    <a:pt x="71" y="8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1" y="10"/>
                  </a:lnTo>
                  <a:lnTo>
                    <a:pt x="70" y="10"/>
                  </a:lnTo>
                  <a:lnTo>
                    <a:pt x="69" y="10"/>
                  </a:lnTo>
                  <a:lnTo>
                    <a:pt x="69" y="10"/>
                  </a:lnTo>
                  <a:lnTo>
                    <a:pt x="69" y="12"/>
                  </a:lnTo>
                  <a:lnTo>
                    <a:pt x="70" y="12"/>
                  </a:lnTo>
                  <a:lnTo>
                    <a:pt x="71" y="12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5" y="14"/>
                  </a:lnTo>
                  <a:lnTo>
                    <a:pt x="79" y="14"/>
                  </a:lnTo>
                  <a:lnTo>
                    <a:pt x="80" y="16"/>
                  </a:lnTo>
                  <a:lnTo>
                    <a:pt x="83" y="17"/>
                  </a:lnTo>
                  <a:lnTo>
                    <a:pt x="86" y="17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3" y="21"/>
                  </a:lnTo>
                  <a:lnTo>
                    <a:pt x="83" y="23"/>
                  </a:lnTo>
                  <a:lnTo>
                    <a:pt x="82" y="23"/>
                  </a:lnTo>
                  <a:lnTo>
                    <a:pt x="82" y="23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79" y="25"/>
                  </a:lnTo>
                  <a:lnTo>
                    <a:pt x="79" y="23"/>
                  </a:lnTo>
                  <a:lnTo>
                    <a:pt x="77" y="23"/>
                  </a:lnTo>
                  <a:lnTo>
                    <a:pt x="75" y="23"/>
                  </a:lnTo>
                  <a:lnTo>
                    <a:pt x="73" y="21"/>
                  </a:lnTo>
                  <a:lnTo>
                    <a:pt x="71" y="21"/>
                  </a:lnTo>
                  <a:lnTo>
                    <a:pt x="70" y="21"/>
                  </a:lnTo>
                  <a:lnTo>
                    <a:pt x="69" y="21"/>
                  </a:lnTo>
                  <a:lnTo>
                    <a:pt x="66" y="21"/>
                  </a:lnTo>
                  <a:lnTo>
                    <a:pt x="65" y="21"/>
                  </a:lnTo>
                  <a:lnTo>
                    <a:pt x="63" y="23"/>
                  </a:lnTo>
                  <a:lnTo>
                    <a:pt x="60" y="23"/>
                  </a:lnTo>
                  <a:lnTo>
                    <a:pt x="60" y="25"/>
                  </a:lnTo>
                  <a:lnTo>
                    <a:pt x="59" y="25"/>
                  </a:lnTo>
                  <a:lnTo>
                    <a:pt x="56" y="25"/>
                  </a:lnTo>
                  <a:lnTo>
                    <a:pt x="54" y="25"/>
                  </a:lnTo>
                  <a:lnTo>
                    <a:pt x="54" y="23"/>
                  </a:lnTo>
                  <a:lnTo>
                    <a:pt x="52" y="23"/>
                  </a:lnTo>
                  <a:lnTo>
                    <a:pt x="49" y="23"/>
                  </a:lnTo>
                  <a:lnTo>
                    <a:pt x="49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6"/>
                  </a:lnTo>
                  <a:lnTo>
                    <a:pt x="47" y="26"/>
                  </a:lnTo>
                  <a:lnTo>
                    <a:pt x="46" y="30"/>
                  </a:lnTo>
                  <a:lnTo>
                    <a:pt x="44" y="32"/>
                  </a:lnTo>
                  <a:lnTo>
                    <a:pt x="44" y="33"/>
                  </a:lnTo>
                  <a:lnTo>
                    <a:pt x="41" y="33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6" y="26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4" y="26"/>
                  </a:lnTo>
                  <a:lnTo>
                    <a:pt x="23" y="26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6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23" y="21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2" y="6"/>
                  </a:lnTo>
                  <a:lnTo>
                    <a:pt x="17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3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5" name="Freeform 10883"/>
            <p:cNvSpPr>
              <a:spLocks/>
            </p:cNvSpPr>
            <p:nvPr/>
          </p:nvSpPr>
          <p:spPr bwMode="auto">
            <a:xfrm>
              <a:off x="2519406" y="2946658"/>
              <a:ext cx="176213" cy="58341"/>
            </a:xfrm>
            <a:custGeom>
              <a:avLst/>
              <a:gdLst>
                <a:gd name="T0" fmla="*/ 49 w 148"/>
                <a:gd name="T1" fmla="*/ 2 h 49"/>
                <a:gd name="T2" fmla="*/ 52 w 148"/>
                <a:gd name="T3" fmla="*/ 4 h 49"/>
                <a:gd name="T4" fmla="*/ 58 w 148"/>
                <a:gd name="T5" fmla="*/ 4 h 49"/>
                <a:gd name="T6" fmla="*/ 64 w 148"/>
                <a:gd name="T7" fmla="*/ 4 h 49"/>
                <a:gd name="T8" fmla="*/ 69 w 148"/>
                <a:gd name="T9" fmla="*/ 6 h 49"/>
                <a:gd name="T10" fmla="*/ 75 w 148"/>
                <a:gd name="T11" fmla="*/ 10 h 49"/>
                <a:gd name="T12" fmla="*/ 81 w 148"/>
                <a:gd name="T13" fmla="*/ 12 h 49"/>
                <a:gd name="T14" fmla="*/ 86 w 148"/>
                <a:gd name="T15" fmla="*/ 12 h 49"/>
                <a:gd name="T16" fmla="*/ 99 w 148"/>
                <a:gd name="T17" fmla="*/ 21 h 49"/>
                <a:gd name="T18" fmla="*/ 101 w 148"/>
                <a:gd name="T19" fmla="*/ 19 h 49"/>
                <a:gd name="T20" fmla="*/ 105 w 148"/>
                <a:gd name="T21" fmla="*/ 23 h 49"/>
                <a:gd name="T22" fmla="*/ 105 w 148"/>
                <a:gd name="T23" fmla="*/ 25 h 49"/>
                <a:gd name="T24" fmla="*/ 106 w 148"/>
                <a:gd name="T25" fmla="*/ 25 h 49"/>
                <a:gd name="T26" fmla="*/ 111 w 148"/>
                <a:gd name="T27" fmla="*/ 26 h 49"/>
                <a:gd name="T28" fmla="*/ 113 w 148"/>
                <a:gd name="T29" fmla="*/ 26 h 49"/>
                <a:gd name="T30" fmla="*/ 117 w 148"/>
                <a:gd name="T31" fmla="*/ 28 h 49"/>
                <a:gd name="T32" fmla="*/ 126 w 148"/>
                <a:gd name="T33" fmla="*/ 31 h 49"/>
                <a:gd name="T34" fmla="*/ 127 w 148"/>
                <a:gd name="T35" fmla="*/ 33 h 49"/>
                <a:gd name="T36" fmla="*/ 126 w 148"/>
                <a:gd name="T37" fmla="*/ 36 h 49"/>
                <a:gd name="T38" fmla="*/ 133 w 148"/>
                <a:gd name="T39" fmla="*/ 36 h 49"/>
                <a:gd name="T40" fmla="*/ 140 w 148"/>
                <a:gd name="T41" fmla="*/ 38 h 49"/>
                <a:gd name="T42" fmla="*/ 146 w 148"/>
                <a:gd name="T43" fmla="*/ 42 h 49"/>
                <a:gd name="T44" fmla="*/ 148 w 148"/>
                <a:gd name="T45" fmla="*/ 44 h 49"/>
                <a:gd name="T46" fmla="*/ 145 w 148"/>
                <a:gd name="T47" fmla="*/ 45 h 49"/>
                <a:gd name="T48" fmla="*/ 135 w 148"/>
                <a:gd name="T49" fmla="*/ 47 h 49"/>
                <a:gd name="T50" fmla="*/ 135 w 148"/>
                <a:gd name="T51" fmla="*/ 47 h 49"/>
                <a:gd name="T52" fmla="*/ 129 w 148"/>
                <a:gd name="T53" fmla="*/ 47 h 49"/>
                <a:gd name="T54" fmla="*/ 118 w 148"/>
                <a:gd name="T55" fmla="*/ 47 h 49"/>
                <a:gd name="T56" fmla="*/ 107 w 148"/>
                <a:gd name="T57" fmla="*/ 47 h 49"/>
                <a:gd name="T58" fmla="*/ 101 w 148"/>
                <a:gd name="T59" fmla="*/ 45 h 49"/>
                <a:gd name="T60" fmla="*/ 107 w 148"/>
                <a:gd name="T61" fmla="*/ 40 h 49"/>
                <a:gd name="T62" fmla="*/ 106 w 148"/>
                <a:gd name="T63" fmla="*/ 36 h 49"/>
                <a:gd name="T64" fmla="*/ 97 w 148"/>
                <a:gd name="T65" fmla="*/ 36 h 49"/>
                <a:gd name="T66" fmla="*/ 88 w 148"/>
                <a:gd name="T67" fmla="*/ 33 h 49"/>
                <a:gd name="T68" fmla="*/ 87 w 148"/>
                <a:gd name="T69" fmla="*/ 26 h 49"/>
                <a:gd name="T70" fmla="*/ 78 w 148"/>
                <a:gd name="T71" fmla="*/ 25 h 49"/>
                <a:gd name="T72" fmla="*/ 64 w 148"/>
                <a:gd name="T73" fmla="*/ 21 h 49"/>
                <a:gd name="T74" fmla="*/ 60 w 148"/>
                <a:gd name="T75" fmla="*/ 15 h 49"/>
                <a:gd name="T76" fmla="*/ 52 w 148"/>
                <a:gd name="T77" fmla="*/ 17 h 49"/>
                <a:gd name="T78" fmla="*/ 50 w 148"/>
                <a:gd name="T79" fmla="*/ 14 h 49"/>
                <a:gd name="T80" fmla="*/ 49 w 148"/>
                <a:gd name="T81" fmla="*/ 15 h 49"/>
                <a:gd name="T82" fmla="*/ 39 w 148"/>
                <a:gd name="T83" fmla="*/ 14 h 49"/>
                <a:gd name="T84" fmla="*/ 44 w 148"/>
                <a:gd name="T85" fmla="*/ 10 h 49"/>
                <a:gd name="T86" fmla="*/ 41 w 148"/>
                <a:gd name="T87" fmla="*/ 8 h 49"/>
                <a:gd name="T88" fmla="*/ 30 w 148"/>
                <a:gd name="T89" fmla="*/ 8 h 49"/>
                <a:gd name="T90" fmla="*/ 24 w 148"/>
                <a:gd name="T91" fmla="*/ 12 h 49"/>
                <a:gd name="T92" fmla="*/ 20 w 148"/>
                <a:gd name="T93" fmla="*/ 15 h 49"/>
                <a:gd name="T94" fmla="*/ 15 w 148"/>
                <a:gd name="T95" fmla="*/ 15 h 49"/>
                <a:gd name="T96" fmla="*/ 11 w 148"/>
                <a:gd name="T97" fmla="*/ 17 h 49"/>
                <a:gd name="T98" fmla="*/ 5 w 148"/>
                <a:gd name="T99" fmla="*/ 21 h 49"/>
                <a:gd name="T100" fmla="*/ 3 w 148"/>
                <a:gd name="T101" fmla="*/ 19 h 49"/>
                <a:gd name="T102" fmla="*/ 0 w 148"/>
                <a:gd name="T103" fmla="*/ 21 h 49"/>
                <a:gd name="T104" fmla="*/ 5 w 148"/>
                <a:gd name="T105" fmla="*/ 17 h 49"/>
                <a:gd name="T106" fmla="*/ 7 w 148"/>
                <a:gd name="T107" fmla="*/ 14 h 49"/>
                <a:gd name="T108" fmla="*/ 11 w 148"/>
                <a:gd name="T109" fmla="*/ 8 h 49"/>
                <a:gd name="T110" fmla="*/ 31 w 148"/>
                <a:gd name="T11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49">
                  <a:moveTo>
                    <a:pt x="38" y="0"/>
                  </a:moveTo>
                  <a:lnTo>
                    <a:pt x="41" y="2"/>
                  </a:lnTo>
                  <a:lnTo>
                    <a:pt x="45" y="2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1" y="6"/>
                  </a:lnTo>
                  <a:lnTo>
                    <a:pt x="73" y="8"/>
                  </a:lnTo>
                  <a:lnTo>
                    <a:pt x="75" y="10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93" y="15"/>
                  </a:lnTo>
                  <a:lnTo>
                    <a:pt x="96" y="17"/>
                  </a:lnTo>
                  <a:lnTo>
                    <a:pt x="96" y="19"/>
                  </a:lnTo>
                  <a:lnTo>
                    <a:pt x="99" y="21"/>
                  </a:lnTo>
                  <a:lnTo>
                    <a:pt x="101" y="21"/>
                  </a:lnTo>
                  <a:lnTo>
                    <a:pt x="101" y="21"/>
                  </a:lnTo>
                  <a:lnTo>
                    <a:pt x="101" y="21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5" y="21"/>
                  </a:lnTo>
                  <a:lnTo>
                    <a:pt x="105" y="23"/>
                  </a:lnTo>
                  <a:lnTo>
                    <a:pt x="106" y="23"/>
                  </a:lnTo>
                  <a:lnTo>
                    <a:pt x="106" y="23"/>
                  </a:lnTo>
                  <a:lnTo>
                    <a:pt x="106" y="25"/>
                  </a:lnTo>
                  <a:lnTo>
                    <a:pt x="105" y="25"/>
                  </a:lnTo>
                  <a:lnTo>
                    <a:pt x="103" y="23"/>
                  </a:lnTo>
                  <a:lnTo>
                    <a:pt x="105" y="25"/>
                  </a:lnTo>
                  <a:lnTo>
                    <a:pt x="105" y="25"/>
                  </a:lnTo>
                  <a:lnTo>
                    <a:pt x="106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10" y="26"/>
                  </a:lnTo>
                  <a:lnTo>
                    <a:pt x="111" y="26"/>
                  </a:lnTo>
                  <a:lnTo>
                    <a:pt x="110" y="26"/>
                  </a:lnTo>
                  <a:lnTo>
                    <a:pt x="110" y="28"/>
                  </a:lnTo>
                  <a:lnTo>
                    <a:pt x="111" y="26"/>
                  </a:lnTo>
                  <a:lnTo>
                    <a:pt x="113" y="26"/>
                  </a:lnTo>
                  <a:lnTo>
                    <a:pt x="113" y="28"/>
                  </a:lnTo>
                  <a:lnTo>
                    <a:pt x="113" y="28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8" y="30"/>
                  </a:lnTo>
                  <a:lnTo>
                    <a:pt x="122" y="30"/>
                  </a:lnTo>
                  <a:lnTo>
                    <a:pt x="124" y="30"/>
                  </a:lnTo>
                  <a:lnTo>
                    <a:pt x="126" y="31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33"/>
                  </a:lnTo>
                  <a:lnTo>
                    <a:pt x="127" y="33"/>
                  </a:lnTo>
                  <a:lnTo>
                    <a:pt x="127" y="34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6" y="36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9" y="36"/>
                  </a:lnTo>
                  <a:lnTo>
                    <a:pt x="133" y="36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40" y="38"/>
                  </a:lnTo>
                  <a:lnTo>
                    <a:pt x="141" y="38"/>
                  </a:lnTo>
                  <a:lnTo>
                    <a:pt x="143" y="40"/>
                  </a:lnTo>
                  <a:lnTo>
                    <a:pt x="145" y="42"/>
                  </a:lnTo>
                  <a:lnTo>
                    <a:pt x="146" y="42"/>
                  </a:lnTo>
                  <a:lnTo>
                    <a:pt x="146" y="42"/>
                  </a:lnTo>
                  <a:lnTo>
                    <a:pt x="148" y="42"/>
                  </a:lnTo>
                  <a:lnTo>
                    <a:pt x="148" y="42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6" y="45"/>
                  </a:lnTo>
                  <a:lnTo>
                    <a:pt x="146" y="45"/>
                  </a:lnTo>
                  <a:lnTo>
                    <a:pt x="145" y="45"/>
                  </a:lnTo>
                  <a:lnTo>
                    <a:pt x="141" y="45"/>
                  </a:lnTo>
                  <a:lnTo>
                    <a:pt x="137" y="47"/>
                  </a:lnTo>
                  <a:lnTo>
                    <a:pt x="137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3" y="47"/>
                  </a:lnTo>
                  <a:lnTo>
                    <a:pt x="133" y="47"/>
                  </a:lnTo>
                  <a:lnTo>
                    <a:pt x="129" y="47"/>
                  </a:lnTo>
                  <a:lnTo>
                    <a:pt x="127" y="47"/>
                  </a:lnTo>
                  <a:lnTo>
                    <a:pt x="126" y="47"/>
                  </a:lnTo>
                  <a:lnTo>
                    <a:pt x="120" y="47"/>
                  </a:lnTo>
                  <a:lnTo>
                    <a:pt x="118" y="47"/>
                  </a:lnTo>
                  <a:lnTo>
                    <a:pt x="116" y="47"/>
                  </a:lnTo>
                  <a:lnTo>
                    <a:pt x="111" y="47"/>
                  </a:lnTo>
                  <a:lnTo>
                    <a:pt x="110" y="47"/>
                  </a:lnTo>
                  <a:lnTo>
                    <a:pt x="107" y="47"/>
                  </a:lnTo>
                  <a:lnTo>
                    <a:pt x="106" y="47"/>
                  </a:lnTo>
                  <a:lnTo>
                    <a:pt x="103" y="49"/>
                  </a:lnTo>
                  <a:lnTo>
                    <a:pt x="99" y="49"/>
                  </a:lnTo>
                  <a:lnTo>
                    <a:pt x="101" y="45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38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5" y="36"/>
                  </a:lnTo>
                  <a:lnTo>
                    <a:pt x="103" y="36"/>
                  </a:lnTo>
                  <a:lnTo>
                    <a:pt x="101" y="36"/>
                  </a:lnTo>
                  <a:lnTo>
                    <a:pt x="97" y="36"/>
                  </a:lnTo>
                  <a:lnTo>
                    <a:pt x="94" y="36"/>
                  </a:lnTo>
                  <a:lnTo>
                    <a:pt x="93" y="34"/>
                  </a:lnTo>
                  <a:lnTo>
                    <a:pt x="91" y="33"/>
                  </a:lnTo>
                  <a:lnTo>
                    <a:pt x="88" y="33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28"/>
                  </a:lnTo>
                  <a:lnTo>
                    <a:pt x="87" y="26"/>
                  </a:lnTo>
                  <a:lnTo>
                    <a:pt x="86" y="25"/>
                  </a:lnTo>
                  <a:lnTo>
                    <a:pt x="86" y="25"/>
                  </a:lnTo>
                  <a:lnTo>
                    <a:pt x="83" y="23"/>
                  </a:lnTo>
                  <a:lnTo>
                    <a:pt x="78" y="25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68" y="21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2" y="19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60" y="17"/>
                  </a:lnTo>
                  <a:lnTo>
                    <a:pt x="54" y="17"/>
                  </a:lnTo>
                  <a:lnTo>
                    <a:pt x="52" y="17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47" y="15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39" y="14"/>
                  </a:lnTo>
                  <a:lnTo>
                    <a:pt x="38" y="12"/>
                  </a:lnTo>
                  <a:lnTo>
                    <a:pt x="39" y="12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39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8" y="8"/>
                  </a:lnTo>
                  <a:lnTo>
                    <a:pt x="26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17" y="14"/>
                  </a:lnTo>
                  <a:lnTo>
                    <a:pt x="17" y="15"/>
                  </a:lnTo>
                  <a:lnTo>
                    <a:pt x="15" y="15"/>
                  </a:lnTo>
                  <a:lnTo>
                    <a:pt x="14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4"/>
                  </a:lnTo>
                  <a:lnTo>
                    <a:pt x="7" y="12"/>
                  </a:lnTo>
                  <a:lnTo>
                    <a:pt x="9" y="10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30" y="4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8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  <p:sp>
          <p:nvSpPr>
            <p:cNvPr id="106" name="Freeform 11394"/>
            <p:cNvSpPr>
              <a:spLocks/>
            </p:cNvSpPr>
            <p:nvPr/>
          </p:nvSpPr>
          <p:spPr bwMode="auto">
            <a:xfrm>
              <a:off x="3412487" y="1809668"/>
              <a:ext cx="180975" cy="83344"/>
            </a:xfrm>
            <a:custGeom>
              <a:avLst/>
              <a:gdLst>
                <a:gd name="T0" fmla="*/ 124 w 152"/>
                <a:gd name="T1" fmla="*/ 7 h 70"/>
                <a:gd name="T2" fmla="*/ 138 w 152"/>
                <a:gd name="T3" fmla="*/ 3 h 70"/>
                <a:gd name="T4" fmla="*/ 133 w 152"/>
                <a:gd name="T5" fmla="*/ 11 h 70"/>
                <a:gd name="T6" fmla="*/ 135 w 152"/>
                <a:gd name="T7" fmla="*/ 18 h 70"/>
                <a:gd name="T8" fmla="*/ 141 w 152"/>
                <a:gd name="T9" fmla="*/ 19 h 70"/>
                <a:gd name="T10" fmla="*/ 150 w 152"/>
                <a:gd name="T11" fmla="*/ 21 h 70"/>
                <a:gd name="T12" fmla="*/ 148 w 152"/>
                <a:gd name="T13" fmla="*/ 26 h 70"/>
                <a:gd name="T14" fmla="*/ 150 w 152"/>
                <a:gd name="T15" fmla="*/ 30 h 70"/>
                <a:gd name="T16" fmla="*/ 148 w 152"/>
                <a:gd name="T17" fmla="*/ 33 h 70"/>
                <a:gd name="T18" fmla="*/ 141 w 152"/>
                <a:gd name="T19" fmla="*/ 40 h 70"/>
                <a:gd name="T20" fmla="*/ 138 w 152"/>
                <a:gd name="T21" fmla="*/ 47 h 70"/>
                <a:gd name="T22" fmla="*/ 117 w 152"/>
                <a:gd name="T23" fmla="*/ 54 h 70"/>
                <a:gd name="T24" fmla="*/ 92 w 152"/>
                <a:gd name="T25" fmla="*/ 62 h 70"/>
                <a:gd name="T26" fmla="*/ 89 w 152"/>
                <a:gd name="T27" fmla="*/ 66 h 70"/>
                <a:gd name="T28" fmla="*/ 73 w 152"/>
                <a:gd name="T29" fmla="*/ 68 h 70"/>
                <a:gd name="T30" fmla="*/ 56 w 152"/>
                <a:gd name="T31" fmla="*/ 62 h 70"/>
                <a:gd name="T32" fmla="*/ 54 w 152"/>
                <a:gd name="T33" fmla="*/ 61 h 70"/>
                <a:gd name="T34" fmla="*/ 47 w 152"/>
                <a:gd name="T35" fmla="*/ 58 h 70"/>
                <a:gd name="T36" fmla="*/ 26 w 152"/>
                <a:gd name="T37" fmla="*/ 60 h 70"/>
                <a:gd name="T38" fmla="*/ 28 w 152"/>
                <a:gd name="T39" fmla="*/ 56 h 70"/>
                <a:gd name="T40" fmla="*/ 39 w 152"/>
                <a:gd name="T41" fmla="*/ 49 h 70"/>
                <a:gd name="T42" fmla="*/ 35 w 152"/>
                <a:gd name="T43" fmla="*/ 49 h 70"/>
                <a:gd name="T44" fmla="*/ 41 w 152"/>
                <a:gd name="T45" fmla="*/ 41 h 70"/>
                <a:gd name="T46" fmla="*/ 31 w 152"/>
                <a:gd name="T47" fmla="*/ 43 h 70"/>
                <a:gd name="T48" fmla="*/ 16 w 152"/>
                <a:gd name="T49" fmla="*/ 38 h 70"/>
                <a:gd name="T50" fmla="*/ 7 w 152"/>
                <a:gd name="T51" fmla="*/ 37 h 70"/>
                <a:gd name="T52" fmla="*/ 19 w 152"/>
                <a:gd name="T53" fmla="*/ 35 h 70"/>
                <a:gd name="T54" fmla="*/ 26 w 152"/>
                <a:gd name="T55" fmla="*/ 33 h 70"/>
                <a:gd name="T56" fmla="*/ 35 w 152"/>
                <a:gd name="T57" fmla="*/ 32 h 70"/>
                <a:gd name="T58" fmla="*/ 37 w 152"/>
                <a:gd name="T59" fmla="*/ 24 h 70"/>
                <a:gd name="T60" fmla="*/ 19 w 152"/>
                <a:gd name="T61" fmla="*/ 22 h 70"/>
                <a:gd name="T62" fmla="*/ 3 w 152"/>
                <a:gd name="T63" fmla="*/ 21 h 70"/>
                <a:gd name="T64" fmla="*/ 7 w 152"/>
                <a:gd name="T65" fmla="*/ 18 h 70"/>
                <a:gd name="T66" fmla="*/ 18 w 152"/>
                <a:gd name="T67" fmla="*/ 18 h 70"/>
                <a:gd name="T68" fmla="*/ 14 w 152"/>
                <a:gd name="T69" fmla="*/ 14 h 70"/>
                <a:gd name="T70" fmla="*/ 16 w 152"/>
                <a:gd name="T71" fmla="*/ 11 h 70"/>
                <a:gd name="T72" fmla="*/ 16 w 152"/>
                <a:gd name="T73" fmla="*/ 7 h 70"/>
                <a:gd name="T74" fmla="*/ 22 w 152"/>
                <a:gd name="T75" fmla="*/ 13 h 70"/>
                <a:gd name="T76" fmla="*/ 26 w 152"/>
                <a:gd name="T77" fmla="*/ 14 h 70"/>
                <a:gd name="T78" fmla="*/ 22 w 152"/>
                <a:gd name="T79" fmla="*/ 7 h 70"/>
                <a:gd name="T80" fmla="*/ 26 w 152"/>
                <a:gd name="T81" fmla="*/ 5 h 70"/>
                <a:gd name="T82" fmla="*/ 22 w 152"/>
                <a:gd name="T83" fmla="*/ 3 h 70"/>
                <a:gd name="T84" fmla="*/ 35 w 152"/>
                <a:gd name="T85" fmla="*/ 7 h 70"/>
                <a:gd name="T86" fmla="*/ 43 w 152"/>
                <a:gd name="T87" fmla="*/ 13 h 70"/>
                <a:gd name="T88" fmla="*/ 42 w 152"/>
                <a:gd name="T89" fmla="*/ 19 h 70"/>
                <a:gd name="T90" fmla="*/ 43 w 152"/>
                <a:gd name="T91" fmla="*/ 22 h 70"/>
                <a:gd name="T92" fmla="*/ 47 w 152"/>
                <a:gd name="T93" fmla="*/ 26 h 70"/>
                <a:gd name="T94" fmla="*/ 54 w 152"/>
                <a:gd name="T95" fmla="*/ 19 h 70"/>
                <a:gd name="T96" fmla="*/ 58 w 152"/>
                <a:gd name="T97" fmla="*/ 13 h 70"/>
                <a:gd name="T98" fmla="*/ 68 w 152"/>
                <a:gd name="T99" fmla="*/ 15 h 70"/>
                <a:gd name="T100" fmla="*/ 71 w 152"/>
                <a:gd name="T101" fmla="*/ 11 h 70"/>
                <a:gd name="T102" fmla="*/ 82 w 152"/>
                <a:gd name="T103" fmla="*/ 11 h 70"/>
                <a:gd name="T104" fmla="*/ 89 w 152"/>
                <a:gd name="T105" fmla="*/ 15 h 70"/>
                <a:gd name="T106" fmla="*/ 96 w 152"/>
                <a:gd name="T107" fmla="*/ 13 h 70"/>
                <a:gd name="T108" fmla="*/ 103 w 152"/>
                <a:gd name="T109" fmla="*/ 7 h 70"/>
                <a:gd name="T110" fmla="*/ 112 w 152"/>
                <a:gd name="T111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70">
                  <a:moveTo>
                    <a:pt x="117" y="0"/>
                  </a:moveTo>
                  <a:lnTo>
                    <a:pt x="118" y="0"/>
                  </a:lnTo>
                  <a:lnTo>
                    <a:pt x="120" y="3"/>
                  </a:lnTo>
                  <a:lnTo>
                    <a:pt x="122" y="3"/>
                  </a:lnTo>
                  <a:lnTo>
                    <a:pt x="122" y="3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24" y="7"/>
                  </a:lnTo>
                  <a:lnTo>
                    <a:pt x="126" y="7"/>
                  </a:lnTo>
                  <a:lnTo>
                    <a:pt x="129" y="5"/>
                  </a:lnTo>
                  <a:lnTo>
                    <a:pt x="129" y="5"/>
                  </a:lnTo>
                  <a:lnTo>
                    <a:pt x="133" y="3"/>
                  </a:lnTo>
                  <a:lnTo>
                    <a:pt x="135" y="3"/>
                  </a:lnTo>
                  <a:lnTo>
                    <a:pt x="137" y="3"/>
                  </a:lnTo>
                  <a:lnTo>
                    <a:pt x="138" y="3"/>
                  </a:lnTo>
                  <a:lnTo>
                    <a:pt x="138" y="3"/>
                  </a:lnTo>
                  <a:lnTo>
                    <a:pt x="137" y="3"/>
                  </a:lnTo>
                  <a:lnTo>
                    <a:pt x="135" y="3"/>
                  </a:lnTo>
                  <a:lnTo>
                    <a:pt x="133" y="5"/>
                  </a:lnTo>
                  <a:lnTo>
                    <a:pt x="131" y="7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5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5" y="15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9" y="15"/>
                  </a:lnTo>
                  <a:lnTo>
                    <a:pt x="139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9"/>
                  </a:lnTo>
                  <a:lnTo>
                    <a:pt x="141" y="19"/>
                  </a:lnTo>
                  <a:lnTo>
                    <a:pt x="139" y="21"/>
                  </a:lnTo>
                  <a:lnTo>
                    <a:pt x="141" y="19"/>
                  </a:lnTo>
                  <a:lnTo>
                    <a:pt x="143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50" y="21"/>
                  </a:lnTo>
                  <a:lnTo>
                    <a:pt x="150" y="21"/>
                  </a:lnTo>
                  <a:lnTo>
                    <a:pt x="150" y="22"/>
                  </a:lnTo>
                  <a:lnTo>
                    <a:pt x="152" y="22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30"/>
                  </a:lnTo>
                  <a:lnTo>
                    <a:pt x="150" y="30"/>
                  </a:lnTo>
                  <a:lnTo>
                    <a:pt x="150" y="30"/>
                  </a:lnTo>
                  <a:lnTo>
                    <a:pt x="148" y="30"/>
                  </a:lnTo>
                  <a:lnTo>
                    <a:pt x="152" y="32"/>
                  </a:lnTo>
                  <a:lnTo>
                    <a:pt x="152" y="32"/>
                  </a:lnTo>
                  <a:lnTo>
                    <a:pt x="152" y="32"/>
                  </a:lnTo>
                  <a:lnTo>
                    <a:pt x="152" y="33"/>
                  </a:lnTo>
                  <a:lnTo>
                    <a:pt x="152" y="33"/>
                  </a:lnTo>
                  <a:lnTo>
                    <a:pt x="150" y="33"/>
                  </a:lnTo>
                  <a:lnTo>
                    <a:pt x="148" y="33"/>
                  </a:lnTo>
                  <a:lnTo>
                    <a:pt x="148" y="35"/>
                  </a:lnTo>
                  <a:lnTo>
                    <a:pt x="148" y="35"/>
                  </a:lnTo>
                  <a:lnTo>
                    <a:pt x="148" y="37"/>
                  </a:lnTo>
                  <a:lnTo>
                    <a:pt x="148" y="37"/>
                  </a:lnTo>
                  <a:lnTo>
                    <a:pt x="146" y="38"/>
                  </a:lnTo>
                  <a:lnTo>
                    <a:pt x="145" y="40"/>
                  </a:lnTo>
                  <a:lnTo>
                    <a:pt x="143" y="40"/>
                  </a:lnTo>
                  <a:lnTo>
                    <a:pt x="141" y="40"/>
                  </a:lnTo>
                  <a:lnTo>
                    <a:pt x="139" y="40"/>
                  </a:lnTo>
                  <a:lnTo>
                    <a:pt x="139" y="41"/>
                  </a:lnTo>
                  <a:lnTo>
                    <a:pt x="139" y="41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9" y="45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35" y="47"/>
                  </a:lnTo>
                  <a:lnTo>
                    <a:pt x="133" y="49"/>
                  </a:lnTo>
                  <a:lnTo>
                    <a:pt x="131" y="49"/>
                  </a:lnTo>
                  <a:lnTo>
                    <a:pt x="129" y="49"/>
                  </a:lnTo>
                  <a:lnTo>
                    <a:pt x="126" y="51"/>
                  </a:lnTo>
                  <a:lnTo>
                    <a:pt x="120" y="52"/>
                  </a:lnTo>
                  <a:lnTo>
                    <a:pt x="117" y="54"/>
                  </a:lnTo>
                  <a:lnTo>
                    <a:pt x="115" y="56"/>
                  </a:lnTo>
                  <a:lnTo>
                    <a:pt x="112" y="58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5" y="60"/>
                  </a:lnTo>
                  <a:lnTo>
                    <a:pt x="103" y="61"/>
                  </a:lnTo>
                  <a:lnTo>
                    <a:pt x="96" y="61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0" y="66"/>
                  </a:lnTo>
                  <a:lnTo>
                    <a:pt x="89" y="66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6" y="68"/>
                  </a:lnTo>
                  <a:lnTo>
                    <a:pt x="82" y="70"/>
                  </a:lnTo>
                  <a:lnTo>
                    <a:pt x="73" y="68"/>
                  </a:lnTo>
                  <a:lnTo>
                    <a:pt x="69" y="68"/>
                  </a:lnTo>
                  <a:lnTo>
                    <a:pt x="66" y="66"/>
                  </a:lnTo>
                  <a:lnTo>
                    <a:pt x="63" y="66"/>
                  </a:lnTo>
                  <a:lnTo>
                    <a:pt x="60" y="66"/>
                  </a:lnTo>
                  <a:lnTo>
                    <a:pt x="58" y="64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1"/>
                  </a:lnTo>
                  <a:lnTo>
                    <a:pt x="50" y="61"/>
                  </a:lnTo>
                  <a:lnTo>
                    <a:pt x="49" y="60"/>
                  </a:lnTo>
                  <a:lnTo>
                    <a:pt x="47" y="60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5" y="58"/>
                  </a:lnTo>
                  <a:lnTo>
                    <a:pt x="43" y="60"/>
                  </a:lnTo>
                  <a:lnTo>
                    <a:pt x="42" y="60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4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3" y="56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9" y="51"/>
                  </a:lnTo>
                  <a:lnTo>
                    <a:pt x="39" y="49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1" y="47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7" y="47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39" y="43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7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28" y="38"/>
                  </a:lnTo>
                  <a:lnTo>
                    <a:pt x="24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11" y="40"/>
                  </a:lnTo>
                  <a:lnTo>
                    <a:pt x="9" y="40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4" y="35"/>
                  </a:lnTo>
                  <a:lnTo>
                    <a:pt x="16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2" y="33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33"/>
                  </a:lnTo>
                  <a:lnTo>
                    <a:pt x="31" y="33"/>
                  </a:lnTo>
                  <a:lnTo>
                    <a:pt x="37" y="33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1" y="28"/>
                  </a:lnTo>
                  <a:lnTo>
                    <a:pt x="33" y="26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5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26" y="21"/>
                  </a:lnTo>
                  <a:lnTo>
                    <a:pt x="24" y="22"/>
                  </a:lnTo>
                  <a:lnTo>
                    <a:pt x="22" y="21"/>
                  </a:lnTo>
                  <a:lnTo>
                    <a:pt x="19" y="22"/>
                  </a:lnTo>
                  <a:lnTo>
                    <a:pt x="12" y="24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7" y="24"/>
                  </a:lnTo>
                  <a:lnTo>
                    <a:pt x="3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9" y="22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7" y="15"/>
                  </a:lnTo>
                  <a:lnTo>
                    <a:pt x="9" y="18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2" y="13"/>
                  </a:lnTo>
                  <a:lnTo>
                    <a:pt x="11" y="13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6" y="11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24" y="9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5"/>
                  </a:lnTo>
                  <a:lnTo>
                    <a:pt x="24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1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4" y="3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5" y="7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3" y="13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42" y="19"/>
                  </a:lnTo>
                  <a:lnTo>
                    <a:pt x="41" y="18"/>
                  </a:lnTo>
                  <a:lnTo>
                    <a:pt x="41" y="19"/>
                  </a:lnTo>
                  <a:lnTo>
                    <a:pt x="42" y="19"/>
                  </a:lnTo>
                  <a:lnTo>
                    <a:pt x="43" y="21"/>
                  </a:lnTo>
                  <a:lnTo>
                    <a:pt x="42" y="21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6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58" y="18"/>
                  </a:lnTo>
                  <a:lnTo>
                    <a:pt x="58" y="15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60" y="11"/>
                  </a:lnTo>
                  <a:lnTo>
                    <a:pt x="60" y="9"/>
                  </a:lnTo>
                  <a:lnTo>
                    <a:pt x="61" y="11"/>
                  </a:lnTo>
                  <a:lnTo>
                    <a:pt x="63" y="11"/>
                  </a:lnTo>
                  <a:lnTo>
                    <a:pt x="65" y="14"/>
                  </a:lnTo>
                  <a:lnTo>
                    <a:pt x="66" y="14"/>
                  </a:lnTo>
                  <a:lnTo>
                    <a:pt x="68" y="15"/>
                  </a:lnTo>
                  <a:lnTo>
                    <a:pt x="68" y="18"/>
                  </a:lnTo>
                  <a:lnTo>
                    <a:pt x="69" y="18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9" y="11"/>
                  </a:lnTo>
                  <a:lnTo>
                    <a:pt x="71" y="11"/>
                  </a:lnTo>
                  <a:lnTo>
                    <a:pt x="73" y="9"/>
                  </a:lnTo>
                  <a:lnTo>
                    <a:pt x="75" y="9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7"/>
                  </a:lnTo>
                  <a:lnTo>
                    <a:pt x="80" y="9"/>
                  </a:lnTo>
                  <a:lnTo>
                    <a:pt x="82" y="11"/>
                  </a:lnTo>
                  <a:lnTo>
                    <a:pt x="84" y="13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5"/>
                  </a:lnTo>
                  <a:lnTo>
                    <a:pt x="89" y="14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8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8" y="13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05" y="9"/>
                  </a:lnTo>
                  <a:lnTo>
                    <a:pt x="105" y="9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0" y="7"/>
                  </a:lnTo>
                  <a:lnTo>
                    <a:pt x="112" y="7"/>
                  </a:lnTo>
                  <a:lnTo>
                    <a:pt x="112" y="5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675"/>
            </a:p>
          </p:txBody>
        </p:sp>
      </p:grpSp>
      <p:sp>
        <p:nvSpPr>
          <p:cNvPr id="107" name="Pentágono 4"/>
          <p:cNvSpPr/>
          <p:nvPr/>
        </p:nvSpPr>
        <p:spPr bwMode="auto">
          <a:xfrm rot="16200000">
            <a:off x="1425912" y="2544609"/>
            <a:ext cx="1431613" cy="1053203"/>
          </a:xfrm>
          <a:prstGeom prst="homePlate">
            <a:avLst>
              <a:gd name="adj" fmla="val 16385"/>
            </a:avLst>
          </a:prstGeom>
          <a:solidFill>
            <a:schemeClr val="accent1">
              <a:alpha val="75000"/>
            </a:schemeClr>
          </a:solidFill>
          <a:ln>
            <a:noFill/>
          </a:ln>
          <a:extLst/>
        </p:spPr>
        <p:txBody>
          <a:bodyPr vert="vert" wrap="square" lIns="40508" tIns="0" rIns="0" bIns="0" rtlCol="0" anchor="b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7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PROFIT 2015</a:t>
            </a:r>
          </a:p>
          <a:p>
            <a:pPr lvl="0" algn="ctr">
              <a:lnSpc>
                <a:spcPct val="114000"/>
              </a:lnSpc>
            </a:pPr>
            <a:r>
              <a:rPr lang="en-US" sz="16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+$5.3 M</a:t>
            </a:r>
          </a:p>
        </p:txBody>
      </p:sp>
      <p:sp>
        <p:nvSpPr>
          <p:cNvPr id="108" name="Pentágono 120"/>
          <p:cNvSpPr/>
          <p:nvPr/>
        </p:nvSpPr>
        <p:spPr bwMode="auto">
          <a:xfrm rot="16200000">
            <a:off x="2112250" y="2123108"/>
            <a:ext cx="2274614" cy="1053203"/>
          </a:xfrm>
          <a:prstGeom prst="homePlate">
            <a:avLst>
              <a:gd name="adj" fmla="val 16385"/>
            </a:avLst>
          </a:prstGeom>
          <a:solidFill>
            <a:schemeClr val="accent2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40508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7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LOREM</a:t>
            </a:r>
          </a:p>
          <a:p>
            <a:pPr lvl="0" algn="ctr">
              <a:lnSpc>
                <a:spcPct val="114000"/>
              </a:lnSpc>
            </a:pPr>
            <a:r>
              <a:rPr lang="en-US" sz="16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78%</a:t>
            </a:r>
          </a:p>
        </p:txBody>
      </p:sp>
      <p:sp>
        <p:nvSpPr>
          <p:cNvPr id="109" name="Pentágono 159"/>
          <p:cNvSpPr/>
          <p:nvPr/>
        </p:nvSpPr>
        <p:spPr bwMode="auto">
          <a:xfrm rot="16200000">
            <a:off x="3434367" y="2337387"/>
            <a:ext cx="1846059" cy="1053203"/>
          </a:xfrm>
          <a:prstGeom prst="homePlate">
            <a:avLst>
              <a:gd name="adj" fmla="val 16385"/>
            </a:avLst>
          </a:prstGeom>
          <a:solidFill>
            <a:schemeClr val="accent3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40508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7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PEOPLE</a:t>
            </a:r>
          </a:p>
          <a:p>
            <a:pPr lvl="0" algn="ctr">
              <a:lnSpc>
                <a:spcPct val="114000"/>
              </a:lnSpc>
            </a:pPr>
            <a:r>
              <a:rPr lang="en-US" sz="16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5.3 M</a:t>
            </a:r>
          </a:p>
        </p:txBody>
      </p:sp>
      <p:sp>
        <p:nvSpPr>
          <p:cNvPr id="110" name="Pentágono 160"/>
          <p:cNvSpPr/>
          <p:nvPr/>
        </p:nvSpPr>
        <p:spPr bwMode="auto">
          <a:xfrm rot="16200000">
            <a:off x="4221140" y="2016319"/>
            <a:ext cx="2488193" cy="1053203"/>
          </a:xfrm>
          <a:prstGeom prst="homePlate">
            <a:avLst>
              <a:gd name="adj" fmla="val 16385"/>
            </a:avLst>
          </a:prstGeom>
          <a:solidFill>
            <a:schemeClr val="accent4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40508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7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IPSUM</a:t>
            </a:r>
          </a:p>
          <a:p>
            <a:pPr lvl="0" algn="ctr">
              <a:lnSpc>
                <a:spcPct val="114000"/>
              </a:lnSpc>
            </a:pPr>
            <a:r>
              <a:rPr lang="en-US" sz="16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+$1.7 M</a:t>
            </a:r>
          </a:p>
        </p:txBody>
      </p:sp>
      <p:sp>
        <p:nvSpPr>
          <p:cNvPr id="111" name="24 Elipse"/>
          <p:cNvSpPr/>
          <p:nvPr/>
        </p:nvSpPr>
        <p:spPr>
          <a:xfrm flipH="1">
            <a:off x="746696" y="4194512"/>
            <a:ext cx="2211297" cy="52709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0614" tIns="45307" rIns="90614" bIns="45307" rtlCol="0" anchor="ctr"/>
          <a:lstStyle/>
          <a:p>
            <a:pPr algn="ctr"/>
            <a:endParaRPr lang="es-MX" sz="675"/>
          </a:p>
        </p:txBody>
      </p:sp>
      <p:sp>
        <p:nvSpPr>
          <p:cNvPr id="112" name="24 Elipse"/>
          <p:cNvSpPr/>
          <p:nvPr/>
        </p:nvSpPr>
        <p:spPr>
          <a:xfrm flipH="1">
            <a:off x="4674413" y="4225875"/>
            <a:ext cx="2211297" cy="52709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0614" tIns="45307" rIns="90614" bIns="45307" rtlCol="0" anchor="ctr"/>
          <a:lstStyle/>
          <a:p>
            <a:pPr algn="ctr"/>
            <a:endParaRPr lang="es-MX" sz="675"/>
          </a:p>
        </p:txBody>
      </p:sp>
      <p:sp>
        <p:nvSpPr>
          <p:cNvPr id="113" name="24 Elipse"/>
          <p:cNvSpPr/>
          <p:nvPr/>
        </p:nvSpPr>
        <p:spPr>
          <a:xfrm flipH="1">
            <a:off x="6582642" y="4194512"/>
            <a:ext cx="2211297" cy="52709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0614" tIns="45307" rIns="90614" bIns="45307" rtlCol="0" anchor="ctr"/>
          <a:lstStyle/>
          <a:p>
            <a:pPr algn="ctr"/>
            <a:endParaRPr lang="es-MX" sz="675"/>
          </a:p>
        </p:txBody>
      </p:sp>
      <p:grpSp>
        <p:nvGrpSpPr>
          <p:cNvPr id="114" name="80 Grupo"/>
          <p:cNvGrpSpPr/>
          <p:nvPr/>
        </p:nvGrpSpPr>
        <p:grpSpPr>
          <a:xfrm>
            <a:off x="907057" y="2634101"/>
            <a:ext cx="7462846" cy="1894424"/>
            <a:chOff x="2146385" y="6587617"/>
            <a:chExt cx="19897084" cy="5050823"/>
          </a:xfrm>
        </p:grpSpPr>
        <p:sp>
          <p:nvSpPr>
            <p:cNvPr id="115" name="32 Rectángulo"/>
            <p:cNvSpPr/>
            <p:nvPr/>
          </p:nvSpPr>
          <p:spPr>
            <a:xfrm>
              <a:off x="17359286" y="9897485"/>
              <a:ext cx="392069" cy="430837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6" name="33 Rectángulo"/>
            <p:cNvSpPr/>
            <p:nvPr/>
          </p:nvSpPr>
          <p:spPr>
            <a:xfrm>
              <a:off x="2371411" y="9705529"/>
              <a:ext cx="14357804" cy="233956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7" name="31 Rectángulo"/>
            <p:cNvSpPr/>
            <p:nvPr/>
          </p:nvSpPr>
          <p:spPr>
            <a:xfrm>
              <a:off x="16729215" y="9103831"/>
              <a:ext cx="2279963" cy="987211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8" name="Freeform 8873"/>
            <p:cNvSpPr>
              <a:spLocks/>
            </p:cNvSpPr>
            <p:nvPr/>
          </p:nvSpPr>
          <p:spPr bwMode="auto">
            <a:xfrm>
              <a:off x="17751355" y="6587617"/>
              <a:ext cx="4292114" cy="4053666"/>
            </a:xfrm>
            <a:custGeom>
              <a:avLst/>
              <a:gdLst/>
              <a:ahLst/>
              <a:cxnLst/>
              <a:rect l="l" t="t" r="r" b="b"/>
              <a:pathLst>
                <a:path w="5600392" h="5289263">
                  <a:moveTo>
                    <a:pt x="1244532" y="0"/>
                  </a:moveTo>
                  <a:lnTo>
                    <a:pt x="1301101" y="0"/>
                  </a:lnTo>
                  <a:lnTo>
                    <a:pt x="1461382" y="0"/>
                  </a:lnTo>
                  <a:lnTo>
                    <a:pt x="1725373" y="0"/>
                  </a:lnTo>
                  <a:lnTo>
                    <a:pt x="2036506" y="0"/>
                  </a:lnTo>
                  <a:lnTo>
                    <a:pt x="2375924" y="0"/>
                  </a:lnTo>
                  <a:lnTo>
                    <a:pt x="2743626" y="0"/>
                  </a:lnTo>
                  <a:lnTo>
                    <a:pt x="3714738" y="0"/>
                  </a:lnTo>
                  <a:lnTo>
                    <a:pt x="3950444" y="37713"/>
                  </a:lnTo>
                  <a:lnTo>
                    <a:pt x="4139010" y="169709"/>
                  </a:lnTo>
                  <a:lnTo>
                    <a:pt x="4318148" y="348846"/>
                  </a:lnTo>
                  <a:lnTo>
                    <a:pt x="4469000" y="565697"/>
                  </a:lnTo>
                  <a:lnTo>
                    <a:pt x="4610424" y="829689"/>
                  </a:lnTo>
                  <a:lnTo>
                    <a:pt x="4723564" y="1121965"/>
                  </a:lnTo>
                  <a:lnTo>
                    <a:pt x="4827274" y="1395385"/>
                  </a:lnTo>
                  <a:lnTo>
                    <a:pt x="4921556" y="1687662"/>
                  </a:lnTo>
                  <a:lnTo>
                    <a:pt x="5015840" y="1942225"/>
                  </a:lnTo>
                  <a:lnTo>
                    <a:pt x="5213832" y="2583348"/>
                  </a:lnTo>
                  <a:lnTo>
                    <a:pt x="5383542" y="3149044"/>
                  </a:lnTo>
                  <a:lnTo>
                    <a:pt x="5506110" y="3620458"/>
                  </a:lnTo>
                  <a:lnTo>
                    <a:pt x="5581536" y="4025874"/>
                  </a:lnTo>
                  <a:lnTo>
                    <a:pt x="5600392" y="4374720"/>
                  </a:lnTo>
                  <a:lnTo>
                    <a:pt x="5562680" y="4648140"/>
                  </a:lnTo>
                  <a:lnTo>
                    <a:pt x="5487252" y="4864990"/>
                  </a:lnTo>
                  <a:lnTo>
                    <a:pt x="5345828" y="5034700"/>
                  </a:lnTo>
                  <a:lnTo>
                    <a:pt x="5157264" y="5138410"/>
                  </a:lnTo>
                  <a:lnTo>
                    <a:pt x="4921556" y="5232694"/>
                  </a:lnTo>
                  <a:lnTo>
                    <a:pt x="4629280" y="5270406"/>
                  </a:lnTo>
                  <a:lnTo>
                    <a:pt x="4280434" y="5289263"/>
                  </a:lnTo>
                  <a:lnTo>
                    <a:pt x="3846734" y="5289263"/>
                  </a:lnTo>
                  <a:lnTo>
                    <a:pt x="3365892" y="5289263"/>
                  </a:lnTo>
                  <a:lnTo>
                    <a:pt x="2856766" y="5289263"/>
                  </a:lnTo>
                  <a:lnTo>
                    <a:pt x="895686" y="5289263"/>
                  </a:lnTo>
                  <a:lnTo>
                    <a:pt x="527983" y="5289263"/>
                  </a:lnTo>
                  <a:lnTo>
                    <a:pt x="235707" y="5289263"/>
                  </a:lnTo>
                  <a:lnTo>
                    <a:pt x="0" y="5289263"/>
                  </a:lnTo>
                  <a:lnTo>
                    <a:pt x="2988" y="5276563"/>
                  </a:lnTo>
                  <a:lnTo>
                    <a:pt x="963477" y="5276563"/>
                  </a:lnTo>
                  <a:cubicBezTo>
                    <a:pt x="1097871" y="5276563"/>
                    <a:pt x="1206818" y="5167616"/>
                    <a:pt x="1206818" y="5033222"/>
                  </a:cubicBezTo>
                  <a:lnTo>
                    <a:pt x="1206818" y="160285"/>
                  </a:lnTo>
                  <a:close/>
                </a:path>
              </a:pathLst>
            </a:custGeom>
            <a:solidFill>
              <a:srgbClr val="FFD65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19" name="Freeform 8874"/>
            <p:cNvSpPr>
              <a:spLocks/>
            </p:cNvSpPr>
            <p:nvPr/>
          </p:nvSpPr>
          <p:spPr bwMode="auto">
            <a:xfrm>
              <a:off x="19080899" y="6970585"/>
              <a:ext cx="2290574" cy="1358447"/>
            </a:xfrm>
            <a:custGeom>
              <a:avLst/>
              <a:gdLst>
                <a:gd name="T0" fmla="*/ 0 w 317"/>
                <a:gd name="T1" fmla="*/ 0 h 188"/>
                <a:gd name="T2" fmla="*/ 78 w 317"/>
                <a:gd name="T3" fmla="*/ 0 h 188"/>
                <a:gd name="T4" fmla="*/ 111 w 317"/>
                <a:gd name="T5" fmla="*/ 0 h 188"/>
                <a:gd name="T6" fmla="*/ 144 w 317"/>
                <a:gd name="T7" fmla="*/ 0 h 188"/>
                <a:gd name="T8" fmla="*/ 200 w 317"/>
                <a:gd name="T9" fmla="*/ 0 h 188"/>
                <a:gd name="T10" fmla="*/ 222 w 317"/>
                <a:gd name="T11" fmla="*/ 5 h 188"/>
                <a:gd name="T12" fmla="*/ 239 w 317"/>
                <a:gd name="T13" fmla="*/ 17 h 188"/>
                <a:gd name="T14" fmla="*/ 253 w 317"/>
                <a:gd name="T15" fmla="*/ 35 h 188"/>
                <a:gd name="T16" fmla="*/ 266 w 317"/>
                <a:gd name="T17" fmla="*/ 58 h 188"/>
                <a:gd name="T18" fmla="*/ 278 w 317"/>
                <a:gd name="T19" fmla="*/ 83 h 188"/>
                <a:gd name="T20" fmla="*/ 288 w 317"/>
                <a:gd name="T21" fmla="*/ 108 h 188"/>
                <a:gd name="T22" fmla="*/ 297 w 317"/>
                <a:gd name="T23" fmla="*/ 135 h 188"/>
                <a:gd name="T24" fmla="*/ 305 w 317"/>
                <a:gd name="T25" fmla="*/ 159 h 188"/>
                <a:gd name="T26" fmla="*/ 311 w 317"/>
                <a:gd name="T27" fmla="*/ 172 h 188"/>
                <a:gd name="T28" fmla="*/ 317 w 317"/>
                <a:gd name="T29" fmla="*/ 188 h 188"/>
                <a:gd name="T30" fmla="*/ 0 w 317"/>
                <a:gd name="T31" fmla="*/ 188 h 188"/>
                <a:gd name="T32" fmla="*/ 0 w 317"/>
                <a:gd name="T3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88">
                  <a:moveTo>
                    <a:pt x="0" y="0"/>
                  </a:moveTo>
                  <a:lnTo>
                    <a:pt x="78" y="0"/>
                  </a:lnTo>
                  <a:lnTo>
                    <a:pt x="111" y="0"/>
                  </a:lnTo>
                  <a:lnTo>
                    <a:pt x="144" y="0"/>
                  </a:lnTo>
                  <a:lnTo>
                    <a:pt x="200" y="0"/>
                  </a:lnTo>
                  <a:lnTo>
                    <a:pt x="222" y="5"/>
                  </a:lnTo>
                  <a:lnTo>
                    <a:pt x="239" y="17"/>
                  </a:lnTo>
                  <a:lnTo>
                    <a:pt x="253" y="35"/>
                  </a:lnTo>
                  <a:lnTo>
                    <a:pt x="266" y="58"/>
                  </a:lnTo>
                  <a:lnTo>
                    <a:pt x="278" y="83"/>
                  </a:lnTo>
                  <a:lnTo>
                    <a:pt x="288" y="108"/>
                  </a:lnTo>
                  <a:lnTo>
                    <a:pt x="297" y="135"/>
                  </a:lnTo>
                  <a:lnTo>
                    <a:pt x="305" y="159"/>
                  </a:lnTo>
                  <a:lnTo>
                    <a:pt x="311" y="172"/>
                  </a:lnTo>
                  <a:lnTo>
                    <a:pt x="317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0" name="Freeform 8876"/>
            <p:cNvSpPr>
              <a:spLocks/>
            </p:cNvSpPr>
            <p:nvPr/>
          </p:nvSpPr>
          <p:spPr bwMode="auto">
            <a:xfrm>
              <a:off x="2146385" y="10251090"/>
              <a:ext cx="19882633" cy="375741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1" name="Freeform 8877"/>
            <p:cNvSpPr>
              <a:spLocks/>
            </p:cNvSpPr>
            <p:nvPr/>
          </p:nvSpPr>
          <p:spPr bwMode="auto">
            <a:xfrm>
              <a:off x="14134173" y="9615221"/>
              <a:ext cx="2008767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2" name="Freeform 8878"/>
            <p:cNvSpPr>
              <a:spLocks/>
            </p:cNvSpPr>
            <p:nvPr/>
          </p:nvSpPr>
          <p:spPr bwMode="auto">
            <a:xfrm>
              <a:off x="14567719" y="10048768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3" name="Freeform 8879"/>
            <p:cNvSpPr>
              <a:spLocks/>
            </p:cNvSpPr>
            <p:nvPr/>
          </p:nvSpPr>
          <p:spPr bwMode="auto">
            <a:xfrm>
              <a:off x="14741138" y="10222187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4" name="Freeform 8880"/>
            <p:cNvSpPr>
              <a:spLocks/>
            </p:cNvSpPr>
            <p:nvPr/>
          </p:nvSpPr>
          <p:spPr bwMode="auto">
            <a:xfrm>
              <a:off x="19225415" y="9615221"/>
              <a:ext cx="2001544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5" name="Freeform 8881"/>
            <p:cNvSpPr>
              <a:spLocks/>
            </p:cNvSpPr>
            <p:nvPr/>
          </p:nvSpPr>
          <p:spPr bwMode="auto">
            <a:xfrm>
              <a:off x="19658961" y="10048768"/>
              <a:ext cx="1134450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6" name="Freeform 8882"/>
            <p:cNvSpPr>
              <a:spLocks/>
            </p:cNvSpPr>
            <p:nvPr/>
          </p:nvSpPr>
          <p:spPr bwMode="auto">
            <a:xfrm>
              <a:off x="19825152" y="10222187"/>
              <a:ext cx="802064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7" name="Freeform 8877"/>
            <p:cNvSpPr>
              <a:spLocks/>
            </p:cNvSpPr>
            <p:nvPr/>
          </p:nvSpPr>
          <p:spPr bwMode="auto">
            <a:xfrm>
              <a:off x="2551430" y="9427350"/>
              <a:ext cx="2008767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8" name="Freeform 8878"/>
            <p:cNvSpPr>
              <a:spLocks/>
            </p:cNvSpPr>
            <p:nvPr/>
          </p:nvSpPr>
          <p:spPr bwMode="auto">
            <a:xfrm>
              <a:off x="2984976" y="9860897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29" name="Freeform 8879"/>
            <p:cNvSpPr>
              <a:spLocks/>
            </p:cNvSpPr>
            <p:nvPr/>
          </p:nvSpPr>
          <p:spPr bwMode="auto">
            <a:xfrm>
              <a:off x="3158395" y="10034316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0" name="Freeform 8877"/>
            <p:cNvSpPr>
              <a:spLocks/>
            </p:cNvSpPr>
            <p:nvPr/>
          </p:nvSpPr>
          <p:spPr bwMode="auto">
            <a:xfrm>
              <a:off x="4666665" y="9505938"/>
              <a:ext cx="2008767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1" name="Freeform 8878"/>
            <p:cNvSpPr>
              <a:spLocks/>
            </p:cNvSpPr>
            <p:nvPr/>
          </p:nvSpPr>
          <p:spPr bwMode="auto">
            <a:xfrm>
              <a:off x="5100211" y="9939485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2" name="Freeform 8879"/>
            <p:cNvSpPr>
              <a:spLocks/>
            </p:cNvSpPr>
            <p:nvPr/>
          </p:nvSpPr>
          <p:spPr bwMode="auto">
            <a:xfrm>
              <a:off x="5273630" y="10112904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3" name="29 Rectángulo"/>
            <p:cNvSpPr/>
            <p:nvPr/>
          </p:nvSpPr>
          <p:spPr>
            <a:xfrm>
              <a:off x="6694861" y="9939485"/>
              <a:ext cx="1260140" cy="430837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  <p:sp>
          <p:nvSpPr>
            <p:cNvPr id="134" name="30 Rectángulo"/>
            <p:cNvSpPr/>
            <p:nvPr/>
          </p:nvSpPr>
          <p:spPr>
            <a:xfrm>
              <a:off x="12497535" y="9939485"/>
              <a:ext cx="1260140" cy="430837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34297" tIns="17148" rIns="34297" bIns="17148" numCol="1" anchor="t" anchorCtr="0" compatLnSpc="1">
              <a:prstTxWarp prst="textNoShape">
                <a:avLst/>
              </a:prstTxWarp>
            </a:bodyPr>
            <a:lstStyle/>
            <a:p>
              <a:endParaRPr lang="es-SV" sz="675"/>
            </a:p>
          </p:txBody>
        </p:sp>
      </p:grpSp>
      <p:sp>
        <p:nvSpPr>
          <p:cNvPr id="135" name="Textbox 1"/>
          <p:cNvSpPr/>
          <p:nvPr/>
        </p:nvSpPr>
        <p:spPr>
          <a:xfrm>
            <a:off x="411882" y="2428016"/>
            <a:ext cx="1243615" cy="664012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16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素养目标</a:t>
            </a:r>
            <a:endParaRPr lang="en-US" altLang="zh-CN" sz="1600" b="1" spc="225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algn="just" defTabSz="679560">
              <a:lnSpc>
                <a:spcPct val="120000"/>
              </a:lnSpc>
            </a:pPr>
            <a:r>
              <a:rPr lang="zh-CN" altLang="en-US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6" name="Textbox 1"/>
          <p:cNvSpPr/>
          <p:nvPr/>
        </p:nvSpPr>
        <p:spPr>
          <a:xfrm>
            <a:off x="1977748" y="901315"/>
            <a:ext cx="1486399" cy="664012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16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技能目</a:t>
            </a:r>
            <a:r>
              <a:rPr lang="zh-CN" altLang="en-US" sz="1600" b="1" spc="225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标</a:t>
            </a:r>
            <a:endParaRPr lang="en-US" altLang="zh-CN" sz="1600" b="1" spc="225" dirty="0" smtClean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algn="just" defTabSz="679560">
              <a:lnSpc>
                <a:spcPct val="120000"/>
              </a:lnSpc>
            </a:pPr>
            <a:r>
              <a:rPr lang="zh-CN" altLang="en-US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7" name="Textbox 1"/>
          <p:cNvSpPr/>
          <p:nvPr/>
        </p:nvSpPr>
        <p:spPr>
          <a:xfrm>
            <a:off x="3788702" y="1119553"/>
            <a:ext cx="1140546" cy="802511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16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知识目标</a:t>
            </a:r>
            <a:r>
              <a:rPr lang="zh-CN" altLang="en-US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kern="1000" spc="225" dirty="0" smtClean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8" name="Textbox 1"/>
          <p:cNvSpPr/>
          <p:nvPr/>
        </p:nvSpPr>
        <p:spPr>
          <a:xfrm>
            <a:off x="5985887" y="1327095"/>
            <a:ext cx="1140546" cy="603995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9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750" kern="1000" spc="225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kern="1000" spc="225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kern="1000" spc="225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677943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10000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107" grpId="0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  <p:bldP spid="135" grpId="0"/>
          <p:bldP spid="136" grpId="0"/>
          <p:bldP spid="137" grpId="0"/>
          <p:bldP spid="1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1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107" grpId="0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  <p:bldP spid="135" grpId="0"/>
          <p:bldP spid="136" grpId="0"/>
          <p:bldP spid="137" grpId="0"/>
          <p:bldP spid="13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学情分析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546655" y="537982"/>
            <a:ext cx="2069817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Learning Analysis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5 Elipse"/>
          <p:cNvSpPr>
            <a:spLocks noChangeAspect="1"/>
          </p:cNvSpPr>
          <p:nvPr/>
        </p:nvSpPr>
        <p:spPr>
          <a:xfrm>
            <a:off x="2351881" y="2698500"/>
            <a:ext cx="1077388" cy="10803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8" name="6 Acorde"/>
          <p:cNvSpPr>
            <a:spLocks noChangeAspect="1"/>
          </p:cNvSpPr>
          <p:nvPr/>
        </p:nvSpPr>
        <p:spPr>
          <a:xfrm>
            <a:off x="2391975" y="2739589"/>
            <a:ext cx="992967" cy="996315"/>
          </a:xfrm>
          <a:prstGeom prst="chord">
            <a:avLst>
              <a:gd name="adj1" fmla="val 19871585"/>
              <a:gd name="adj2" fmla="val 125241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25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s-MX" sz="2251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2251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12 Elipse"/>
          <p:cNvSpPr>
            <a:spLocks noChangeAspect="1"/>
          </p:cNvSpPr>
          <p:nvPr/>
        </p:nvSpPr>
        <p:spPr>
          <a:xfrm>
            <a:off x="3476629" y="3407984"/>
            <a:ext cx="1077388" cy="108032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10" name="13 Acorde"/>
          <p:cNvSpPr>
            <a:spLocks noChangeAspect="1"/>
          </p:cNvSpPr>
          <p:nvPr/>
        </p:nvSpPr>
        <p:spPr>
          <a:xfrm>
            <a:off x="3516723" y="3449073"/>
            <a:ext cx="992967" cy="996315"/>
          </a:xfrm>
          <a:prstGeom prst="chord">
            <a:avLst>
              <a:gd name="adj1" fmla="val 40792"/>
              <a:gd name="adj2" fmla="val 108336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25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2251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2251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14 Elipse"/>
          <p:cNvSpPr>
            <a:spLocks noChangeAspect="1"/>
          </p:cNvSpPr>
          <p:nvPr/>
        </p:nvSpPr>
        <p:spPr>
          <a:xfrm>
            <a:off x="4670604" y="3407984"/>
            <a:ext cx="1077388" cy="108032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12" name="15 Acorde"/>
          <p:cNvSpPr>
            <a:spLocks noChangeAspect="1"/>
          </p:cNvSpPr>
          <p:nvPr/>
        </p:nvSpPr>
        <p:spPr>
          <a:xfrm>
            <a:off x="4710699" y="3449073"/>
            <a:ext cx="992967" cy="996315"/>
          </a:xfrm>
          <a:prstGeom prst="chord">
            <a:avLst>
              <a:gd name="adj1" fmla="val 17745705"/>
              <a:gd name="adj2" fmla="val 1464947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25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90</a:t>
            </a:r>
            <a:r>
              <a:rPr lang="es-MX" sz="2251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2251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16 Elipse"/>
          <p:cNvSpPr>
            <a:spLocks noChangeAspect="1"/>
          </p:cNvSpPr>
          <p:nvPr/>
        </p:nvSpPr>
        <p:spPr>
          <a:xfrm>
            <a:off x="5826248" y="2698500"/>
            <a:ext cx="1077388" cy="10803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2251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17 Acorde"/>
          <p:cNvSpPr>
            <a:spLocks noChangeAspect="1"/>
          </p:cNvSpPr>
          <p:nvPr/>
        </p:nvSpPr>
        <p:spPr>
          <a:xfrm>
            <a:off x="5866342" y="2739589"/>
            <a:ext cx="992967" cy="996315"/>
          </a:xfrm>
          <a:prstGeom prst="chord">
            <a:avLst>
              <a:gd name="adj1" fmla="val 748467"/>
              <a:gd name="adj2" fmla="val 1000154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25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2251" baseline="300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2251" baseline="30000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18 Elipse"/>
          <p:cNvSpPr>
            <a:spLocks noChangeAspect="1"/>
          </p:cNvSpPr>
          <p:nvPr/>
        </p:nvSpPr>
        <p:spPr>
          <a:xfrm>
            <a:off x="4093664" y="1162927"/>
            <a:ext cx="1077388" cy="1080328"/>
          </a:xfrm>
          <a:prstGeom prst="ellipse">
            <a:avLst/>
          </a:prstGeom>
          <a:solidFill>
            <a:schemeClr val="tx2">
              <a:lumMod val="90000"/>
              <a:lumOff val="1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13" b="1" spc="450" dirty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标题</a:t>
            </a:r>
            <a:endParaRPr lang="es-SV" sz="1013" b="1" spc="450" dirty="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6" name="19 Arco"/>
          <p:cNvSpPr/>
          <p:nvPr/>
        </p:nvSpPr>
        <p:spPr>
          <a:xfrm>
            <a:off x="1811299" y="1314847"/>
            <a:ext cx="2436158" cy="1569852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17" name="20 Arco"/>
          <p:cNvSpPr/>
          <p:nvPr/>
        </p:nvSpPr>
        <p:spPr>
          <a:xfrm flipH="1">
            <a:off x="5018942" y="1314847"/>
            <a:ext cx="2436158" cy="1569852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18" name="21 Arco"/>
          <p:cNvSpPr/>
          <p:nvPr/>
        </p:nvSpPr>
        <p:spPr>
          <a:xfrm>
            <a:off x="2824525" y="1129165"/>
            <a:ext cx="1751133" cy="2388539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19" name="22 Arco"/>
          <p:cNvSpPr/>
          <p:nvPr/>
        </p:nvSpPr>
        <p:spPr>
          <a:xfrm flipH="1">
            <a:off x="4719500" y="1129165"/>
            <a:ext cx="1751133" cy="2388539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675"/>
          </a:p>
        </p:txBody>
      </p:sp>
      <p:sp>
        <p:nvSpPr>
          <p:cNvPr id="20" name="54 Rectángulo"/>
          <p:cNvSpPr/>
          <p:nvPr/>
        </p:nvSpPr>
        <p:spPr>
          <a:xfrm>
            <a:off x="1284971" y="3006665"/>
            <a:ext cx="1045270" cy="650479"/>
          </a:xfrm>
          <a:prstGeom prst="rect">
            <a:avLst/>
          </a:prstGeom>
        </p:spPr>
        <p:txBody>
          <a:bodyPr wrap="square" lIns="68087" tIns="34058" rIns="68087" bIns="34058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9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1" name="55 Rectángulo"/>
          <p:cNvSpPr/>
          <p:nvPr/>
        </p:nvSpPr>
        <p:spPr>
          <a:xfrm>
            <a:off x="2641211" y="4388177"/>
            <a:ext cx="1255901" cy="511979"/>
          </a:xfrm>
          <a:prstGeom prst="rect">
            <a:avLst/>
          </a:prstGeom>
        </p:spPr>
        <p:txBody>
          <a:bodyPr wrap="square" lIns="68087" tIns="34058" rIns="68087" bIns="34058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9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56 Rectángulo"/>
          <p:cNvSpPr/>
          <p:nvPr/>
        </p:nvSpPr>
        <p:spPr>
          <a:xfrm>
            <a:off x="5611191" y="4388177"/>
            <a:ext cx="1255901" cy="511979"/>
          </a:xfrm>
          <a:prstGeom prst="rect">
            <a:avLst/>
          </a:prstGeom>
        </p:spPr>
        <p:txBody>
          <a:bodyPr wrap="square" lIns="68087" tIns="34058" rIns="68087" bIns="34058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9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3" name="57 Rectángulo"/>
          <p:cNvSpPr/>
          <p:nvPr/>
        </p:nvSpPr>
        <p:spPr>
          <a:xfrm>
            <a:off x="7043570" y="3025721"/>
            <a:ext cx="1255901" cy="511979"/>
          </a:xfrm>
          <a:prstGeom prst="rect">
            <a:avLst/>
          </a:prstGeom>
        </p:spPr>
        <p:txBody>
          <a:bodyPr wrap="square" lIns="68087" tIns="34058" rIns="68087" bIns="34058">
            <a:spAutoFit/>
          </a:bodyPr>
          <a:lstStyle/>
          <a:p>
            <a:pPr algn="just" defTabSz="679560">
              <a:lnSpc>
                <a:spcPct val="120000"/>
              </a:lnSpc>
            </a:pPr>
            <a:r>
              <a:rPr lang="zh-CN" altLang="en-US" sz="900" b="1" spc="225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750" spc="225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35130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教学难点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148566" y="537982"/>
            <a:ext cx="2865995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Difficult Points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24 Conector recto"/>
          <p:cNvCxnSpPr/>
          <p:nvPr/>
        </p:nvCxnSpPr>
        <p:spPr>
          <a:xfrm flipV="1">
            <a:off x="4646225" y="1988128"/>
            <a:ext cx="2699562" cy="1468418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25 Circular"/>
          <p:cNvSpPr>
            <a:spLocks noChangeAspect="1"/>
          </p:cNvSpPr>
          <p:nvPr/>
        </p:nvSpPr>
        <p:spPr bwMode="auto">
          <a:xfrm>
            <a:off x="4708483" y="1019264"/>
            <a:ext cx="3608157" cy="3608157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5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675" dirty="0"/>
          </a:p>
        </p:txBody>
      </p:sp>
      <p:sp>
        <p:nvSpPr>
          <p:cNvPr id="10" name="26 Circular"/>
          <p:cNvSpPr>
            <a:spLocks noChangeAspect="1"/>
          </p:cNvSpPr>
          <p:nvPr/>
        </p:nvSpPr>
        <p:spPr bwMode="auto">
          <a:xfrm>
            <a:off x="4708426" y="1361568"/>
            <a:ext cx="3092705" cy="3092705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4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1" name="27 Circular"/>
          <p:cNvSpPr>
            <a:spLocks noChangeAspect="1"/>
          </p:cNvSpPr>
          <p:nvPr/>
        </p:nvSpPr>
        <p:spPr bwMode="auto">
          <a:xfrm>
            <a:off x="4676149" y="1718146"/>
            <a:ext cx="2577254" cy="2577254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3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2" name="28 Circular"/>
          <p:cNvSpPr>
            <a:spLocks noChangeAspect="1"/>
          </p:cNvSpPr>
          <p:nvPr/>
        </p:nvSpPr>
        <p:spPr bwMode="auto">
          <a:xfrm>
            <a:off x="4676092" y="2065452"/>
            <a:ext cx="2061803" cy="2061803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2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3" name="29 Circular"/>
          <p:cNvSpPr>
            <a:spLocks noChangeAspect="1"/>
          </p:cNvSpPr>
          <p:nvPr/>
        </p:nvSpPr>
        <p:spPr bwMode="auto">
          <a:xfrm>
            <a:off x="4675863" y="2413044"/>
            <a:ext cx="1546352" cy="1546352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1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cxnSp>
        <p:nvCxnSpPr>
          <p:cNvPr id="14" name="30 Conector recto"/>
          <p:cNvCxnSpPr/>
          <p:nvPr/>
        </p:nvCxnSpPr>
        <p:spPr>
          <a:xfrm flipV="1">
            <a:off x="4646475" y="817011"/>
            <a:ext cx="2107111" cy="2639535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31 Conector recto"/>
          <p:cNvCxnSpPr/>
          <p:nvPr/>
        </p:nvCxnSpPr>
        <p:spPr>
          <a:xfrm flipV="1">
            <a:off x="4646225" y="3041522"/>
            <a:ext cx="3412766" cy="419682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32 CuadroTexto"/>
          <p:cNvSpPr txBox="1"/>
          <p:nvPr/>
        </p:nvSpPr>
        <p:spPr>
          <a:xfrm>
            <a:off x="5736837" y="3085711"/>
            <a:ext cx="604900" cy="276213"/>
          </a:xfrm>
          <a:prstGeom prst="rect">
            <a:avLst/>
          </a:prstGeom>
          <a:noFill/>
        </p:spPr>
        <p:txBody>
          <a:bodyPr wrap="square" lIns="90662" tIns="45331" rIns="90662" bIns="45331" rtlCol="0">
            <a:spAutoFit/>
          </a:bodyPr>
          <a:lstStyle/>
          <a:p>
            <a:r>
              <a:rPr lang="es-MX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r>
              <a:rPr lang="es-MX" sz="12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2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33 CuadroTexto"/>
          <p:cNvSpPr txBox="1"/>
          <p:nvPr/>
        </p:nvSpPr>
        <p:spPr>
          <a:xfrm>
            <a:off x="6220193" y="3024868"/>
            <a:ext cx="604900" cy="276213"/>
          </a:xfrm>
          <a:prstGeom prst="rect">
            <a:avLst/>
          </a:prstGeom>
          <a:noFill/>
        </p:spPr>
        <p:txBody>
          <a:bodyPr wrap="square" lIns="90662" tIns="45331" rIns="90662" bIns="45331" rtlCol="0">
            <a:spAutoFit/>
          </a:bodyPr>
          <a:lstStyle/>
          <a:p>
            <a:r>
              <a:rPr lang="es-MX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12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2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34 CuadroTexto"/>
          <p:cNvSpPr txBox="1"/>
          <p:nvPr/>
        </p:nvSpPr>
        <p:spPr>
          <a:xfrm>
            <a:off x="6703550" y="2971537"/>
            <a:ext cx="604900" cy="276213"/>
          </a:xfrm>
          <a:prstGeom prst="rect">
            <a:avLst/>
          </a:prstGeom>
          <a:noFill/>
        </p:spPr>
        <p:txBody>
          <a:bodyPr wrap="square" lIns="90662" tIns="45331" rIns="90662" bIns="45331" rtlCol="0">
            <a:spAutoFit/>
          </a:bodyPr>
          <a:lstStyle/>
          <a:p>
            <a:r>
              <a:rPr lang="es-MX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60</a:t>
            </a:r>
            <a:r>
              <a:rPr lang="es-MX" sz="12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2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35 CuadroTexto"/>
          <p:cNvSpPr txBox="1"/>
          <p:nvPr/>
        </p:nvSpPr>
        <p:spPr>
          <a:xfrm>
            <a:off x="7186906" y="2917420"/>
            <a:ext cx="604900" cy="276213"/>
          </a:xfrm>
          <a:prstGeom prst="rect">
            <a:avLst/>
          </a:prstGeom>
          <a:noFill/>
        </p:spPr>
        <p:txBody>
          <a:bodyPr wrap="square" lIns="90662" tIns="45331" rIns="90662" bIns="45331" rtlCol="0">
            <a:spAutoFit/>
          </a:bodyPr>
          <a:lstStyle/>
          <a:p>
            <a:r>
              <a:rPr lang="es-MX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s-MX" sz="12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2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36 CuadroTexto"/>
          <p:cNvSpPr txBox="1"/>
          <p:nvPr/>
        </p:nvSpPr>
        <p:spPr>
          <a:xfrm>
            <a:off x="7670263" y="2859661"/>
            <a:ext cx="646375" cy="276213"/>
          </a:xfrm>
          <a:prstGeom prst="rect">
            <a:avLst/>
          </a:prstGeom>
          <a:noFill/>
        </p:spPr>
        <p:txBody>
          <a:bodyPr wrap="square" lIns="90662" tIns="45331" rIns="90662" bIns="45331" rtlCol="0">
            <a:spAutoFit/>
          </a:bodyPr>
          <a:lstStyle/>
          <a:p>
            <a:r>
              <a:rPr lang="es-MX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100</a:t>
            </a:r>
            <a:r>
              <a:rPr lang="es-MX" sz="12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2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Freeform 10"/>
          <p:cNvSpPr>
            <a:spLocks noChangeAspect="1" noEditPoints="1"/>
          </p:cNvSpPr>
          <p:nvPr/>
        </p:nvSpPr>
        <p:spPr bwMode="auto">
          <a:xfrm rot="19808194">
            <a:off x="4387491" y="3398178"/>
            <a:ext cx="301136" cy="282039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97" tIns="17148" rIns="34297" bIns="17148" numCol="1" anchor="t" anchorCtr="0" compatLnSpc="1">
            <a:prstTxWarp prst="textNoShape">
              <a:avLst/>
            </a:prstTxWarp>
          </a:bodyPr>
          <a:lstStyle/>
          <a:p>
            <a:endParaRPr lang="es-SV" sz="675">
              <a:solidFill>
                <a:schemeClr val="tx2"/>
              </a:solidFill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755639" y="3162233"/>
            <a:ext cx="1269383" cy="235818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750" b="1" spc="225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525" b="1" spc="225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11 Rectángulo redondeado"/>
          <p:cNvSpPr>
            <a:spLocks noChangeAspect="1"/>
          </p:cNvSpPr>
          <p:nvPr/>
        </p:nvSpPr>
        <p:spPr>
          <a:xfrm rot="16200000">
            <a:off x="630432" y="3200901"/>
            <a:ext cx="163956" cy="14706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675" dirty="0"/>
          </a:p>
        </p:txBody>
      </p:sp>
      <p:sp>
        <p:nvSpPr>
          <p:cNvPr id="24" name="11 Rectángulo redondeado"/>
          <p:cNvSpPr>
            <a:spLocks noChangeAspect="1"/>
          </p:cNvSpPr>
          <p:nvPr/>
        </p:nvSpPr>
        <p:spPr>
          <a:xfrm rot="16200000">
            <a:off x="1999551" y="3200901"/>
            <a:ext cx="163956" cy="14706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675" dirty="0"/>
          </a:p>
        </p:txBody>
      </p:sp>
      <p:sp>
        <p:nvSpPr>
          <p:cNvPr id="25" name="Textbox 1"/>
          <p:cNvSpPr/>
          <p:nvPr/>
        </p:nvSpPr>
        <p:spPr>
          <a:xfrm>
            <a:off x="2124759" y="3162233"/>
            <a:ext cx="1269383" cy="235818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750" b="1" spc="225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525" b="1" spc="225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6" name="11 Rectángulo redondeado"/>
          <p:cNvSpPr>
            <a:spLocks noChangeAspect="1"/>
          </p:cNvSpPr>
          <p:nvPr/>
        </p:nvSpPr>
        <p:spPr>
          <a:xfrm rot="16200000">
            <a:off x="630432" y="3633768"/>
            <a:ext cx="163956" cy="14706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675" dirty="0"/>
          </a:p>
        </p:txBody>
      </p:sp>
      <p:sp>
        <p:nvSpPr>
          <p:cNvPr id="27" name="11 Rectángulo redondeado"/>
          <p:cNvSpPr>
            <a:spLocks noChangeAspect="1"/>
          </p:cNvSpPr>
          <p:nvPr/>
        </p:nvSpPr>
        <p:spPr>
          <a:xfrm rot="16200000">
            <a:off x="1999551" y="3633768"/>
            <a:ext cx="163956" cy="14706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675" dirty="0"/>
          </a:p>
        </p:txBody>
      </p:sp>
      <p:sp>
        <p:nvSpPr>
          <p:cNvPr id="28" name="Textbox 1"/>
          <p:cNvSpPr/>
          <p:nvPr/>
        </p:nvSpPr>
        <p:spPr>
          <a:xfrm>
            <a:off x="755639" y="3595100"/>
            <a:ext cx="1269383" cy="235818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750" b="1" spc="225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525" b="1" spc="225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Textbox 1"/>
          <p:cNvSpPr/>
          <p:nvPr/>
        </p:nvSpPr>
        <p:spPr>
          <a:xfrm>
            <a:off x="2124759" y="3595100"/>
            <a:ext cx="1269383" cy="235818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750" b="1" spc="225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525" b="1" spc="225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30" name="11 Rectángulo redondeado"/>
          <p:cNvSpPr>
            <a:spLocks noChangeAspect="1"/>
          </p:cNvSpPr>
          <p:nvPr/>
        </p:nvSpPr>
        <p:spPr>
          <a:xfrm rot="16200000">
            <a:off x="630432" y="4058281"/>
            <a:ext cx="163956" cy="14706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675" dirty="0"/>
          </a:p>
        </p:txBody>
      </p:sp>
      <p:sp>
        <p:nvSpPr>
          <p:cNvPr id="31" name="Textbox 1"/>
          <p:cNvSpPr/>
          <p:nvPr/>
        </p:nvSpPr>
        <p:spPr>
          <a:xfrm>
            <a:off x="755639" y="4012971"/>
            <a:ext cx="1269383" cy="235818"/>
          </a:xfrm>
          <a:prstGeom prst="rect">
            <a:avLst/>
          </a:prstGeom>
        </p:spPr>
        <p:txBody>
          <a:bodyPr wrap="square" lIns="90662" tIns="45331" rIns="90662" bIns="4533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750" b="1" spc="225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525" b="1" spc="225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12098" y="1399256"/>
            <a:ext cx="2871293" cy="948168"/>
            <a:chOff x="676288" y="3709109"/>
            <a:chExt cx="2580152" cy="1263835"/>
          </a:xfrm>
        </p:grpSpPr>
        <p:sp>
          <p:nvSpPr>
            <p:cNvPr id="33" name="TextBox 17"/>
            <p:cNvSpPr txBox="1"/>
            <p:nvPr/>
          </p:nvSpPr>
          <p:spPr>
            <a:xfrm>
              <a:off x="676288" y="3709109"/>
              <a:ext cx="1617928" cy="50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76" b="1" spc="225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876" b="1" spc="225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676288" y="4351428"/>
              <a:ext cx="2580152" cy="621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675" spc="45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675" spc="4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800667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2" decel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decel="9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decel="9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2" decel="9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decel="9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/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/>
      <p:bldP spid="30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78436" y="-1"/>
            <a:ext cx="6388721" cy="728704"/>
          </a:xfrm>
        </p:spPr>
        <p:txBody>
          <a:bodyPr vert="horz" lIns="68589" tIns="34295" rIns="68589" bIns="34295" rtlCol="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spc="300" dirty="0">
                <a:latin typeface="微软雅黑" pitchFamily="34" charset="-122"/>
                <a:ea typeface="微软雅黑" pitchFamily="34" charset="-122"/>
                <a:cs typeface="+mn-cs"/>
              </a:rPr>
              <a:t>教学重点</a:t>
            </a:r>
            <a:endParaRPr lang="en-GB" sz="2400" b="1" spc="3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淘宝网chenying0907出品 11"/>
          <p:cNvSpPr txBox="1"/>
          <p:nvPr/>
        </p:nvSpPr>
        <p:spPr>
          <a:xfrm>
            <a:off x="3062132" y="537982"/>
            <a:ext cx="3038863" cy="25392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GB" sz="1200" spc="3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Teaching Important Points</a:t>
            </a:r>
            <a:endParaRPr lang="en-GB" sz="12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Straight Connector 12"/>
          <p:cNvCxnSpPr/>
          <p:nvPr/>
        </p:nvCxnSpPr>
        <p:spPr>
          <a:xfrm>
            <a:off x="4171800" y="813084"/>
            <a:ext cx="80199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3 Elipse"/>
          <p:cNvSpPr/>
          <p:nvPr/>
        </p:nvSpPr>
        <p:spPr bwMode="auto">
          <a:xfrm>
            <a:off x="1026126" y="1355416"/>
            <a:ext cx="1296478" cy="1296544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989" tIns="34009" rIns="67989" bIns="34009" rtlCol="0" anchor="ctr"/>
          <a:lstStyle/>
          <a:p>
            <a:pPr algn="ctr"/>
            <a:endParaRPr lang="es-SV" sz="675">
              <a:latin typeface="Segoe UI Light" panose="020B0502040204020203" pitchFamily="34" charset="0"/>
            </a:endParaRPr>
          </a:p>
        </p:txBody>
      </p:sp>
      <p:sp>
        <p:nvSpPr>
          <p:cNvPr id="8" name="69 CuadroTexto"/>
          <p:cNvSpPr txBox="1"/>
          <p:nvPr/>
        </p:nvSpPr>
        <p:spPr>
          <a:xfrm>
            <a:off x="790797" y="3260467"/>
            <a:ext cx="1767136" cy="844279"/>
          </a:xfrm>
          <a:prstGeom prst="rect">
            <a:avLst/>
          </a:prstGeom>
          <a:noFill/>
        </p:spPr>
        <p:txBody>
          <a:bodyPr wrap="square" lIns="67989" tIns="34009" rIns="67989" bIns="34009" rtlCol="0">
            <a:spAutoFit/>
          </a:bodyPr>
          <a:lstStyle/>
          <a:p>
            <a:pPr algn="ctr" defTabSz="679560">
              <a:lnSpc>
                <a:spcPct val="120000"/>
              </a:lnSpc>
            </a:pPr>
            <a:r>
              <a:rPr lang="zh-CN" altLang="en-US" sz="1200" b="1" spc="225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altLang="zh-CN" sz="1200" b="1" spc="225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679560">
              <a:lnSpc>
                <a:spcPct val="120000"/>
              </a:lnSpc>
            </a:pPr>
            <a:endParaRPr lang="zh-CN" altLang="en-US" sz="750" b="1" spc="225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750" spc="225" dirty="0">
              <a:solidFill>
                <a:schemeClr val="bg2"/>
              </a:solidFill>
            </a:endParaRPr>
          </a:p>
        </p:txBody>
      </p:sp>
      <p:sp>
        <p:nvSpPr>
          <p:cNvPr id="9" name="69 CuadroTexto"/>
          <p:cNvSpPr txBox="1"/>
          <p:nvPr/>
        </p:nvSpPr>
        <p:spPr>
          <a:xfrm>
            <a:off x="1376794" y="2857563"/>
            <a:ext cx="595141" cy="241807"/>
          </a:xfrm>
          <a:prstGeom prst="rect">
            <a:avLst/>
          </a:prstGeom>
          <a:noFill/>
        </p:spPr>
        <p:txBody>
          <a:bodyPr wrap="square" lIns="67989" tIns="34009" rIns="67989" bIns="34009" rtlCol="0">
            <a:spAutoFit/>
          </a:bodyPr>
          <a:lstStyle/>
          <a:p>
            <a:pPr algn="ctr"/>
            <a:r>
              <a:rPr lang="es-MX" sz="1125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s-MX" sz="1125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125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6 Elipse"/>
          <p:cNvSpPr/>
          <p:nvPr/>
        </p:nvSpPr>
        <p:spPr bwMode="auto">
          <a:xfrm>
            <a:off x="3888884" y="1355416"/>
            <a:ext cx="1296478" cy="1296544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989" tIns="34009" rIns="67989" bIns="34009" rtlCol="0" anchor="ctr"/>
          <a:lstStyle/>
          <a:p>
            <a:pPr algn="ctr"/>
            <a:endParaRPr lang="es-SV" sz="675">
              <a:latin typeface="Segoe UI Light" panose="020B0502040204020203" pitchFamily="34" charset="0"/>
            </a:endParaRPr>
          </a:p>
        </p:txBody>
      </p:sp>
      <p:sp>
        <p:nvSpPr>
          <p:cNvPr id="11" name="7 Circular"/>
          <p:cNvSpPr/>
          <p:nvPr/>
        </p:nvSpPr>
        <p:spPr bwMode="auto">
          <a:xfrm>
            <a:off x="3744920" y="1211443"/>
            <a:ext cx="1584409" cy="1584489"/>
          </a:xfrm>
          <a:prstGeom prst="pie">
            <a:avLst>
              <a:gd name="adj1" fmla="val 2293777"/>
              <a:gd name="adj2" fmla="val 1179073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2" name="69 CuadroTexto"/>
          <p:cNvSpPr txBox="1"/>
          <p:nvPr/>
        </p:nvSpPr>
        <p:spPr>
          <a:xfrm>
            <a:off x="3653555" y="3260467"/>
            <a:ext cx="1767136" cy="844279"/>
          </a:xfrm>
          <a:prstGeom prst="rect">
            <a:avLst/>
          </a:prstGeom>
          <a:noFill/>
        </p:spPr>
        <p:txBody>
          <a:bodyPr wrap="square" lIns="67989" tIns="34009" rIns="67989" bIns="34009" rtlCol="0">
            <a:spAutoFit/>
          </a:bodyPr>
          <a:lstStyle/>
          <a:p>
            <a:pPr algn="ctr" defTabSz="679560">
              <a:lnSpc>
                <a:spcPct val="120000"/>
              </a:lnSpc>
            </a:pPr>
            <a:r>
              <a:rPr lang="zh-CN" altLang="en-US" sz="1200" b="1" spc="225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altLang="zh-CN" sz="1200" b="1" spc="225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679560">
              <a:lnSpc>
                <a:spcPct val="120000"/>
              </a:lnSpc>
            </a:pPr>
            <a:endParaRPr lang="zh-CN" altLang="en-US" sz="750" b="1" spc="225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750" spc="225" dirty="0">
              <a:solidFill>
                <a:schemeClr val="bg2"/>
              </a:solidFill>
            </a:endParaRPr>
          </a:p>
        </p:txBody>
      </p:sp>
      <p:sp>
        <p:nvSpPr>
          <p:cNvPr id="13" name="69 CuadroTexto"/>
          <p:cNvSpPr txBox="1"/>
          <p:nvPr/>
        </p:nvSpPr>
        <p:spPr>
          <a:xfrm>
            <a:off x="4188541" y="2857563"/>
            <a:ext cx="697165" cy="241807"/>
          </a:xfrm>
          <a:prstGeom prst="rect">
            <a:avLst/>
          </a:prstGeom>
          <a:noFill/>
        </p:spPr>
        <p:txBody>
          <a:bodyPr wrap="square" lIns="67989" tIns="34009" rIns="67989" bIns="34009" rtlCol="0">
            <a:spAutoFit/>
          </a:bodyPr>
          <a:lstStyle/>
          <a:p>
            <a:pPr algn="ctr"/>
            <a:r>
              <a:rPr lang="es-MX" sz="1125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1125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125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10 Elipse"/>
          <p:cNvSpPr/>
          <p:nvPr/>
        </p:nvSpPr>
        <p:spPr bwMode="auto">
          <a:xfrm>
            <a:off x="6822929" y="1355416"/>
            <a:ext cx="1296478" cy="1296544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989" tIns="34009" rIns="67989" bIns="34009" rtlCol="0" anchor="ctr"/>
          <a:lstStyle/>
          <a:p>
            <a:pPr algn="ctr"/>
            <a:endParaRPr lang="es-SV" sz="675">
              <a:latin typeface="Segoe UI Light" panose="020B0502040204020203" pitchFamily="34" charset="0"/>
            </a:endParaRPr>
          </a:p>
        </p:txBody>
      </p:sp>
      <p:sp>
        <p:nvSpPr>
          <p:cNvPr id="15" name="11 Circular"/>
          <p:cNvSpPr/>
          <p:nvPr/>
        </p:nvSpPr>
        <p:spPr bwMode="auto">
          <a:xfrm>
            <a:off x="6678964" y="1211443"/>
            <a:ext cx="1584409" cy="1584489"/>
          </a:xfrm>
          <a:prstGeom prst="pie">
            <a:avLst>
              <a:gd name="adj1" fmla="val 2293777"/>
              <a:gd name="adj2" fmla="val 8953779"/>
            </a:avLst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  <p:sp>
        <p:nvSpPr>
          <p:cNvPr id="16" name="69 CuadroTexto"/>
          <p:cNvSpPr txBox="1"/>
          <p:nvPr/>
        </p:nvSpPr>
        <p:spPr>
          <a:xfrm>
            <a:off x="6587600" y="3260467"/>
            <a:ext cx="1767136" cy="844279"/>
          </a:xfrm>
          <a:prstGeom prst="rect">
            <a:avLst/>
          </a:prstGeom>
          <a:noFill/>
        </p:spPr>
        <p:txBody>
          <a:bodyPr wrap="square" lIns="67989" tIns="34009" rIns="67989" bIns="34009" rtlCol="0">
            <a:spAutoFit/>
          </a:bodyPr>
          <a:lstStyle/>
          <a:p>
            <a:pPr algn="ctr" defTabSz="679560">
              <a:lnSpc>
                <a:spcPct val="120000"/>
              </a:lnSpc>
            </a:pPr>
            <a:r>
              <a:rPr lang="zh-CN" altLang="en-US" sz="1200" b="1" spc="225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altLang="zh-CN" sz="1200" b="1" spc="225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679560">
              <a:lnSpc>
                <a:spcPct val="120000"/>
              </a:lnSpc>
            </a:pPr>
            <a:endParaRPr lang="zh-CN" altLang="en-US" sz="750" b="1" spc="225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679560">
              <a:lnSpc>
                <a:spcPct val="120000"/>
              </a:lnSpc>
            </a:pPr>
            <a:r>
              <a:rPr lang="zh-CN" altLang="en-US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50" spc="225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750" spc="225" dirty="0">
              <a:solidFill>
                <a:schemeClr val="bg2"/>
              </a:solidFill>
            </a:endParaRPr>
          </a:p>
        </p:txBody>
      </p:sp>
      <p:sp>
        <p:nvSpPr>
          <p:cNvPr id="17" name="69 CuadroTexto"/>
          <p:cNvSpPr txBox="1"/>
          <p:nvPr/>
        </p:nvSpPr>
        <p:spPr>
          <a:xfrm>
            <a:off x="7097679" y="2862125"/>
            <a:ext cx="746979" cy="241807"/>
          </a:xfrm>
          <a:prstGeom prst="rect">
            <a:avLst/>
          </a:prstGeom>
          <a:noFill/>
        </p:spPr>
        <p:txBody>
          <a:bodyPr wrap="square" lIns="67989" tIns="34009" rIns="67989" bIns="34009" rtlCol="0">
            <a:spAutoFit/>
          </a:bodyPr>
          <a:lstStyle/>
          <a:p>
            <a:pPr algn="ctr"/>
            <a:r>
              <a:rPr lang="es-MX" sz="1125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1125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125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23 Circular"/>
          <p:cNvSpPr/>
          <p:nvPr/>
        </p:nvSpPr>
        <p:spPr bwMode="auto">
          <a:xfrm>
            <a:off x="882161" y="1211443"/>
            <a:ext cx="1584409" cy="1584489"/>
          </a:xfrm>
          <a:prstGeom prst="pie">
            <a:avLst>
              <a:gd name="adj1" fmla="val 2293777"/>
              <a:gd name="adj2" fmla="val 1455648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675"/>
          </a:p>
        </p:txBody>
      </p:sp>
    </p:spTree>
    <p:extLst>
      <p:ext uri="{BB962C8B-B14F-4D97-AF65-F5344CB8AC3E}">
        <p14:creationId xmlns:p14="http://schemas.microsoft.com/office/powerpoint/2010/main" val="3296499864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6C5EF"/>
      </a:hlink>
      <a:folHlink>
        <a:srgbClr val="BFBFBF"/>
      </a:folHlink>
    </a:clrScheme>
    <a:fontScheme name="自定义 2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78495"/>
    </a:dk2>
    <a:lt2>
      <a:srgbClr val="F0F0F0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6C5E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</TotalTime>
  <Words>2572</Words>
  <Application>Microsoft Office PowerPoint</Application>
  <PresentationFormat>自定义</PresentationFormat>
  <Paragraphs>468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5" baseType="lpstr">
      <vt:lpstr>FontAwesome</vt:lpstr>
      <vt:lpstr>Gill Sans</vt:lpstr>
      <vt:lpstr>Lato Light</vt:lpstr>
      <vt:lpstr>Lato Regular</vt:lpstr>
      <vt:lpstr>Montserrat</vt:lpstr>
      <vt:lpstr>Montserrat-Regular</vt:lpstr>
      <vt:lpstr>ＭＳ Ｐゴシック</vt:lpstr>
      <vt:lpstr>Open Sans</vt:lpstr>
      <vt:lpstr>Open Sans bold</vt:lpstr>
      <vt:lpstr>Open Sans Condensed</vt:lpstr>
      <vt:lpstr>Open Sans Extrabold</vt:lpstr>
      <vt:lpstr>Source Sans Pro</vt:lpstr>
      <vt:lpstr>Source Sans Pro Bold</vt:lpstr>
      <vt:lpstr>方正粗活意简体</vt:lpstr>
      <vt:lpstr>方正粗宋简体</vt:lpstr>
      <vt:lpstr>黑体</vt:lpstr>
      <vt:lpstr>宋体</vt:lpstr>
      <vt:lpstr>微软雅黑</vt:lpstr>
      <vt:lpstr>Agency FB</vt:lpstr>
      <vt:lpstr>Arial</vt:lpstr>
      <vt:lpstr>Arial</vt:lpstr>
      <vt:lpstr>Calibri</vt:lpstr>
      <vt:lpstr>Helvetica</vt:lpstr>
      <vt:lpstr>Impact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课程性质</vt:lpstr>
      <vt:lpstr>教学内容</vt:lpstr>
      <vt:lpstr>教学目标  </vt:lpstr>
      <vt:lpstr>学情分析</vt:lpstr>
      <vt:lpstr>教学难点</vt:lpstr>
      <vt:lpstr>教学重点</vt:lpstr>
      <vt:lpstr>PowerPoint 演示文稿</vt:lpstr>
      <vt:lpstr>教学策略设计 </vt:lpstr>
      <vt:lpstr>教学方法设计</vt:lpstr>
      <vt:lpstr>课堂教学设计</vt:lpstr>
      <vt:lpstr>教学手段和资源</vt:lpstr>
      <vt:lpstr>独立学习与小组学习</vt:lpstr>
      <vt:lpstr>竞争与合作学习</vt:lpstr>
      <vt:lpstr>PowerPoint 演示文稿</vt:lpstr>
      <vt:lpstr>教学阶段</vt:lpstr>
      <vt:lpstr>课前准备</vt:lpstr>
      <vt:lpstr>课堂实施</vt:lpstr>
      <vt:lpstr>课后提升</vt:lpstr>
      <vt:lpstr>PowerPoint 演示文稿</vt:lpstr>
      <vt:lpstr>课堂教学中存在的问题</vt:lpstr>
      <vt:lpstr>学生学习存在的问题</vt:lpstr>
      <vt:lpstr>坚持以学生为本</vt:lpstr>
      <vt:lpstr>信息化教学提升课堂效果</vt:lpstr>
      <vt:lpstr>教学总结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小鹿PPT；http://pptx.taobao.com</dc:title>
  <dc:creator>小鹿PPT; http://pptx.taobao.com</dc:creator>
  <dc:description>小鹿PPT；http://pptx.taobao.com</dc:description>
  <cp:lastModifiedBy>User</cp:lastModifiedBy>
  <cp:revision>3</cp:revision>
  <dcterms:created xsi:type="dcterms:W3CDTF">2017-04-13T09:13:25Z</dcterms:created>
  <dcterms:modified xsi:type="dcterms:W3CDTF">2018-05-17T08:20:41Z</dcterms:modified>
</cp:coreProperties>
</file>